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68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704"/>
    <p:restoredTop sz="50000"/>
  </p:normalViewPr>
  <p:slideViewPr>
    <p:cSldViewPr>
      <p:cViewPr varScale="1">
        <p:scale>
          <a:sx n="77" d="100"/>
          <a:sy n="77" d="100"/>
        </p:scale>
        <p:origin x="208" y="101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2/22/16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Relationship Id="rId3" Type="http://schemas.openxmlformats.org/officeDocument/2006/relationships/hyperlink" Target="http://slidemodel.com/" TargetMode="Externa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479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392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01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895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949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4480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862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0006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Six Steps Callout Diagram for PowerPoint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4175484" y="1738567"/>
            <a:ext cx="3810000" cy="4374642"/>
            <a:chOff x="4175484" y="1738567"/>
            <a:chExt cx="3810000" cy="437464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023756" y="4258340"/>
              <a:ext cx="1961728" cy="1854869"/>
            </a:xfrm>
            <a:custGeom>
              <a:avLst/>
              <a:gdLst>
                <a:gd name="T0" fmla="*/ 816 w 1039"/>
                <a:gd name="T1" fmla="*/ 0 h 982"/>
                <a:gd name="T2" fmla="*/ 223 w 1039"/>
                <a:gd name="T3" fmla="*/ 0 h 982"/>
                <a:gd name="T4" fmla="*/ 0 w 1039"/>
                <a:gd name="T5" fmla="*/ 177 h 982"/>
                <a:gd name="T6" fmla="*/ 0 w 1039"/>
                <a:gd name="T7" fmla="*/ 459 h 982"/>
                <a:gd name="T8" fmla="*/ 0 w 1039"/>
                <a:gd name="T9" fmla="*/ 500 h 982"/>
                <a:gd name="T10" fmla="*/ 0 w 1039"/>
                <a:gd name="T11" fmla="*/ 650 h 982"/>
                <a:gd name="T12" fmla="*/ 0 w 1039"/>
                <a:gd name="T13" fmla="*/ 982 h 982"/>
                <a:gd name="T14" fmla="*/ 212 w 1039"/>
                <a:gd name="T15" fmla="*/ 828 h 982"/>
                <a:gd name="T16" fmla="*/ 211 w 1039"/>
                <a:gd name="T17" fmla="*/ 827 h 982"/>
                <a:gd name="T18" fmla="*/ 223 w 1039"/>
                <a:gd name="T19" fmla="*/ 828 h 982"/>
                <a:gd name="T20" fmla="*/ 816 w 1039"/>
                <a:gd name="T21" fmla="*/ 828 h 982"/>
                <a:gd name="T22" fmla="*/ 1039 w 1039"/>
                <a:gd name="T23" fmla="*/ 650 h 982"/>
                <a:gd name="T24" fmla="*/ 1039 w 1039"/>
                <a:gd name="T25" fmla="*/ 177 h 982"/>
                <a:gd name="T26" fmla="*/ 816 w 1039"/>
                <a:gd name="T27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9" h="982">
                  <a:moveTo>
                    <a:pt x="816" y="0"/>
                  </a:moveTo>
                  <a:cubicBezTo>
                    <a:pt x="223" y="0"/>
                    <a:pt x="223" y="0"/>
                    <a:pt x="223" y="0"/>
                  </a:cubicBezTo>
                  <a:cubicBezTo>
                    <a:pt x="100" y="0"/>
                    <a:pt x="0" y="79"/>
                    <a:pt x="0" y="177"/>
                  </a:cubicBezTo>
                  <a:cubicBezTo>
                    <a:pt x="0" y="459"/>
                    <a:pt x="0" y="459"/>
                    <a:pt x="0" y="459"/>
                  </a:cubicBezTo>
                  <a:cubicBezTo>
                    <a:pt x="0" y="500"/>
                    <a:pt x="0" y="500"/>
                    <a:pt x="0" y="50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0" y="982"/>
                    <a:pt x="0" y="982"/>
                    <a:pt x="0" y="982"/>
                  </a:cubicBezTo>
                  <a:cubicBezTo>
                    <a:pt x="63" y="850"/>
                    <a:pt x="212" y="828"/>
                    <a:pt x="212" y="828"/>
                  </a:cubicBezTo>
                  <a:cubicBezTo>
                    <a:pt x="211" y="827"/>
                    <a:pt x="211" y="827"/>
                    <a:pt x="211" y="827"/>
                  </a:cubicBezTo>
                  <a:cubicBezTo>
                    <a:pt x="215" y="828"/>
                    <a:pt x="219" y="828"/>
                    <a:pt x="223" y="828"/>
                  </a:cubicBezTo>
                  <a:cubicBezTo>
                    <a:pt x="816" y="828"/>
                    <a:pt x="816" y="828"/>
                    <a:pt x="816" y="828"/>
                  </a:cubicBezTo>
                  <a:cubicBezTo>
                    <a:pt x="939" y="828"/>
                    <a:pt x="1039" y="748"/>
                    <a:pt x="1039" y="650"/>
                  </a:cubicBezTo>
                  <a:cubicBezTo>
                    <a:pt x="1039" y="177"/>
                    <a:pt x="1039" y="177"/>
                    <a:pt x="1039" y="177"/>
                  </a:cubicBezTo>
                  <a:cubicBezTo>
                    <a:pt x="1039" y="79"/>
                    <a:pt x="939" y="0"/>
                    <a:pt x="816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027714" y="2920618"/>
              <a:ext cx="1493393" cy="1468328"/>
            </a:xfrm>
            <a:custGeom>
              <a:avLst/>
              <a:gdLst>
                <a:gd name="T0" fmla="*/ 621 w 791"/>
                <a:gd name="T1" fmla="*/ 0 h 778"/>
                <a:gd name="T2" fmla="*/ 170 w 791"/>
                <a:gd name="T3" fmla="*/ 0 h 778"/>
                <a:gd name="T4" fmla="*/ 0 w 791"/>
                <a:gd name="T5" fmla="*/ 141 h 778"/>
                <a:gd name="T6" fmla="*/ 0 w 791"/>
                <a:gd name="T7" fmla="*/ 364 h 778"/>
                <a:gd name="T8" fmla="*/ 0 w 791"/>
                <a:gd name="T9" fmla="*/ 396 h 778"/>
                <a:gd name="T10" fmla="*/ 0 w 791"/>
                <a:gd name="T11" fmla="*/ 515 h 778"/>
                <a:gd name="T12" fmla="*/ 0 w 791"/>
                <a:gd name="T13" fmla="*/ 778 h 778"/>
                <a:gd name="T14" fmla="*/ 161 w 791"/>
                <a:gd name="T15" fmla="*/ 656 h 778"/>
                <a:gd name="T16" fmla="*/ 161 w 791"/>
                <a:gd name="T17" fmla="*/ 655 h 778"/>
                <a:gd name="T18" fmla="*/ 170 w 791"/>
                <a:gd name="T19" fmla="*/ 656 h 778"/>
                <a:gd name="T20" fmla="*/ 621 w 791"/>
                <a:gd name="T21" fmla="*/ 656 h 778"/>
                <a:gd name="T22" fmla="*/ 791 w 791"/>
                <a:gd name="T23" fmla="*/ 515 h 778"/>
                <a:gd name="T24" fmla="*/ 791 w 791"/>
                <a:gd name="T25" fmla="*/ 141 h 778"/>
                <a:gd name="T26" fmla="*/ 621 w 791"/>
                <a:gd name="T2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1" h="778">
                  <a:moveTo>
                    <a:pt x="62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76" y="0"/>
                    <a:pt x="0" y="63"/>
                    <a:pt x="0" y="141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515"/>
                    <a:pt x="0" y="515"/>
                    <a:pt x="0" y="515"/>
                  </a:cubicBezTo>
                  <a:cubicBezTo>
                    <a:pt x="0" y="778"/>
                    <a:pt x="0" y="778"/>
                    <a:pt x="0" y="778"/>
                  </a:cubicBezTo>
                  <a:cubicBezTo>
                    <a:pt x="48" y="674"/>
                    <a:pt x="161" y="656"/>
                    <a:pt x="161" y="656"/>
                  </a:cubicBezTo>
                  <a:cubicBezTo>
                    <a:pt x="161" y="655"/>
                    <a:pt x="161" y="655"/>
                    <a:pt x="161" y="655"/>
                  </a:cubicBezTo>
                  <a:cubicBezTo>
                    <a:pt x="164" y="656"/>
                    <a:pt x="167" y="656"/>
                    <a:pt x="170" y="656"/>
                  </a:cubicBezTo>
                  <a:cubicBezTo>
                    <a:pt x="621" y="656"/>
                    <a:pt x="621" y="656"/>
                    <a:pt x="621" y="656"/>
                  </a:cubicBezTo>
                  <a:cubicBezTo>
                    <a:pt x="715" y="656"/>
                    <a:pt x="791" y="593"/>
                    <a:pt x="791" y="515"/>
                  </a:cubicBezTo>
                  <a:cubicBezTo>
                    <a:pt x="791" y="141"/>
                    <a:pt x="791" y="141"/>
                    <a:pt x="791" y="141"/>
                  </a:cubicBezTo>
                  <a:cubicBezTo>
                    <a:pt x="791" y="63"/>
                    <a:pt x="715" y="0"/>
                    <a:pt x="621" y="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451207" y="2920618"/>
              <a:ext cx="1490755" cy="1468328"/>
            </a:xfrm>
            <a:custGeom>
              <a:avLst/>
              <a:gdLst>
                <a:gd name="T0" fmla="*/ 170 w 790"/>
                <a:gd name="T1" fmla="*/ 0 h 778"/>
                <a:gd name="T2" fmla="*/ 621 w 790"/>
                <a:gd name="T3" fmla="*/ 0 h 778"/>
                <a:gd name="T4" fmla="*/ 790 w 790"/>
                <a:gd name="T5" fmla="*/ 141 h 778"/>
                <a:gd name="T6" fmla="*/ 790 w 790"/>
                <a:gd name="T7" fmla="*/ 364 h 778"/>
                <a:gd name="T8" fmla="*/ 790 w 790"/>
                <a:gd name="T9" fmla="*/ 396 h 778"/>
                <a:gd name="T10" fmla="*/ 790 w 790"/>
                <a:gd name="T11" fmla="*/ 515 h 778"/>
                <a:gd name="T12" fmla="*/ 790 w 790"/>
                <a:gd name="T13" fmla="*/ 778 h 778"/>
                <a:gd name="T14" fmla="*/ 630 w 790"/>
                <a:gd name="T15" fmla="*/ 656 h 778"/>
                <a:gd name="T16" fmla="*/ 630 w 790"/>
                <a:gd name="T17" fmla="*/ 655 h 778"/>
                <a:gd name="T18" fmla="*/ 621 w 790"/>
                <a:gd name="T19" fmla="*/ 656 h 778"/>
                <a:gd name="T20" fmla="*/ 170 w 790"/>
                <a:gd name="T21" fmla="*/ 656 h 778"/>
                <a:gd name="T22" fmla="*/ 0 w 790"/>
                <a:gd name="T23" fmla="*/ 515 h 778"/>
                <a:gd name="T24" fmla="*/ 0 w 790"/>
                <a:gd name="T25" fmla="*/ 141 h 778"/>
                <a:gd name="T26" fmla="*/ 170 w 790"/>
                <a:gd name="T2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0" h="778">
                  <a:moveTo>
                    <a:pt x="170" y="0"/>
                  </a:moveTo>
                  <a:cubicBezTo>
                    <a:pt x="621" y="0"/>
                    <a:pt x="621" y="0"/>
                    <a:pt x="621" y="0"/>
                  </a:cubicBezTo>
                  <a:cubicBezTo>
                    <a:pt x="715" y="0"/>
                    <a:pt x="790" y="63"/>
                    <a:pt x="790" y="141"/>
                  </a:cubicBezTo>
                  <a:cubicBezTo>
                    <a:pt x="790" y="364"/>
                    <a:pt x="790" y="364"/>
                    <a:pt x="790" y="364"/>
                  </a:cubicBezTo>
                  <a:cubicBezTo>
                    <a:pt x="790" y="396"/>
                    <a:pt x="790" y="396"/>
                    <a:pt x="790" y="396"/>
                  </a:cubicBezTo>
                  <a:cubicBezTo>
                    <a:pt x="790" y="515"/>
                    <a:pt x="790" y="515"/>
                    <a:pt x="790" y="515"/>
                  </a:cubicBezTo>
                  <a:cubicBezTo>
                    <a:pt x="790" y="778"/>
                    <a:pt x="790" y="778"/>
                    <a:pt x="790" y="778"/>
                  </a:cubicBezTo>
                  <a:cubicBezTo>
                    <a:pt x="743" y="674"/>
                    <a:pt x="630" y="656"/>
                    <a:pt x="630" y="656"/>
                  </a:cubicBezTo>
                  <a:cubicBezTo>
                    <a:pt x="630" y="655"/>
                    <a:pt x="630" y="655"/>
                    <a:pt x="630" y="655"/>
                  </a:cubicBezTo>
                  <a:cubicBezTo>
                    <a:pt x="627" y="656"/>
                    <a:pt x="624" y="656"/>
                    <a:pt x="621" y="656"/>
                  </a:cubicBezTo>
                  <a:cubicBezTo>
                    <a:pt x="170" y="656"/>
                    <a:pt x="170" y="656"/>
                    <a:pt x="170" y="656"/>
                  </a:cubicBezTo>
                  <a:cubicBezTo>
                    <a:pt x="76" y="656"/>
                    <a:pt x="0" y="593"/>
                    <a:pt x="0" y="51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63"/>
                    <a:pt x="76" y="0"/>
                    <a:pt x="170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031671" y="1738567"/>
              <a:ext cx="1179411" cy="1254610"/>
            </a:xfrm>
            <a:custGeom>
              <a:avLst/>
              <a:gdLst>
                <a:gd name="T0" fmla="*/ 491 w 625"/>
                <a:gd name="T1" fmla="*/ 0 h 665"/>
                <a:gd name="T2" fmla="*/ 134 w 625"/>
                <a:gd name="T3" fmla="*/ 0 h 665"/>
                <a:gd name="T4" fmla="*/ 0 w 625"/>
                <a:gd name="T5" fmla="*/ 120 h 665"/>
                <a:gd name="T6" fmla="*/ 0 w 625"/>
                <a:gd name="T7" fmla="*/ 311 h 665"/>
                <a:gd name="T8" fmla="*/ 0 w 625"/>
                <a:gd name="T9" fmla="*/ 338 h 665"/>
                <a:gd name="T10" fmla="*/ 0 w 625"/>
                <a:gd name="T11" fmla="*/ 440 h 665"/>
                <a:gd name="T12" fmla="*/ 0 w 625"/>
                <a:gd name="T13" fmla="*/ 665 h 665"/>
                <a:gd name="T14" fmla="*/ 127 w 625"/>
                <a:gd name="T15" fmla="*/ 560 h 665"/>
                <a:gd name="T16" fmla="*/ 127 w 625"/>
                <a:gd name="T17" fmla="*/ 560 h 665"/>
                <a:gd name="T18" fmla="*/ 134 w 625"/>
                <a:gd name="T19" fmla="*/ 560 h 665"/>
                <a:gd name="T20" fmla="*/ 491 w 625"/>
                <a:gd name="T21" fmla="*/ 560 h 665"/>
                <a:gd name="T22" fmla="*/ 625 w 625"/>
                <a:gd name="T23" fmla="*/ 440 h 665"/>
                <a:gd name="T24" fmla="*/ 625 w 625"/>
                <a:gd name="T25" fmla="*/ 120 h 665"/>
                <a:gd name="T26" fmla="*/ 491 w 625"/>
                <a:gd name="T2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5" h="665">
                  <a:moveTo>
                    <a:pt x="491" y="0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60" y="0"/>
                    <a:pt x="0" y="54"/>
                    <a:pt x="0" y="12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0" y="665"/>
                    <a:pt x="0" y="665"/>
                    <a:pt x="0" y="665"/>
                  </a:cubicBezTo>
                  <a:cubicBezTo>
                    <a:pt x="38" y="575"/>
                    <a:pt x="127" y="560"/>
                    <a:pt x="127" y="560"/>
                  </a:cubicBezTo>
                  <a:cubicBezTo>
                    <a:pt x="127" y="560"/>
                    <a:pt x="127" y="560"/>
                    <a:pt x="127" y="560"/>
                  </a:cubicBezTo>
                  <a:cubicBezTo>
                    <a:pt x="129" y="560"/>
                    <a:pt x="132" y="560"/>
                    <a:pt x="134" y="560"/>
                  </a:cubicBezTo>
                  <a:cubicBezTo>
                    <a:pt x="491" y="560"/>
                    <a:pt x="491" y="560"/>
                    <a:pt x="491" y="560"/>
                  </a:cubicBezTo>
                  <a:cubicBezTo>
                    <a:pt x="565" y="560"/>
                    <a:pt x="625" y="506"/>
                    <a:pt x="625" y="440"/>
                  </a:cubicBezTo>
                  <a:cubicBezTo>
                    <a:pt x="625" y="120"/>
                    <a:pt x="625" y="120"/>
                    <a:pt x="625" y="120"/>
                  </a:cubicBezTo>
                  <a:cubicBezTo>
                    <a:pt x="625" y="54"/>
                    <a:pt x="565" y="0"/>
                    <a:pt x="491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022444" y="1902155"/>
              <a:ext cx="919519" cy="1091022"/>
            </a:xfrm>
            <a:custGeom>
              <a:avLst/>
              <a:gdLst>
                <a:gd name="T0" fmla="*/ 105 w 487"/>
                <a:gd name="T1" fmla="*/ 0 h 578"/>
                <a:gd name="T2" fmla="*/ 383 w 487"/>
                <a:gd name="T3" fmla="*/ 0 h 578"/>
                <a:gd name="T4" fmla="*/ 487 w 487"/>
                <a:gd name="T5" fmla="*/ 104 h 578"/>
                <a:gd name="T6" fmla="*/ 487 w 487"/>
                <a:gd name="T7" fmla="*/ 270 h 578"/>
                <a:gd name="T8" fmla="*/ 487 w 487"/>
                <a:gd name="T9" fmla="*/ 294 h 578"/>
                <a:gd name="T10" fmla="*/ 487 w 487"/>
                <a:gd name="T11" fmla="*/ 383 h 578"/>
                <a:gd name="T12" fmla="*/ 487 w 487"/>
                <a:gd name="T13" fmla="*/ 578 h 578"/>
                <a:gd name="T14" fmla="*/ 388 w 487"/>
                <a:gd name="T15" fmla="*/ 487 h 578"/>
                <a:gd name="T16" fmla="*/ 388 w 487"/>
                <a:gd name="T17" fmla="*/ 487 h 578"/>
                <a:gd name="T18" fmla="*/ 383 w 487"/>
                <a:gd name="T19" fmla="*/ 487 h 578"/>
                <a:gd name="T20" fmla="*/ 105 w 487"/>
                <a:gd name="T21" fmla="*/ 487 h 578"/>
                <a:gd name="T22" fmla="*/ 0 w 487"/>
                <a:gd name="T23" fmla="*/ 383 h 578"/>
                <a:gd name="T24" fmla="*/ 0 w 487"/>
                <a:gd name="T25" fmla="*/ 104 h 578"/>
                <a:gd name="T26" fmla="*/ 105 w 487"/>
                <a:gd name="T27" fmla="*/ 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7" h="578">
                  <a:moveTo>
                    <a:pt x="105" y="0"/>
                  </a:moveTo>
                  <a:cubicBezTo>
                    <a:pt x="383" y="0"/>
                    <a:pt x="383" y="0"/>
                    <a:pt x="383" y="0"/>
                  </a:cubicBezTo>
                  <a:cubicBezTo>
                    <a:pt x="440" y="0"/>
                    <a:pt x="487" y="47"/>
                    <a:pt x="487" y="104"/>
                  </a:cubicBezTo>
                  <a:cubicBezTo>
                    <a:pt x="487" y="270"/>
                    <a:pt x="487" y="270"/>
                    <a:pt x="487" y="270"/>
                  </a:cubicBezTo>
                  <a:cubicBezTo>
                    <a:pt x="487" y="294"/>
                    <a:pt x="487" y="294"/>
                    <a:pt x="487" y="294"/>
                  </a:cubicBezTo>
                  <a:cubicBezTo>
                    <a:pt x="487" y="383"/>
                    <a:pt x="487" y="383"/>
                    <a:pt x="487" y="383"/>
                  </a:cubicBezTo>
                  <a:cubicBezTo>
                    <a:pt x="487" y="578"/>
                    <a:pt x="487" y="578"/>
                    <a:pt x="487" y="578"/>
                  </a:cubicBezTo>
                  <a:cubicBezTo>
                    <a:pt x="458" y="500"/>
                    <a:pt x="388" y="487"/>
                    <a:pt x="388" y="487"/>
                  </a:cubicBezTo>
                  <a:cubicBezTo>
                    <a:pt x="388" y="487"/>
                    <a:pt x="388" y="487"/>
                    <a:pt x="388" y="487"/>
                  </a:cubicBezTo>
                  <a:cubicBezTo>
                    <a:pt x="386" y="487"/>
                    <a:pt x="385" y="487"/>
                    <a:pt x="383" y="487"/>
                  </a:cubicBezTo>
                  <a:cubicBezTo>
                    <a:pt x="105" y="487"/>
                    <a:pt x="105" y="487"/>
                    <a:pt x="105" y="487"/>
                  </a:cubicBezTo>
                  <a:cubicBezTo>
                    <a:pt x="47" y="487"/>
                    <a:pt x="0" y="440"/>
                    <a:pt x="0" y="383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47"/>
                    <a:pt x="47" y="0"/>
                    <a:pt x="105" y="0"/>
                  </a:cubicBez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175484" y="4258340"/>
              <a:ext cx="1769117" cy="1579146"/>
            </a:xfrm>
            <a:custGeom>
              <a:avLst/>
              <a:gdLst>
                <a:gd name="T0" fmla="*/ 201 w 937"/>
                <a:gd name="T1" fmla="*/ 0 h 836"/>
                <a:gd name="T2" fmla="*/ 736 w 937"/>
                <a:gd name="T3" fmla="*/ 0 h 836"/>
                <a:gd name="T4" fmla="*/ 937 w 937"/>
                <a:gd name="T5" fmla="*/ 151 h 836"/>
                <a:gd name="T6" fmla="*/ 937 w 937"/>
                <a:gd name="T7" fmla="*/ 391 h 836"/>
                <a:gd name="T8" fmla="*/ 937 w 937"/>
                <a:gd name="T9" fmla="*/ 426 h 836"/>
                <a:gd name="T10" fmla="*/ 937 w 937"/>
                <a:gd name="T11" fmla="*/ 553 h 836"/>
                <a:gd name="T12" fmla="*/ 937 w 937"/>
                <a:gd name="T13" fmla="*/ 836 h 836"/>
                <a:gd name="T14" fmla="*/ 747 w 937"/>
                <a:gd name="T15" fmla="*/ 704 h 836"/>
                <a:gd name="T16" fmla="*/ 747 w 937"/>
                <a:gd name="T17" fmla="*/ 704 h 836"/>
                <a:gd name="T18" fmla="*/ 736 w 937"/>
                <a:gd name="T19" fmla="*/ 704 h 836"/>
                <a:gd name="T20" fmla="*/ 201 w 937"/>
                <a:gd name="T21" fmla="*/ 704 h 836"/>
                <a:gd name="T22" fmla="*/ 0 w 937"/>
                <a:gd name="T23" fmla="*/ 553 h 836"/>
                <a:gd name="T24" fmla="*/ 0 w 937"/>
                <a:gd name="T25" fmla="*/ 151 h 836"/>
                <a:gd name="T26" fmla="*/ 201 w 937"/>
                <a:gd name="T27" fmla="*/ 0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7" h="836">
                  <a:moveTo>
                    <a:pt x="201" y="0"/>
                  </a:moveTo>
                  <a:cubicBezTo>
                    <a:pt x="736" y="0"/>
                    <a:pt x="736" y="0"/>
                    <a:pt x="736" y="0"/>
                  </a:cubicBezTo>
                  <a:cubicBezTo>
                    <a:pt x="847" y="0"/>
                    <a:pt x="937" y="67"/>
                    <a:pt x="937" y="151"/>
                  </a:cubicBezTo>
                  <a:cubicBezTo>
                    <a:pt x="937" y="391"/>
                    <a:pt x="937" y="391"/>
                    <a:pt x="937" y="391"/>
                  </a:cubicBezTo>
                  <a:cubicBezTo>
                    <a:pt x="937" y="426"/>
                    <a:pt x="937" y="426"/>
                    <a:pt x="937" y="426"/>
                  </a:cubicBezTo>
                  <a:cubicBezTo>
                    <a:pt x="937" y="553"/>
                    <a:pt x="937" y="553"/>
                    <a:pt x="937" y="553"/>
                  </a:cubicBezTo>
                  <a:cubicBezTo>
                    <a:pt x="937" y="836"/>
                    <a:pt x="937" y="836"/>
                    <a:pt x="937" y="836"/>
                  </a:cubicBezTo>
                  <a:cubicBezTo>
                    <a:pt x="880" y="724"/>
                    <a:pt x="747" y="704"/>
                    <a:pt x="747" y="704"/>
                  </a:cubicBezTo>
                  <a:cubicBezTo>
                    <a:pt x="747" y="704"/>
                    <a:pt x="747" y="704"/>
                    <a:pt x="747" y="704"/>
                  </a:cubicBezTo>
                  <a:cubicBezTo>
                    <a:pt x="743" y="704"/>
                    <a:pt x="740" y="704"/>
                    <a:pt x="736" y="704"/>
                  </a:cubicBezTo>
                  <a:cubicBezTo>
                    <a:pt x="201" y="704"/>
                    <a:pt x="201" y="704"/>
                    <a:pt x="201" y="704"/>
                  </a:cubicBezTo>
                  <a:cubicBezTo>
                    <a:pt x="90" y="704"/>
                    <a:pt x="0" y="637"/>
                    <a:pt x="0" y="553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67"/>
                    <a:pt x="90" y="0"/>
                    <a:pt x="201" y="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5265667" y="2094324"/>
              <a:ext cx="433073" cy="475822"/>
              <a:chOff x="2171700" y="1574800"/>
              <a:chExt cx="739776" cy="812800"/>
            </a:xfrm>
            <a:solidFill>
              <a:schemeClr val="bg1"/>
            </a:solidFill>
          </p:grpSpPr>
          <p:sp>
            <p:nvSpPr>
              <p:cNvPr id="48" name="Freeform 33"/>
              <p:cNvSpPr>
                <a:spLocks noEditPoints="1"/>
              </p:cNvSpPr>
              <p:nvPr/>
            </p:nvSpPr>
            <p:spPr bwMode="auto">
              <a:xfrm>
                <a:off x="2292350" y="1700213"/>
                <a:ext cx="498475" cy="687387"/>
              </a:xfrm>
              <a:custGeom>
                <a:avLst/>
                <a:gdLst>
                  <a:gd name="T0" fmla="*/ 813 w 2197"/>
                  <a:gd name="T1" fmla="*/ 324 h 3032"/>
                  <a:gd name="T2" fmla="*/ 519 w 2197"/>
                  <a:gd name="T3" fmla="*/ 505 h 3032"/>
                  <a:gd name="T4" fmla="*/ 329 w 2197"/>
                  <a:gd name="T5" fmla="*/ 783 h 3032"/>
                  <a:gd name="T6" fmla="*/ 281 w 2197"/>
                  <a:gd name="T7" fmla="*/ 1120 h 3032"/>
                  <a:gd name="T8" fmla="*/ 340 w 2197"/>
                  <a:gd name="T9" fmla="*/ 1390 h 3032"/>
                  <a:gd name="T10" fmla="*/ 449 w 2197"/>
                  <a:gd name="T11" fmla="*/ 1594 h 3032"/>
                  <a:gd name="T12" fmla="*/ 575 w 2197"/>
                  <a:gd name="T13" fmla="*/ 1783 h 3032"/>
                  <a:gd name="T14" fmla="*/ 653 w 2197"/>
                  <a:gd name="T15" fmla="*/ 1996 h 3032"/>
                  <a:gd name="T16" fmla="*/ 700 w 2197"/>
                  <a:gd name="T17" fmla="*/ 2142 h 3032"/>
                  <a:gd name="T18" fmla="*/ 1457 w 2197"/>
                  <a:gd name="T19" fmla="*/ 2178 h 3032"/>
                  <a:gd name="T20" fmla="*/ 1539 w 2197"/>
                  <a:gd name="T21" fmla="*/ 2071 h 3032"/>
                  <a:gd name="T22" fmla="*/ 1581 w 2197"/>
                  <a:gd name="T23" fmla="*/ 1864 h 3032"/>
                  <a:gd name="T24" fmla="*/ 1700 w 2197"/>
                  <a:gd name="T25" fmla="*/ 1666 h 3032"/>
                  <a:gd name="T26" fmla="*/ 1817 w 2197"/>
                  <a:gd name="T27" fmla="*/ 1478 h 3032"/>
                  <a:gd name="T28" fmla="*/ 1902 w 2197"/>
                  <a:gd name="T29" fmla="*/ 1238 h 3032"/>
                  <a:gd name="T30" fmla="*/ 1907 w 2197"/>
                  <a:gd name="T31" fmla="*/ 915 h 3032"/>
                  <a:gd name="T32" fmla="*/ 1769 w 2197"/>
                  <a:gd name="T33" fmla="*/ 606 h 3032"/>
                  <a:gd name="T34" fmla="*/ 1513 w 2197"/>
                  <a:gd name="T35" fmla="*/ 382 h 3032"/>
                  <a:gd name="T36" fmla="*/ 1174 w 2197"/>
                  <a:gd name="T37" fmla="*/ 279 h 3032"/>
                  <a:gd name="T38" fmla="*/ 1362 w 2197"/>
                  <a:gd name="T39" fmla="*/ 32 h 3032"/>
                  <a:gd name="T40" fmla="*/ 1747 w 2197"/>
                  <a:gd name="T41" fmla="*/ 204 h 3032"/>
                  <a:gd name="T42" fmla="*/ 2033 w 2197"/>
                  <a:gd name="T43" fmla="*/ 499 h 3032"/>
                  <a:gd name="T44" fmla="*/ 2182 w 2197"/>
                  <a:gd name="T45" fmla="*/ 883 h 3032"/>
                  <a:gd name="T46" fmla="*/ 2180 w 2197"/>
                  <a:gd name="T47" fmla="*/ 1263 h 3032"/>
                  <a:gd name="T48" fmla="*/ 2095 w 2197"/>
                  <a:gd name="T49" fmla="*/ 1542 h 3032"/>
                  <a:gd name="T50" fmla="*/ 1977 w 2197"/>
                  <a:gd name="T51" fmla="*/ 1752 h 3032"/>
                  <a:gd name="T52" fmla="*/ 1857 w 2197"/>
                  <a:gd name="T53" fmla="*/ 1933 h 3032"/>
                  <a:gd name="T54" fmla="*/ 1816 w 2197"/>
                  <a:gd name="T55" fmla="*/ 2095 h 3032"/>
                  <a:gd name="T56" fmla="*/ 1702 w 2197"/>
                  <a:gd name="T57" fmla="*/ 2328 h 3032"/>
                  <a:gd name="T58" fmla="*/ 1611 w 2197"/>
                  <a:gd name="T59" fmla="*/ 2485 h 3032"/>
                  <a:gd name="T60" fmla="*/ 1603 w 2197"/>
                  <a:gd name="T61" fmla="*/ 2631 h 3032"/>
                  <a:gd name="T62" fmla="*/ 1599 w 2197"/>
                  <a:gd name="T63" fmla="*/ 2699 h 3032"/>
                  <a:gd name="T64" fmla="*/ 1566 w 2197"/>
                  <a:gd name="T65" fmla="*/ 2789 h 3032"/>
                  <a:gd name="T66" fmla="*/ 1452 w 2197"/>
                  <a:gd name="T67" fmla="*/ 2888 h 3032"/>
                  <a:gd name="T68" fmla="*/ 1283 w 2197"/>
                  <a:gd name="T69" fmla="*/ 3010 h 3032"/>
                  <a:gd name="T70" fmla="*/ 965 w 2197"/>
                  <a:gd name="T71" fmla="*/ 3030 h 3032"/>
                  <a:gd name="T72" fmla="*/ 825 w 2197"/>
                  <a:gd name="T73" fmla="*/ 2922 h 3032"/>
                  <a:gd name="T74" fmla="*/ 657 w 2197"/>
                  <a:gd name="T75" fmla="*/ 2823 h 3032"/>
                  <a:gd name="T76" fmla="*/ 602 w 2197"/>
                  <a:gd name="T77" fmla="*/ 2718 h 3032"/>
                  <a:gd name="T78" fmla="*/ 597 w 2197"/>
                  <a:gd name="T79" fmla="*/ 2671 h 3032"/>
                  <a:gd name="T80" fmla="*/ 590 w 2197"/>
                  <a:gd name="T81" fmla="*/ 2546 h 3032"/>
                  <a:gd name="T82" fmla="*/ 582 w 2197"/>
                  <a:gd name="T83" fmla="*/ 2406 h 3032"/>
                  <a:gd name="T84" fmla="*/ 408 w 2197"/>
                  <a:gd name="T85" fmla="*/ 2193 h 3032"/>
                  <a:gd name="T86" fmla="*/ 368 w 2197"/>
                  <a:gd name="T87" fmla="*/ 1991 h 3032"/>
                  <a:gd name="T88" fmla="*/ 268 w 2197"/>
                  <a:gd name="T89" fmla="*/ 1821 h 3032"/>
                  <a:gd name="T90" fmla="*/ 149 w 2197"/>
                  <a:gd name="T91" fmla="*/ 1633 h 3032"/>
                  <a:gd name="T92" fmla="*/ 45 w 2197"/>
                  <a:gd name="T93" fmla="*/ 1384 h 3032"/>
                  <a:gd name="T94" fmla="*/ 0 w 2197"/>
                  <a:gd name="T95" fmla="*/ 1054 h 3032"/>
                  <a:gd name="T96" fmla="*/ 87 w 2197"/>
                  <a:gd name="T97" fmla="*/ 644 h 3032"/>
                  <a:gd name="T98" fmla="*/ 323 w 2197"/>
                  <a:gd name="T99" fmla="*/ 310 h 3032"/>
                  <a:gd name="T100" fmla="*/ 672 w 2197"/>
                  <a:gd name="T101" fmla="*/ 83 h 3032"/>
                  <a:gd name="T102" fmla="*/ 1099 w 2197"/>
                  <a:gd name="T103" fmla="*/ 0 h 3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97" h="3032">
                    <a:moveTo>
                      <a:pt x="1099" y="276"/>
                    </a:moveTo>
                    <a:lnTo>
                      <a:pt x="1024" y="279"/>
                    </a:lnTo>
                    <a:lnTo>
                      <a:pt x="951" y="288"/>
                    </a:lnTo>
                    <a:lnTo>
                      <a:pt x="881" y="304"/>
                    </a:lnTo>
                    <a:lnTo>
                      <a:pt x="813" y="324"/>
                    </a:lnTo>
                    <a:lnTo>
                      <a:pt x="747" y="352"/>
                    </a:lnTo>
                    <a:lnTo>
                      <a:pt x="685" y="383"/>
                    </a:lnTo>
                    <a:lnTo>
                      <a:pt x="626" y="419"/>
                    </a:lnTo>
                    <a:lnTo>
                      <a:pt x="571" y="460"/>
                    </a:lnTo>
                    <a:lnTo>
                      <a:pt x="519" y="505"/>
                    </a:lnTo>
                    <a:lnTo>
                      <a:pt x="471" y="553"/>
                    </a:lnTo>
                    <a:lnTo>
                      <a:pt x="429" y="606"/>
                    </a:lnTo>
                    <a:lnTo>
                      <a:pt x="391" y="662"/>
                    </a:lnTo>
                    <a:lnTo>
                      <a:pt x="358" y="721"/>
                    </a:lnTo>
                    <a:lnTo>
                      <a:pt x="329" y="783"/>
                    </a:lnTo>
                    <a:lnTo>
                      <a:pt x="308" y="848"/>
                    </a:lnTo>
                    <a:lnTo>
                      <a:pt x="292" y="915"/>
                    </a:lnTo>
                    <a:lnTo>
                      <a:pt x="282" y="983"/>
                    </a:lnTo>
                    <a:lnTo>
                      <a:pt x="278" y="1054"/>
                    </a:lnTo>
                    <a:lnTo>
                      <a:pt x="281" y="1120"/>
                    </a:lnTo>
                    <a:lnTo>
                      <a:pt x="286" y="1181"/>
                    </a:lnTo>
                    <a:lnTo>
                      <a:pt x="295" y="1238"/>
                    </a:lnTo>
                    <a:lnTo>
                      <a:pt x="308" y="1292"/>
                    </a:lnTo>
                    <a:lnTo>
                      <a:pt x="323" y="1343"/>
                    </a:lnTo>
                    <a:lnTo>
                      <a:pt x="340" y="1390"/>
                    </a:lnTo>
                    <a:lnTo>
                      <a:pt x="359" y="1435"/>
                    </a:lnTo>
                    <a:lnTo>
                      <a:pt x="380" y="1478"/>
                    </a:lnTo>
                    <a:lnTo>
                      <a:pt x="402" y="1518"/>
                    </a:lnTo>
                    <a:lnTo>
                      <a:pt x="426" y="1557"/>
                    </a:lnTo>
                    <a:lnTo>
                      <a:pt x="449" y="1594"/>
                    </a:lnTo>
                    <a:lnTo>
                      <a:pt x="474" y="1630"/>
                    </a:lnTo>
                    <a:lnTo>
                      <a:pt x="496" y="1665"/>
                    </a:lnTo>
                    <a:lnTo>
                      <a:pt x="523" y="1704"/>
                    </a:lnTo>
                    <a:lnTo>
                      <a:pt x="550" y="1744"/>
                    </a:lnTo>
                    <a:lnTo>
                      <a:pt x="575" y="1783"/>
                    </a:lnTo>
                    <a:lnTo>
                      <a:pt x="597" y="1823"/>
                    </a:lnTo>
                    <a:lnTo>
                      <a:pt x="617" y="1864"/>
                    </a:lnTo>
                    <a:lnTo>
                      <a:pt x="632" y="1906"/>
                    </a:lnTo>
                    <a:lnTo>
                      <a:pt x="645" y="1950"/>
                    </a:lnTo>
                    <a:lnTo>
                      <a:pt x="653" y="1996"/>
                    </a:lnTo>
                    <a:lnTo>
                      <a:pt x="655" y="2044"/>
                    </a:lnTo>
                    <a:lnTo>
                      <a:pt x="658" y="2071"/>
                    </a:lnTo>
                    <a:lnTo>
                      <a:pt x="669" y="2097"/>
                    </a:lnTo>
                    <a:lnTo>
                      <a:pt x="682" y="2121"/>
                    </a:lnTo>
                    <a:lnTo>
                      <a:pt x="700" y="2142"/>
                    </a:lnTo>
                    <a:lnTo>
                      <a:pt x="720" y="2162"/>
                    </a:lnTo>
                    <a:lnTo>
                      <a:pt x="740" y="2178"/>
                    </a:lnTo>
                    <a:lnTo>
                      <a:pt x="759" y="2193"/>
                    </a:lnTo>
                    <a:lnTo>
                      <a:pt x="1438" y="2193"/>
                    </a:lnTo>
                    <a:lnTo>
                      <a:pt x="1457" y="2178"/>
                    </a:lnTo>
                    <a:lnTo>
                      <a:pt x="1478" y="2162"/>
                    </a:lnTo>
                    <a:lnTo>
                      <a:pt x="1498" y="2142"/>
                    </a:lnTo>
                    <a:lnTo>
                      <a:pt x="1515" y="2121"/>
                    </a:lnTo>
                    <a:lnTo>
                      <a:pt x="1529" y="2097"/>
                    </a:lnTo>
                    <a:lnTo>
                      <a:pt x="1539" y="2071"/>
                    </a:lnTo>
                    <a:lnTo>
                      <a:pt x="1542" y="2044"/>
                    </a:lnTo>
                    <a:lnTo>
                      <a:pt x="1545" y="1996"/>
                    </a:lnTo>
                    <a:lnTo>
                      <a:pt x="1553" y="1950"/>
                    </a:lnTo>
                    <a:lnTo>
                      <a:pt x="1565" y="1906"/>
                    </a:lnTo>
                    <a:lnTo>
                      <a:pt x="1581" y="1864"/>
                    </a:lnTo>
                    <a:lnTo>
                      <a:pt x="1600" y="1824"/>
                    </a:lnTo>
                    <a:lnTo>
                      <a:pt x="1623" y="1783"/>
                    </a:lnTo>
                    <a:lnTo>
                      <a:pt x="1647" y="1744"/>
                    </a:lnTo>
                    <a:lnTo>
                      <a:pt x="1673" y="1705"/>
                    </a:lnTo>
                    <a:lnTo>
                      <a:pt x="1700" y="1666"/>
                    </a:lnTo>
                    <a:lnTo>
                      <a:pt x="1724" y="1631"/>
                    </a:lnTo>
                    <a:lnTo>
                      <a:pt x="1748" y="1595"/>
                    </a:lnTo>
                    <a:lnTo>
                      <a:pt x="1772" y="1558"/>
                    </a:lnTo>
                    <a:lnTo>
                      <a:pt x="1796" y="1518"/>
                    </a:lnTo>
                    <a:lnTo>
                      <a:pt x="1817" y="1478"/>
                    </a:lnTo>
                    <a:lnTo>
                      <a:pt x="1839" y="1435"/>
                    </a:lnTo>
                    <a:lnTo>
                      <a:pt x="1858" y="1390"/>
                    </a:lnTo>
                    <a:lnTo>
                      <a:pt x="1875" y="1343"/>
                    </a:lnTo>
                    <a:lnTo>
                      <a:pt x="1890" y="1292"/>
                    </a:lnTo>
                    <a:lnTo>
                      <a:pt x="1902" y="1238"/>
                    </a:lnTo>
                    <a:lnTo>
                      <a:pt x="1911" y="1181"/>
                    </a:lnTo>
                    <a:lnTo>
                      <a:pt x="1917" y="1120"/>
                    </a:lnTo>
                    <a:lnTo>
                      <a:pt x="1919" y="1054"/>
                    </a:lnTo>
                    <a:lnTo>
                      <a:pt x="1916" y="983"/>
                    </a:lnTo>
                    <a:lnTo>
                      <a:pt x="1907" y="915"/>
                    </a:lnTo>
                    <a:lnTo>
                      <a:pt x="1890" y="847"/>
                    </a:lnTo>
                    <a:lnTo>
                      <a:pt x="1868" y="783"/>
                    </a:lnTo>
                    <a:lnTo>
                      <a:pt x="1841" y="721"/>
                    </a:lnTo>
                    <a:lnTo>
                      <a:pt x="1807" y="661"/>
                    </a:lnTo>
                    <a:lnTo>
                      <a:pt x="1769" y="606"/>
                    </a:lnTo>
                    <a:lnTo>
                      <a:pt x="1726" y="553"/>
                    </a:lnTo>
                    <a:lnTo>
                      <a:pt x="1679" y="505"/>
                    </a:lnTo>
                    <a:lnTo>
                      <a:pt x="1628" y="460"/>
                    </a:lnTo>
                    <a:lnTo>
                      <a:pt x="1572" y="418"/>
                    </a:lnTo>
                    <a:lnTo>
                      <a:pt x="1513" y="382"/>
                    </a:lnTo>
                    <a:lnTo>
                      <a:pt x="1451" y="352"/>
                    </a:lnTo>
                    <a:lnTo>
                      <a:pt x="1385" y="324"/>
                    </a:lnTo>
                    <a:lnTo>
                      <a:pt x="1317" y="304"/>
                    </a:lnTo>
                    <a:lnTo>
                      <a:pt x="1246" y="288"/>
                    </a:lnTo>
                    <a:lnTo>
                      <a:pt x="1174" y="279"/>
                    </a:lnTo>
                    <a:lnTo>
                      <a:pt x="1099" y="276"/>
                    </a:lnTo>
                    <a:close/>
                    <a:moveTo>
                      <a:pt x="1099" y="0"/>
                    </a:moveTo>
                    <a:lnTo>
                      <a:pt x="1188" y="3"/>
                    </a:lnTo>
                    <a:lnTo>
                      <a:pt x="1277" y="15"/>
                    </a:lnTo>
                    <a:lnTo>
                      <a:pt x="1362" y="32"/>
                    </a:lnTo>
                    <a:lnTo>
                      <a:pt x="1446" y="54"/>
                    </a:lnTo>
                    <a:lnTo>
                      <a:pt x="1525" y="83"/>
                    </a:lnTo>
                    <a:lnTo>
                      <a:pt x="1603" y="118"/>
                    </a:lnTo>
                    <a:lnTo>
                      <a:pt x="1676" y="159"/>
                    </a:lnTo>
                    <a:lnTo>
                      <a:pt x="1747" y="204"/>
                    </a:lnTo>
                    <a:lnTo>
                      <a:pt x="1813" y="255"/>
                    </a:lnTo>
                    <a:lnTo>
                      <a:pt x="1875" y="310"/>
                    </a:lnTo>
                    <a:lnTo>
                      <a:pt x="1932" y="368"/>
                    </a:lnTo>
                    <a:lnTo>
                      <a:pt x="1985" y="433"/>
                    </a:lnTo>
                    <a:lnTo>
                      <a:pt x="2033" y="499"/>
                    </a:lnTo>
                    <a:lnTo>
                      <a:pt x="2075" y="570"/>
                    </a:lnTo>
                    <a:lnTo>
                      <a:pt x="2111" y="644"/>
                    </a:lnTo>
                    <a:lnTo>
                      <a:pt x="2140" y="722"/>
                    </a:lnTo>
                    <a:lnTo>
                      <a:pt x="2165" y="801"/>
                    </a:lnTo>
                    <a:lnTo>
                      <a:pt x="2182" y="883"/>
                    </a:lnTo>
                    <a:lnTo>
                      <a:pt x="2194" y="968"/>
                    </a:lnTo>
                    <a:lnTo>
                      <a:pt x="2197" y="1054"/>
                    </a:lnTo>
                    <a:lnTo>
                      <a:pt x="2195" y="1128"/>
                    </a:lnTo>
                    <a:lnTo>
                      <a:pt x="2189" y="1197"/>
                    </a:lnTo>
                    <a:lnTo>
                      <a:pt x="2180" y="1263"/>
                    </a:lnTo>
                    <a:lnTo>
                      <a:pt x="2168" y="1326"/>
                    </a:lnTo>
                    <a:lnTo>
                      <a:pt x="2153" y="1384"/>
                    </a:lnTo>
                    <a:lnTo>
                      <a:pt x="2136" y="1440"/>
                    </a:lnTo>
                    <a:lnTo>
                      <a:pt x="2116" y="1493"/>
                    </a:lnTo>
                    <a:lnTo>
                      <a:pt x="2095" y="1542"/>
                    </a:lnTo>
                    <a:lnTo>
                      <a:pt x="2072" y="1588"/>
                    </a:lnTo>
                    <a:lnTo>
                      <a:pt x="2050" y="1632"/>
                    </a:lnTo>
                    <a:lnTo>
                      <a:pt x="2025" y="1675"/>
                    </a:lnTo>
                    <a:lnTo>
                      <a:pt x="2001" y="1714"/>
                    </a:lnTo>
                    <a:lnTo>
                      <a:pt x="1977" y="1752"/>
                    </a:lnTo>
                    <a:lnTo>
                      <a:pt x="1953" y="1787"/>
                    </a:lnTo>
                    <a:lnTo>
                      <a:pt x="1929" y="1820"/>
                    </a:lnTo>
                    <a:lnTo>
                      <a:pt x="1902" y="1862"/>
                    </a:lnTo>
                    <a:lnTo>
                      <a:pt x="1877" y="1899"/>
                    </a:lnTo>
                    <a:lnTo>
                      <a:pt x="1857" y="1933"/>
                    </a:lnTo>
                    <a:lnTo>
                      <a:pt x="1841" y="1963"/>
                    </a:lnTo>
                    <a:lnTo>
                      <a:pt x="1830" y="1991"/>
                    </a:lnTo>
                    <a:lnTo>
                      <a:pt x="1822" y="2019"/>
                    </a:lnTo>
                    <a:lnTo>
                      <a:pt x="1819" y="2044"/>
                    </a:lnTo>
                    <a:lnTo>
                      <a:pt x="1816" y="2095"/>
                    </a:lnTo>
                    <a:lnTo>
                      <a:pt x="1806" y="2145"/>
                    </a:lnTo>
                    <a:lnTo>
                      <a:pt x="1790" y="2193"/>
                    </a:lnTo>
                    <a:lnTo>
                      <a:pt x="1766" y="2240"/>
                    </a:lnTo>
                    <a:lnTo>
                      <a:pt x="1738" y="2285"/>
                    </a:lnTo>
                    <a:lnTo>
                      <a:pt x="1702" y="2328"/>
                    </a:lnTo>
                    <a:lnTo>
                      <a:pt x="1662" y="2369"/>
                    </a:lnTo>
                    <a:lnTo>
                      <a:pt x="1615" y="2406"/>
                    </a:lnTo>
                    <a:lnTo>
                      <a:pt x="1614" y="2429"/>
                    </a:lnTo>
                    <a:lnTo>
                      <a:pt x="1613" y="2456"/>
                    </a:lnTo>
                    <a:lnTo>
                      <a:pt x="1611" y="2485"/>
                    </a:lnTo>
                    <a:lnTo>
                      <a:pt x="1609" y="2515"/>
                    </a:lnTo>
                    <a:lnTo>
                      <a:pt x="1607" y="2546"/>
                    </a:lnTo>
                    <a:lnTo>
                      <a:pt x="1606" y="2576"/>
                    </a:lnTo>
                    <a:lnTo>
                      <a:pt x="1604" y="2605"/>
                    </a:lnTo>
                    <a:lnTo>
                      <a:pt x="1603" y="2631"/>
                    </a:lnTo>
                    <a:lnTo>
                      <a:pt x="1601" y="2653"/>
                    </a:lnTo>
                    <a:lnTo>
                      <a:pt x="1600" y="2671"/>
                    </a:lnTo>
                    <a:lnTo>
                      <a:pt x="1600" y="2682"/>
                    </a:lnTo>
                    <a:lnTo>
                      <a:pt x="1599" y="2685"/>
                    </a:lnTo>
                    <a:lnTo>
                      <a:pt x="1599" y="2699"/>
                    </a:lnTo>
                    <a:lnTo>
                      <a:pt x="1597" y="2715"/>
                    </a:lnTo>
                    <a:lnTo>
                      <a:pt x="1592" y="2732"/>
                    </a:lnTo>
                    <a:lnTo>
                      <a:pt x="1587" y="2750"/>
                    </a:lnTo>
                    <a:lnTo>
                      <a:pt x="1578" y="2770"/>
                    </a:lnTo>
                    <a:lnTo>
                      <a:pt x="1566" y="2789"/>
                    </a:lnTo>
                    <a:lnTo>
                      <a:pt x="1552" y="2809"/>
                    </a:lnTo>
                    <a:lnTo>
                      <a:pt x="1533" y="2831"/>
                    </a:lnTo>
                    <a:lnTo>
                      <a:pt x="1511" y="2850"/>
                    </a:lnTo>
                    <a:lnTo>
                      <a:pt x="1483" y="2870"/>
                    </a:lnTo>
                    <a:lnTo>
                      <a:pt x="1452" y="2888"/>
                    </a:lnTo>
                    <a:lnTo>
                      <a:pt x="1415" y="2906"/>
                    </a:lnTo>
                    <a:lnTo>
                      <a:pt x="1372" y="2922"/>
                    </a:lnTo>
                    <a:lnTo>
                      <a:pt x="1347" y="2953"/>
                    </a:lnTo>
                    <a:lnTo>
                      <a:pt x="1317" y="2983"/>
                    </a:lnTo>
                    <a:lnTo>
                      <a:pt x="1283" y="3010"/>
                    </a:lnTo>
                    <a:lnTo>
                      <a:pt x="1259" y="3022"/>
                    </a:lnTo>
                    <a:lnTo>
                      <a:pt x="1233" y="3030"/>
                    </a:lnTo>
                    <a:lnTo>
                      <a:pt x="1205" y="3032"/>
                    </a:lnTo>
                    <a:lnTo>
                      <a:pt x="992" y="3032"/>
                    </a:lnTo>
                    <a:lnTo>
                      <a:pt x="965" y="3030"/>
                    </a:lnTo>
                    <a:lnTo>
                      <a:pt x="939" y="3022"/>
                    </a:lnTo>
                    <a:lnTo>
                      <a:pt x="915" y="3010"/>
                    </a:lnTo>
                    <a:lnTo>
                      <a:pt x="881" y="2983"/>
                    </a:lnTo>
                    <a:lnTo>
                      <a:pt x="850" y="2953"/>
                    </a:lnTo>
                    <a:lnTo>
                      <a:pt x="825" y="2922"/>
                    </a:lnTo>
                    <a:lnTo>
                      <a:pt x="780" y="2904"/>
                    </a:lnTo>
                    <a:lnTo>
                      <a:pt x="741" y="2886"/>
                    </a:lnTo>
                    <a:lnTo>
                      <a:pt x="707" y="2866"/>
                    </a:lnTo>
                    <a:lnTo>
                      <a:pt x="680" y="2844"/>
                    </a:lnTo>
                    <a:lnTo>
                      <a:pt x="657" y="2823"/>
                    </a:lnTo>
                    <a:lnTo>
                      <a:pt x="639" y="2800"/>
                    </a:lnTo>
                    <a:lnTo>
                      <a:pt x="626" y="2779"/>
                    </a:lnTo>
                    <a:lnTo>
                      <a:pt x="614" y="2757"/>
                    </a:lnTo>
                    <a:lnTo>
                      <a:pt x="607" y="2737"/>
                    </a:lnTo>
                    <a:lnTo>
                      <a:pt x="602" y="2718"/>
                    </a:lnTo>
                    <a:lnTo>
                      <a:pt x="599" y="2701"/>
                    </a:lnTo>
                    <a:lnTo>
                      <a:pt x="598" y="2685"/>
                    </a:lnTo>
                    <a:lnTo>
                      <a:pt x="598" y="2685"/>
                    </a:lnTo>
                    <a:lnTo>
                      <a:pt x="598" y="2682"/>
                    </a:lnTo>
                    <a:lnTo>
                      <a:pt x="597" y="2671"/>
                    </a:lnTo>
                    <a:lnTo>
                      <a:pt x="596" y="2653"/>
                    </a:lnTo>
                    <a:lnTo>
                      <a:pt x="595" y="2631"/>
                    </a:lnTo>
                    <a:lnTo>
                      <a:pt x="594" y="2605"/>
                    </a:lnTo>
                    <a:lnTo>
                      <a:pt x="592" y="2576"/>
                    </a:lnTo>
                    <a:lnTo>
                      <a:pt x="590" y="2546"/>
                    </a:lnTo>
                    <a:lnTo>
                      <a:pt x="588" y="2515"/>
                    </a:lnTo>
                    <a:lnTo>
                      <a:pt x="587" y="2485"/>
                    </a:lnTo>
                    <a:lnTo>
                      <a:pt x="585" y="2456"/>
                    </a:lnTo>
                    <a:lnTo>
                      <a:pt x="584" y="2429"/>
                    </a:lnTo>
                    <a:lnTo>
                      <a:pt x="582" y="2406"/>
                    </a:lnTo>
                    <a:lnTo>
                      <a:pt x="536" y="2369"/>
                    </a:lnTo>
                    <a:lnTo>
                      <a:pt x="495" y="2328"/>
                    </a:lnTo>
                    <a:lnTo>
                      <a:pt x="460" y="2285"/>
                    </a:lnTo>
                    <a:lnTo>
                      <a:pt x="432" y="2240"/>
                    </a:lnTo>
                    <a:lnTo>
                      <a:pt x="408" y="2193"/>
                    </a:lnTo>
                    <a:lnTo>
                      <a:pt x="392" y="2145"/>
                    </a:lnTo>
                    <a:lnTo>
                      <a:pt x="382" y="2095"/>
                    </a:lnTo>
                    <a:lnTo>
                      <a:pt x="378" y="2044"/>
                    </a:lnTo>
                    <a:lnTo>
                      <a:pt x="376" y="2019"/>
                    </a:lnTo>
                    <a:lnTo>
                      <a:pt x="368" y="1991"/>
                    </a:lnTo>
                    <a:lnTo>
                      <a:pt x="357" y="1963"/>
                    </a:lnTo>
                    <a:lnTo>
                      <a:pt x="341" y="1933"/>
                    </a:lnTo>
                    <a:lnTo>
                      <a:pt x="320" y="1899"/>
                    </a:lnTo>
                    <a:lnTo>
                      <a:pt x="297" y="1862"/>
                    </a:lnTo>
                    <a:lnTo>
                      <a:pt x="268" y="1821"/>
                    </a:lnTo>
                    <a:lnTo>
                      <a:pt x="245" y="1788"/>
                    </a:lnTo>
                    <a:lnTo>
                      <a:pt x="222" y="1752"/>
                    </a:lnTo>
                    <a:lnTo>
                      <a:pt x="197" y="1714"/>
                    </a:lnTo>
                    <a:lnTo>
                      <a:pt x="173" y="1675"/>
                    </a:lnTo>
                    <a:lnTo>
                      <a:pt x="149" y="1633"/>
                    </a:lnTo>
                    <a:lnTo>
                      <a:pt x="125" y="1588"/>
                    </a:lnTo>
                    <a:lnTo>
                      <a:pt x="102" y="1542"/>
                    </a:lnTo>
                    <a:lnTo>
                      <a:pt x="82" y="1493"/>
                    </a:lnTo>
                    <a:lnTo>
                      <a:pt x="62" y="1440"/>
                    </a:lnTo>
                    <a:lnTo>
                      <a:pt x="45" y="1384"/>
                    </a:lnTo>
                    <a:lnTo>
                      <a:pt x="30" y="1326"/>
                    </a:lnTo>
                    <a:lnTo>
                      <a:pt x="17" y="1263"/>
                    </a:lnTo>
                    <a:lnTo>
                      <a:pt x="8" y="1197"/>
                    </a:lnTo>
                    <a:lnTo>
                      <a:pt x="3" y="1128"/>
                    </a:lnTo>
                    <a:lnTo>
                      <a:pt x="0" y="1054"/>
                    </a:lnTo>
                    <a:lnTo>
                      <a:pt x="4" y="968"/>
                    </a:lnTo>
                    <a:lnTo>
                      <a:pt x="15" y="883"/>
                    </a:lnTo>
                    <a:lnTo>
                      <a:pt x="32" y="801"/>
                    </a:lnTo>
                    <a:lnTo>
                      <a:pt x="57" y="722"/>
                    </a:lnTo>
                    <a:lnTo>
                      <a:pt x="87" y="644"/>
                    </a:lnTo>
                    <a:lnTo>
                      <a:pt x="123" y="570"/>
                    </a:lnTo>
                    <a:lnTo>
                      <a:pt x="165" y="499"/>
                    </a:lnTo>
                    <a:lnTo>
                      <a:pt x="213" y="433"/>
                    </a:lnTo>
                    <a:lnTo>
                      <a:pt x="266" y="368"/>
                    </a:lnTo>
                    <a:lnTo>
                      <a:pt x="323" y="310"/>
                    </a:lnTo>
                    <a:lnTo>
                      <a:pt x="385" y="255"/>
                    </a:lnTo>
                    <a:lnTo>
                      <a:pt x="451" y="204"/>
                    </a:lnTo>
                    <a:lnTo>
                      <a:pt x="521" y="159"/>
                    </a:lnTo>
                    <a:lnTo>
                      <a:pt x="595" y="118"/>
                    </a:lnTo>
                    <a:lnTo>
                      <a:pt x="672" y="83"/>
                    </a:lnTo>
                    <a:lnTo>
                      <a:pt x="753" y="54"/>
                    </a:lnTo>
                    <a:lnTo>
                      <a:pt x="836" y="32"/>
                    </a:lnTo>
                    <a:lnTo>
                      <a:pt x="921" y="15"/>
                    </a:lnTo>
                    <a:lnTo>
                      <a:pt x="1009" y="3"/>
                    </a:lnTo>
                    <a:lnTo>
                      <a:pt x="10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34"/>
              <p:cNvSpPr>
                <a:spLocks/>
              </p:cNvSpPr>
              <p:nvPr/>
            </p:nvSpPr>
            <p:spPr bwMode="auto">
              <a:xfrm>
                <a:off x="2525713" y="1574800"/>
                <a:ext cx="31750" cy="79375"/>
              </a:xfrm>
              <a:custGeom>
                <a:avLst/>
                <a:gdLst>
                  <a:gd name="T0" fmla="*/ 69 w 138"/>
                  <a:gd name="T1" fmla="*/ 0 h 344"/>
                  <a:gd name="T2" fmla="*/ 69 w 138"/>
                  <a:gd name="T3" fmla="*/ 0 h 344"/>
                  <a:gd name="T4" fmla="*/ 87 w 138"/>
                  <a:gd name="T5" fmla="*/ 3 h 344"/>
                  <a:gd name="T6" fmla="*/ 104 w 138"/>
                  <a:gd name="T7" fmla="*/ 9 h 344"/>
                  <a:gd name="T8" fmla="*/ 118 w 138"/>
                  <a:gd name="T9" fmla="*/ 21 h 344"/>
                  <a:gd name="T10" fmla="*/ 129 w 138"/>
                  <a:gd name="T11" fmla="*/ 34 h 344"/>
                  <a:gd name="T12" fmla="*/ 136 w 138"/>
                  <a:gd name="T13" fmla="*/ 51 h 344"/>
                  <a:gd name="T14" fmla="*/ 138 w 138"/>
                  <a:gd name="T15" fmla="*/ 69 h 344"/>
                  <a:gd name="T16" fmla="*/ 138 w 138"/>
                  <a:gd name="T17" fmla="*/ 275 h 344"/>
                  <a:gd name="T18" fmla="*/ 136 w 138"/>
                  <a:gd name="T19" fmla="*/ 294 h 344"/>
                  <a:gd name="T20" fmla="*/ 129 w 138"/>
                  <a:gd name="T21" fmla="*/ 310 h 344"/>
                  <a:gd name="T22" fmla="*/ 118 w 138"/>
                  <a:gd name="T23" fmla="*/ 325 h 344"/>
                  <a:gd name="T24" fmla="*/ 104 w 138"/>
                  <a:gd name="T25" fmla="*/ 335 h 344"/>
                  <a:gd name="T26" fmla="*/ 87 w 138"/>
                  <a:gd name="T27" fmla="*/ 342 h 344"/>
                  <a:gd name="T28" fmla="*/ 69 w 138"/>
                  <a:gd name="T29" fmla="*/ 344 h 344"/>
                  <a:gd name="T30" fmla="*/ 51 w 138"/>
                  <a:gd name="T31" fmla="*/ 342 h 344"/>
                  <a:gd name="T32" fmla="*/ 34 w 138"/>
                  <a:gd name="T33" fmla="*/ 335 h 344"/>
                  <a:gd name="T34" fmla="*/ 20 w 138"/>
                  <a:gd name="T35" fmla="*/ 325 h 344"/>
                  <a:gd name="T36" fmla="*/ 9 w 138"/>
                  <a:gd name="T37" fmla="*/ 310 h 344"/>
                  <a:gd name="T38" fmla="*/ 2 w 138"/>
                  <a:gd name="T39" fmla="*/ 294 h 344"/>
                  <a:gd name="T40" fmla="*/ 0 w 138"/>
                  <a:gd name="T41" fmla="*/ 275 h 344"/>
                  <a:gd name="T42" fmla="*/ 0 w 138"/>
                  <a:gd name="T43" fmla="*/ 69 h 344"/>
                  <a:gd name="T44" fmla="*/ 2 w 138"/>
                  <a:gd name="T45" fmla="*/ 51 h 344"/>
                  <a:gd name="T46" fmla="*/ 9 w 138"/>
                  <a:gd name="T47" fmla="*/ 34 h 344"/>
                  <a:gd name="T48" fmla="*/ 20 w 138"/>
                  <a:gd name="T49" fmla="*/ 21 h 344"/>
                  <a:gd name="T50" fmla="*/ 34 w 138"/>
                  <a:gd name="T51" fmla="*/ 9 h 344"/>
                  <a:gd name="T52" fmla="*/ 51 w 138"/>
                  <a:gd name="T53" fmla="*/ 3 h 344"/>
                  <a:gd name="T54" fmla="*/ 69 w 138"/>
                  <a:gd name="T5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8" h="344">
                    <a:moveTo>
                      <a:pt x="69" y="0"/>
                    </a:moveTo>
                    <a:lnTo>
                      <a:pt x="69" y="0"/>
                    </a:lnTo>
                    <a:lnTo>
                      <a:pt x="87" y="3"/>
                    </a:lnTo>
                    <a:lnTo>
                      <a:pt x="104" y="9"/>
                    </a:lnTo>
                    <a:lnTo>
                      <a:pt x="118" y="21"/>
                    </a:lnTo>
                    <a:lnTo>
                      <a:pt x="129" y="34"/>
                    </a:lnTo>
                    <a:lnTo>
                      <a:pt x="136" y="51"/>
                    </a:lnTo>
                    <a:lnTo>
                      <a:pt x="138" y="69"/>
                    </a:lnTo>
                    <a:lnTo>
                      <a:pt x="138" y="275"/>
                    </a:lnTo>
                    <a:lnTo>
                      <a:pt x="136" y="294"/>
                    </a:lnTo>
                    <a:lnTo>
                      <a:pt x="129" y="310"/>
                    </a:lnTo>
                    <a:lnTo>
                      <a:pt x="118" y="325"/>
                    </a:lnTo>
                    <a:lnTo>
                      <a:pt x="104" y="335"/>
                    </a:lnTo>
                    <a:lnTo>
                      <a:pt x="87" y="342"/>
                    </a:lnTo>
                    <a:lnTo>
                      <a:pt x="69" y="344"/>
                    </a:lnTo>
                    <a:lnTo>
                      <a:pt x="51" y="342"/>
                    </a:lnTo>
                    <a:lnTo>
                      <a:pt x="34" y="335"/>
                    </a:lnTo>
                    <a:lnTo>
                      <a:pt x="20" y="325"/>
                    </a:lnTo>
                    <a:lnTo>
                      <a:pt x="9" y="310"/>
                    </a:lnTo>
                    <a:lnTo>
                      <a:pt x="2" y="294"/>
                    </a:lnTo>
                    <a:lnTo>
                      <a:pt x="0" y="275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35"/>
              <p:cNvSpPr>
                <a:spLocks/>
              </p:cNvSpPr>
              <p:nvPr/>
            </p:nvSpPr>
            <p:spPr bwMode="auto">
              <a:xfrm>
                <a:off x="2349500" y="1622425"/>
                <a:ext cx="53975" cy="71437"/>
              </a:xfrm>
              <a:custGeom>
                <a:avLst/>
                <a:gdLst>
                  <a:gd name="T0" fmla="*/ 69 w 243"/>
                  <a:gd name="T1" fmla="*/ 0 h 317"/>
                  <a:gd name="T2" fmla="*/ 87 w 243"/>
                  <a:gd name="T3" fmla="*/ 2 h 317"/>
                  <a:gd name="T4" fmla="*/ 103 w 243"/>
                  <a:gd name="T5" fmla="*/ 9 h 317"/>
                  <a:gd name="T6" fmla="*/ 118 w 243"/>
                  <a:gd name="T7" fmla="*/ 20 h 317"/>
                  <a:gd name="T8" fmla="*/ 129 w 243"/>
                  <a:gd name="T9" fmla="*/ 34 h 317"/>
                  <a:gd name="T10" fmla="*/ 233 w 243"/>
                  <a:gd name="T11" fmla="*/ 214 h 317"/>
                  <a:gd name="T12" fmla="*/ 240 w 243"/>
                  <a:gd name="T13" fmla="*/ 230 h 317"/>
                  <a:gd name="T14" fmla="*/ 243 w 243"/>
                  <a:gd name="T15" fmla="*/ 248 h 317"/>
                  <a:gd name="T16" fmla="*/ 240 w 243"/>
                  <a:gd name="T17" fmla="*/ 265 h 317"/>
                  <a:gd name="T18" fmla="*/ 233 w 243"/>
                  <a:gd name="T19" fmla="*/ 282 h 317"/>
                  <a:gd name="T20" fmla="*/ 223 w 243"/>
                  <a:gd name="T21" fmla="*/ 297 h 317"/>
                  <a:gd name="T22" fmla="*/ 209 w 243"/>
                  <a:gd name="T23" fmla="*/ 308 h 317"/>
                  <a:gd name="T24" fmla="*/ 191 w 243"/>
                  <a:gd name="T25" fmla="*/ 315 h 317"/>
                  <a:gd name="T26" fmla="*/ 173 w 243"/>
                  <a:gd name="T27" fmla="*/ 317 h 317"/>
                  <a:gd name="T28" fmla="*/ 155 w 243"/>
                  <a:gd name="T29" fmla="*/ 315 h 317"/>
                  <a:gd name="T30" fmla="*/ 139 w 243"/>
                  <a:gd name="T31" fmla="*/ 308 h 317"/>
                  <a:gd name="T32" fmla="*/ 125 w 243"/>
                  <a:gd name="T33" fmla="*/ 297 h 317"/>
                  <a:gd name="T34" fmla="*/ 113 w 243"/>
                  <a:gd name="T35" fmla="*/ 282 h 317"/>
                  <a:gd name="T36" fmla="*/ 9 w 243"/>
                  <a:gd name="T37" fmla="*/ 103 h 317"/>
                  <a:gd name="T38" fmla="*/ 2 w 243"/>
                  <a:gd name="T39" fmla="*/ 86 h 317"/>
                  <a:gd name="T40" fmla="*/ 0 w 243"/>
                  <a:gd name="T41" fmla="*/ 68 h 317"/>
                  <a:gd name="T42" fmla="*/ 2 w 243"/>
                  <a:gd name="T43" fmla="*/ 51 h 317"/>
                  <a:gd name="T44" fmla="*/ 9 w 243"/>
                  <a:gd name="T45" fmla="*/ 34 h 317"/>
                  <a:gd name="T46" fmla="*/ 20 w 243"/>
                  <a:gd name="T47" fmla="*/ 21 h 317"/>
                  <a:gd name="T48" fmla="*/ 34 w 243"/>
                  <a:gd name="T49" fmla="*/ 10 h 317"/>
                  <a:gd name="T50" fmla="*/ 52 w 243"/>
                  <a:gd name="T51" fmla="*/ 2 h 317"/>
                  <a:gd name="T52" fmla="*/ 69 w 243"/>
                  <a:gd name="T5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7">
                    <a:moveTo>
                      <a:pt x="69" y="0"/>
                    </a:moveTo>
                    <a:lnTo>
                      <a:pt x="87" y="2"/>
                    </a:lnTo>
                    <a:lnTo>
                      <a:pt x="103" y="9"/>
                    </a:lnTo>
                    <a:lnTo>
                      <a:pt x="118" y="20"/>
                    </a:lnTo>
                    <a:lnTo>
                      <a:pt x="129" y="34"/>
                    </a:lnTo>
                    <a:lnTo>
                      <a:pt x="233" y="214"/>
                    </a:lnTo>
                    <a:lnTo>
                      <a:pt x="240" y="230"/>
                    </a:lnTo>
                    <a:lnTo>
                      <a:pt x="243" y="248"/>
                    </a:lnTo>
                    <a:lnTo>
                      <a:pt x="240" y="265"/>
                    </a:lnTo>
                    <a:lnTo>
                      <a:pt x="233" y="282"/>
                    </a:lnTo>
                    <a:lnTo>
                      <a:pt x="223" y="297"/>
                    </a:lnTo>
                    <a:lnTo>
                      <a:pt x="209" y="308"/>
                    </a:lnTo>
                    <a:lnTo>
                      <a:pt x="191" y="315"/>
                    </a:lnTo>
                    <a:lnTo>
                      <a:pt x="173" y="317"/>
                    </a:lnTo>
                    <a:lnTo>
                      <a:pt x="155" y="315"/>
                    </a:lnTo>
                    <a:lnTo>
                      <a:pt x="139" y="308"/>
                    </a:lnTo>
                    <a:lnTo>
                      <a:pt x="125" y="297"/>
                    </a:lnTo>
                    <a:lnTo>
                      <a:pt x="113" y="282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68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10"/>
                    </a:lnTo>
                    <a:lnTo>
                      <a:pt x="52" y="2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36"/>
              <p:cNvSpPr>
                <a:spLocks/>
              </p:cNvSpPr>
              <p:nvPr/>
            </p:nvSpPr>
            <p:spPr bwMode="auto">
              <a:xfrm>
                <a:off x="2219325" y="1751013"/>
                <a:ext cx="71438" cy="55562"/>
              </a:xfrm>
              <a:custGeom>
                <a:avLst/>
                <a:gdLst>
                  <a:gd name="T0" fmla="*/ 69 w 319"/>
                  <a:gd name="T1" fmla="*/ 0 h 241"/>
                  <a:gd name="T2" fmla="*/ 86 w 319"/>
                  <a:gd name="T3" fmla="*/ 3 h 241"/>
                  <a:gd name="T4" fmla="*/ 104 w 319"/>
                  <a:gd name="T5" fmla="*/ 9 h 241"/>
                  <a:gd name="T6" fmla="*/ 285 w 319"/>
                  <a:gd name="T7" fmla="*/ 112 h 241"/>
                  <a:gd name="T8" fmla="*/ 299 w 319"/>
                  <a:gd name="T9" fmla="*/ 124 h 241"/>
                  <a:gd name="T10" fmla="*/ 310 w 319"/>
                  <a:gd name="T11" fmla="*/ 138 h 241"/>
                  <a:gd name="T12" fmla="*/ 316 w 319"/>
                  <a:gd name="T13" fmla="*/ 155 h 241"/>
                  <a:gd name="T14" fmla="*/ 319 w 319"/>
                  <a:gd name="T15" fmla="*/ 172 h 241"/>
                  <a:gd name="T16" fmla="*/ 316 w 319"/>
                  <a:gd name="T17" fmla="*/ 190 h 241"/>
                  <a:gd name="T18" fmla="*/ 310 w 319"/>
                  <a:gd name="T19" fmla="*/ 206 h 241"/>
                  <a:gd name="T20" fmla="*/ 298 w 319"/>
                  <a:gd name="T21" fmla="*/ 221 h 241"/>
                  <a:gd name="T22" fmla="*/ 283 w 319"/>
                  <a:gd name="T23" fmla="*/ 232 h 241"/>
                  <a:gd name="T24" fmla="*/ 266 w 319"/>
                  <a:gd name="T25" fmla="*/ 239 h 241"/>
                  <a:gd name="T26" fmla="*/ 249 w 319"/>
                  <a:gd name="T27" fmla="*/ 241 h 241"/>
                  <a:gd name="T28" fmla="*/ 231 w 319"/>
                  <a:gd name="T29" fmla="*/ 239 h 241"/>
                  <a:gd name="T30" fmla="*/ 214 w 319"/>
                  <a:gd name="T31" fmla="*/ 231 h 241"/>
                  <a:gd name="T32" fmla="*/ 34 w 319"/>
                  <a:gd name="T33" fmla="*/ 129 h 241"/>
                  <a:gd name="T34" fmla="*/ 19 w 319"/>
                  <a:gd name="T35" fmla="*/ 118 h 241"/>
                  <a:gd name="T36" fmla="*/ 9 w 319"/>
                  <a:gd name="T37" fmla="*/ 103 h 241"/>
                  <a:gd name="T38" fmla="*/ 2 w 319"/>
                  <a:gd name="T39" fmla="*/ 87 h 241"/>
                  <a:gd name="T40" fmla="*/ 0 w 319"/>
                  <a:gd name="T41" fmla="*/ 69 h 241"/>
                  <a:gd name="T42" fmla="*/ 2 w 319"/>
                  <a:gd name="T43" fmla="*/ 51 h 241"/>
                  <a:gd name="T44" fmla="*/ 9 w 319"/>
                  <a:gd name="T45" fmla="*/ 34 h 241"/>
                  <a:gd name="T46" fmla="*/ 20 w 319"/>
                  <a:gd name="T47" fmla="*/ 20 h 241"/>
                  <a:gd name="T48" fmla="*/ 35 w 319"/>
                  <a:gd name="T49" fmla="*/ 9 h 241"/>
                  <a:gd name="T50" fmla="*/ 51 w 319"/>
                  <a:gd name="T51" fmla="*/ 3 h 241"/>
                  <a:gd name="T52" fmla="*/ 69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69" y="0"/>
                    </a:moveTo>
                    <a:lnTo>
                      <a:pt x="86" y="3"/>
                    </a:lnTo>
                    <a:lnTo>
                      <a:pt x="104" y="9"/>
                    </a:lnTo>
                    <a:lnTo>
                      <a:pt x="285" y="112"/>
                    </a:lnTo>
                    <a:lnTo>
                      <a:pt x="299" y="124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6"/>
                    </a:lnTo>
                    <a:lnTo>
                      <a:pt x="298" y="221"/>
                    </a:lnTo>
                    <a:lnTo>
                      <a:pt x="283" y="232"/>
                    </a:lnTo>
                    <a:lnTo>
                      <a:pt x="266" y="239"/>
                    </a:lnTo>
                    <a:lnTo>
                      <a:pt x="249" y="241"/>
                    </a:lnTo>
                    <a:lnTo>
                      <a:pt x="231" y="239"/>
                    </a:lnTo>
                    <a:lnTo>
                      <a:pt x="214" y="231"/>
                    </a:lnTo>
                    <a:lnTo>
                      <a:pt x="34" y="129"/>
                    </a:lnTo>
                    <a:lnTo>
                      <a:pt x="19" y="118"/>
                    </a:lnTo>
                    <a:lnTo>
                      <a:pt x="9" y="103"/>
                    </a:lnTo>
                    <a:lnTo>
                      <a:pt x="2" y="87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37"/>
              <p:cNvSpPr>
                <a:spLocks/>
              </p:cNvSpPr>
              <p:nvPr/>
            </p:nvSpPr>
            <p:spPr bwMode="auto">
              <a:xfrm>
                <a:off x="2171700" y="1927225"/>
                <a:ext cx="77788" cy="31750"/>
              </a:xfrm>
              <a:custGeom>
                <a:avLst/>
                <a:gdLst>
                  <a:gd name="T0" fmla="*/ 69 w 347"/>
                  <a:gd name="T1" fmla="*/ 0 h 139"/>
                  <a:gd name="T2" fmla="*/ 278 w 347"/>
                  <a:gd name="T3" fmla="*/ 0 h 139"/>
                  <a:gd name="T4" fmla="*/ 296 w 347"/>
                  <a:gd name="T5" fmla="*/ 4 h 139"/>
                  <a:gd name="T6" fmla="*/ 313 w 347"/>
                  <a:gd name="T7" fmla="*/ 10 h 139"/>
                  <a:gd name="T8" fmla="*/ 327 w 347"/>
                  <a:gd name="T9" fmla="*/ 21 h 139"/>
                  <a:gd name="T10" fmla="*/ 338 w 347"/>
                  <a:gd name="T11" fmla="*/ 35 h 139"/>
                  <a:gd name="T12" fmla="*/ 345 w 347"/>
                  <a:gd name="T13" fmla="*/ 51 h 139"/>
                  <a:gd name="T14" fmla="*/ 347 w 347"/>
                  <a:gd name="T15" fmla="*/ 70 h 139"/>
                  <a:gd name="T16" fmla="*/ 345 w 347"/>
                  <a:gd name="T17" fmla="*/ 88 h 139"/>
                  <a:gd name="T18" fmla="*/ 338 w 347"/>
                  <a:gd name="T19" fmla="*/ 104 h 139"/>
                  <a:gd name="T20" fmla="*/ 327 w 347"/>
                  <a:gd name="T21" fmla="*/ 119 h 139"/>
                  <a:gd name="T22" fmla="*/ 313 w 347"/>
                  <a:gd name="T23" fmla="*/ 129 h 139"/>
                  <a:gd name="T24" fmla="*/ 296 w 347"/>
                  <a:gd name="T25" fmla="*/ 137 h 139"/>
                  <a:gd name="T26" fmla="*/ 278 w 347"/>
                  <a:gd name="T27" fmla="*/ 139 h 139"/>
                  <a:gd name="T28" fmla="*/ 69 w 347"/>
                  <a:gd name="T29" fmla="*/ 139 h 139"/>
                  <a:gd name="T30" fmla="*/ 51 w 347"/>
                  <a:gd name="T31" fmla="*/ 137 h 139"/>
                  <a:gd name="T32" fmla="*/ 35 w 347"/>
                  <a:gd name="T33" fmla="*/ 129 h 139"/>
                  <a:gd name="T34" fmla="*/ 20 w 347"/>
                  <a:gd name="T35" fmla="*/ 119 h 139"/>
                  <a:gd name="T36" fmla="*/ 10 w 347"/>
                  <a:gd name="T37" fmla="*/ 104 h 139"/>
                  <a:gd name="T38" fmla="*/ 2 w 347"/>
                  <a:gd name="T39" fmla="*/ 88 h 139"/>
                  <a:gd name="T40" fmla="*/ 0 w 347"/>
                  <a:gd name="T41" fmla="*/ 70 h 139"/>
                  <a:gd name="T42" fmla="*/ 2 w 347"/>
                  <a:gd name="T43" fmla="*/ 51 h 139"/>
                  <a:gd name="T44" fmla="*/ 10 w 347"/>
                  <a:gd name="T45" fmla="*/ 35 h 139"/>
                  <a:gd name="T46" fmla="*/ 20 w 347"/>
                  <a:gd name="T47" fmla="*/ 21 h 139"/>
                  <a:gd name="T48" fmla="*/ 35 w 347"/>
                  <a:gd name="T49" fmla="*/ 10 h 139"/>
                  <a:gd name="T50" fmla="*/ 51 w 347"/>
                  <a:gd name="T51" fmla="*/ 4 h 139"/>
                  <a:gd name="T52" fmla="*/ 69 w 347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7" h="139">
                    <a:moveTo>
                      <a:pt x="69" y="0"/>
                    </a:moveTo>
                    <a:lnTo>
                      <a:pt x="278" y="0"/>
                    </a:lnTo>
                    <a:lnTo>
                      <a:pt x="296" y="4"/>
                    </a:lnTo>
                    <a:lnTo>
                      <a:pt x="313" y="10"/>
                    </a:lnTo>
                    <a:lnTo>
                      <a:pt x="327" y="21"/>
                    </a:lnTo>
                    <a:lnTo>
                      <a:pt x="338" y="35"/>
                    </a:lnTo>
                    <a:lnTo>
                      <a:pt x="345" y="51"/>
                    </a:lnTo>
                    <a:lnTo>
                      <a:pt x="347" y="70"/>
                    </a:lnTo>
                    <a:lnTo>
                      <a:pt x="345" y="88"/>
                    </a:lnTo>
                    <a:lnTo>
                      <a:pt x="338" y="104"/>
                    </a:lnTo>
                    <a:lnTo>
                      <a:pt x="327" y="119"/>
                    </a:lnTo>
                    <a:lnTo>
                      <a:pt x="313" y="129"/>
                    </a:lnTo>
                    <a:lnTo>
                      <a:pt x="296" y="137"/>
                    </a:lnTo>
                    <a:lnTo>
                      <a:pt x="278" y="139"/>
                    </a:lnTo>
                    <a:lnTo>
                      <a:pt x="69" y="139"/>
                    </a:lnTo>
                    <a:lnTo>
                      <a:pt x="51" y="137"/>
                    </a:lnTo>
                    <a:lnTo>
                      <a:pt x="35" y="129"/>
                    </a:lnTo>
                    <a:lnTo>
                      <a:pt x="20" y="119"/>
                    </a:lnTo>
                    <a:lnTo>
                      <a:pt x="10" y="104"/>
                    </a:lnTo>
                    <a:lnTo>
                      <a:pt x="2" y="88"/>
                    </a:lnTo>
                    <a:lnTo>
                      <a:pt x="0" y="70"/>
                    </a:lnTo>
                    <a:lnTo>
                      <a:pt x="2" y="51"/>
                    </a:lnTo>
                    <a:lnTo>
                      <a:pt x="10" y="35"/>
                    </a:lnTo>
                    <a:lnTo>
                      <a:pt x="20" y="21"/>
                    </a:lnTo>
                    <a:lnTo>
                      <a:pt x="35" y="10"/>
                    </a:lnTo>
                    <a:lnTo>
                      <a:pt x="51" y="4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38"/>
              <p:cNvSpPr>
                <a:spLocks/>
              </p:cNvSpPr>
              <p:nvPr/>
            </p:nvSpPr>
            <p:spPr bwMode="auto">
              <a:xfrm>
                <a:off x="2219325" y="2079625"/>
                <a:ext cx="71438" cy="55562"/>
              </a:xfrm>
              <a:custGeom>
                <a:avLst/>
                <a:gdLst>
                  <a:gd name="T0" fmla="*/ 249 w 319"/>
                  <a:gd name="T1" fmla="*/ 0 h 242"/>
                  <a:gd name="T2" fmla="*/ 268 w 319"/>
                  <a:gd name="T3" fmla="*/ 3 h 242"/>
                  <a:gd name="T4" fmla="*/ 283 w 319"/>
                  <a:gd name="T5" fmla="*/ 9 h 242"/>
                  <a:gd name="T6" fmla="*/ 298 w 319"/>
                  <a:gd name="T7" fmla="*/ 20 h 242"/>
                  <a:gd name="T8" fmla="*/ 310 w 319"/>
                  <a:gd name="T9" fmla="*/ 35 h 242"/>
                  <a:gd name="T10" fmla="*/ 316 w 319"/>
                  <a:gd name="T11" fmla="*/ 52 h 242"/>
                  <a:gd name="T12" fmla="*/ 319 w 319"/>
                  <a:gd name="T13" fmla="*/ 70 h 242"/>
                  <a:gd name="T14" fmla="*/ 316 w 319"/>
                  <a:gd name="T15" fmla="*/ 86 h 242"/>
                  <a:gd name="T16" fmla="*/ 310 w 319"/>
                  <a:gd name="T17" fmla="*/ 103 h 242"/>
                  <a:gd name="T18" fmla="*/ 298 w 319"/>
                  <a:gd name="T19" fmla="*/ 118 h 242"/>
                  <a:gd name="T20" fmla="*/ 285 w 319"/>
                  <a:gd name="T21" fmla="*/ 129 h 242"/>
                  <a:gd name="T22" fmla="*/ 104 w 319"/>
                  <a:gd name="T23" fmla="*/ 232 h 242"/>
                  <a:gd name="T24" fmla="*/ 87 w 319"/>
                  <a:gd name="T25" fmla="*/ 239 h 242"/>
                  <a:gd name="T26" fmla="*/ 69 w 319"/>
                  <a:gd name="T27" fmla="*/ 242 h 242"/>
                  <a:gd name="T28" fmla="*/ 51 w 319"/>
                  <a:gd name="T29" fmla="*/ 239 h 242"/>
                  <a:gd name="T30" fmla="*/ 35 w 319"/>
                  <a:gd name="T31" fmla="*/ 233 h 242"/>
                  <a:gd name="T32" fmla="*/ 20 w 319"/>
                  <a:gd name="T33" fmla="*/ 222 h 242"/>
                  <a:gd name="T34" fmla="*/ 9 w 319"/>
                  <a:gd name="T35" fmla="*/ 207 h 242"/>
                  <a:gd name="T36" fmla="*/ 2 w 319"/>
                  <a:gd name="T37" fmla="*/ 190 h 242"/>
                  <a:gd name="T38" fmla="*/ 0 w 319"/>
                  <a:gd name="T39" fmla="*/ 172 h 242"/>
                  <a:gd name="T40" fmla="*/ 2 w 319"/>
                  <a:gd name="T41" fmla="*/ 155 h 242"/>
                  <a:gd name="T42" fmla="*/ 9 w 319"/>
                  <a:gd name="T43" fmla="*/ 138 h 242"/>
                  <a:gd name="T44" fmla="*/ 19 w 319"/>
                  <a:gd name="T45" fmla="*/ 125 h 242"/>
                  <a:gd name="T46" fmla="*/ 34 w 319"/>
                  <a:gd name="T47" fmla="*/ 114 h 242"/>
                  <a:gd name="T48" fmla="*/ 214 w 319"/>
                  <a:gd name="T49" fmla="*/ 10 h 242"/>
                  <a:gd name="T50" fmla="*/ 232 w 319"/>
                  <a:gd name="T51" fmla="*/ 2 h 242"/>
                  <a:gd name="T52" fmla="*/ 24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249" y="0"/>
                    </a:moveTo>
                    <a:lnTo>
                      <a:pt x="268" y="3"/>
                    </a:lnTo>
                    <a:lnTo>
                      <a:pt x="283" y="9"/>
                    </a:lnTo>
                    <a:lnTo>
                      <a:pt x="298" y="20"/>
                    </a:lnTo>
                    <a:lnTo>
                      <a:pt x="310" y="35"/>
                    </a:lnTo>
                    <a:lnTo>
                      <a:pt x="316" y="52"/>
                    </a:lnTo>
                    <a:lnTo>
                      <a:pt x="319" y="70"/>
                    </a:lnTo>
                    <a:lnTo>
                      <a:pt x="316" y="86"/>
                    </a:lnTo>
                    <a:lnTo>
                      <a:pt x="310" y="103"/>
                    </a:lnTo>
                    <a:lnTo>
                      <a:pt x="298" y="118"/>
                    </a:lnTo>
                    <a:lnTo>
                      <a:pt x="285" y="129"/>
                    </a:lnTo>
                    <a:lnTo>
                      <a:pt x="104" y="232"/>
                    </a:lnTo>
                    <a:lnTo>
                      <a:pt x="87" y="239"/>
                    </a:lnTo>
                    <a:lnTo>
                      <a:pt x="69" y="242"/>
                    </a:lnTo>
                    <a:lnTo>
                      <a:pt x="51" y="239"/>
                    </a:lnTo>
                    <a:lnTo>
                      <a:pt x="35" y="233"/>
                    </a:lnTo>
                    <a:lnTo>
                      <a:pt x="20" y="222"/>
                    </a:lnTo>
                    <a:lnTo>
                      <a:pt x="9" y="207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19" y="125"/>
                    </a:lnTo>
                    <a:lnTo>
                      <a:pt x="34" y="114"/>
                    </a:lnTo>
                    <a:lnTo>
                      <a:pt x="214" y="10"/>
                    </a:lnTo>
                    <a:lnTo>
                      <a:pt x="232" y="2"/>
                    </a:lnTo>
                    <a:lnTo>
                      <a:pt x="2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39"/>
              <p:cNvSpPr>
                <a:spLocks/>
              </p:cNvSpPr>
              <p:nvPr/>
            </p:nvSpPr>
            <p:spPr bwMode="auto">
              <a:xfrm>
                <a:off x="2792413" y="2079625"/>
                <a:ext cx="71438" cy="55562"/>
              </a:xfrm>
              <a:custGeom>
                <a:avLst/>
                <a:gdLst>
                  <a:gd name="T0" fmla="*/ 69 w 319"/>
                  <a:gd name="T1" fmla="*/ 0 h 242"/>
                  <a:gd name="T2" fmla="*/ 87 w 319"/>
                  <a:gd name="T3" fmla="*/ 2 h 242"/>
                  <a:gd name="T4" fmla="*/ 104 w 319"/>
                  <a:gd name="T5" fmla="*/ 10 h 242"/>
                  <a:gd name="T6" fmla="*/ 285 w 319"/>
                  <a:gd name="T7" fmla="*/ 114 h 242"/>
                  <a:gd name="T8" fmla="*/ 299 w 319"/>
                  <a:gd name="T9" fmla="*/ 125 h 242"/>
                  <a:gd name="T10" fmla="*/ 310 w 319"/>
                  <a:gd name="T11" fmla="*/ 138 h 242"/>
                  <a:gd name="T12" fmla="*/ 316 w 319"/>
                  <a:gd name="T13" fmla="*/ 155 h 242"/>
                  <a:gd name="T14" fmla="*/ 319 w 319"/>
                  <a:gd name="T15" fmla="*/ 172 h 242"/>
                  <a:gd name="T16" fmla="*/ 316 w 319"/>
                  <a:gd name="T17" fmla="*/ 190 h 242"/>
                  <a:gd name="T18" fmla="*/ 310 w 319"/>
                  <a:gd name="T19" fmla="*/ 207 h 242"/>
                  <a:gd name="T20" fmla="*/ 298 w 319"/>
                  <a:gd name="T21" fmla="*/ 222 h 242"/>
                  <a:gd name="T22" fmla="*/ 284 w 319"/>
                  <a:gd name="T23" fmla="*/ 233 h 242"/>
                  <a:gd name="T24" fmla="*/ 268 w 319"/>
                  <a:gd name="T25" fmla="*/ 239 h 242"/>
                  <a:gd name="T26" fmla="*/ 250 w 319"/>
                  <a:gd name="T27" fmla="*/ 242 h 242"/>
                  <a:gd name="T28" fmla="*/ 231 w 319"/>
                  <a:gd name="T29" fmla="*/ 239 h 242"/>
                  <a:gd name="T30" fmla="*/ 214 w 319"/>
                  <a:gd name="T31" fmla="*/ 232 h 242"/>
                  <a:gd name="T32" fmla="*/ 34 w 319"/>
                  <a:gd name="T33" fmla="*/ 129 h 242"/>
                  <a:gd name="T34" fmla="*/ 20 w 319"/>
                  <a:gd name="T35" fmla="*/ 118 h 242"/>
                  <a:gd name="T36" fmla="*/ 9 w 319"/>
                  <a:gd name="T37" fmla="*/ 103 h 242"/>
                  <a:gd name="T38" fmla="*/ 2 w 319"/>
                  <a:gd name="T39" fmla="*/ 86 h 242"/>
                  <a:gd name="T40" fmla="*/ 0 w 319"/>
                  <a:gd name="T41" fmla="*/ 70 h 242"/>
                  <a:gd name="T42" fmla="*/ 2 w 319"/>
                  <a:gd name="T43" fmla="*/ 52 h 242"/>
                  <a:gd name="T44" fmla="*/ 9 w 319"/>
                  <a:gd name="T45" fmla="*/ 35 h 242"/>
                  <a:gd name="T46" fmla="*/ 20 w 319"/>
                  <a:gd name="T47" fmla="*/ 20 h 242"/>
                  <a:gd name="T48" fmla="*/ 35 w 319"/>
                  <a:gd name="T49" fmla="*/ 9 h 242"/>
                  <a:gd name="T50" fmla="*/ 51 w 319"/>
                  <a:gd name="T51" fmla="*/ 3 h 242"/>
                  <a:gd name="T52" fmla="*/ 6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69" y="0"/>
                    </a:moveTo>
                    <a:lnTo>
                      <a:pt x="87" y="2"/>
                    </a:lnTo>
                    <a:lnTo>
                      <a:pt x="104" y="10"/>
                    </a:lnTo>
                    <a:lnTo>
                      <a:pt x="285" y="114"/>
                    </a:lnTo>
                    <a:lnTo>
                      <a:pt x="299" y="125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7"/>
                    </a:lnTo>
                    <a:lnTo>
                      <a:pt x="298" y="222"/>
                    </a:lnTo>
                    <a:lnTo>
                      <a:pt x="284" y="233"/>
                    </a:lnTo>
                    <a:lnTo>
                      <a:pt x="268" y="239"/>
                    </a:lnTo>
                    <a:lnTo>
                      <a:pt x="250" y="242"/>
                    </a:lnTo>
                    <a:lnTo>
                      <a:pt x="231" y="239"/>
                    </a:lnTo>
                    <a:lnTo>
                      <a:pt x="214" y="232"/>
                    </a:lnTo>
                    <a:lnTo>
                      <a:pt x="34" y="129"/>
                    </a:lnTo>
                    <a:lnTo>
                      <a:pt x="20" y="118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70"/>
                    </a:lnTo>
                    <a:lnTo>
                      <a:pt x="2" y="52"/>
                    </a:lnTo>
                    <a:lnTo>
                      <a:pt x="9" y="35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40"/>
              <p:cNvSpPr>
                <a:spLocks/>
              </p:cNvSpPr>
              <p:nvPr/>
            </p:nvSpPr>
            <p:spPr bwMode="auto">
              <a:xfrm>
                <a:off x="2833688" y="1927225"/>
                <a:ext cx="77788" cy="31750"/>
              </a:xfrm>
              <a:custGeom>
                <a:avLst/>
                <a:gdLst>
                  <a:gd name="T0" fmla="*/ 70 w 348"/>
                  <a:gd name="T1" fmla="*/ 0 h 139"/>
                  <a:gd name="T2" fmla="*/ 278 w 348"/>
                  <a:gd name="T3" fmla="*/ 0 h 139"/>
                  <a:gd name="T4" fmla="*/ 297 w 348"/>
                  <a:gd name="T5" fmla="*/ 4 h 139"/>
                  <a:gd name="T6" fmla="*/ 314 w 348"/>
                  <a:gd name="T7" fmla="*/ 10 h 139"/>
                  <a:gd name="T8" fmla="*/ 327 w 348"/>
                  <a:gd name="T9" fmla="*/ 21 h 139"/>
                  <a:gd name="T10" fmla="*/ 337 w 348"/>
                  <a:gd name="T11" fmla="*/ 35 h 139"/>
                  <a:gd name="T12" fmla="*/ 345 w 348"/>
                  <a:gd name="T13" fmla="*/ 51 h 139"/>
                  <a:gd name="T14" fmla="*/ 348 w 348"/>
                  <a:gd name="T15" fmla="*/ 70 h 139"/>
                  <a:gd name="T16" fmla="*/ 345 w 348"/>
                  <a:gd name="T17" fmla="*/ 88 h 139"/>
                  <a:gd name="T18" fmla="*/ 337 w 348"/>
                  <a:gd name="T19" fmla="*/ 104 h 139"/>
                  <a:gd name="T20" fmla="*/ 327 w 348"/>
                  <a:gd name="T21" fmla="*/ 119 h 139"/>
                  <a:gd name="T22" fmla="*/ 314 w 348"/>
                  <a:gd name="T23" fmla="*/ 129 h 139"/>
                  <a:gd name="T24" fmla="*/ 297 w 348"/>
                  <a:gd name="T25" fmla="*/ 137 h 139"/>
                  <a:gd name="T26" fmla="*/ 278 w 348"/>
                  <a:gd name="T27" fmla="*/ 139 h 139"/>
                  <a:gd name="T28" fmla="*/ 70 w 348"/>
                  <a:gd name="T29" fmla="*/ 139 h 139"/>
                  <a:gd name="T30" fmla="*/ 52 w 348"/>
                  <a:gd name="T31" fmla="*/ 137 h 139"/>
                  <a:gd name="T32" fmla="*/ 34 w 348"/>
                  <a:gd name="T33" fmla="*/ 129 h 139"/>
                  <a:gd name="T34" fmla="*/ 21 w 348"/>
                  <a:gd name="T35" fmla="*/ 119 h 139"/>
                  <a:gd name="T36" fmla="*/ 10 w 348"/>
                  <a:gd name="T37" fmla="*/ 104 h 139"/>
                  <a:gd name="T38" fmla="*/ 3 w 348"/>
                  <a:gd name="T39" fmla="*/ 88 h 139"/>
                  <a:gd name="T40" fmla="*/ 0 w 348"/>
                  <a:gd name="T41" fmla="*/ 70 h 139"/>
                  <a:gd name="T42" fmla="*/ 3 w 348"/>
                  <a:gd name="T43" fmla="*/ 51 h 139"/>
                  <a:gd name="T44" fmla="*/ 10 w 348"/>
                  <a:gd name="T45" fmla="*/ 35 h 139"/>
                  <a:gd name="T46" fmla="*/ 21 w 348"/>
                  <a:gd name="T47" fmla="*/ 21 h 139"/>
                  <a:gd name="T48" fmla="*/ 34 w 348"/>
                  <a:gd name="T49" fmla="*/ 10 h 139"/>
                  <a:gd name="T50" fmla="*/ 52 w 348"/>
                  <a:gd name="T51" fmla="*/ 4 h 139"/>
                  <a:gd name="T52" fmla="*/ 70 w 34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8" h="139">
                    <a:moveTo>
                      <a:pt x="70" y="0"/>
                    </a:moveTo>
                    <a:lnTo>
                      <a:pt x="278" y="0"/>
                    </a:lnTo>
                    <a:lnTo>
                      <a:pt x="297" y="4"/>
                    </a:lnTo>
                    <a:lnTo>
                      <a:pt x="314" y="10"/>
                    </a:lnTo>
                    <a:lnTo>
                      <a:pt x="327" y="21"/>
                    </a:lnTo>
                    <a:lnTo>
                      <a:pt x="337" y="35"/>
                    </a:lnTo>
                    <a:lnTo>
                      <a:pt x="345" y="51"/>
                    </a:lnTo>
                    <a:lnTo>
                      <a:pt x="348" y="70"/>
                    </a:lnTo>
                    <a:lnTo>
                      <a:pt x="345" y="88"/>
                    </a:lnTo>
                    <a:lnTo>
                      <a:pt x="337" y="104"/>
                    </a:lnTo>
                    <a:lnTo>
                      <a:pt x="327" y="119"/>
                    </a:lnTo>
                    <a:lnTo>
                      <a:pt x="314" y="129"/>
                    </a:lnTo>
                    <a:lnTo>
                      <a:pt x="297" y="137"/>
                    </a:lnTo>
                    <a:lnTo>
                      <a:pt x="278" y="139"/>
                    </a:lnTo>
                    <a:lnTo>
                      <a:pt x="70" y="139"/>
                    </a:lnTo>
                    <a:lnTo>
                      <a:pt x="52" y="137"/>
                    </a:lnTo>
                    <a:lnTo>
                      <a:pt x="34" y="129"/>
                    </a:lnTo>
                    <a:lnTo>
                      <a:pt x="21" y="119"/>
                    </a:lnTo>
                    <a:lnTo>
                      <a:pt x="10" y="104"/>
                    </a:lnTo>
                    <a:lnTo>
                      <a:pt x="3" y="88"/>
                    </a:lnTo>
                    <a:lnTo>
                      <a:pt x="0" y="70"/>
                    </a:lnTo>
                    <a:lnTo>
                      <a:pt x="3" y="51"/>
                    </a:lnTo>
                    <a:lnTo>
                      <a:pt x="10" y="35"/>
                    </a:lnTo>
                    <a:lnTo>
                      <a:pt x="21" y="21"/>
                    </a:lnTo>
                    <a:lnTo>
                      <a:pt x="34" y="10"/>
                    </a:lnTo>
                    <a:lnTo>
                      <a:pt x="52" y="4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41"/>
              <p:cNvSpPr>
                <a:spLocks/>
              </p:cNvSpPr>
              <p:nvPr/>
            </p:nvSpPr>
            <p:spPr bwMode="auto">
              <a:xfrm>
                <a:off x="2792413" y="1751013"/>
                <a:ext cx="71438" cy="55562"/>
              </a:xfrm>
              <a:custGeom>
                <a:avLst/>
                <a:gdLst>
                  <a:gd name="T0" fmla="*/ 250 w 319"/>
                  <a:gd name="T1" fmla="*/ 0 h 241"/>
                  <a:gd name="T2" fmla="*/ 268 w 319"/>
                  <a:gd name="T3" fmla="*/ 3 h 241"/>
                  <a:gd name="T4" fmla="*/ 284 w 319"/>
                  <a:gd name="T5" fmla="*/ 9 h 241"/>
                  <a:gd name="T6" fmla="*/ 298 w 319"/>
                  <a:gd name="T7" fmla="*/ 20 h 241"/>
                  <a:gd name="T8" fmla="*/ 310 w 319"/>
                  <a:gd name="T9" fmla="*/ 34 h 241"/>
                  <a:gd name="T10" fmla="*/ 316 w 319"/>
                  <a:gd name="T11" fmla="*/ 51 h 241"/>
                  <a:gd name="T12" fmla="*/ 319 w 319"/>
                  <a:gd name="T13" fmla="*/ 69 h 241"/>
                  <a:gd name="T14" fmla="*/ 316 w 319"/>
                  <a:gd name="T15" fmla="*/ 87 h 241"/>
                  <a:gd name="T16" fmla="*/ 310 w 319"/>
                  <a:gd name="T17" fmla="*/ 103 h 241"/>
                  <a:gd name="T18" fmla="*/ 299 w 319"/>
                  <a:gd name="T19" fmla="*/ 118 h 241"/>
                  <a:gd name="T20" fmla="*/ 285 w 319"/>
                  <a:gd name="T21" fmla="*/ 129 h 241"/>
                  <a:gd name="T22" fmla="*/ 104 w 319"/>
                  <a:gd name="T23" fmla="*/ 231 h 241"/>
                  <a:gd name="T24" fmla="*/ 87 w 319"/>
                  <a:gd name="T25" fmla="*/ 239 h 241"/>
                  <a:gd name="T26" fmla="*/ 69 w 319"/>
                  <a:gd name="T27" fmla="*/ 241 h 241"/>
                  <a:gd name="T28" fmla="*/ 52 w 319"/>
                  <a:gd name="T29" fmla="*/ 239 h 241"/>
                  <a:gd name="T30" fmla="*/ 35 w 319"/>
                  <a:gd name="T31" fmla="*/ 232 h 241"/>
                  <a:gd name="T32" fmla="*/ 20 w 319"/>
                  <a:gd name="T33" fmla="*/ 221 h 241"/>
                  <a:gd name="T34" fmla="*/ 9 w 319"/>
                  <a:gd name="T35" fmla="*/ 206 h 241"/>
                  <a:gd name="T36" fmla="*/ 2 w 319"/>
                  <a:gd name="T37" fmla="*/ 190 h 241"/>
                  <a:gd name="T38" fmla="*/ 0 w 319"/>
                  <a:gd name="T39" fmla="*/ 172 h 241"/>
                  <a:gd name="T40" fmla="*/ 2 w 319"/>
                  <a:gd name="T41" fmla="*/ 155 h 241"/>
                  <a:gd name="T42" fmla="*/ 9 w 319"/>
                  <a:gd name="T43" fmla="*/ 138 h 241"/>
                  <a:gd name="T44" fmla="*/ 20 w 319"/>
                  <a:gd name="T45" fmla="*/ 124 h 241"/>
                  <a:gd name="T46" fmla="*/ 34 w 319"/>
                  <a:gd name="T47" fmla="*/ 112 h 241"/>
                  <a:gd name="T48" fmla="*/ 214 w 319"/>
                  <a:gd name="T49" fmla="*/ 9 h 241"/>
                  <a:gd name="T50" fmla="*/ 233 w 319"/>
                  <a:gd name="T51" fmla="*/ 3 h 241"/>
                  <a:gd name="T52" fmla="*/ 250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250" y="0"/>
                    </a:moveTo>
                    <a:lnTo>
                      <a:pt x="268" y="3"/>
                    </a:lnTo>
                    <a:lnTo>
                      <a:pt x="284" y="9"/>
                    </a:lnTo>
                    <a:lnTo>
                      <a:pt x="298" y="20"/>
                    </a:lnTo>
                    <a:lnTo>
                      <a:pt x="310" y="34"/>
                    </a:lnTo>
                    <a:lnTo>
                      <a:pt x="316" y="51"/>
                    </a:lnTo>
                    <a:lnTo>
                      <a:pt x="319" y="69"/>
                    </a:lnTo>
                    <a:lnTo>
                      <a:pt x="316" y="87"/>
                    </a:lnTo>
                    <a:lnTo>
                      <a:pt x="310" y="103"/>
                    </a:lnTo>
                    <a:lnTo>
                      <a:pt x="299" y="118"/>
                    </a:lnTo>
                    <a:lnTo>
                      <a:pt x="285" y="129"/>
                    </a:lnTo>
                    <a:lnTo>
                      <a:pt x="104" y="231"/>
                    </a:lnTo>
                    <a:lnTo>
                      <a:pt x="87" y="239"/>
                    </a:lnTo>
                    <a:lnTo>
                      <a:pt x="69" y="241"/>
                    </a:lnTo>
                    <a:lnTo>
                      <a:pt x="52" y="239"/>
                    </a:lnTo>
                    <a:lnTo>
                      <a:pt x="35" y="232"/>
                    </a:lnTo>
                    <a:lnTo>
                      <a:pt x="20" y="221"/>
                    </a:lnTo>
                    <a:lnTo>
                      <a:pt x="9" y="206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20" y="124"/>
                    </a:lnTo>
                    <a:lnTo>
                      <a:pt x="34" y="112"/>
                    </a:lnTo>
                    <a:lnTo>
                      <a:pt x="214" y="9"/>
                    </a:lnTo>
                    <a:lnTo>
                      <a:pt x="233" y="3"/>
                    </a:lnTo>
                    <a:lnTo>
                      <a:pt x="2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42"/>
              <p:cNvSpPr>
                <a:spLocks/>
              </p:cNvSpPr>
              <p:nvPr/>
            </p:nvSpPr>
            <p:spPr bwMode="auto">
              <a:xfrm>
                <a:off x="2679700" y="1622425"/>
                <a:ext cx="55563" cy="71437"/>
              </a:xfrm>
              <a:custGeom>
                <a:avLst/>
                <a:gdLst>
                  <a:gd name="T0" fmla="*/ 172 w 243"/>
                  <a:gd name="T1" fmla="*/ 0 h 316"/>
                  <a:gd name="T2" fmla="*/ 191 w 243"/>
                  <a:gd name="T3" fmla="*/ 2 h 316"/>
                  <a:gd name="T4" fmla="*/ 208 w 243"/>
                  <a:gd name="T5" fmla="*/ 10 h 316"/>
                  <a:gd name="T6" fmla="*/ 222 w 243"/>
                  <a:gd name="T7" fmla="*/ 21 h 316"/>
                  <a:gd name="T8" fmla="*/ 234 w 243"/>
                  <a:gd name="T9" fmla="*/ 34 h 316"/>
                  <a:gd name="T10" fmla="*/ 241 w 243"/>
                  <a:gd name="T11" fmla="*/ 51 h 316"/>
                  <a:gd name="T12" fmla="*/ 243 w 243"/>
                  <a:gd name="T13" fmla="*/ 68 h 316"/>
                  <a:gd name="T14" fmla="*/ 241 w 243"/>
                  <a:gd name="T15" fmla="*/ 86 h 316"/>
                  <a:gd name="T16" fmla="*/ 234 w 243"/>
                  <a:gd name="T17" fmla="*/ 103 h 316"/>
                  <a:gd name="T18" fmla="*/ 129 w 243"/>
                  <a:gd name="T19" fmla="*/ 282 h 316"/>
                  <a:gd name="T20" fmla="*/ 118 w 243"/>
                  <a:gd name="T21" fmla="*/ 297 h 316"/>
                  <a:gd name="T22" fmla="*/ 103 w 243"/>
                  <a:gd name="T23" fmla="*/ 308 h 316"/>
                  <a:gd name="T24" fmla="*/ 87 w 243"/>
                  <a:gd name="T25" fmla="*/ 314 h 316"/>
                  <a:gd name="T26" fmla="*/ 69 w 243"/>
                  <a:gd name="T27" fmla="*/ 316 h 316"/>
                  <a:gd name="T28" fmla="*/ 52 w 243"/>
                  <a:gd name="T29" fmla="*/ 314 h 316"/>
                  <a:gd name="T30" fmla="*/ 35 w 243"/>
                  <a:gd name="T31" fmla="*/ 307 h 316"/>
                  <a:gd name="T32" fmla="*/ 19 w 243"/>
                  <a:gd name="T33" fmla="*/ 296 h 316"/>
                  <a:gd name="T34" fmla="*/ 9 w 243"/>
                  <a:gd name="T35" fmla="*/ 282 h 316"/>
                  <a:gd name="T36" fmla="*/ 2 w 243"/>
                  <a:gd name="T37" fmla="*/ 265 h 316"/>
                  <a:gd name="T38" fmla="*/ 0 w 243"/>
                  <a:gd name="T39" fmla="*/ 248 h 316"/>
                  <a:gd name="T40" fmla="*/ 2 w 243"/>
                  <a:gd name="T41" fmla="*/ 230 h 316"/>
                  <a:gd name="T42" fmla="*/ 9 w 243"/>
                  <a:gd name="T43" fmla="*/ 214 h 316"/>
                  <a:gd name="T44" fmla="*/ 113 w 243"/>
                  <a:gd name="T45" fmla="*/ 34 h 316"/>
                  <a:gd name="T46" fmla="*/ 125 w 243"/>
                  <a:gd name="T47" fmla="*/ 20 h 316"/>
                  <a:gd name="T48" fmla="*/ 140 w 243"/>
                  <a:gd name="T49" fmla="*/ 9 h 316"/>
                  <a:gd name="T50" fmla="*/ 155 w 243"/>
                  <a:gd name="T51" fmla="*/ 2 h 316"/>
                  <a:gd name="T52" fmla="*/ 172 w 243"/>
                  <a:gd name="T53" fmla="*/ 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6">
                    <a:moveTo>
                      <a:pt x="172" y="0"/>
                    </a:moveTo>
                    <a:lnTo>
                      <a:pt x="191" y="2"/>
                    </a:lnTo>
                    <a:lnTo>
                      <a:pt x="208" y="10"/>
                    </a:lnTo>
                    <a:lnTo>
                      <a:pt x="222" y="21"/>
                    </a:lnTo>
                    <a:lnTo>
                      <a:pt x="234" y="34"/>
                    </a:lnTo>
                    <a:lnTo>
                      <a:pt x="241" y="51"/>
                    </a:lnTo>
                    <a:lnTo>
                      <a:pt x="243" y="68"/>
                    </a:lnTo>
                    <a:lnTo>
                      <a:pt x="241" y="86"/>
                    </a:lnTo>
                    <a:lnTo>
                      <a:pt x="234" y="103"/>
                    </a:lnTo>
                    <a:lnTo>
                      <a:pt x="129" y="282"/>
                    </a:lnTo>
                    <a:lnTo>
                      <a:pt x="118" y="297"/>
                    </a:lnTo>
                    <a:lnTo>
                      <a:pt x="103" y="308"/>
                    </a:lnTo>
                    <a:lnTo>
                      <a:pt x="87" y="314"/>
                    </a:lnTo>
                    <a:lnTo>
                      <a:pt x="69" y="316"/>
                    </a:lnTo>
                    <a:lnTo>
                      <a:pt x="52" y="314"/>
                    </a:lnTo>
                    <a:lnTo>
                      <a:pt x="35" y="307"/>
                    </a:lnTo>
                    <a:lnTo>
                      <a:pt x="19" y="296"/>
                    </a:lnTo>
                    <a:lnTo>
                      <a:pt x="9" y="282"/>
                    </a:lnTo>
                    <a:lnTo>
                      <a:pt x="2" y="265"/>
                    </a:lnTo>
                    <a:lnTo>
                      <a:pt x="0" y="248"/>
                    </a:lnTo>
                    <a:lnTo>
                      <a:pt x="2" y="230"/>
                    </a:lnTo>
                    <a:lnTo>
                      <a:pt x="9" y="214"/>
                    </a:lnTo>
                    <a:lnTo>
                      <a:pt x="113" y="34"/>
                    </a:lnTo>
                    <a:lnTo>
                      <a:pt x="125" y="20"/>
                    </a:lnTo>
                    <a:lnTo>
                      <a:pt x="140" y="9"/>
                    </a:lnTo>
                    <a:lnTo>
                      <a:pt x="155" y="2"/>
                    </a:lnTo>
                    <a:lnTo>
                      <a:pt x="1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43"/>
              <p:cNvSpPr>
                <a:spLocks/>
              </p:cNvSpPr>
              <p:nvPr/>
            </p:nvSpPr>
            <p:spPr bwMode="auto">
              <a:xfrm>
                <a:off x="2503488" y="1811338"/>
                <a:ext cx="76200" cy="242887"/>
              </a:xfrm>
              <a:custGeom>
                <a:avLst/>
                <a:gdLst>
                  <a:gd name="T0" fmla="*/ 167 w 334"/>
                  <a:gd name="T1" fmla="*/ 0 h 1073"/>
                  <a:gd name="T2" fmla="*/ 201 w 334"/>
                  <a:gd name="T3" fmla="*/ 2 h 1073"/>
                  <a:gd name="T4" fmla="*/ 230 w 334"/>
                  <a:gd name="T5" fmla="*/ 8 h 1073"/>
                  <a:gd name="T6" fmla="*/ 258 w 334"/>
                  <a:gd name="T7" fmla="*/ 18 h 1073"/>
                  <a:gd name="T8" fmla="*/ 280 w 334"/>
                  <a:gd name="T9" fmla="*/ 33 h 1073"/>
                  <a:gd name="T10" fmla="*/ 300 w 334"/>
                  <a:gd name="T11" fmla="*/ 51 h 1073"/>
                  <a:gd name="T12" fmla="*/ 314 w 334"/>
                  <a:gd name="T13" fmla="*/ 72 h 1073"/>
                  <a:gd name="T14" fmla="*/ 326 w 334"/>
                  <a:gd name="T15" fmla="*/ 98 h 1073"/>
                  <a:gd name="T16" fmla="*/ 331 w 334"/>
                  <a:gd name="T17" fmla="*/ 128 h 1073"/>
                  <a:gd name="T18" fmla="*/ 334 w 334"/>
                  <a:gd name="T19" fmla="*/ 162 h 1073"/>
                  <a:gd name="T20" fmla="*/ 334 w 334"/>
                  <a:gd name="T21" fmla="*/ 406 h 1073"/>
                  <a:gd name="T22" fmla="*/ 332 w 334"/>
                  <a:gd name="T23" fmla="*/ 438 h 1073"/>
                  <a:gd name="T24" fmla="*/ 329 w 334"/>
                  <a:gd name="T25" fmla="*/ 471 h 1073"/>
                  <a:gd name="T26" fmla="*/ 326 w 334"/>
                  <a:gd name="T27" fmla="*/ 505 h 1073"/>
                  <a:gd name="T28" fmla="*/ 260 w 334"/>
                  <a:gd name="T29" fmla="*/ 996 h 1073"/>
                  <a:gd name="T30" fmla="*/ 255 w 334"/>
                  <a:gd name="T31" fmla="*/ 1019 h 1073"/>
                  <a:gd name="T32" fmla="*/ 247 w 334"/>
                  <a:gd name="T33" fmla="*/ 1039 h 1073"/>
                  <a:gd name="T34" fmla="*/ 237 w 334"/>
                  <a:gd name="T35" fmla="*/ 1052 h 1073"/>
                  <a:gd name="T36" fmla="*/ 224 w 334"/>
                  <a:gd name="T37" fmla="*/ 1062 h 1073"/>
                  <a:gd name="T38" fmla="*/ 208 w 334"/>
                  <a:gd name="T39" fmla="*/ 1069 h 1073"/>
                  <a:gd name="T40" fmla="*/ 188 w 334"/>
                  <a:gd name="T41" fmla="*/ 1072 h 1073"/>
                  <a:gd name="T42" fmla="*/ 167 w 334"/>
                  <a:gd name="T43" fmla="*/ 1073 h 1073"/>
                  <a:gd name="T44" fmla="*/ 145 w 334"/>
                  <a:gd name="T45" fmla="*/ 1072 h 1073"/>
                  <a:gd name="T46" fmla="*/ 126 w 334"/>
                  <a:gd name="T47" fmla="*/ 1069 h 1073"/>
                  <a:gd name="T48" fmla="*/ 110 w 334"/>
                  <a:gd name="T49" fmla="*/ 1062 h 1073"/>
                  <a:gd name="T50" fmla="*/ 96 w 334"/>
                  <a:gd name="T51" fmla="*/ 1052 h 1073"/>
                  <a:gd name="T52" fmla="*/ 86 w 334"/>
                  <a:gd name="T53" fmla="*/ 1039 h 1073"/>
                  <a:gd name="T54" fmla="*/ 78 w 334"/>
                  <a:gd name="T55" fmla="*/ 1019 h 1073"/>
                  <a:gd name="T56" fmla="*/ 74 w 334"/>
                  <a:gd name="T57" fmla="*/ 996 h 1073"/>
                  <a:gd name="T58" fmla="*/ 8 w 334"/>
                  <a:gd name="T59" fmla="*/ 505 h 1073"/>
                  <a:gd name="T60" fmla="*/ 5 w 334"/>
                  <a:gd name="T61" fmla="*/ 471 h 1073"/>
                  <a:gd name="T62" fmla="*/ 1 w 334"/>
                  <a:gd name="T63" fmla="*/ 438 h 1073"/>
                  <a:gd name="T64" fmla="*/ 0 w 334"/>
                  <a:gd name="T65" fmla="*/ 406 h 1073"/>
                  <a:gd name="T66" fmla="*/ 0 w 334"/>
                  <a:gd name="T67" fmla="*/ 162 h 1073"/>
                  <a:gd name="T68" fmla="*/ 2 w 334"/>
                  <a:gd name="T69" fmla="*/ 128 h 1073"/>
                  <a:gd name="T70" fmla="*/ 8 w 334"/>
                  <a:gd name="T71" fmla="*/ 98 h 1073"/>
                  <a:gd name="T72" fmla="*/ 19 w 334"/>
                  <a:gd name="T73" fmla="*/ 72 h 1073"/>
                  <a:gd name="T74" fmla="*/ 34 w 334"/>
                  <a:gd name="T75" fmla="*/ 51 h 1073"/>
                  <a:gd name="T76" fmla="*/ 53 w 334"/>
                  <a:gd name="T77" fmla="*/ 33 h 1073"/>
                  <a:gd name="T78" fmla="*/ 76 w 334"/>
                  <a:gd name="T79" fmla="*/ 18 h 1073"/>
                  <a:gd name="T80" fmla="*/ 103 w 334"/>
                  <a:gd name="T81" fmla="*/ 8 h 1073"/>
                  <a:gd name="T82" fmla="*/ 133 w 334"/>
                  <a:gd name="T83" fmla="*/ 2 h 1073"/>
                  <a:gd name="T84" fmla="*/ 167 w 334"/>
                  <a:gd name="T85" fmla="*/ 0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4" h="1073">
                    <a:moveTo>
                      <a:pt x="167" y="0"/>
                    </a:moveTo>
                    <a:lnTo>
                      <a:pt x="201" y="2"/>
                    </a:lnTo>
                    <a:lnTo>
                      <a:pt x="230" y="8"/>
                    </a:lnTo>
                    <a:lnTo>
                      <a:pt x="258" y="18"/>
                    </a:lnTo>
                    <a:lnTo>
                      <a:pt x="280" y="33"/>
                    </a:lnTo>
                    <a:lnTo>
                      <a:pt x="300" y="51"/>
                    </a:lnTo>
                    <a:lnTo>
                      <a:pt x="314" y="72"/>
                    </a:lnTo>
                    <a:lnTo>
                      <a:pt x="326" y="98"/>
                    </a:lnTo>
                    <a:lnTo>
                      <a:pt x="331" y="128"/>
                    </a:lnTo>
                    <a:lnTo>
                      <a:pt x="334" y="162"/>
                    </a:lnTo>
                    <a:lnTo>
                      <a:pt x="334" y="406"/>
                    </a:lnTo>
                    <a:lnTo>
                      <a:pt x="332" y="438"/>
                    </a:lnTo>
                    <a:lnTo>
                      <a:pt x="329" y="471"/>
                    </a:lnTo>
                    <a:lnTo>
                      <a:pt x="326" y="505"/>
                    </a:lnTo>
                    <a:lnTo>
                      <a:pt x="260" y="996"/>
                    </a:lnTo>
                    <a:lnTo>
                      <a:pt x="255" y="1019"/>
                    </a:lnTo>
                    <a:lnTo>
                      <a:pt x="247" y="1039"/>
                    </a:lnTo>
                    <a:lnTo>
                      <a:pt x="237" y="1052"/>
                    </a:lnTo>
                    <a:lnTo>
                      <a:pt x="224" y="1062"/>
                    </a:lnTo>
                    <a:lnTo>
                      <a:pt x="208" y="1069"/>
                    </a:lnTo>
                    <a:lnTo>
                      <a:pt x="188" y="1072"/>
                    </a:lnTo>
                    <a:lnTo>
                      <a:pt x="167" y="1073"/>
                    </a:lnTo>
                    <a:lnTo>
                      <a:pt x="145" y="1072"/>
                    </a:lnTo>
                    <a:lnTo>
                      <a:pt x="126" y="1069"/>
                    </a:lnTo>
                    <a:lnTo>
                      <a:pt x="110" y="1062"/>
                    </a:lnTo>
                    <a:lnTo>
                      <a:pt x="96" y="1052"/>
                    </a:lnTo>
                    <a:lnTo>
                      <a:pt x="86" y="1039"/>
                    </a:lnTo>
                    <a:lnTo>
                      <a:pt x="78" y="1019"/>
                    </a:lnTo>
                    <a:lnTo>
                      <a:pt x="74" y="996"/>
                    </a:lnTo>
                    <a:lnTo>
                      <a:pt x="8" y="505"/>
                    </a:lnTo>
                    <a:lnTo>
                      <a:pt x="5" y="471"/>
                    </a:lnTo>
                    <a:lnTo>
                      <a:pt x="1" y="438"/>
                    </a:lnTo>
                    <a:lnTo>
                      <a:pt x="0" y="406"/>
                    </a:lnTo>
                    <a:lnTo>
                      <a:pt x="0" y="162"/>
                    </a:lnTo>
                    <a:lnTo>
                      <a:pt x="2" y="128"/>
                    </a:lnTo>
                    <a:lnTo>
                      <a:pt x="8" y="98"/>
                    </a:lnTo>
                    <a:lnTo>
                      <a:pt x="19" y="72"/>
                    </a:lnTo>
                    <a:lnTo>
                      <a:pt x="34" y="51"/>
                    </a:lnTo>
                    <a:lnTo>
                      <a:pt x="53" y="33"/>
                    </a:lnTo>
                    <a:lnTo>
                      <a:pt x="76" y="18"/>
                    </a:lnTo>
                    <a:lnTo>
                      <a:pt x="103" y="8"/>
                    </a:lnTo>
                    <a:lnTo>
                      <a:pt x="133" y="2"/>
                    </a:lnTo>
                    <a:lnTo>
                      <a:pt x="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44"/>
              <p:cNvSpPr>
                <a:spLocks/>
              </p:cNvSpPr>
              <p:nvPr/>
            </p:nvSpPr>
            <p:spPr bwMode="auto">
              <a:xfrm>
                <a:off x="2501900" y="2085975"/>
                <a:ext cx="79375" cy="77787"/>
              </a:xfrm>
              <a:custGeom>
                <a:avLst/>
                <a:gdLst>
                  <a:gd name="T0" fmla="*/ 174 w 347"/>
                  <a:gd name="T1" fmla="*/ 0 h 344"/>
                  <a:gd name="T2" fmla="*/ 209 w 347"/>
                  <a:gd name="T3" fmla="*/ 4 h 344"/>
                  <a:gd name="T4" fmla="*/ 241 w 347"/>
                  <a:gd name="T5" fmla="*/ 14 h 344"/>
                  <a:gd name="T6" fmla="*/ 270 w 347"/>
                  <a:gd name="T7" fmla="*/ 30 h 344"/>
                  <a:gd name="T8" fmla="*/ 296 w 347"/>
                  <a:gd name="T9" fmla="*/ 50 h 344"/>
                  <a:gd name="T10" fmla="*/ 318 w 347"/>
                  <a:gd name="T11" fmla="*/ 76 h 344"/>
                  <a:gd name="T12" fmla="*/ 334 w 347"/>
                  <a:gd name="T13" fmla="*/ 106 h 344"/>
                  <a:gd name="T14" fmla="*/ 344 w 347"/>
                  <a:gd name="T15" fmla="*/ 138 h 344"/>
                  <a:gd name="T16" fmla="*/ 347 w 347"/>
                  <a:gd name="T17" fmla="*/ 172 h 344"/>
                  <a:gd name="T18" fmla="*/ 344 w 347"/>
                  <a:gd name="T19" fmla="*/ 207 h 344"/>
                  <a:gd name="T20" fmla="*/ 334 w 347"/>
                  <a:gd name="T21" fmla="*/ 240 h 344"/>
                  <a:gd name="T22" fmla="*/ 318 w 347"/>
                  <a:gd name="T23" fmla="*/ 269 h 344"/>
                  <a:gd name="T24" fmla="*/ 296 w 347"/>
                  <a:gd name="T25" fmla="*/ 294 h 344"/>
                  <a:gd name="T26" fmla="*/ 270 w 347"/>
                  <a:gd name="T27" fmla="*/ 315 h 344"/>
                  <a:gd name="T28" fmla="*/ 241 w 347"/>
                  <a:gd name="T29" fmla="*/ 331 h 344"/>
                  <a:gd name="T30" fmla="*/ 209 w 347"/>
                  <a:gd name="T31" fmla="*/ 341 h 344"/>
                  <a:gd name="T32" fmla="*/ 174 w 347"/>
                  <a:gd name="T33" fmla="*/ 344 h 344"/>
                  <a:gd name="T34" fmla="*/ 139 w 347"/>
                  <a:gd name="T35" fmla="*/ 341 h 344"/>
                  <a:gd name="T36" fmla="*/ 107 w 347"/>
                  <a:gd name="T37" fmla="*/ 331 h 344"/>
                  <a:gd name="T38" fmla="*/ 77 w 347"/>
                  <a:gd name="T39" fmla="*/ 315 h 344"/>
                  <a:gd name="T40" fmla="*/ 51 w 347"/>
                  <a:gd name="T41" fmla="*/ 294 h 344"/>
                  <a:gd name="T42" fmla="*/ 30 w 347"/>
                  <a:gd name="T43" fmla="*/ 269 h 344"/>
                  <a:gd name="T44" fmla="*/ 14 w 347"/>
                  <a:gd name="T45" fmla="*/ 240 h 344"/>
                  <a:gd name="T46" fmla="*/ 4 w 347"/>
                  <a:gd name="T47" fmla="*/ 207 h 344"/>
                  <a:gd name="T48" fmla="*/ 0 w 347"/>
                  <a:gd name="T49" fmla="*/ 172 h 344"/>
                  <a:gd name="T50" fmla="*/ 4 w 347"/>
                  <a:gd name="T51" fmla="*/ 138 h 344"/>
                  <a:gd name="T52" fmla="*/ 14 w 347"/>
                  <a:gd name="T53" fmla="*/ 106 h 344"/>
                  <a:gd name="T54" fmla="*/ 30 w 347"/>
                  <a:gd name="T55" fmla="*/ 76 h 344"/>
                  <a:gd name="T56" fmla="*/ 51 w 347"/>
                  <a:gd name="T57" fmla="*/ 50 h 344"/>
                  <a:gd name="T58" fmla="*/ 77 w 347"/>
                  <a:gd name="T59" fmla="*/ 30 h 344"/>
                  <a:gd name="T60" fmla="*/ 107 w 347"/>
                  <a:gd name="T61" fmla="*/ 14 h 344"/>
                  <a:gd name="T62" fmla="*/ 139 w 347"/>
                  <a:gd name="T63" fmla="*/ 4 h 344"/>
                  <a:gd name="T64" fmla="*/ 174 w 347"/>
                  <a:gd name="T6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47" h="344">
                    <a:moveTo>
                      <a:pt x="174" y="0"/>
                    </a:moveTo>
                    <a:lnTo>
                      <a:pt x="209" y="4"/>
                    </a:lnTo>
                    <a:lnTo>
                      <a:pt x="241" y="14"/>
                    </a:lnTo>
                    <a:lnTo>
                      <a:pt x="270" y="30"/>
                    </a:lnTo>
                    <a:lnTo>
                      <a:pt x="296" y="50"/>
                    </a:lnTo>
                    <a:lnTo>
                      <a:pt x="318" y="76"/>
                    </a:lnTo>
                    <a:lnTo>
                      <a:pt x="334" y="106"/>
                    </a:lnTo>
                    <a:lnTo>
                      <a:pt x="344" y="138"/>
                    </a:lnTo>
                    <a:lnTo>
                      <a:pt x="347" y="172"/>
                    </a:lnTo>
                    <a:lnTo>
                      <a:pt x="344" y="207"/>
                    </a:lnTo>
                    <a:lnTo>
                      <a:pt x="334" y="240"/>
                    </a:lnTo>
                    <a:lnTo>
                      <a:pt x="318" y="269"/>
                    </a:lnTo>
                    <a:lnTo>
                      <a:pt x="296" y="294"/>
                    </a:lnTo>
                    <a:lnTo>
                      <a:pt x="270" y="315"/>
                    </a:lnTo>
                    <a:lnTo>
                      <a:pt x="241" y="331"/>
                    </a:lnTo>
                    <a:lnTo>
                      <a:pt x="209" y="341"/>
                    </a:lnTo>
                    <a:lnTo>
                      <a:pt x="174" y="344"/>
                    </a:lnTo>
                    <a:lnTo>
                      <a:pt x="139" y="341"/>
                    </a:lnTo>
                    <a:lnTo>
                      <a:pt x="107" y="331"/>
                    </a:lnTo>
                    <a:lnTo>
                      <a:pt x="77" y="315"/>
                    </a:lnTo>
                    <a:lnTo>
                      <a:pt x="51" y="294"/>
                    </a:lnTo>
                    <a:lnTo>
                      <a:pt x="30" y="269"/>
                    </a:lnTo>
                    <a:lnTo>
                      <a:pt x="14" y="240"/>
                    </a:lnTo>
                    <a:lnTo>
                      <a:pt x="4" y="207"/>
                    </a:lnTo>
                    <a:lnTo>
                      <a:pt x="0" y="172"/>
                    </a:lnTo>
                    <a:lnTo>
                      <a:pt x="4" y="138"/>
                    </a:lnTo>
                    <a:lnTo>
                      <a:pt x="14" y="106"/>
                    </a:lnTo>
                    <a:lnTo>
                      <a:pt x="30" y="76"/>
                    </a:lnTo>
                    <a:lnTo>
                      <a:pt x="51" y="50"/>
                    </a:lnTo>
                    <a:lnTo>
                      <a:pt x="77" y="30"/>
                    </a:lnTo>
                    <a:lnTo>
                      <a:pt x="107" y="14"/>
                    </a:lnTo>
                    <a:lnTo>
                      <a:pt x="139" y="4"/>
                    </a:lnTo>
                    <a:lnTo>
                      <a:pt x="1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0" name="Freeform 49"/>
            <p:cNvSpPr>
              <a:spLocks noEditPoints="1"/>
            </p:cNvSpPr>
            <p:nvPr/>
          </p:nvSpPr>
          <p:spPr bwMode="auto">
            <a:xfrm>
              <a:off x="6352521" y="1984660"/>
              <a:ext cx="537712" cy="537712"/>
            </a:xfrm>
            <a:custGeom>
              <a:avLst/>
              <a:gdLst>
                <a:gd name="T0" fmla="*/ 2959 w 3962"/>
                <a:gd name="T1" fmla="*/ 2546 h 3963"/>
                <a:gd name="T2" fmla="*/ 3397 w 3962"/>
                <a:gd name="T3" fmla="*/ 2984 h 3963"/>
                <a:gd name="T4" fmla="*/ 3464 w 3962"/>
                <a:gd name="T5" fmla="*/ 3124 h 3963"/>
                <a:gd name="T6" fmla="*/ 3343 w 3962"/>
                <a:gd name="T7" fmla="*/ 3219 h 3963"/>
                <a:gd name="T8" fmla="*/ 2736 w 3962"/>
                <a:gd name="T9" fmla="*/ 3150 h 3963"/>
                <a:gd name="T10" fmla="*/ 2752 w 3962"/>
                <a:gd name="T11" fmla="*/ 2523 h 3963"/>
                <a:gd name="T12" fmla="*/ 2896 w 3962"/>
                <a:gd name="T13" fmla="*/ 2232 h 3963"/>
                <a:gd name="T14" fmla="*/ 2500 w 3962"/>
                <a:gd name="T15" fmla="*/ 2399 h 3963"/>
                <a:gd name="T16" fmla="*/ 2262 w 3962"/>
                <a:gd name="T17" fmla="*/ 2752 h 3963"/>
                <a:gd name="T18" fmla="*/ 2262 w 3962"/>
                <a:gd name="T19" fmla="*/ 3193 h 3963"/>
                <a:gd name="T20" fmla="*/ 2500 w 3962"/>
                <a:gd name="T21" fmla="*/ 3544 h 3963"/>
                <a:gd name="T22" fmla="*/ 2896 w 3962"/>
                <a:gd name="T23" fmla="*/ 3711 h 3963"/>
                <a:gd name="T24" fmla="*/ 3325 w 3962"/>
                <a:gd name="T25" fmla="*/ 3625 h 3963"/>
                <a:gd name="T26" fmla="*/ 3625 w 3962"/>
                <a:gd name="T27" fmla="*/ 3325 h 3963"/>
                <a:gd name="T28" fmla="*/ 3711 w 3962"/>
                <a:gd name="T29" fmla="*/ 2896 h 3963"/>
                <a:gd name="T30" fmla="*/ 3544 w 3962"/>
                <a:gd name="T31" fmla="*/ 2500 h 3963"/>
                <a:gd name="T32" fmla="*/ 3193 w 3962"/>
                <a:gd name="T33" fmla="*/ 2262 h 3963"/>
                <a:gd name="T34" fmla="*/ 1734 w 3962"/>
                <a:gd name="T35" fmla="*/ 2724 h 3963"/>
                <a:gd name="T36" fmla="*/ 495 w 3962"/>
                <a:gd name="T37" fmla="*/ 2724 h 3963"/>
                <a:gd name="T38" fmla="*/ 3300 w 3962"/>
                <a:gd name="T39" fmla="*/ 2037 h 3963"/>
                <a:gd name="T40" fmla="*/ 3700 w 3962"/>
                <a:gd name="T41" fmla="*/ 2300 h 3963"/>
                <a:gd name="T42" fmla="*/ 3930 w 3962"/>
                <a:gd name="T43" fmla="*/ 2722 h 3963"/>
                <a:gd name="T44" fmla="*/ 3930 w 3962"/>
                <a:gd name="T45" fmla="*/ 3222 h 3963"/>
                <a:gd name="T46" fmla="*/ 3700 w 3962"/>
                <a:gd name="T47" fmla="*/ 3643 h 3963"/>
                <a:gd name="T48" fmla="*/ 3300 w 3962"/>
                <a:gd name="T49" fmla="*/ 3907 h 3963"/>
                <a:gd name="T50" fmla="*/ 2802 w 3962"/>
                <a:gd name="T51" fmla="*/ 3948 h 3963"/>
                <a:gd name="T52" fmla="*/ 2361 w 3962"/>
                <a:gd name="T53" fmla="*/ 3752 h 3963"/>
                <a:gd name="T54" fmla="*/ 2067 w 3962"/>
                <a:gd name="T55" fmla="*/ 3376 h 3963"/>
                <a:gd name="T56" fmla="*/ 1984 w 3962"/>
                <a:gd name="T57" fmla="*/ 2887 h 3963"/>
                <a:gd name="T58" fmla="*/ 2144 w 3962"/>
                <a:gd name="T59" fmla="*/ 2426 h 3963"/>
                <a:gd name="T60" fmla="*/ 2495 w 3962"/>
                <a:gd name="T61" fmla="*/ 2103 h 3963"/>
                <a:gd name="T62" fmla="*/ 2972 w 3962"/>
                <a:gd name="T63" fmla="*/ 1982 h 3963"/>
                <a:gd name="T64" fmla="*/ 1238 w 3962"/>
                <a:gd name="T65" fmla="*/ 1486 h 3963"/>
                <a:gd name="T66" fmla="*/ 990 w 3962"/>
                <a:gd name="T67" fmla="*/ 1486 h 3963"/>
                <a:gd name="T68" fmla="*/ 371 w 3962"/>
                <a:gd name="T69" fmla="*/ 619 h 3963"/>
                <a:gd name="T70" fmla="*/ 473 w 3962"/>
                <a:gd name="T71" fmla="*/ 819 h 3963"/>
                <a:gd name="T72" fmla="*/ 697 w 3962"/>
                <a:gd name="T73" fmla="*/ 854 h 3963"/>
                <a:gd name="T74" fmla="*/ 854 w 3962"/>
                <a:gd name="T75" fmla="*/ 697 h 3963"/>
                <a:gd name="T76" fmla="*/ 2355 w 3962"/>
                <a:gd name="T77" fmla="*/ 659 h 3963"/>
                <a:gd name="T78" fmla="*/ 2487 w 3962"/>
                <a:gd name="T79" fmla="*/ 839 h 3963"/>
                <a:gd name="T80" fmla="*/ 2714 w 3962"/>
                <a:gd name="T81" fmla="*/ 839 h 3963"/>
                <a:gd name="T82" fmla="*/ 2844 w 3962"/>
                <a:gd name="T83" fmla="*/ 659 h 3963"/>
                <a:gd name="T84" fmla="*/ 3074 w 3962"/>
                <a:gd name="T85" fmla="*/ 526 h 3963"/>
                <a:gd name="T86" fmla="*/ 3215 w 3962"/>
                <a:gd name="T87" fmla="*/ 724 h 3963"/>
                <a:gd name="T88" fmla="*/ 248 w 3962"/>
                <a:gd name="T89" fmla="*/ 2947 h 3963"/>
                <a:gd name="T90" fmla="*/ 268 w 3962"/>
                <a:gd name="T91" fmla="*/ 3219 h 3963"/>
                <a:gd name="T92" fmla="*/ 52 w 3962"/>
                <a:gd name="T93" fmla="*/ 3108 h 3963"/>
                <a:gd name="T94" fmla="*/ 3 w 3962"/>
                <a:gd name="T95" fmla="*/ 724 h 3963"/>
                <a:gd name="T96" fmla="*/ 144 w 3962"/>
                <a:gd name="T97" fmla="*/ 526 h 3963"/>
                <a:gd name="T98" fmla="*/ 2654 w 3962"/>
                <a:gd name="T99" fmla="*/ 13 h 3963"/>
                <a:gd name="T100" fmla="*/ 2724 w 3962"/>
                <a:gd name="T101" fmla="*/ 619 h 3963"/>
                <a:gd name="T102" fmla="*/ 2629 w 3962"/>
                <a:gd name="T103" fmla="*/ 739 h 3963"/>
                <a:gd name="T104" fmla="*/ 2489 w 3962"/>
                <a:gd name="T105" fmla="*/ 673 h 3963"/>
                <a:gd name="T106" fmla="*/ 2503 w 3962"/>
                <a:gd name="T107" fmla="*/ 47 h 3963"/>
                <a:gd name="T108" fmla="*/ 647 w 3962"/>
                <a:gd name="T109" fmla="*/ 3 h 3963"/>
                <a:gd name="T110" fmla="*/ 743 w 3962"/>
                <a:gd name="T111" fmla="*/ 124 h 3963"/>
                <a:gd name="T112" fmla="*/ 673 w 3962"/>
                <a:gd name="T113" fmla="*/ 730 h 3963"/>
                <a:gd name="T114" fmla="*/ 523 w 3962"/>
                <a:gd name="T115" fmla="*/ 696 h 3963"/>
                <a:gd name="T116" fmla="*/ 508 w 3962"/>
                <a:gd name="T117" fmla="*/ 69 h 3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62" h="3963">
                  <a:moveTo>
                    <a:pt x="2848" y="2477"/>
                  </a:moveTo>
                  <a:lnTo>
                    <a:pt x="2876" y="2479"/>
                  </a:lnTo>
                  <a:lnTo>
                    <a:pt x="2902" y="2489"/>
                  </a:lnTo>
                  <a:lnTo>
                    <a:pt x="2925" y="2503"/>
                  </a:lnTo>
                  <a:lnTo>
                    <a:pt x="2944" y="2523"/>
                  </a:lnTo>
                  <a:lnTo>
                    <a:pt x="2959" y="2546"/>
                  </a:lnTo>
                  <a:lnTo>
                    <a:pt x="2968" y="2572"/>
                  </a:lnTo>
                  <a:lnTo>
                    <a:pt x="2972" y="2600"/>
                  </a:lnTo>
                  <a:lnTo>
                    <a:pt x="2972" y="2972"/>
                  </a:lnTo>
                  <a:lnTo>
                    <a:pt x="3343" y="2972"/>
                  </a:lnTo>
                  <a:lnTo>
                    <a:pt x="3371" y="2975"/>
                  </a:lnTo>
                  <a:lnTo>
                    <a:pt x="3397" y="2984"/>
                  </a:lnTo>
                  <a:lnTo>
                    <a:pt x="3420" y="2999"/>
                  </a:lnTo>
                  <a:lnTo>
                    <a:pt x="3440" y="3018"/>
                  </a:lnTo>
                  <a:lnTo>
                    <a:pt x="3454" y="3041"/>
                  </a:lnTo>
                  <a:lnTo>
                    <a:pt x="3464" y="3067"/>
                  </a:lnTo>
                  <a:lnTo>
                    <a:pt x="3467" y="3096"/>
                  </a:lnTo>
                  <a:lnTo>
                    <a:pt x="3464" y="3124"/>
                  </a:lnTo>
                  <a:lnTo>
                    <a:pt x="3454" y="3150"/>
                  </a:lnTo>
                  <a:lnTo>
                    <a:pt x="3440" y="3173"/>
                  </a:lnTo>
                  <a:lnTo>
                    <a:pt x="3420" y="3193"/>
                  </a:lnTo>
                  <a:lnTo>
                    <a:pt x="3397" y="3207"/>
                  </a:lnTo>
                  <a:lnTo>
                    <a:pt x="3371" y="3217"/>
                  </a:lnTo>
                  <a:lnTo>
                    <a:pt x="3343" y="3219"/>
                  </a:lnTo>
                  <a:lnTo>
                    <a:pt x="2848" y="3219"/>
                  </a:lnTo>
                  <a:lnTo>
                    <a:pt x="2819" y="3217"/>
                  </a:lnTo>
                  <a:lnTo>
                    <a:pt x="2794" y="3207"/>
                  </a:lnTo>
                  <a:lnTo>
                    <a:pt x="2771" y="3193"/>
                  </a:lnTo>
                  <a:lnTo>
                    <a:pt x="2752" y="3173"/>
                  </a:lnTo>
                  <a:lnTo>
                    <a:pt x="2736" y="3150"/>
                  </a:lnTo>
                  <a:lnTo>
                    <a:pt x="2727" y="3124"/>
                  </a:lnTo>
                  <a:lnTo>
                    <a:pt x="2724" y="3096"/>
                  </a:lnTo>
                  <a:lnTo>
                    <a:pt x="2724" y="2600"/>
                  </a:lnTo>
                  <a:lnTo>
                    <a:pt x="2727" y="2572"/>
                  </a:lnTo>
                  <a:lnTo>
                    <a:pt x="2736" y="2546"/>
                  </a:lnTo>
                  <a:lnTo>
                    <a:pt x="2752" y="2523"/>
                  </a:lnTo>
                  <a:lnTo>
                    <a:pt x="2771" y="2503"/>
                  </a:lnTo>
                  <a:lnTo>
                    <a:pt x="2794" y="2489"/>
                  </a:lnTo>
                  <a:lnTo>
                    <a:pt x="2819" y="2479"/>
                  </a:lnTo>
                  <a:lnTo>
                    <a:pt x="2848" y="2477"/>
                  </a:lnTo>
                  <a:close/>
                  <a:moveTo>
                    <a:pt x="2972" y="2229"/>
                  </a:moveTo>
                  <a:lnTo>
                    <a:pt x="2896" y="2232"/>
                  </a:lnTo>
                  <a:lnTo>
                    <a:pt x="2821" y="2244"/>
                  </a:lnTo>
                  <a:lnTo>
                    <a:pt x="2750" y="2262"/>
                  </a:lnTo>
                  <a:lnTo>
                    <a:pt x="2683" y="2288"/>
                  </a:lnTo>
                  <a:lnTo>
                    <a:pt x="2618" y="2319"/>
                  </a:lnTo>
                  <a:lnTo>
                    <a:pt x="2556" y="2356"/>
                  </a:lnTo>
                  <a:lnTo>
                    <a:pt x="2500" y="2399"/>
                  </a:lnTo>
                  <a:lnTo>
                    <a:pt x="2447" y="2447"/>
                  </a:lnTo>
                  <a:lnTo>
                    <a:pt x="2399" y="2500"/>
                  </a:lnTo>
                  <a:lnTo>
                    <a:pt x="2355" y="2556"/>
                  </a:lnTo>
                  <a:lnTo>
                    <a:pt x="2318" y="2618"/>
                  </a:lnTo>
                  <a:lnTo>
                    <a:pt x="2287" y="2683"/>
                  </a:lnTo>
                  <a:lnTo>
                    <a:pt x="2262" y="2752"/>
                  </a:lnTo>
                  <a:lnTo>
                    <a:pt x="2243" y="2823"/>
                  </a:lnTo>
                  <a:lnTo>
                    <a:pt x="2232" y="2896"/>
                  </a:lnTo>
                  <a:lnTo>
                    <a:pt x="2229" y="2972"/>
                  </a:lnTo>
                  <a:lnTo>
                    <a:pt x="2232" y="3048"/>
                  </a:lnTo>
                  <a:lnTo>
                    <a:pt x="2243" y="3122"/>
                  </a:lnTo>
                  <a:lnTo>
                    <a:pt x="2262" y="3193"/>
                  </a:lnTo>
                  <a:lnTo>
                    <a:pt x="2287" y="3261"/>
                  </a:lnTo>
                  <a:lnTo>
                    <a:pt x="2318" y="3325"/>
                  </a:lnTo>
                  <a:lnTo>
                    <a:pt x="2355" y="3387"/>
                  </a:lnTo>
                  <a:lnTo>
                    <a:pt x="2399" y="3444"/>
                  </a:lnTo>
                  <a:lnTo>
                    <a:pt x="2447" y="3497"/>
                  </a:lnTo>
                  <a:lnTo>
                    <a:pt x="2500" y="3544"/>
                  </a:lnTo>
                  <a:lnTo>
                    <a:pt x="2556" y="3588"/>
                  </a:lnTo>
                  <a:lnTo>
                    <a:pt x="2618" y="3625"/>
                  </a:lnTo>
                  <a:lnTo>
                    <a:pt x="2683" y="3657"/>
                  </a:lnTo>
                  <a:lnTo>
                    <a:pt x="2750" y="3682"/>
                  </a:lnTo>
                  <a:lnTo>
                    <a:pt x="2821" y="3700"/>
                  </a:lnTo>
                  <a:lnTo>
                    <a:pt x="2896" y="3711"/>
                  </a:lnTo>
                  <a:lnTo>
                    <a:pt x="2972" y="3714"/>
                  </a:lnTo>
                  <a:lnTo>
                    <a:pt x="3048" y="3711"/>
                  </a:lnTo>
                  <a:lnTo>
                    <a:pt x="3121" y="3700"/>
                  </a:lnTo>
                  <a:lnTo>
                    <a:pt x="3193" y="3682"/>
                  </a:lnTo>
                  <a:lnTo>
                    <a:pt x="3260" y="3657"/>
                  </a:lnTo>
                  <a:lnTo>
                    <a:pt x="3325" y="3625"/>
                  </a:lnTo>
                  <a:lnTo>
                    <a:pt x="3386" y="3588"/>
                  </a:lnTo>
                  <a:lnTo>
                    <a:pt x="3444" y="3544"/>
                  </a:lnTo>
                  <a:lnTo>
                    <a:pt x="3496" y="3497"/>
                  </a:lnTo>
                  <a:lnTo>
                    <a:pt x="3544" y="3444"/>
                  </a:lnTo>
                  <a:lnTo>
                    <a:pt x="3588" y="3387"/>
                  </a:lnTo>
                  <a:lnTo>
                    <a:pt x="3625" y="3325"/>
                  </a:lnTo>
                  <a:lnTo>
                    <a:pt x="3656" y="3261"/>
                  </a:lnTo>
                  <a:lnTo>
                    <a:pt x="3680" y="3193"/>
                  </a:lnTo>
                  <a:lnTo>
                    <a:pt x="3700" y="3122"/>
                  </a:lnTo>
                  <a:lnTo>
                    <a:pt x="3711" y="3048"/>
                  </a:lnTo>
                  <a:lnTo>
                    <a:pt x="3714" y="2972"/>
                  </a:lnTo>
                  <a:lnTo>
                    <a:pt x="3711" y="2896"/>
                  </a:lnTo>
                  <a:lnTo>
                    <a:pt x="3700" y="2823"/>
                  </a:lnTo>
                  <a:lnTo>
                    <a:pt x="3680" y="2752"/>
                  </a:lnTo>
                  <a:lnTo>
                    <a:pt x="3656" y="2683"/>
                  </a:lnTo>
                  <a:lnTo>
                    <a:pt x="3625" y="2618"/>
                  </a:lnTo>
                  <a:lnTo>
                    <a:pt x="3588" y="2556"/>
                  </a:lnTo>
                  <a:lnTo>
                    <a:pt x="3544" y="2500"/>
                  </a:lnTo>
                  <a:lnTo>
                    <a:pt x="3496" y="2447"/>
                  </a:lnTo>
                  <a:lnTo>
                    <a:pt x="3444" y="2399"/>
                  </a:lnTo>
                  <a:lnTo>
                    <a:pt x="3386" y="2356"/>
                  </a:lnTo>
                  <a:lnTo>
                    <a:pt x="3325" y="2319"/>
                  </a:lnTo>
                  <a:lnTo>
                    <a:pt x="3260" y="2288"/>
                  </a:lnTo>
                  <a:lnTo>
                    <a:pt x="3193" y="2262"/>
                  </a:lnTo>
                  <a:lnTo>
                    <a:pt x="3121" y="2244"/>
                  </a:lnTo>
                  <a:lnTo>
                    <a:pt x="3048" y="2232"/>
                  </a:lnTo>
                  <a:lnTo>
                    <a:pt x="2972" y="2229"/>
                  </a:lnTo>
                  <a:close/>
                  <a:moveTo>
                    <a:pt x="1238" y="2229"/>
                  </a:moveTo>
                  <a:lnTo>
                    <a:pt x="1734" y="2229"/>
                  </a:lnTo>
                  <a:lnTo>
                    <a:pt x="1734" y="2724"/>
                  </a:lnTo>
                  <a:lnTo>
                    <a:pt x="1238" y="2724"/>
                  </a:lnTo>
                  <a:lnTo>
                    <a:pt x="1238" y="2229"/>
                  </a:lnTo>
                  <a:close/>
                  <a:moveTo>
                    <a:pt x="495" y="2229"/>
                  </a:moveTo>
                  <a:lnTo>
                    <a:pt x="990" y="2229"/>
                  </a:lnTo>
                  <a:lnTo>
                    <a:pt x="990" y="2724"/>
                  </a:lnTo>
                  <a:lnTo>
                    <a:pt x="495" y="2724"/>
                  </a:lnTo>
                  <a:lnTo>
                    <a:pt x="495" y="2229"/>
                  </a:lnTo>
                  <a:close/>
                  <a:moveTo>
                    <a:pt x="2972" y="1982"/>
                  </a:moveTo>
                  <a:lnTo>
                    <a:pt x="3058" y="1985"/>
                  </a:lnTo>
                  <a:lnTo>
                    <a:pt x="3141" y="1996"/>
                  </a:lnTo>
                  <a:lnTo>
                    <a:pt x="3221" y="2013"/>
                  </a:lnTo>
                  <a:lnTo>
                    <a:pt x="3300" y="2037"/>
                  </a:lnTo>
                  <a:lnTo>
                    <a:pt x="3376" y="2067"/>
                  </a:lnTo>
                  <a:lnTo>
                    <a:pt x="3448" y="2103"/>
                  </a:lnTo>
                  <a:lnTo>
                    <a:pt x="3517" y="2144"/>
                  </a:lnTo>
                  <a:lnTo>
                    <a:pt x="3582" y="2191"/>
                  </a:lnTo>
                  <a:lnTo>
                    <a:pt x="3643" y="2243"/>
                  </a:lnTo>
                  <a:lnTo>
                    <a:pt x="3700" y="2300"/>
                  </a:lnTo>
                  <a:lnTo>
                    <a:pt x="3752" y="2361"/>
                  </a:lnTo>
                  <a:lnTo>
                    <a:pt x="3799" y="2426"/>
                  </a:lnTo>
                  <a:lnTo>
                    <a:pt x="3841" y="2495"/>
                  </a:lnTo>
                  <a:lnTo>
                    <a:pt x="3876" y="2567"/>
                  </a:lnTo>
                  <a:lnTo>
                    <a:pt x="3906" y="2643"/>
                  </a:lnTo>
                  <a:lnTo>
                    <a:pt x="3930" y="2722"/>
                  </a:lnTo>
                  <a:lnTo>
                    <a:pt x="3948" y="2803"/>
                  </a:lnTo>
                  <a:lnTo>
                    <a:pt x="3959" y="2887"/>
                  </a:lnTo>
                  <a:lnTo>
                    <a:pt x="3962" y="2972"/>
                  </a:lnTo>
                  <a:lnTo>
                    <a:pt x="3959" y="3058"/>
                  </a:lnTo>
                  <a:lnTo>
                    <a:pt x="3948" y="3141"/>
                  </a:lnTo>
                  <a:lnTo>
                    <a:pt x="3930" y="3222"/>
                  </a:lnTo>
                  <a:lnTo>
                    <a:pt x="3906" y="3300"/>
                  </a:lnTo>
                  <a:lnTo>
                    <a:pt x="3876" y="3376"/>
                  </a:lnTo>
                  <a:lnTo>
                    <a:pt x="3841" y="3448"/>
                  </a:lnTo>
                  <a:lnTo>
                    <a:pt x="3799" y="3518"/>
                  </a:lnTo>
                  <a:lnTo>
                    <a:pt x="3752" y="3583"/>
                  </a:lnTo>
                  <a:lnTo>
                    <a:pt x="3700" y="3643"/>
                  </a:lnTo>
                  <a:lnTo>
                    <a:pt x="3643" y="3700"/>
                  </a:lnTo>
                  <a:lnTo>
                    <a:pt x="3582" y="3752"/>
                  </a:lnTo>
                  <a:lnTo>
                    <a:pt x="3517" y="3799"/>
                  </a:lnTo>
                  <a:lnTo>
                    <a:pt x="3448" y="3841"/>
                  </a:lnTo>
                  <a:lnTo>
                    <a:pt x="3376" y="3877"/>
                  </a:lnTo>
                  <a:lnTo>
                    <a:pt x="3300" y="3907"/>
                  </a:lnTo>
                  <a:lnTo>
                    <a:pt x="3221" y="3931"/>
                  </a:lnTo>
                  <a:lnTo>
                    <a:pt x="3141" y="3948"/>
                  </a:lnTo>
                  <a:lnTo>
                    <a:pt x="3058" y="3959"/>
                  </a:lnTo>
                  <a:lnTo>
                    <a:pt x="2972" y="3963"/>
                  </a:lnTo>
                  <a:lnTo>
                    <a:pt x="2886" y="3959"/>
                  </a:lnTo>
                  <a:lnTo>
                    <a:pt x="2802" y="3948"/>
                  </a:lnTo>
                  <a:lnTo>
                    <a:pt x="2721" y="3931"/>
                  </a:lnTo>
                  <a:lnTo>
                    <a:pt x="2643" y="3907"/>
                  </a:lnTo>
                  <a:lnTo>
                    <a:pt x="2567" y="3877"/>
                  </a:lnTo>
                  <a:lnTo>
                    <a:pt x="2495" y="3841"/>
                  </a:lnTo>
                  <a:lnTo>
                    <a:pt x="2426" y="3799"/>
                  </a:lnTo>
                  <a:lnTo>
                    <a:pt x="2361" y="3752"/>
                  </a:lnTo>
                  <a:lnTo>
                    <a:pt x="2300" y="3700"/>
                  </a:lnTo>
                  <a:lnTo>
                    <a:pt x="2243" y="3643"/>
                  </a:lnTo>
                  <a:lnTo>
                    <a:pt x="2191" y="3583"/>
                  </a:lnTo>
                  <a:lnTo>
                    <a:pt x="2144" y="3518"/>
                  </a:lnTo>
                  <a:lnTo>
                    <a:pt x="2103" y="3448"/>
                  </a:lnTo>
                  <a:lnTo>
                    <a:pt x="2067" y="3376"/>
                  </a:lnTo>
                  <a:lnTo>
                    <a:pt x="2037" y="3300"/>
                  </a:lnTo>
                  <a:lnTo>
                    <a:pt x="2013" y="3222"/>
                  </a:lnTo>
                  <a:lnTo>
                    <a:pt x="1995" y="3141"/>
                  </a:lnTo>
                  <a:lnTo>
                    <a:pt x="1984" y="3058"/>
                  </a:lnTo>
                  <a:lnTo>
                    <a:pt x="1980" y="2972"/>
                  </a:lnTo>
                  <a:lnTo>
                    <a:pt x="1984" y="2887"/>
                  </a:lnTo>
                  <a:lnTo>
                    <a:pt x="1995" y="2803"/>
                  </a:lnTo>
                  <a:lnTo>
                    <a:pt x="2013" y="2722"/>
                  </a:lnTo>
                  <a:lnTo>
                    <a:pt x="2037" y="2643"/>
                  </a:lnTo>
                  <a:lnTo>
                    <a:pt x="2067" y="2567"/>
                  </a:lnTo>
                  <a:lnTo>
                    <a:pt x="2103" y="2495"/>
                  </a:lnTo>
                  <a:lnTo>
                    <a:pt x="2144" y="2426"/>
                  </a:lnTo>
                  <a:lnTo>
                    <a:pt x="2191" y="2361"/>
                  </a:lnTo>
                  <a:lnTo>
                    <a:pt x="2243" y="2300"/>
                  </a:lnTo>
                  <a:lnTo>
                    <a:pt x="2300" y="2243"/>
                  </a:lnTo>
                  <a:lnTo>
                    <a:pt x="2361" y="2191"/>
                  </a:lnTo>
                  <a:lnTo>
                    <a:pt x="2426" y="2144"/>
                  </a:lnTo>
                  <a:lnTo>
                    <a:pt x="2495" y="2103"/>
                  </a:lnTo>
                  <a:lnTo>
                    <a:pt x="2567" y="2067"/>
                  </a:lnTo>
                  <a:lnTo>
                    <a:pt x="2643" y="2037"/>
                  </a:lnTo>
                  <a:lnTo>
                    <a:pt x="2721" y="2013"/>
                  </a:lnTo>
                  <a:lnTo>
                    <a:pt x="2802" y="1996"/>
                  </a:lnTo>
                  <a:lnTo>
                    <a:pt x="2886" y="1985"/>
                  </a:lnTo>
                  <a:lnTo>
                    <a:pt x="2972" y="1982"/>
                  </a:lnTo>
                  <a:close/>
                  <a:moveTo>
                    <a:pt x="1980" y="1486"/>
                  </a:moveTo>
                  <a:lnTo>
                    <a:pt x="2476" y="1486"/>
                  </a:lnTo>
                  <a:lnTo>
                    <a:pt x="2476" y="1982"/>
                  </a:lnTo>
                  <a:lnTo>
                    <a:pt x="1980" y="1982"/>
                  </a:lnTo>
                  <a:lnTo>
                    <a:pt x="1980" y="1486"/>
                  </a:lnTo>
                  <a:close/>
                  <a:moveTo>
                    <a:pt x="1238" y="1486"/>
                  </a:moveTo>
                  <a:lnTo>
                    <a:pt x="1734" y="1486"/>
                  </a:lnTo>
                  <a:lnTo>
                    <a:pt x="1734" y="1982"/>
                  </a:lnTo>
                  <a:lnTo>
                    <a:pt x="1238" y="1982"/>
                  </a:lnTo>
                  <a:lnTo>
                    <a:pt x="1238" y="1486"/>
                  </a:lnTo>
                  <a:close/>
                  <a:moveTo>
                    <a:pt x="495" y="1486"/>
                  </a:moveTo>
                  <a:lnTo>
                    <a:pt x="990" y="1486"/>
                  </a:lnTo>
                  <a:lnTo>
                    <a:pt x="990" y="1982"/>
                  </a:lnTo>
                  <a:lnTo>
                    <a:pt x="495" y="1982"/>
                  </a:lnTo>
                  <a:lnTo>
                    <a:pt x="495" y="1486"/>
                  </a:lnTo>
                  <a:close/>
                  <a:moveTo>
                    <a:pt x="268" y="495"/>
                  </a:moveTo>
                  <a:lnTo>
                    <a:pt x="371" y="495"/>
                  </a:lnTo>
                  <a:lnTo>
                    <a:pt x="371" y="619"/>
                  </a:lnTo>
                  <a:lnTo>
                    <a:pt x="374" y="659"/>
                  </a:lnTo>
                  <a:lnTo>
                    <a:pt x="384" y="697"/>
                  </a:lnTo>
                  <a:lnTo>
                    <a:pt x="399" y="732"/>
                  </a:lnTo>
                  <a:lnTo>
                    <a:pt x="419" y="765"/>
                  </a:lnTo>
                  <a:lnTo>
                    <a:pt x="444" y="794"/>
                  </a:lnTo>
                  <a:lnTo>
                    <a:pt x="473" y="819"/>
                  </a:lnTo>
                  <a:lnTo>
                    <a:pt x="505" y="839"/>
                  </a:lnTo>
                  <a:lnTo>
                    <a:pt x="541" y="854"/>
                  </a:lnTo>
                  <a:lnTo>
                    <a:pt x="579" y="864"/>
                  </a:lnTo>
                  <a:lnTo>
                    <a:pt x="619" y="867"/>
                  </a:lnTo>
                  <a:lnTo>
                    <a:pt x="659" y="864"/>
                  </a:lnTo>
                  <a:lnTo>
                    <a:pt x="697" y="854"/>
                  </a:lnTo>
                  <a:lnTo>
                    <a:pt x="732" y="839"/>
                  </a:lnTo>
                  <a:lnTo>
                    <a:pt x="765" y="819"/>
                  </a:lnTo>
                  <a:lnTo>
                    <a:pt x="794" y="794"/>
                  </a:lnTo>
                  <a:lnTo>
                    <a:pt x="819" y="765"/>
                  </a:lnTo>
                  <a:lnTo>
                    <a:pt x="838" y="732"/>
                  </a:lnTo>
                  <a:lnTo>
                    <a:pt x="854" y="697"/>
                  </a:lnTo>
                  <a:lnTo>
                    <a:pt x="864" y="659"/>
                  </a:lnTo>
                  <a:lnTo>
                    <a:pt x="866" y="619"/>
                  </a:lnTo>
                  <a:lnTo>
                    <a:pt x="866" y="495"/>
                  </a:lnTo>
                  <a:lnTo>
                    <a:pt x="2353" y="495"/>
                  </a:lnTo>
                  <a:lnTo>
                    <a:pt x="2353" y="619"/>
                  </a:lnTo>
                  <a:lnTo>
                    <a:pt x="2355" y="659"/>
                  </a:lnTo>
                  <a:lnTo>
                    <a:pt x="2365" y="697"/>
                  </a:lnTo>
                  <a:lnTo>
                    <a:pt x="2380" y="732"/>
                  </a:lnTo>
                  <a:lnTo>
                    <a:pt x="2400" y="765"/>
                  </a:lnTo>
                  <a:lnTo>
                    <a:pt x="2425" y="794"/>
                  </a:lnTo>
                  <a:lnTo>
                    <a:pt x="2454" y="819"/>
                  </a:lnTo>
                  <a:lnTo>
                    <a:pt x="2487" y="839"/>
                  </a:lnTo>
                  <a:lnTo>
                    <a:pt x="2521" y="854"/>
                  </a:lnTo>
                  <a:lnTo>
                    <a:pt x="2560" y="864"/>
                  </a:lnTo>
                  <a:lnTo>
                    <a:pt x="2600" y="867"/>
                  </a:lnTo>
                  <a:lnTo>
                    <a:pt x="2641" y="864"/>
                  </a:lnTo>
                  <a:lnTo>
                    <a:pt x="2678" y="854"/>
                  </a:lnTo>
                  <a:lnTo>
                    <a:pt x="2714" y="839"/>
                  </a:lnTo>
                  <a:lnTo>
                    <a:pt x="2747" y="819"/>
                  </a:lnTo>
                  <a:lnTo>
                    <a:pt x="2776" y="794"/>
                  </a:lnTo>
                  <a:lnTo>
                    <a:pt x="2800" y="765"/>
                  </a:lnTo>
                  <a:lnTo>
                    <a:pt x="2820" y="732"/>
                  </a:lnTo>
                  <a:lnTo>
                    <a:pt x="2835" y="697"/>
                  </a:lnTo>
                  <a:lnTo>
                    <a:pt x="2844" y="659"/>
                  </a:lnTo>
                  <a:lnTo>
                    <a:pt x="2848" y="619"/>
                  </a:lnTo>
                  <a:lnTo>
                    <a:pt x="2848" y="495"/>
                  </a:lnTo>
                  <a:lnTo>
                    <a:pt x="2952" y="495"/>
                  </a:lnTo>
                  <a:lnTo>
                    <a:pt x="2995" y="498"/>
                  </a:lnTo>
                  <a:lnTo>
                    <a:pt x="3036" y="509"/>
                  </a:lnTo>
                  <a:lnTo>
                    <a:pt x="3074" y="526"/>
                  </a:lnTo>
                  <a:lnTo>
                    <a:pt x="3109" y="548"/>
                  </a:lnTo>
                  <a:lnTo>
                    <a:pt x="3141" y="574"/>
                  </a:lnTo>
                  <a:lnTo>
                    <a:pt x="3167" y="607"/>
                  </a:lnTo>
                  <a:lnTo>
                    <a:pt x="3189" y="642"/>
                  </a:lnTo>
                  <a:lnTo>
                    <a:pt x="3206" y="682"/>
                  </a:lnTo>
                  <a:lnTo>
                    <a:pt x="3215" y="724"/>
                  </a:lnTo>
                  <a:lnTo>
                    <a:pt x="3219" y="767"/>
                  </a:lnTo>
                  <a:lnTo>
                    <a:pt x="3219" y="1733"/>
                  </a:lnTo>
                  <a:lnTo>
                    <a:pt x="2972" y="1733"/>
                  </a:lnTo>
                  <a:lnTo>
                    <a:pt x="2972" y="1238"/>
                  </a:lnTo>
                  <a:lnTo>
                    <a:pt x="248" y="1238"/>
                  </a:lnTo>
                  <a:lnTo>
                    <a:pt x="248" y="2947"/>
                  </a:lnTo>
                  <a:lnTo>
                    <a:pt x="250" y="2959"/>
                  </a:lnTo>
                  <a:lnTo>
                    <a:pt x="258" y="2969"/>
                  </a:lnTo>
                  <a:lnTo>
                    <a:pt x="268" y="2972"/>
                  </a:lnTo>
                  <a:lnTo>
                    <a:pt x="1734" y="2972"/>
                  </a:lnTo>
                  <a:lnTo>
                    <a:pt x="1734" y="3219"/>
                  </a:lnTo>
                  <a:lnTo>
                    <a:pt x="268" y="3219"/>
                  </a:lnTo>
                  <a:lnTo>
                    <a:pt x="225" y="3216"/>
                  </a:lnTo>
                  <a:lnTo>
                    <a:pt x="183" y="3206"/>
                  </a:lnTo>
                  <a:lnTo>
                    <a:pt x="144" y="3189"/>
                  </a:lnTo>
                  <a:lnTo>
                    <a:pt x="109" y="3167"/>
                  </a:lnTo>
                  <a:lnTo>
                    <a:pt x="78" y="3140"/>
                  </a:lnTo>
                  <a:lnTo>
                    <a:pt x="52" y="3108"/>
                  </a:lnTo>
                  <a:lnTo>
                    <a:pt x="30" y="3072"/>
                  </a:lnTo>
                  <a:lnTo>
                    <a:pt x="13" y="3034"/>
                  </a:lnTo>
                  <a:lnTo>
                    <a:pt x="3" y="2991"/>
                  </a:lnTo>
                  <a:lnTo>
                    <a:pt x="0" y="2947"/>
                  </a:lnTo>
                  <a:lnTo>
                    <a:pt x="0" y="767"/>
                  </a:lnTo>
                  <a:lnTo>
                    <a:pt x="3" y="724"/>
                  </a:lnTo>
                  <a:lnTo>
                    <a:pt x="13" y="682"/>
                  </a:lnTo>
                  <a:lnTo>
                    <a:pt x="30" y="642"/>
                  </a:lnTo>
                  <a:lnTo>
                    <a:pt x="52" y="607"/>
                  </a:lnTo>
                  <a:lnTo>
                    <a:pt x="78" y="574"/>
                  </a:lnTo>
                  <a:lnTo>
                    <a:pt x="109" y="548"/>
                  </a:lnTo>
                  <a:lnTo>
                    <a:pt x="144" y="526"/>
                  </a:lnTo>
                  <a:lnTo>
                    <a:pt x="183" y="509"/>
                  </a:lnTo>
                  <a:lnTo>
                    <a:pt x="225" y="498"/>
                  </a:lnTo>
                  <a:lnTo>
                    <a:pt x="268" y="495"/>
                  </a:lnTo>
                  <a:close/>
                  <a:moveTo>
                    <a:pt x="2600" y="0"/>
                  </a:moveTo>
                  <a:lnTo>
                    <a:pt x="2629" y="3"/>
                  </a:lnTo>
                  <a:lnTo>
                    <a:pt x="2654" y="13"/>
                  </a:lnTo>
                  <a:lnTo>
                    <a:pt x="2678" y="27"/>
                  </a:lnTo>
                  <a:lnTo>
                    <a:pt x="2696" y="47"/>
                  </a:lnTo>
                  <a:lnTo>
                    <a:pt x="2712" y="69"/>
                  </a:lnTo>
                  <a:lnTo>
                    <a:pt x="2720" y="95"/>
                  </a:lnTo>
                  <a:lnTo>
                    <a:pt x="2724" y="124"/>
                  </a:lnTo>
                  <a:lnTo>
                    <a:pt x="2724" y="619"/>
                  </a:lnTo>
                  <a:lnTo>
                    <a:pt x="2720" y="648"/>
                  </a:lnTo>
                  <a:lnTo>
                    <a:pt x="2712" y="673"/>
                  </a:lnTo>
                  <a:lnTo>
                    <a:pt x="2696" y="696"/>
                  </a:lnTo>
                  <a:lnTo>
                    <a:pt x="2678" y="715"/>
                  </a:lnTo>
                  <a:lnTo>
                    <a:pt x="2654" y="730"/>
                  </a:lnTo>
                  <a:lnTo>
                    <a:pt x="2629" y="739"/>
                  </a:lnTo>
                  <a:lnTo>
                    <a:pt x="2600" y="743"/>
                  </a:lnTo>
                  <a:lnTo>
                    <a:pt x="2572" y="739"/>
                  </a:lnTo>
                  <a:lnTo>
                    <a:pt x="2546" y="730"/>
                  </a:lnTo>
                  <a:lnTo>
                    <a:pt x="2523" y="715"/>
                  </a:lnTo>
                  <a:lnTo>
                    <a:pt x="2503" y="696"/>
                  </a:lnTo>
                  <a:lnTo>
                    <a:pt x="2489" y="673"/>
                  </a:lnTo>
                  <a:lnTo>
                    <a:pt x="2479" y="648"/>
                  </a:lnTo>
                  <a:lnTo>
                    <a:pt x="2476" y="619"/>
                  </a:lnTo>
                  <a:lnTo>
                    <a:pt x="2476" y="124"/>
                  </a:lnTo>
                  <a:lnTo>
                    <a:pt x="2479" y="95"/>
                  </a:lnTo>
                  <a:lnTo>
                    <a:pt x="2489" y="69"/>
                  </a:lnTo>
                  <a:lnTo>
                    <a:pt x="2503" y="47"/>
                  </a:lnTo>
                  <a:lnTo>
                    <a:pt x="2523" y="27"/>
                  </a:lnTo>
                  <a:lnTo>
                    <a:pt x="2546" y="13"/>
                  </a:lnTo>
                  <a:lnTo>
                    <a:pt x="2572" y="3"/>
                  </a:lnTo>
                  <a:lnTo>
                    <a:pt x="2600" y="0"/>
                  </a:lnTo>
                  <a:close/>
                  <a:moveTo>
                    <a:pt x="619" y="0"/>
                  </a:moveTo>
                  <a:lnTo>
                    <a:pt x="647" y="3"/>
                  </a:lnTo>
                  <a:lnTo>
                    <a:pt x="673" y="13"/>
                  </a:lnTo>
                  <a:lnTo>
                    <a:pt x="696" y="27"/>
                  </a:lnTo>
                  <a:lnTo>
                    <a:pt x="715" y="47"/>
                  </a:lnTo>
                  <a:lnTo>
                    <a:pt x="730" y="69"/>
                  </a:lnTo>
                  <a:lnTo>
                    <a:pt x="740" y="95"/>
                  </a:lnTo>
                  <a:lnTo>
                    <a:pt x="743" y="124"/>
                  </a:lnTo>
                  <a:lnTo>
                    <a:pt x="743" y="619"/>
                  </a:lnTo>
                  <a:lnTo>
                    <a:pt x="740" y="648"/>
                  </a:lnTo>
                  <a:lnTo>
                    <a:pt x="730" y="673"/>
                  </a:lnTo>
                  <a:lnTo>
                    <a:pt x="715" y="696"/>
                  </a:lnTo>
                  <a:lnTo>
                    <a:pt x="696" y="715"/>
                  </a:lnTo>
                  <a:lnTo>
                    <a:pt x="673" y="730"/>
                  </a:lnTo>
                  <a:lnTo>
                    <a:pt x="647" y="739"/>
                  </a:lnTo>
                  <a:lnTo>
                    <a:pt x="619" y="743"/>
                  </a:lnTo>
                  <a:lnTo>
                    <a:pt x="590" y="739"/>
                  </a:lnTo>
                  <a:lnTo>
                    <a:pt x="565" y="730"/>
                  </a:lnTo>
                  <a:lnTo>
                    <a:pt x="542" y="715"/>
                  </a:lnTo>
                  <a:lnTo>
                    <a:pt x="523" y="696"/>
                  </a:lnTo>
                  <a:lnTo>
                    <a:pt x="508" y="673"/>
                  </a:lnTo>
                  <a:lnTo>
                    <a:pt x="499" y="648"/>
                  </a:lnTo>
                  <a:lnTo>
                    <a:pt x="495" y="619"/>
                  </a:lnTo>
                  <a:lnTo>
                    <a:pt x="495" y="124"/>
                  </a:lnTo>
                  <a:lnTo>
                    <a:pt x="499" y="95"/>
                  </a:lnTo>
                  <a:lnTo>
                    <a:pt x="508" y="69"/>
                  </a:lnTo>
                  <a:lnTo>
                    <a:pt x="523" y="47"/>
                  </a:lnTo>
                  <a:lnTo>
                    <a:pt x="542" y="27"/>
                  </a:lnTo>
                  <a:lnTo>
                    <a:pt x="565" y="13"/>
                  </a:lnTo>
                  <a:lnTo>
                    <a:pt x="590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4844299" y="3171539"/>
              <a:ext cx="704571" cy="702239"/>
              <a:chOff x="4575175" y="3521076"/>
              <a:chExt cx="479425" cy="477838"/>
            </a:xfrm>
            <a:solidFill>
              <a:schemeClr val="bg1"/>
            </a:solidFill>
          </p:grpSpPr>
          <p:sp>
            <p:nvSpPr>
              <p:cNvPr id="62" name="Freeform 54"/>
              <p:cNvSpPr>
                <a:spLocks/>
              </p:cNvSpPr>
              <p:nvPr/>
            </p:nvSpPr>
            <p:spPr bwMode="auto">
              <a:xfrm>
                <a:off x="4657725" y="3606801"/>
                <a:ext cx="206375" cy="42863"/>
              </a:xfrm>
              <a:custGeom>
                <a:avLst/>
                <a:gdLst>
                  <a:gd name="T0" fmla="*/ 151 w 1438"/>
                  <a:gd name="T1" fmla="*/ 0 h 302"/>
                  <a:gd name="T2" fmla="*/ 1287 w 1438"/>
                  <a:gd name="T3" fmla="*/ 0 h 302"/>
                  <a:gd name="T4" fmla="*/ 1318 w 1438"/>
                  <a:gd name="T5" fmla="*/ 3 h 302"/>
                  <a:gd name="T6" fmla="*/ 1346 w 1438"/>
                  <a:gd name="T7" fmla="*/ 12 h 302"/>
                  <a:gd name="T8" fmla="*/ 1372 w 1438"/>
                  <a:gd name="T9" fmla="*/ 26 h 302"/>
                  <a:gd name="T10" fmla="*/ 1394 w 1438"/>
                  <a:gd name="T11" fmla="*/ 45 h 302"/>
                  <a:gd name="T12" fmla="*/ 1413 w 1438"/>
                  <a:gd name="T13" fmla="*/ 67 h 302"/>
                  <a:gd name="T14" fmla="*/ 1426 w 1438"/>
                  <a:gd name="T15" fmla="*/ 93 h 302"/>
                  <a:gd name="T16" fmla="*/ 1435 w 1438"/>
                  <a:gd name="T17" fmla="*/ 121 h 302"/>
                  <a:gd name="T18" fmla="*/ 1438 w 1438"/>
                  <a:gd name="T19" fmla="*/ 151 h 302"/>
                  <a:gd name="T20" fmla="*/ 1435 w 1438"/>
                  <a:gd name="T21" fmla="*/ 181 h 302"/>
                  <a:gd name="T22" fmla="*/ 1426 w 1438"/>
                  <a:gd name="T23" fmla="*/ 209 h 302"/>
                  <a:gd name="T24" fmla="*/ 1413 w 1438"/>
                  <a:gd name="T25" fmla="*/ 235 h 302"/>
                  <a:gd name="T26" fmla="*/ 1394 w 1438"/>
                  <a:gd name="T27" fmla="*/ 257 h 302"/>
                  <a:gd name="T28" fmla="*/ 1372 w 1438"/>
                  <a:gd name="T29" fmla="*/ 276 h 302"/>
                  <a:gd name="T30" fmla="*/ 1346 w 1438"/>
                  <a:gd name="T31" fmla="*/ 289 h 302"/>
                  <a:gd name="T32" fmla="*/ 1318 w 1438"/>
                  <a:gd name="T33" fmla="*/ 298 h 302"/>
                  <a:gd name="T34" fmla="*/ 1287 w 1438"/>
                  <a:gd name="T35" fmla="*/ 302 h 302"/>
                  <a:gd name="T36" fmla="*/ 151 w 1438"/>
                  <a:gd name="T37" fmla="*/ 302 h 302"/>
                  <a:gd name="T38" fmla="*/ 121 w 1438"/>
                  <a:gd name="T39" fmla="*/ 298 h 302"/>
                  <a:gd name="T40" fmla="*/ 93 w 1438"/>
                  <a:gd name="T41" fmla="*/ 289 h 302"/>
                  <a:gd name="T42" fmla="*/ 66 w 1438"/>
                  <a:gd name="T43" fmla="*/ 276 h 302"/>
                  <a:gd name="T44" fmla="*/ 44 w 1438"/>
                  <a:gd name="T45" fmla="*/ 257 h 302"/>
                  <a:gd name="T46" fmla="*/ 26 w 1438"/>
                  <a:gd name="T47" fmla="*/ 235 h 302"/>
                  <a:gd name="T48" fmla="*/ 12 w 1438"/>
                  <a:gd name="T49" fmla="*/ 209 h 302"/>
                  <a:gd name="T50" fmla="*/ 4 w 1438"/>
                  <a:gd name="T51" fmla="*/ 181 h 302"/>
                  <a:gd name="T52" fmla="*/ 0 w 1438"/>
                  <a:gd name="T53" fmla="*/ 151 h 302"/>
                  <a:gd name="T54" fmla="*/ 4 w 1438"/>
                  <a:gd name="T55" fmla="*/ 121 h 302"/>
                  <a:gd name="T56" fmla="*/ 12 w 1438"/>
                  <a:gd name="T57" fmla="*/ 93 h 302"/>
                  <a:gd name="T58" fmla="*/ 26 w 1438"/>
                  <a:gd name="T59" fmla="*/ 67 h 302"/>
                  <a:gd name="T60" fmla="*/ 44 w 1438"/>
                  <a:gd name="T61" fmla="*/ 45 h 302"/>
                  <a:gd name="T62" fmla="*/ 66 w 1438"/>
                  <a:gd name="T63" fmla="*/ 26 h 302"/>
                  <a:gd name="T64" fmla="*/ 93 w 1438"/>
                  <a:gd name="T65" fmla="*/ 12 h 302"/>
                  <a:gd name="T66" fmla="*/ 121 w 1438"/>
                  <a:gd name="T67" fmla="*/ 3 h 302"/>
                  <a:gd name="T68" fmla="*/ 151 w 1438"/>
                  <a:gd name="T69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2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5"/>
                    </a:lnTo>
                    <a:lnTo>
                      <a:pt x="1413" y="67"/>
                    </a:lnTo>
                    <a:lnTo>
                      <a:pt x="1426" y="93"/>
                    </a:lnTo>
                    <a:lnTo>
                      <a:pt x="1435" y="121"/>
                    </a:lnTo>
                    <a:lnTo>
                      <a:pt x="1438" y="151"/>
                    </a:lnTo>
                    <a:lnTo>
                      <a:pt x="1435" y="181"/>
                    </a:lnTo>
                    <a:lnTo>
                      <a:pt x="1426" y="209"/>
                    </a:lnTo>
                    <a:lnTo>
                      <a:pt x="1413" y="235"/>
                    </a:lnTo>
                    <a:lnTo>
                      <a:pt x="1394" y="257"/>
                    </a:lnTo>
                    <a:lnTo>
                      <a:pt x="1372" y="276"/>
                    </a:lnTo>
                    <a:lnTo>
                      <a:pt x="1346" y="289"/>
                    </a:lnTo>
                    <a:lnTo>
                      <a:pt x="1318" y="298"/>
                    </a:lnTo>
                    <a:lnTo>
                      <a:pt x="1287" y="302"/>
                    </a:lnTo>
                    <a:lnTo>
                      <a:pt x="151" y="302"/>
                    </a:lnTo>
                    <a:lnTo>
                      <a:pt x="121" y="298"/>
                    </a:lnTo>
                    <a:lnTo>
                      <a:pt x="93" y="289"/>
                    </a:lnTo>
                    <a:lnTo>
                      <a:pt x="66" y="276"/>
                    </a:lnTo>
                    <a:lnTo>
                      <a:pt x="44" y="257"/>
                    </a:lnTo>
                    <a:lnTo>
                      <a:pt x="26" y="235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1"/>
                    </a:lnTo>
                    <a:lnTo>
                      <a:pt x="12" y="93"/>
                    </a:lnTo>
                    <a:lnTo>
                      <a:pt x="26" y="67"/>
                    </a:lnTo>
                    <a:lnTo>
                      <a:pt x="44" y="45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55"/>
              <p:cNvSpPr>
                <a:spLocks/>
              </p:cNvSpPr>
              <p:nvPr/>
            </p:nvSpPr>
            <p:spPr bwMode="auto">
              <a:xfrm>
                <a:off x="4657725" y="3687763"/>
                <a:ext cx="206375" cy="42863"/>
              </a:xfrm>
              <a:custGeom>
                <a:avLst/>
                <a:gdLst>
                  <a:gd name="T0" fmla="*/ 151 w 1438"/>
                  <a:gd name="T1" fmla="*/ 0 h 301"/>
                  <a:gd name="T2" fmla="*/ 1287 w 1438"/>
                  <a:gd name="T3" fmla="*/ 0 h 301"/>
                  <a:gd name="T4" fmla="*/ 1318 w 1438"/>
                  <a:gd name="T5" fmla="*/ 3 h 301"/>
                  <a:gd name="T6" fmla="*/ 1346 w 1438"/>
                  <a:gd name="T7" fmla="*/ 12 h 301"/>
                  <a:gd name="T8" fmla="*/ 1372 w 1438"/>
                  <a:gd name="T9" fmla="*/ 26 h 301"/>
                  <a:gd name="T10" fmla="*/ 1394 w 1438"/>
                  <a:gd name="T11" fmla="*/ 44 h 301"/>
                  <a:gd name="T12" fmla="*/ 1413 w 1438"/>
                  <a:gd name="T13" fmla="*/ 66 h 301"/>
                  <a:gd name="T14" fmla="*/ 1426 w 1438"/>
                  <a:gd name="T15" fmla="*/ 92 h 301"/>
                  <a:gd name="T16" fmla="*/ 1435 w 1438"/>
                  <a:gd name="T17" fmla="*/ 120 h 301"/>
                  <a:gd name="T18" fmla="*/ 1438 w 1438"/>
                  <a:gd name="T19" fmla="*/ 150 h 301"/>
                  <a:gd name="T20" fmla="*/ 1435 w 1438"/>
                  <a:gd name="T21" fmla="*/ 181 h 301"/>
                  <a:gd name="T22" fmla="*/ 1426 w 1438"/>
                  <a:gd name="T23" fmla="*/ 210 h 301"/>
                  <a:gd name="T24" fmla="*/ 1413 w 1438"/>
                  <a:gd name="T25" fmla="*/ 235 h 301"/>
                  <a:gd name="T26" fmla="*/ 1394 w 1438"/>
                  <a:gd name="T27" fmla="*/ 258 h 301"/>
                  <a:gd name="T28" fmla="*/ 1372 w 1438"/>
                  <a:gd name="T29" fmla="*/ 275 h 301"/>
                  <a:gd name="T30" fmla="*/ 1346 w 1438"/>
                  <a:gd name="T31" fmla="*/ 290 h 301"/>
                  <a:gd name="T32" fmla="*/ 1318 w 1438"/>
                  <a:gd name="T33" fmla="*/ 298 h 301"/>
                  <a:gd name="T34" fmla="*/ 1287 w 1438"/>
                  <a:gd name="T35" fmla="*/ 301 h 301"/>
                  <a:gd name="T36" fmla="*/ 151 w 1438"/>
                  <a:gd name="T37" fmla="*/ 301 h 301"/>
                  <a:gd name="T38" fmla="*/ 121 w 1438"/>
                  <a:gd name="T39" fmla="*/ 298 h 301"/>
                  <a:gd name="T40" fmla="*/ 93 w 1438"/>
                  <a:gd name="T41" fmla="*/ 290 h 301"/>
                  <a:gd name="T42" fmla="*/ 66 w 1438"/>
                  <a:gd name="T43" fmla="*/ 275 h 301"/>
                  <a:gd name="T44" fmla="*/ 44 w 1438"/>
                  <a:gd name="T45" fmla="*/ 258 h 301"/>
                  <a:gd name="T46" fmla="*/ 26 w 1438"/>
                  <a:gd name="T47" fmla="*/ 235 h 301"/>
                  <a:gd name="T48" fmla="*/ 12 w 1438"/>
                  <a:gd name="T49" fmla="*/ 210 h 301"/>
                  <a:gd name="T50" fmla="*/ 4 w 1438"/>
                  <a:gd name="T51" fmla="*/ 181 h 301"/>
                  <a:gd name="T52" fmla="*/ 0 w 1438"/>
                  <a:gd name="T53" fmla="*/ 150 h 301"/>
                  <a:gd name="T54" fmla="*/ 4 w 1438"/>
                  <a:gd name="T55" fmla="*/ 120 h 301"/>
                  <a:gd name="T56" fmla="*/ 12 w 1438"/>
                  <a:gd name="T57" fmla="*/ 92 h 301"/>
                  <a:gd name="T58" fmla="*/ 26 w 1438"/>
                  <a:gd name="T59" fmla="*/ 66 h 301"/>
                  <a:gd name="T60" fmla="*/ 44 w 1438"/>
                  <a:gd name="T61" fmla="*/ 44 h 301"/>
                  <a:gd name="T62" fmla="*/ 66 w 1438"/>
                  <a:gd name="T63" fmla="*/ 26 h 301"/>
                  <a:gd name="T64" fmla="*/ 93 w 1438"/>
                  <a:gd name="T65" fmla="*/ 12 h 301"/>
                  <a:gd name="T66" fmla="*/ 121 w 1438"/>
                  <a:gd name="T67" fmla="*/ 3 h 301"/>
                  <a:gd name="T68" fmla="*/ 151 w 1438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1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4"/>
                    </a:lnTo>
                    <a:lnTo>
                      <a:pt x="1413" y="66"/>
                    </a:lnTo>
                    <a:lnTo>
                      <a:pt x="1426" y="92"/>
                    </a:lnTo>
                    <a:lnTo>
                      <a:pt x="1435" y="120"/>
                    </a:lnTo>
                    <a:lnTo>
                      <a:pt x="1438" y="150"/>
                    </a:lnTo>
                    <a:lnTo>
                      <a:pt x="1435" y="181"/>
                    </a:lnTo>
                    <a:lnTo>
                      <a:pt x="1426" y="210"/>
                    </a:lnTo>
                    <a:lnTo>
                      <a:pt x="1413" y="235"/>
                    </a:lnTo>
                    <a:lnTo>
                      <a:pt x="1394" y="258"/>
                    </a:lnTo>
                    <a:lnTo>
                      <a:pt x="1372" y="275"/>
                    </a:lnTo>
                    <a:lnTo>
                      <a:pt x="1346" y="290"/>
                    </a:lnTo>
                    <a:lnTo>
                      <a:pt x="1318" y="298"/>
                    </a:lnTo>
                    <a:lnTo>
                      <a:pt x="1287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8"/>
                    </a:lnTo>
                    <a:lnTo>
                      <a:pt x="26" y="235"/>
                    </a:lnTo>
                    <a:lnTo>
                      <a:pt x="12" y="210"/>
                    </a:lnTo>
                    <a:lnTo>
                      <a:pt x="4" y="181"/>
                    </a:lnTo>
                    <a:lnTo>
                      <a:pt x="0" y="150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6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56"/>
              <p:cNvSpPr>
                <a:spLocks/>
              </p:cNvSpPr>
              <p:nvPr/>
            </p:nvSpPr>
            <p:spPr bwMode="auto">
              <a:xfrm>
                <a:off x="4657725" y="3768726"/>
                <a:ext cx="125413" cy="44450"/>
              </a:xfrm>
              <a:custGeom>
                <a:avLst/>
                <a:gdLst>
                  <a:gd name="T0" fmla="*/ 151 w 870"/>
                  <a:gd name="T1" fmla="*/ 0 h 301"/>
                  <a:gd name="T2" fmla="*/ 720 w 870"/>
                  <a:gd name="T3" fmla="*/ 0 h 301"/>
                  <a:gd name="T4" fmla="*/ 750 w 870"/>
                  <a:gd name="T5" fmla="*/ 4 h 301"/>
                  <a:gd name="T6" fmla="*/ 778 w 870"/>
                  <a:gd name="T7" fmla="*/ 12 h 301"/>
                  <a:gd name="T8" fmla="*/ 805 w 870"/>
                  <a:gd name="T9" fmla="*/ 26 h 301"/>
                  <a:gd name="T10" fmla="*/ 827 w 870"/>
                  <a:gd name="T11" fmla="*/ 44 h 301"/>
                  <a:gd name="T12" fmla="*/ 845 w 870"/>
                  <a:gd name="T13" fmla="*/ 67 h 301"/>
                  <a:gd name="T14" fmla="*/ 859 w 870"/>
                  <a:gd name="T15" fmla="*/ 92 h 301"/>
                  <a:gd name="T16" fmla="*/ 867 w 870"/>
                  <a:gd name="T17" fmla="*/ 120 h 301"/>
                  <a:gd name="T18" fmla="*/ 870 w 870"/>
                  <a:gd name="T19" fmla="*/ 151 h 301"/>
                  <a:gd name="T20" fmla="*/ 867 w 870"/>
                  <a:gd name="T21" fmla="*/ 181 h 301"/>
                  <a:gd name="T22" fmla="*/ 859 w 870"/>
                  <a:gd name="T23" fmla="*/ 209 h 301"/>
                  <a:gd name="T24" fmla="*/ 845 w 870"/>
                  <a:gd name="T25" fmla="*/ 234 h 301"/>
                  <a:gd name="T26" fmla="*/ 827 w 870"/>
                  <a:gd name="T27" fmla="*/ 257 h 301"/>
                  <a:gd name="T28" fmla="*/ 805 w 870"/>
                  <a:gd name="T29" fmla="*/ 275 h 301"/>
                  <a:gd name="T30" fmla="*/ 778 w 870"/>
                  <a:gd name="T31" fmla="*/ 290 h 301"/>
                  <a:gd name="T32" fmla="*/ 750 w 870"/>
                  <a:gd name="T33" fmla="*/ 298 h 301"/>
                  <a:gd name="T34" fmla="*/ 720 w 870"/>
                  <a:gd name="T35" fmla="*/ 301 h 301"/>
                  <a:gd name="T36" fmla="*/ 151 w 870"/>
                  <a:gd name="T37" fmla="*/ 301 h 301"/>
                  <a:gd name="T38" fmla="*/ 121 w 870"/>
                  <a:gd name="T39" fmla="*/ 298 h 301"/>
                  <a:gd name="T40" fmla="*/ 93 w 870"/>
                  <a:gd name="T41" fmla="*/ 290 h 301"/>
                  <a:gd name="T42" fmla="*/ 66 w 870"/>
                  <a:gd name="T43" fmla="*/ 275 h 301"/>
                  <a:gd name="T44" fmla="*/ 44 w 870"/>
                  <a:gd name="T45" fmla="*/ 257 h 301"/>
                  <a:gd name="T46" fmla="*/ 26 w 870"/>
                  <a:gd name="T47" fmla="*/ 234 h 301"/>
                  <a:gd name="T48" fmla="*/ 12 w 870"/>
                  <a:gd name="T49" fmla="*/ 209 h 301"/>
                  <a:gd name="T50" fmla="*/ 4 w 870"/>
                  <a:gd name="T51" fmla="*/ 181 h 301"/>
                  <a:gd name="T52" fmla="*/ 0 w 870"/>
                  <a:gd name="T53" fmla="*/ 151 h 301"/>
                  <a:gd name="T54" fmla="*/ 4 w 870"/>
                  <a:gd name="T55" fmla="*/ 120 h 301"/>
                  <a:gd name="T56" fmla="*/ 12 w 870"/>
                  <a:gd name="T57" fmla="*/ 92 h 301"/>
                  <a:gd name="T58" fmla="*/ 26 w 870"/>
                  <a:gd name="T59" fmla="*/ 67 h 301"/>
                  <a:gd name="T60" fmla="*/ 44 w 870"/>
                  <a:gd name="T61" fmla="*/ 44 h 301"/>
                  <a:gd name="T62" fmla="*/ 66 w 870"/>
                  <a:gd name="T63" fmla="*/ 26 h 301"/>
                  <a:gd name="T64" fmla="*/ 93 w 870"/>
                  <a:gd name="T65" fmla="*/ 12 h 301"/>
                  <a:gd name="T66" fmla="*/ 121 w 870"/>
                  <a:gd name="T67" fmla="*/ 4 h 301"/>
                  <a:gd name="T68" fmla="*/ 151 w 870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0" h="301">
                    <a:moveTo>
                      <a:pt x="151" y="0"/>
                    </a:moveTo>
                    <a:lnTo>
                      <a:pt x="720" y="0"/>
                    </a:lnTo>
                    <a:lnTo>
                      <a:pt x="750" y="4"/>
                    </a:lnTo>
                    <a:lnTo>
                      <a:pt x="778" y="12"/>
                    </a:lnTo>
                    <a:lnTo>
                      <a:pt x="805" y="26"/>
                    </a:lnTo>
                    <a:lnTo>
                      <a:pt x="827" y="44"/>
                    </a:lnTo>
                    <a:lnTo>
                      <a:pt x="845" y="67"/>
                    </a:lnTo>
                    <a:lnTo>
                      <a:pt x="859" y="92"/>
                    </a:lnTo>
                    <a:lnTo>
                      <a:pt x="867" y="120"/>
                    </a:lnTo>
                    <a:lnTo>
                      <a:pt x="870" y="151"/>
                    </a:lnTo>
                    <a:lnTo>
                      <a:pt x="867" y="181"/>
                    </a:lnTo>
                    <a:lnTo>
                      <a:pt x="859" y="209"/>
                    </a:lnTo>
                    <a:lnTo>
                      <a:pt x="845" y="234"/>
                    </a:lnTo>
                    <a:lnTo>
                      <a:pt x="827" y="257"/>
                    </a:lnTo>
                    <a:lnTo>
                      <a:pt x="805" y="275"/>
                    </a:lnTo>
                    <a:lnTo>
                      <a:pt x="778" y="290"/>
                    </a:lnTo>
                    <a:lnTo>
                      <a:pt x="750" y="298"/>
                    </a:lnTo>
                    <a:lnTo>
                      <a:pt x="720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7"/>
                    </a:lnTo>
                    <a:lnTo>
                      <a:pt x="26" y="234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7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4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57"/>
              <p:cNvSpPr>
                <a:spLocks/>
              </p:cNvSpPr>
              <p:nvPr/>
            </p:nvSpPr>
            <p:spPr bwMode="auto">
              <a:xfrm>
                <a:off x="4575175" y="3521076"/>
                <a:ext cx="371475" cy="477838"/>
              </a:xfrm>
              <a:custGeom>
                <a:avLst/>
                <a:gdLst>
                  <a:gd name="T0" fmla="*/ 152 w 2574"/>
                  <a:gd name="T1" fmla="*/ 0 h 3310"/>
                  <a:gd name="T2" fmla="*/ 2423 w 2574"/>
                  <a:gd name="T3" fmla="*/ 0 h 3310"/>
                  <a:gd name="T4" fmla="*/ 2453 w 2574"/>
                  <a:gd name="T5" fmla="*/ 3 h 3310"/>
                  <a:gd name="T6" fmla="*/ 2481 w 2574"/>
                  <a:gd name="T7" fmla="*/ 12 h 3310"/>
                  <a:gd name="T8" fmla="*/ 2507 w 2574"/>
                  <a:gd name="T9" fmla="*/ 26 h 3310"/>
                  <a:gd name="T10" fmla="*/ 2529 w 2574"/>
                  <a:gd name="T11" fmla="*/ 44 h 3310"/>
                  <a:gd name="T12" fmla="*/ 2548 w 2574"/>
                  <a:gd name="T13" fmla="*/ 67 h 3310"/>
                  <a:gd name="T14" fmla="*/ 2562 w 2574"/>
                  <a:gd name="T15" fmla="*/ 92 h 3310"/>
                  <a:gd name="T16" fmla="*/ 2571 w 2574"/>
                  <a:gd name="T17" fmla="*/ 120 h 3310"/>
                  <a:gd name="T18" fmla="*/ 2574 w 2574"/>
                  <a:gd name="T19" fmla="*/ 150 h 3310"/>
                  <a:gd name="T20" fmla="*/ 2574 w 2574"/>
                  <a:gd name="T21" fmla="*/ 374 h 3310"/>
                  <a:gd name="T22" fmla="*/ 2272 w 2574"/>
                  <a:gd name="T23" fmla="*/ 896 h 3310"/>
                  <a:gd name="T24" fmla="*/ 2272 w 2574"/>
                  <a:gd name="T25" fmla="*/ 301 h 3310"/>
                  <a:gd name="T26" fmla="*/ 304 w 2574"/>
                  <a:gd name="T27" fmla="*/ 301 h 3310"/>
                  <a:gd name="T28" fmla="*/ 304 w 2574"/>
                  <a:gd name="T29" fmla="*/ 3008 h 3310"/>
                  <a:gd name="T30" fmla="*/ 2272 w 2574"/>
                  <a:gd name="T31" fmla="*/ 3008 h 3310"/>
                  <a:gd name="T32" fmla="*/ 2272 w 2574"/>
                  <a:gd name="T33" fmla="*/ 2634 h 3310"/>
                  <a:gd name="T34" fmla="*/ 2430 w 2574"/>
                  <a:gd name="T35" fmla="*/ 2530 h 3310"/>
                  <a:gd name="T36" fmla="*/ 2458 w 2574"/>
                  <a:gd name="T37" fmla="*/ 2508 h 3310"/>
                  <a:gd name="T38" fmla="*/ 2482 w 2574"/>
                  <a:gd name="T39" fmla="*/ 2483 h 3310"/>
                  <a:gd name="T40" fmla="*/ 2502 w 2574"/>
                  <a:gd name="T41" fmla="*/ 2454 h 3310"/>
                  <a:gd name="T42" fmla="*/ 2574 w 2574"/>
                  <a:gd name="T43" fmla="*/ 2330 h 3310"/>
                  <a:gd name="T44" fmla="*/ 2574 w 2574"/>
                  <a:gd name="T45" fmla="*/ 3159 h 3310"/>
                  <a:gd name="T46" fmla="*/ 2571 w 2574"/>
                  <a:gd name="T47" fmla="*/ 3189 h 3310"/>
                  <a:gd name="T48" fmla="*/ 2562 w 2574"/>
                  <a:gd name="T49" fmla="*/ 3217 h 3310"/>
                  <a:gd name="T50" fmla="*/ 2548 w 2574"/>
                  <a:gd name="T51" fmla="*/ 3243 h 3310"/>
                  <a:gd name="T52" fmla="*/ 2529 w 2574"/>
                  <a:gd name="T53" fmla="*/ 3265 h 3310"/>
                  <a:gd name="T54" fmla="*/ 2507 w 2574"/>
                  <a:gd name="T55" fmla="*/ 3284 h 3310"/>
                  <a:gd name="T56" fmla="*/ 2481 w 2574"/>
                  <a:gd name="T57" fmla="*/ 3297 h 3310"/>
                  <a:gd name="T58" fmla="*/ 2453 w 2574"/>
                  <a:gd name="T59" fmla="*/ 3307 h 3310"/>
                  <a:gd name="T60" fmla="*/ 2423 w 2574"/>
                  <a:gd name="T61" fmla="*/ 3310 h 3310"/>
                  <a:gd name="T62" fmla="*/ 152 w 2574"/>
                  <a:gd name="T63" fmla="*/ 3310 h 3310"/>
                  <a:gd name="T64" fmla="*/ 121 w 2574"/>
                  <a:gd name="T65" fmla="*/ 3307 h 3310"/>
                  <a:gd name="T66" fmla="*/ 93 w 2574"/>
                  <a:gd name="T67" fmla="*/ 3297 h 3310"/>
                  <a:gd name="T68" fmla="*/ 67 w 2574"/>
                  <a:gd name="T69" fmla="*/ 3284 h 3310"/>
                  <a:gd name="T70" fmla="*/ 45 w 2574"/>
                  <a:gd name="T71" fmla="*/ 3265 h 3310"/>
                  <a:gd name="T72" fmla="*/ 26 w 2574"/>
                  <a:gd name="T73" fmla="*/ 3243 h 3310"/>
                  <a:gd name="T74" fmla="*/ 13 w 2574"/>
                  <a:gd name="T75" fmla="*/ 3217 h 3310"/>
                  <a:gd name="T76" fmla="*/ 3 w 2574"/>
                  <a:gd name="T77" fmla="*/ 3189 h 3310"/>
                  <a:gd name="T78" fmla="*/ 0 w 2574"/>
                  <a:gd name="T79" fmla="*/ 3159 h 3310"/>
                  <a:gd name="T80" fmla="*/ 0 w 2574"/>
                  <a:gd name="T81" fmla="*/ 150 h 3310"/>
                  <a:gd name="T82" fmla="*/ 3 w 2574"/>
                  <a:gd name="T83" fmla="*/ 120 h 3310"/>
                  <a:gd name="T84" fmla="*/ 13 w 2574"/>
                  <a:gd name="T85" fmla="*/ 92 h 3310"/>
                  <a:gd name="T86" fmla="*/ 26 w 2574"/>
                  <a:gd name="T87" fmla="*/ 67 h 3310"/>
                  <a:gd name="T88" fmla="*/ 45 w 2574"/>
                  <a:gd name="T89" fmla="*/ 44 h 3310"/>
                  <a:gd name="T90" fmla="*/ 67 w 2574"/>
                  <a:gd name="T91" fmla="*/ 26 h 3310"/>
                  <a:gd name="T92" fmla="*/ 93 w 2574"/>
                  <a:gd name="T93" fmla="*/ 12 h 3310"/>
                  <a:gd name="T94" fmla="*/ 121 w 2574"/>
                  <a:gd name="T95" fmla="*/ 3 h 3310"/>
                  <a:gd name="T96" fmla="*/ 152 w 2574"/>
                  <a:gd name="T97" fmla="*/ 0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74" h="3310">
                    <a:moveTo>
                      <a:pt x="152" y="0"/>
                    </a:moveTo>
                    <a:lnTo>
                      <a:pt x="2423" y="0"/>
                    </a:lnTo>
                    <a:lnTo>
                      <a:pt x="2453" y="3"/>
                    </a:lnTo>
                    <a:lnTo>
                      <a:pt x="2481" y="12"/>
                    </a:lnTo>
                    <a:lnTo>
                      <a:pt x="2507" y="26"/>
                    </a:lnTo>
                    <a:lnTo>
                      <a:pt x="2529" y="44"/>
                    </a:lnTo>
                    <a:lnTo>
                      <a:pt x="2548" y="67"/>
                    </a:lnTo>
                    <a:lnTo>
                      <a:pt x="2562" y="92"/>
                    </a:lnTo>
                    <a:lnTo>
                      <a:pt x="2571" y="120"/>
                    </a:lnTo>
                    <a:lnTo>
                      <a:pt x="2574" y="150"/>
                    </a:lnTo>
                    <a:lnTo>
                      <a:pt x="2574" y="374"/>
                    </a:lnTo>
                    <a:lnTo>
                      <a:pt x="2272" y="896"/>
                    </a:lnTo>
                    <a:lnTo>
                      <a:pt x="2272" y="301"/>
                    </a:lnTo>
                    <a:lnTo>
                      <a:pt x="304" y="301"/>
                    </a:lnTo>
                    <a:lnTo>
                      <a:pt x="304" y="3008"/>
                    </a:lnTo>
                    <a:lnTo>
                      <a:pt x="2272" y="3008"/>
                    </a:lnTo>
                    <a:lnTo>
                      <a:pt x="2272" y="2634"/>
                    </a:lnTo>
                    <a:lnTo>
                      <a:pt x="2430" y="2530"/>
                    </a:lnTo>
                    <a:lnTo>
                      <a:pt x="2458" y="2508"/>
                    </a:lnTo>
                    <a:lnTo>
                      <a:pt x="2482" y="2483"/>
                    </a:lnTo>
                    <a:lnTo>
                      <a:pt x="2502" y="2454"/>
                    </a:lnTo>
                    <a:lnTo>
                      <a:pt x="2574" y="2330"/>
                    </a:lnTo>
                    <a:lnTo>
                      <a:pt x="2574" y="3159"/>
                    </a:lnTo>
                    <a:lnTo>
                      <a:pt x="2571" y="3189"/>
                    </a:lnTo>
                    <a:lnTo>
                      <a:pt x="2562" y="3217"/>
                    </a:lnTo>
                    <a:lnTo>
                      <a:pt x="2548" y="3243"/>
                    </a:lnTo>
                    <a:lnTo>
                      <a:pt x="2529" y="3265"/>
                    </a:lnTo>
                    <a:lnTo>
                      <a:pt x="2507" y="3284"/>
                    </a:lnTo>
                    <a:lnTo>
                      <a:pt x="2481" y="3297"/>
                    </a:lnTo>
                    <a:lnTo>
                      <a:pt x="2453" y="3307"/>
                    </a:lnTo>
                    <a:lnTo>
                      <a:pt x="2423" y="3310"/>
                    </a:lnTo>
                    <a:lnTo>
                      <a:pt x="152" y="3310"/>
                    </a:lnTo>
                    <a:lnTo>
                      <a:pt x="121" y="3307"/>
                    </a:lnTo>
                    <a:lnTo>
                      <a:pt x="93" y="3297"/>
                    </a:lnTo>
                    <a:lnTo>
                      <a:pt x="67" y="3284"/>
                    </a:lnTo>
                    <a:lnTo>
                      <a:pt x="45" y="3265"/>
                    </a:lnTo>
                    <a:lnTo>
                      <a:pt x="26" y="3243"/>
                    </a:lnTo>
                    <a:lnTo>
                      <a:pt x="13" y="3217"/>
                    </a:lnTo>
                    <a:lnTo>
                      <a:pt x="3" y="3189"/>
                    </a:lnTo>
                    <a:lnTo>
                      <a:pt x="0" y="3159"/>
                    </a:lnTo>
                    <a:lnTo>
                      <a:pt x="0" y="150"/>
                    </a:lnTo>
                    <a:lnTo>
                      <a:pt x="3" y="120"/>
                    </a:lnTo>
                    <a:lnTo>
                      <a:pt x="13" y="92"/>
                    </a:lnTo>
                    <a:lnTo>
                      <a:pt x="26" y="67"/>
                    </a:lnTo>
                    <a:lnTo>
                      <a:pt x="45" y="44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58"/>
              <p:cNvSpPr>
                <a:spLocks noEditPoints="1"/>
              </p:cNvSpPr>
              <p:nvPr/>
            </p:nvSpPr>
            <p:spPr bwMode="auto">
              <a:xfrm>
                <a:off x="4826000" y="3575051"/>
                <a:ext cx="228600" cy="341313"/>
              </a:xfrm>
              <a:custGeom>
                <a:avLst/>
                <a:gdLst>
                  <a:gd name="T0" fmla="*/ 131 w 1591"/>
                  <a:gd name="T1" fmla="*/ 1996 h 2370"/>
                  <a:gd name="T2" fmla="*/ 223 w 1591"/>
                  <a:gd name="T3" fmla="*/ 2040 h 2370"/>
                  <a:gd name="T4" fmla="*/ 308 w 1591"/>
                  <a:gd name="T5" fmla="*/ 2097 h 2370"/>
                  <a:gd name="T6" fmla="*/ 439 w 1591"/>
                  <a:gd name="T7" fmla="*/ 1980 h 2370"/>
                  <a:gd name="T8" fmla="*/ 389 w 1591"/>
                  <a:gd name="T9" fmla="*/ 1934 h 2370"/>
                  <a:gd name="T10" fmla="*/ 314 w 1591"/>
                  <a:gd name="T11" fmla="*/ 1883 h 2370"/>
                  <a:gd name="T12" fmla="*/ 245 w 1591"/>
                  <a:gd name="T13" fmla="*/ 1849 h 2370"/>
                  <a:gd name="T14" fmla="*/ 187 w 1591"/>
                  <a:gd name="T15" fmla="*/ 1829 h 2370"/>
                  <a:gd name="T16" fmla="*/ 141 w 1591"/>
                  <a:gd name="T17" fmla="*/ 1820 h 2370"/>
                  <a:gd name="T18" fmla="*/ 1118 w 1591"/>
                  <a:gd name="T19" fmla="*/ 0 h 2370"/>
                  <a:gd name="T20" fmla="*/ 1173 w 1591"/>
                  <a:gd name="T21" fmla="*/ 7 h 2370"/>
                  <a:gd name="T22" fmla="*/ 1240 w 1591"/>
                  <a:gd name="T23" fmla="*/ 25 h 2370"/>
                  <a:gd name="T24" fmla="*/ 1319 w 1591"/>
                  <a:gd name="T25" fmla="*/ 57 h 2370"/>
                  <a:gd name="T26" fmla="*/ 1407 w 1591"/>
                  <a:gd name="T27" fmla="*/ 108 h 2370"/>
                  <a:gd name="T28" fmla="*/ 1478 w 1591"/>
                  <a:gd name="T29" fmla="*/ 163 h 2370"/>
                  <a:gd name="T30" fmla="*/ 1528 w 1591"/>
                  <a:gd name="T31" fmla="*/ 215 h 2370"/>
                  <a:gd name="T32" fmla="*/ 1561 w 1591"/>
                  <a:gd name="T33" fmla="*/ 261 h 2370"/>
                  <a:gd name="T34" fmla="*/ 1580 w 1591"/>
                  <a:gd name="T35" fmla="*/ 297 h 2370"/>
                  <a:gd name="T36" fmla="*/ 1588 w 1591"/>
                  <a:gd name="T37" fmla="*/ 320 h 2370"/>
                  <a:gd name="T38" fmla="*/ 1591 w 1591"/>
                  <a:gd name="T39" fmla="*/ 344 h 2370"/>
                  <a:gd name="T40" fmla="*/ 1581 w 1591"/>
                  <a:gd name="T41" fmla="*/ 379 h 2370"/>
                  <a:gd name="T42" fmla="*/ 625 w 1591"/>
                  <a:gd name="T43" fmla="*/ 2021 h 2370"/>
                  <a:gd name="T44" fmla="*/ 116 w 1591"/>
                  <a:gd name="T45" fmla="*/ 2357 h 2370"/>
                  <a:gd name="T46" fmla="*/ 77 w 1591"/>
                  <a:gd name="T47" fmla="*/ 2370 h 2370"/>
                  <a:gd name="T48" fmla="*/ 36 w 1591"/>
                  <a:gd name="T49" fmla="*/ 2359 h 2370"/>
                  <a:gd name="T50" fmla="*/ 12 w 1591"/>
                  <a:gd name="T51" fmla="*/ 2338 h 2370"/>
                  <a:gd name="T52" fmla="*/ 0 w 1591"/>
                  <a:gd name="T53" fmla="*/ 2306 h 2370"/>
                  <a:gd name="T54" fmla="*/ 34 w 1591"/>
                  <a:gd name="T55" fmla="*/ 1702 h 2370"/>
                  <a:gd name="T56" fmla="*/ 45 w 1591"/>
                  <a:gd name="T57" fmla="*/ 1670 h 2370"/>
                  <a:gd name="T58" fmla="*/ 1002 w 1591"/>
                  <a:gd name="T59" fmla="*/ 27 h 2370"/>
                  <a:gd name="T60" fmla="*/ 1034 w 1591"/>
                  <a:gd name="T61" fmla="*/ 7 h 2370"/>
                  <a:gd name="T62" fmla="*/ 1048 w 1591"/>
                  <a:gd name="T63" fmla="*/ 4 h 2370"/>
                  <a:gd name="T64" fmla="*/ 1076 w 1591"/>
                  <a:gd name="T65" fmla="*/ 0 h 2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91" h="2370">
                    <a:moveTo>
                      <a:pt x="141" y="1820"/>
                    </a:moveTo>
                    <a:lnTo>
                      <a:pt x="131" y="1996"/>
                    </a:lnTo>
                    <a:lnTo>
                      <a:pt x="177" y="2016"/>
                    </a:lnTo>
                    <a:lnTo>
                      <a:pt x="223" y="2040"/>
                    </a:lnTo>
                    <a:lnTo>
                      <a:pt x="267" y="2067"/>
                    </a:lnTo>
                    <a:lnTo>
                      <a:pt x="308" y="2097"/>
                    </a:lnTo>
                    <a:lnTo>
                      <a:pt x="455" y="2000"/>
                    </a:lnTo>
                    <a:lnTo>
                      <a:pt x="439" y="1980"/>
                    </a:lnTo>
                    <a:lnTo>
                      <a:pt x="417" y="1958"/>
                    </a:lnTo>
                    <a:lnTo>
                      <a:pt x="389" y="1934"/>
                    </a:lnTo>
                    <a:lnTo>
                      <a:pt x="355" y="1909"/>
                    </a:lnTo>
                    <a:lnTo>
                      <a:pt x="314" y="1883"/>
                    </a:lnTo>
                    <a:lnTo>
                      <a:pt x="278" y="1864"/>
                    </a:lnTo>
                    <a:lnTo>
                      <a:pt x="245" y="1849"/>
                    </a:lnTo>
                    <a:lnTo>
                      <a:pt x="214" y="1837"/>
                    </a:lnTo>
                    <a:lnTo>
                      <a:pt x="187" y="1829"/>
                    </a:lnTo>
                    <a:lnTo>
                      <a:pt x="163" y="1824"/>
                    </a:lnTo>
                    <a:lnTo>
                      <a:pt x="141" y="1820"/>
                    </a:lnTo>
                    <a:close/>
                    <a:moveTo>
                      <a:pt x="1095" y="0"/>
                    </a:moveTo>
                    <a:lnTo>
                      <a:pt x="1118" y="0"/>
                    </a:lnTo>
                    <a:lnTo>
                      <a:pt x="1144" y="2"/>
                    </a:lnTo>
                    <a:lnTo>
                      <a:pt x="1173" y="7"/>
                    </a:lnTo>
                    <a:lnTo>
                      <a:pt x="1205" y="14"/>
                    </a:lnTo>
                    <a:lnTo>
                      <a:pt x="1240" y="25"/>
                    </a:lnTo>
                    <a:lnTo>
                      <a:pt x="1278" y="39"/>
                    </a:lnTo>
                    <a:lnTo>
                      <a:pt x="1319" y="57"/>
                    </a:lnTo>
                    <a:lnTo>
                      <a:pt x="1362" y="81"/>
                    </a:lnTo>
                    <a:lnTo>
                      <a:pt x="1407" y="108"/>
                    </a:lnTo>
                    <a:lnTo>
                      <a:pt x="1446" y="136"/>
                    </a:lnTo>
                    <a:lnTo>
                      <a:pt x="1478" y="163"/>
                    </a:lnTo>
                    <a:lnTo>
                      <a:pt x="1505" y="190"/>
                    </a:lnTo>
                    <a:lnTo>
                      <a:pt x="1528" y="215"/>
                    </a:lnTo>
                    <a:lnTo>
                      <a:pt x="1546" y="239"/>
                    </a:lnTo>
                    <a:lnTo>
                      <a:pt x="1561" y="261"/>
                    </a:lnTo>
                    <a:lnTo>
                      <a:pt x="1571" y="280"/>
                    </a:lnTo>
                    <a:lnTo>
                      <a:pt x="1580" y="297"/>
                    </a:lnTo>
                    <a:lnTo>
                      <a:pt x="1585" y="311"/>
                    </a:lnTo>
                    <a:lnTo>
                      <a:pt x="1588" y="320"/>
                    </a:lnTo>
                    <a:lnTo>
                      <a:pt x="1589" y="325"/>
                    </a:lnTo>
                    <a:lnTo>
                      <a:pt x="1591" y="344"/>
                    </a:lnTo>
                    <a:lnTo>
                      <a:pt x="1588" y="363"/>
                    </a:lnTo>
                    <a:lnTo>
                      <a:pt x="1581" y="379"/>
                    </a:lnTo>
                    <a:lnTo>
                      <a:pt x="634" y="2008"/>
                    </a:lnTo>
                    <a:lnTo>
                      <a:pt x="625" y="2021"/>
                    </a:lnTo>
                    <a:lnTo>
                      <a:pt x="611" y="2033"/>
                    </a:lnTo>
                    <a:lnTo>
                      <a:pt x="116" y="2357"/>
                    </a:lnTo>
                    <a:lnTo>
                      <a:pt x="97" y="2367"/>
                    </a:lnTo>
                    <a:lnTo>
                      <a:pt x="77" y="2370"/>
                    </a:lnTo>
                    <a:lnTo>
                      <a:pt x="56" y="2368"/>
                    </a:lnTo>
                    <a:lnTo>
                      <a:pt x="36" y="2359"/>
                    </a:lnTo>
                    <a:lnTo>
                      <a:pt x="23" y="2350"/>
                    </a:lnTo>
                    <a:lnTo>
                      <a:pt x="12" y="2338"/>
                    </a:lnTo>
                    <a:lnTo>
                      <a:pt x="5" y="2323"/>
                    </a:lnTo>
                    <a:lnTo>
                      <a:pt x="0" y="2306"/>
                    </a:lnTo>
                    <a:lnTo>
                      <a:pt x="0" y="2290"/>
                    </a:lnTo>
                    <a:lnTo>
                      <a:pt x="34" y="1702"/>
                    </a:lnTo>
                    <a:lnTo>
                      <a:pt x="38" y="1685"/>
                    </a:lnTo>
                    <a:lnTo>
                      <a:pt x="45" y="1670"/>
                    </a:lnTo>
                    <a:lnTo>
                      <a:pt x="991" y="41"/>
                    </a:lnTo>
                    <a:lnTo>
                      <a:pt x="1002" y="27"/>
                    </a:lnTo>
                    <a:lnTo>
                      <a:pt x="1016" y="15"/>
                    </a:lnTo>
                    <a:lnTo>
                      <a:pt x="1034" y="7"/>
                    </a:lnTo>
                    <a:lnTo>
                      <a:pt x="1038" y="6"/>
                    </a:lnTo>
                    <a:lnTo>
                      <a:pt x="1048" y="4"/>
                    </a:lnTo>
                    <a:lnTo>
                      <a:pt x="1060" y="2"/>
                    </a:lnTo>
                    <a:lnTo>
                      <a:pt x="1076" y="0"/>
                    </a:lnTo>
                    <a:lnTo>
                      <a:pt x="10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59"/>
              <p:cNvSpPr>
                <a:spLocks/>
              </p:cNvSpPr>
              <p:nvPr/>
            </p:nvSpPr>
            <p:spPr bwMode="auto">
              <a:xfrm>
                <a:off x="4645025" y="3849688"/>
                <a:ext cx="166688" cy="84138"/>
              </a:xfrm>
              <a:custGeom>
                <a:avLst/>
                <a:gdLst>
                  <a:gd name="T0" fmla="*/ 557 w 1155"/>
                  <a:gd name="T1" fmla="*/ 5 h 591"/>
                  <a:gd name="T2" fmla="*/ 583 w 1155"/>
                  <a:gd name="T3" fmla="*/ 28 h 591"/>
                  <a:gd name="T4" fmla="*/ 591 w 1155"/>
                  <a:gd name="T5" fmla="*/ 111 h 591"/>
                  <a:gd name="T6" fmla="*/ 560 w 1155"/>
                  <a:gd name="T7" fmla="*/ 199 h 591"/>
                  <a:gd name="T8" fmla="*/ 569 w 1155"/>
                  <a:gd name="T9" fmla="*/ 242 h 591"/>
                  <a:gd name="T10" fmla="*/ 587 w 1155"/>
                  <a:gd name="T11" fmla="*/ 270 h 591"/>
                  <a:gd name="T12" fmla="*/ 637 w 1155"/>
                  <a:gd name="T13" fmla="*/ 278 h 591"/>
                  <a:gd name="T14" fmla="*/ 681 w 1155"/>
                  <a:gd name="T15" fmla="*/ 323 h 591"/>
                  <a:gd name="T16" fmla="*/ 693 w 1155"/>
                  <a:gd name="T17" fmla="*/ 357 h 591"/>
                  <a:gd name="T18" fmla="*/ 847 w 1155"/>
                  <a:gd name="T19" fmla="*/ 351 h 591"/>
                  <a:gd name="T20" fmla="*/ 996 w 1155"/>
                  <a:gd name="T21" fmla="*/ 366 h 591"/>
                  <a:gd name="T22" fmla="*/ 1118 w 1155"/>
                  <a:gd name="T23" fmla="*/ 373 h 591"/>
                  <a:gd name="T24" fmla="*/ 1149 w 1155"/>
                  <a:gd name="T25" fmla="*/ 400 h 591"/>
                  <a:gd name="T26" fmla="*/ 1154 w 1155"/>
                  <a:gd name="T27" fmla="*/ 441 h 591"/>
                  <a:gd name="T28" fmla="*/ 1131 w 1155"/>
                  <a:gd name="T29" fmla="*/ 475 h 591"/>
                  <a:gd name="T30" fmla="*/ 1066 w 1155"/>
                  <a:gd name="T31" fmla="*/ 482 h 591"/>
                  <a:gd name="T32" fmla="*/ 957 w 1155"/>
                  <a:gd name="T33" fmla="*/ 467 h 591"/>
                  <a:gd name="T34" fmla="*/ 843 w 1155"/>
                  <a:gd name="T35" fmla="*/ 452 h 591"/>
                  <a:gd name="T36" fmla="*/ 738 w 1155"/>
                  <a:gd name="T37" fmla="*/ 461 h 591"/>
                  <a:gd name="T38" fmla="*/ 679 w 1155"/>
                  <a:gd name="T39" fmla="*/ 486 h 591"/>
                  <a:gd name="T40" fmla="*/ 636 w 1155"/>
                  <a:gd name="T41" fmla="*/ 492 h 591"/>
                  <a:gd name="T42" fmla="*/ 603 w 1155"/>
                  <a:gd name="T43" fmla="*/ 477 h 591"/>
                  <a:gd name="T44" fmla="*/ 576 w 1155"/>
                  <a:gd name="T45" fmla="*/ 454 h 591"/>
                  <a:gd name="T46" fmla="*/ 571 w 1155"/>
                  <a:gd name="T47" fmla="*/ 407 h 591"/>
                  <a:gd name="T48" fmla="*/ 537 w 1155"/>
                  <a:gd name="T49" fmla="*/ 457 h 591"/>
                  <a:gd name="T50" fmla="*/ 495 w 1155"/>
                  <a:gd name="T51" fmla="*/ 471 h 591"/>
                  <a:gd name="T52" fmla="*/ 455 w 1155"/>
                  <a:gd name="T53" fmla="*/ 456 h 591"/>
                  <a:gd name="T54" fmla="*/ 439 w 1155"/>
                  <a:gd name="T55" fmla="*/ 419 h 591"/>
                  <a:gd name="T56" fmla="*/ 450 w 1155"/>
                  <a:gd name="T57" fmla="*/ 390 h 591"/>
                  <a:gd name="T58" fmla="*/ 458 w 1155"/>
                  <a:gd name="T59" fmla="*/ 369 h 591"/>
                  <a:gd name="T60" fmla="*/ 422 w 1155"/>
                  <a:gd name="T61" fmla="*/ 404 h 591"/>
                  <a:gd name="T62" fmla="*/ 379 w 1155"/>
                  <a:gd name="T63" fmla="*/ 428 h 591"/>
                  <a:gd name="T64" fmla="*/ 335 w 1155"/>
                  <a:gd name="T65" fmla="*/ 417 h 591"/>
                  <a:gd name="T66" fmla="*/ 314 w 1155"/>
                  <a:gd name="T67" fmla="*/ 379 h 591"/>
                  <a:gd name="T68" fmla="*/ 364 w 1155"/>
                  <a:gd name="T69" fmla="*/ 288 h 591"/>
                  <a:gd name="T70" fmla="*/ 252 w 1155"/>
                  <a:gd name="T71" fmla="*/ 393 h 591"/>
                  <a:gd name="T72" fmla="*/ 96 w 1155"/>
                  <a:gd name="T73" fmla="*/ 581 h 591"/>
                  <a:gd name="T74" fmla="*/ 49 w 1155"/>
                  <a:gd name="T75" fmla="*/ 590 h 591"/>
                  <a:gd name="T76" fmla="*/ 9 w 1155"/>
                  <a:gd name="T77" fmla="*/ 569 h 591"/>
                  <a:gd name="T78" fmla="*/ 2 w 1155"/>
                  <a:gd name="T79" fmla="*/ 527 h 591"/>
                  <a:gd name="T80" fmla="*/ 138 w 1155"/>
                  <a:gd name="T81" fmla="*/ 351 h 591"/>
                  <a:gd name="T82" fmla="*/ 344 w 1155"/>
                  <a:gd name="T83" fmla="*/ 123 h 591"/>
                  <a:gd name="T84" fmla="*/ 398 w 1155"/>
                  <a:gd name="T85" fmla="*/ 70 h 591"/>
                  <a:gd name="T86" fmla="*/ 462 w 1155"/>
                  <a:gd name="T87" fmla="*/ 20 h 591"/>
                  <a:gd name="T88" fmla="*/ 534 w 1155"/>
                  <a:gd name="T89" fmla="*/ 0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55" h="591">
                    <a:moveTo>
                      <a:pt x="534" y="0"/>
                    </a:moveTo>
                    <a:lnTo>
                      <a:pt x="545" y="2"/>
                    </a:lnTo>
                    <a:lnTo>
                      <a:pt x="557" y="5"/>
                    </a:lnTo>
                    <a:lnTo>
                      <a:pt x="567" y="10"/>
                    </a:lnTo>
                    <a:lnTo>
                      <a:pt x="576" y="18"/>
                    </a:lnTo>
                    <a:lnTo>
                      <a:pt x="583" y="28"/>
                    </a:lnTo>
                    <a:lnTo>
                      <a:pt x="591" y="54"/>
                    </a:lnTo>
                    <a:lnTo>
                      <a:pt x="593" y="82"/>
                    </a:lnTo>
                    <a:lnTo>
                      <a:pt x="591" y="111"/>
                    </a:lnTo>
                    <a:lnTo>
                      <a:pt x="584" y="140"/>
                    </a:lnTo>
                    <a:lnTo>
                      <a:pt x="573" y="170"/>
                    </a:lnTo>
                    <a:lnTo>
                      <a:pt x="560" y="199"/>
                    </a:lnTo>
                    <a:lnTo>
                      <a:pt x="543" y="230"/>
                    </a:lnTo>
                    <a:lnTo>
                      <a:pt x="557" y="235"/>
                    </a:lnTo>
                    <a:lnTo>
                      <a:pt x="569" y="242"/>
                    </a:lnTo>
                    <a:lnTo>
                      <a:pt x="579" y="254"/>
                    </a:lnTo>
                    <a:lnTo>
                      <a:pt x="583" y="263"/>
                    </a:lnTo>
                    <a:lnTo>
                      <a:pt x="587" y="270"/>
                    </a:lnTo>
                    <a:lnTo>
                      <a:pt x="604" y="269"/>
                    </a:lnTo>
                    <a:lnTo>
                      <a:pt x="620" y="272"/>
                    </a:lnTo>
                    <a:lnTo>
                      <a:pt x="637" y="278"/>
                    </a:lnTo>
                    <a:lnTo>
                      <a:pt x="653" y="289"/>
                    </a:lnTo>
                    <a:lnTo>
                      <a:pt x="668" y="303"/>
                    </a:lnTo>
                    <a:lnTo>
                      <a:pt x="681" y="323"/>
                    </a:lnTo>
                    <a:lnTo>
                      <a:pt x="689" y="338"/>
                    </a:lnTo>
                    <a:lnTo>
                      <a:pt x="692" y="349"/>
                    </a:lnTo>
                    <a:lnTo>
                      <a:pt x="693" y="357"/>
                    </a:lnTo>
                    <a:lnTo>
                      <a:pt x="746" y="351"/>
                    </a:lnTo>
                    <a:lnTo>
                      <a:pt x="797" y="350"/>
                    </a:lnTo>
                    <a:lnTo>
                      <a:pt x="847" y="351"/>
                    </a:lnTo>
                    <a:lnTo>
                      <a:pt x="897" y="355"/>
                    </a:lnTo>
                    <a:lnTo>
                      <a:pt x="946" y="361"/>
                    </a:lnTo>
                    <a:lnTo>
                      <a:pt x="996" y="366"/>
                    </a:lnTo>
                    <a:lnTo>
                      <a:pt x="1048" y="369"/>
                    </a:lnTo>
                    <a:lnTo>
                      <a:pt x="1101" y="371"/>
                    </a:lnTo>
                    <a:lnTo>
                      <a:pt x="1118" y="373"/>
                    </a:lnTo>
                    <a:lnTo>
                      <a:pt x="1131" y="379"/>
                    </a:lnTo>
                    <a:lnTo>
                      <a:pt x="1142" y="389"/>
                    </a:lnTo>
                    <a:lnTo>
                      <a:pt x="1149" y="400"/>
                    </a:lnTo>
                    <a:lnTo>
                      <a:pt x="1154" y="413"/>
                    </a:lnTo>
                    <a:lnTo>
                      <a:pt x="1155" y="427"/>
                    </a:lnTo>
                    <a:lnTo>
                      <a:pt x="1154" y="441"/>
                    </a:lnTo>
                    <a:lnTo>
                      <a:pt x="1149" y="454"/>
                    </a:lnTo>
                    <a:lnTo>
                      <a:pt x="1142" y="466"/>
                    </a:lnTo>
                    <a:lnTo>
                      <a:pt x="1131" y="475"/>
                    </a:lnTo>
                    <a:lnTo>
                      <a:pt x="1118" y="481"/>
                    </a:lnTo>
                    <a:lnTo>
                      <a:pt x="1101" y="483"/>
                    </a:lnTo>
                    <a:lnTo>
                      <a:pt x="1066" y="482"/>
                    </a:lnTo>
                    <a:lnTo>
                      <a:pt x="1031" y="478"/>
                    </a:lnTo>
                    <a:lnTo>
                      <a:pt x="993" y="473"/>
                    </a:lnTo>
                    <a:lnTo>
                      <a:pt x="957" y="467"/>
                    </a:lnTo>
                    <a:lnTo>
                      <a:pt x="919" y="460"/>
                    </a:lnTo>
                    <a:lnTo>
                      <a:pt x="881" y="455"/>
                    </a:lnTo>
                    <a:lnTo>
                      <a:pt x="843" y="452"/>
                    </a:lnTo>
                    <a:lnTo>
                      <a:pt x="807" y="451"/>
                    </a:lnTo>
                    <a:lnTo>
                      <a:pt x="771" y="454"/>
                    </a:lnTo>
                    <a:lnTo>
                      <a:pt x="738" y="461"/>
                    </a:lnTo>
                    <a:lnTo>
                      <a:pt x="705" y="474"/>
                    </a:lnTo>
                    <a:lnTo>
                      <a:pt x="693" y="480"/>
                    </a:lnTo>
                    <a:lnTo>
                      <a:pt x="679" y="486"/>
                    </a:lnTo>
                    <a:lnTo>
                      <a:pt x="664" y="492"/>
                    </a:lnTo>
                    <a:lnTo>
                      <a:pt x="651" y="494"/>
                    </a:lnTo>
                    <a:lnTo>
                      <a:pt x="636" y="492"/>
                    </a:lnTo>
                    <a:lnTo>
                      <a:pt x="626" y="487"/>
                    </a:lnTo>
                    <a:lnTo>
                      <a:pt x="614" y="482"/>
                    </a:lnTo>
                    <a:lnTo>
                      <a:pt x="603" y="477"/>
                    </a:lnTo>
                    <a:lnTo>
                      <a:pt x="592" y="471"/>
                    </a:lnTo>
                    <a:lnTo>
                      <a:pt x="584" y="464"/>
                    </a:lnTo>
                    <a:lnTo>
                      <a:pt x="576" y="454"/>
                    </a:lnTo>
                    <a:lnTo>
                      <a:pt x="572" y="442"/>
                    </a:lnTo>
                    <a:lnTo>
                      <a:pt x="571" y="423"/>
                    </a:lnTo>
                    <a:lnTo>
                      <a:pt x="571" y="407"/>
                    </a:lnTo>
                    <a:lnTo>
                      <a:pt x="560" y="427"/>
                    </a:lnTo>
                    <a:lnTo>
                      <a:pt x="547" y="446"/>
                    </a:lnTo>
                    <a:lnTo>
                      <a:pt x="537" y="457"/>
                    </a:lnTo>
                    <a:lnTo>
                      <a:pt x="524" y="466"/>
                    </a:lnTo>
                    <a:lnTo>
                      <a:pt x="509" y="470"/>
                    </a:lnTo>
                    <a:lnTo>
                      <a:pt x="495" y="471"/>
                    </a:lnTo>
                    <a:lnTo>
                      <a:pt x="480" y="469"/>
                    </a:lnTo>
                    <a:lnTo>
                      <a:pt x="467" y="464"/>
                    </a:lnTo>
                    <a:lnTo>
                      <a:pt x="455" y="456"/>
                    </a:lnTo>
                    <a:lnTo>
                      <a:pt x="446" y="446"/>
                    </a:lnTo>
                    <a:lnTo>
                      <a:pt x="440" y="433"/>
                    </a:lnTo>
                    <a:lnTo>
                      <a:pt x="439" y="419"/>
                    </a:lnTo>
                    <a:lnTo>
                      <a:pt x="444" y="402"/>
                    </a:lnTo>
                    <a:lnTo>
                      <a:pt x="447" y="396"/>
                    </a:lnTo>
                    <a:lnTo>
                      <a:pt x="450" y="390"/>
                    </a:lnTo>
                    <a:lnTo>
                      <a:pt x="450" y="390"/>
                    </a:lnTo>
                    <a:lnTo>
                      <a:pt x="449" y="390"/>
                    </a:lnTo>
                    <a:lnTo>
                      <a:pt x="458" y="369"/>
                    </a:lnTo>
                    <a:lnTo>
                      <a:pt x="445" y="378"/>
                    </a:lnTo>
                    <a:lnTo>
                      <a:pt x="432" y="390"/>
                    </a:lnTo>
                    <a:lnTo>
                      <a:pt x="422" y="404"/>
                    </a:lnTo>
                    <a:lnTo>
                      <a:pt x="409" y="417"/>
                    </a:lnTo>
                    <a:lnTo>
                      <a:pt x="394" y="425"/>
                    </a:lnTo>
                    <a:lnTo>
                      <a:pt x="379" y="428"/>
                    </a:lnTo>
                    <a:lnTo>
                      <a:pt x="363" y="428"/>
                    </a:lnTo>
                    <a:lnTo>
                      <a:pt x="348" y="424"/>
                    </a:lnTo>
                    <a:lnTo>
                      <a:pt x="335" y="417"/>
                    </a:lnTo>
                    <a:lnTo>
                      <a:pt x="324" y="406"/>
                    </a:lnTo>
                    <a:lnTo>
                      <a:pt x="317" y="394"/>
                    </a:lnTo>
                    <a:lnTo>
                      <a:pt x="314" y="379"/>
                    </a:lnTo>
                    <a:lnTo>
                      <a:pt x="316" y="364"/>
                    </a:lnTo>
                    <a:lnTo>
                      <a:pt x="323" y="347"/>
                    </a:lnTo>
                    <a:lnTo>
                      <a:pt x="364" y="288"/>
                    </a:lnTo>
                    <a:lnTo>
                      <a:pt x="404" y="226"/>
                    </a:lnTo>
                    <a:lnTo>
                      <a:pt x="326" y="309"/>
                    </a:lnTo>
                    <a:lnTo>
                      <a:pt x="252" y="393"/>
                    </a:lnTo>
                    <a:lnTo>
                      <a:pt x="179" y="480"/>
                    </a:lnTo>
                    <a:lnTo>
                      <a:pt x="108" y="569"/>
                    </a:lnTo>
                    <a:lnTo>
                      <a:pt x="96" y="581"/>
                    </a:lnTo>
                    <a:lnTo>
                      <a:pt x="80" y="588"/>
                    </a:lnTo>
                    <a:lnTo>
                      <a:pt x="65" y="591"/>
                    </a:lnTo>
                    <a:lnTo>
                      <a:pt x="49" y="590"/>
                    </a:lnTo>
                    <a:lnTo>
                      <a:pt x="33" y="586"/>
                    </a:lnTo>
                    <a:lnTo>
                      <a:pt x="21" y="579"/>
                    </a:lnTo>
                    <a:lnTo>
                      <a:pt x="9" y="569"/>
                    </a:lnTo>
                    <a:lnTo>
                      <a:pt x="2" y="556"/>
                    </a:lnTo>
                    <a:lnTo>
                      <a:pt x="0" y="542"/>
                    </a:lnTo>
                    <a:lnTo>
                      <a:pt x="2" y="527"/>
                    </a:lnTo>
                    <a:lnTo>
                      <a:pt x="11" y="511"/>
                    </a:lnTo>
                    <a:lnTo>
                      <a:pt x="74" y="431"/>
                    </a:lnTo>
                    <a:lnTo>
                      <a:pt x="138" y="351"/>
                    </a:lnTo>
                    <a:lnTo>
                      <a:pt x="204" y="273"/>
                    </a:lnTo>
                    <a:lnTo>
                      <a:pt x="273" y="196"/>
                    </a:lnTo>
                    <a:lnTo>
                      <a:pt x="344" y="123"/>
                    </a:lnTo>
                    <a:lnTo>
                      <a:pt x="361" y="107"/>
                    </a:lnTo>
                    <a:lnTo>
                      <a:pt x="380" y="89"/>
                    </a:lnTo>
                    <a:lnTo>
                      <a:pt x="398" y="70"/>
                    </a:lnTo>
                    <a:lnTo>
                      <a:pt x="418" y="52"/>
                    </a:lnTo>
                    <a:lnTo>
                      <a:pt x="439" y="35"/>
                    </a:lnTo>
                    <a:lnTo>
                      <a:pt x="462" y="20"/>
                    </a:lnTo>
                    <a:lnTo>
                      <a:pt x="485" y="9"/>
                    </a:lnTo>
                    <a:lnTo>
                      <a:pt x="509" y="2"/>
                    </a:lnTo>
                    <a:lnTo>
                      <a:pt x="5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4663797" y="4514929"/>
              <a:ext cx="792493" cy="761843"/>
              <a:chOff x="4967288" y="5026025"/>
              <a:chExt cx="574676" cy="552451"/>
            </a:xfrm>
            <a:solidFill>
              <a:schemeClr val="bg1"/>
            </a:solidFill>
          </p:grpSpPr>
          <p:sp>
            <p:nvSpPr>
              <p:cNvPr id="69" name="Freeform 64"/>
              <p:cNvSpPr>
                <a:spLocks/>
              </p:cNvSpPr>
              <p:nvPr/>
            </p:nvSpPr>
            <p:spPr bwMode="auto">
              <a:xfrm>
                <a:off x="5049838" y="5100638"/>
                <a:ext cx="131763" cy="128588"/>
              </a:xfrm>
              <a:custGeom>
                <a:avLst/>
                <a:gdLst>
                  <a:gd name="T0" fmla="*/ 327 w 833"/>
                  <a:gd name="T1" fmla="*/ 0 h 811"/>
                  <a:gd name="T2" fmla="*/ 372 w 833"/>
                  <a:gd name="T3" fmla="*/ 3 h 811"/>
                  <a:gd name="T4" fmla="*/ 414 w 833"/>
                  <a:gd name="T5" fmla="*/ 12 h 811"/>
                  <a:gd name="T6" fmla="*/ 454 w 833"/>
                  <a:gd name="T7" fmla="*/ 25 h 811"/>
                  <a:gd name="T8" fmla="*/ 492 w 833"/>
                  <a:gd name="T9" fmla="*/ 44 h 811"/>
                  <a:gd name="T10" fmla="*/ 527 w 833"/>
                  <a:gd name="T11" fmla="*/ 68 h 811"/>
                  <a:gd name="T12" fmla="*/ 558 w 833"/>
                  <a:gd name="T13" fmla="*/ 95 h 811"/>
                  <a:gd name="T14" fmla="*/ 586 w 833"/>
                  <a:gd name="T15" fmla="*/ 127 h 811"/>
                  <a:gd name="T16" fmla="*/ 609 w 833"/>
                  <a:gd name="T17" fmla="*/ 162 h 811"/>
                  <a:gd name="T18" fmla="*/ 628 w 833"/>
                  <a:gd name="T19" fmla="*/ 200 h 811"/>
                  <a:gd name="T20" fmla="*/ 642 w 833"/>
                  <a:gd name="T21" fmla="*/ 239 h 811"/>
                  <a:gd name="T22" fmla="*/ 651 w 833"/>
                  <a:gd name="T23" fmla="*/ 283 h 811"/>
                  <a:gd name="T24" fmla="*/ 654 w 833"/>
                  <a:gd name="T25" fmla="*/ 327 h 811"/>
                  <a:gd name="T26" fmla="*/ 651 w 833"/>
                  <a:gd name="T27" fmla="*/ 369 h 811"/>
                  <a:gd name="T28" fmla="*/ 642 w 833"/>
                  <a:gd name="T29" fmla="*/ 409 h 811"/>
                  <a:gd name="T30" fmla="*/ 629 w 833"/>
                  <a:gd name="T31" fmla="*/ 447 h 811"/>
                  <a:gd name="T32" fmla="*/ 612 w 833"/>
                  <a:gd name="T33" fmla="*/ 483 h 811"/>
                  <a:gd name="T34" fmla="*/ 833 w 833"/>
                  <a:gd name="T35" fmla="*/ 692 h 811"/>
                  <a:gd name="T36" fmla="*/ 792 w 833"/>
                  <a:gd name="T37" fmla="*/ 729 h 811"/>
                  <a:gd name="T38" fmla="*/ 754 w 833"/>
                  <a:gd name="T39" fmla="*/ 768 h 811"/>
                  <a:gd name="T40" fmla="*/ 720 w 833"/>
                  <a:gd name="T41" fmla="*/ 811 h 811"/>
                  <a:gd name="T42" fmla="*/ 499 w 833"/>
                  <a:gd name="T43" fmla="*/ 603 h 811"/>
                  <a:gd name="T44" fmla="*/ 461 w 833"/>
                  <a:gd name="T45" fmla="*/ 624 h 811"/>
                  <a:gd name="T46" fmla="*/ 418 w 833"/>
                  <a:gd name="T47" fmla="*/ 640 h 811"/>
                  <a:gd name="T48" fmla="*/ 374 w 833"/>
                  <a:gd name="T49" fmla="*/ 650 h 811"/>
                  <a:gd name="T50" fmla="*/ 327 w 833"/>
                  <a:gd name="T51" fmla="*/ 653 h 811"/>
                  <a:gd name="T52" fmla="*/ 283 w 833"/>
                  <a:gd name="T53" fmla="*/ 651 h 811"/>
                  <a:gd name="T54" fmla="*/ 240 w 833"/>
                  <a:gd name="T55" fmla="*/ 642 h 811"/>
                  <a:gd name="T56" fmla="*/ 200 w 833"/>
                  <a:gd name="T57" fmla="*/ 628 h 811"/>
                  <a:gd name="T58" fmla="*/ 162 w 833"/>
                  <a:gd name="T59" fmla="*/ 609 h 811"/>
                  <a:gd name="T60" fmla="*/ 127 w 833"/>
                  <a:gd name="T61" fmla="*/ 585 h 811"/>
                  <a:gd name="T62" fmla="*/ 96 w 833"/>
                  <a:gd name="T63" fmla="*/ 558 h 811"/>
                  <a:gd name="T64" fmla="*/ 68 w 833"/>
                  <a:gd name="T65" fmla="*/ 527 h 811"/>
                  <a:gd name="T66" fmla="*/ 45 w 833"/>
                  <a:gd name="T67" fmla="*/ 491 h 811"/>
                  <a:gd name="T68" fmla="*/ 26 w 833"/>
                  <a:gd name="T69" fmla="*/ 454 h 811"/>
                  <a:gd name="T70" fmla="*/ 11 w 833"/>
                  <a:gd name="T71" fmla="*/ 414 h 811"/>
                  <a:gd name="T72" fmla="*/ 4 w 833"/>
                  <a:gd name="T73" fmla="*/ 371 h 811"/>
                  <a:gd name="T74" fmla="*/ 0 w 833"/>
                  <a:gd name="T75" fmla="*/ 327 h 811"/>
                  <a:gd name="T76" fmla="*/ 4 w 833"/>
                  <a:gd name="T77" fmla="*/ 283 h 811"/>
                  <a:gd name="T78" fmla="*/ 11 w 833"/>
                  <a:gd name="T79" fmla="*/ 239 h 811"/>
                  <a:gd name="T80" fmla="*/ 26 w 833"/>
                  <a:gd name="T81" fmla="*/ 200 h 811"/>
                  <a:gd name="T82" fmla="*/ 45 w 833"/>
                  <a:gd name="T83" fmla="*/ 162 h 811"/>
                  <a:gd name="T84" fmla="*/ 68 w 833"/>
                  <a:gd name="T85" fmla="*/ 127 h 811"/>
                  <a:gd name="T86" fmla="*/ 96 w 833"/>
                  <a:gd name="T87" fmla="*/ 95 h 811"/>
                  <a:gd name="T88" fmla="*/ 127 w 833"/>
                  <a:gd name="T89" fmla="*/ 68 h 811"/>
                  <a:gd name="T90" fmla="*/ 162 w 833"/>
                  <a:gd name="T91" fmla="*/ 44 h 811"/>
                  <a:gd name="T92" fmla="*/ 200 w 833"/>
                  <a:gd name="T93" fmla="*/ 25 h 811"/>
                  <a:gd name="T94" fmla="*/ 240 w 833"/>
                  <a:gd name="T95" fmla="*/ 12 h 811"/>
                  <a:gd name="T96" fmla="*/ 283 w 833"/>
                  <a:gd name="T97" fmla="*/ 3 h 811"/>
                  <a:gd name="T98" fmla="*/ 327 w 833"/>
                  <a:gd name="T99" fmla="*/ 0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33" h="811">
                    <a:moveTo>
                      <a:pt x="327" y="0"/>
                    </a:moveTo>
                    <a:lnTo>
                      <a:pt x="372" y="3"/>
                    </a:lnTo>
                    <a:lnTo>
                      <a:pt x="414" y="12"/>
                    </a:lnTo>
                    <a:lnTo>
                      <a:pt x="454" y="25"/>
                    </a:lnTo>
                    <a:lnTo>
                      <a:pt x="492" y="44"/>
                    </a:lnTo>
                    <a:lnTo>
                      <a:pt x="527" y="68"/>
                    </a:lnTo>
                    <a:lnTo>
                      <a:pt x="558" y="95"/>
                    </a:lnTo>
                    <a:lnTo>
                      <a:pt x="586" y="127"/>
                    </a:lnTo>
                    <a:lnTo>
                      <a:pt x="609" y="162"/>
                    </a:lnTo>
                    <a:lnTo>
                      <a:pt x="628" y="200"/>
                    </a:lnTo>
                    <a:lnTo>
                      <a:pt x="642" y="239"/>
                    </a:lnTo>
                    <a:lnTo>
                      <a:pt x="651" y="283"/>
                    </a:lnTo>
                    <a:lnTo>
                      <a:pt x="654" y="327"/>
                    </a:lnTo>
                    <a:lnTo>
                      <a:pt x="651" y="369"/>
                    </a:lnTo>
                    <a:lnTo>
                      <a:pt x="642" y="409"/>
                    </a:lnTo>
                    <a:lnTo>
                      <a:pt x="629" y="447"/>
                    </a:lnTo>
                    <a:lnTo>
                      <a:pt x="612" y="483"/>
                    </a:lnTo>
                    <a:lnTo>
                      <a:pt x="833" y="692"/>
                    </a:lnTo>
                    <a:lnTo>
                      <a:pt x="792" y="729"/>
                    </a:lnTo>
                    <a:lnTo>
                      <a:pt x="754" y="768"/>
                    </a:lnTo>
                    <a:lnTo>
                      <a:pt x="720" y="811"/>
                    </a:lnTo>
                    <a:lnTo>
                      <a:pt x="499" y="603"/>
                    </a:lnTo>
                    <a:lnTo>
                      <a:pt x="461" y="624"/>
                    </a:lnTo>
                    <a:lnTo>
                      <a:pt x="418" y="640"/>
                    </a:lnTo>
                    <a:lnTo>
                      <a:pt x="374" y="650"/>
                    </a:lnTo>
                    <a:lnTo>
                      <a:pt x="327" y="653"/>
                    </a:lnTo>
                    <a:lnTo>
                      <a:pt x="283" y="651"/>
                    </a:lnTo>
                    <a:lnTo>
                      <a:pt x="240" y="642"/>
                    </a:lnTo>
                    <a:lnTo>
                      <a:pt x="200" y="628"/>
                    </a:lnTo>
                    <a:lnTo>
                      <a:pt x="162" y="609"/>
                    </a:lnTo>
                    <a:lnTo>
                      <a:pt x="127" y="585"/>
                    </a:lnTo>
                    <a:lnTo>
                      <a:pt x="96" y="558"/>
                    </a:lnTo>
                    <a:lnTo>
                      <a:pt x="68" y="527"/>
                    </a:lnTo>
                    <a:lnTo>
                      <a:pt x="45" y="491"/>
                    </a:lnTo>
                    <a:lnTo>
                      <a:pt x="26" y="454"/>
                    </a:lnTo>
                    <a:lnTo>
                      <a:pt x="11" y="414"/>
                    </a:lnTo>
                    <a:lnTo>
                      <a:pt x="4" y="371"/>
                    </a:lnTo>
                    <a:lnTo>
                      <a:pt x="0" y="327"/>
                    </a:lnTo>
                    <a:lnTo>
                      <a:pt x="4" y="283"/>
                    </a:lnTo>
                    <a:lnTo>
                      <a:pt x="11" y="239"/>
                    </a:lnTo>
                    <a:lnTo>
                      <a:pt x="26" y="200"/>
                    </a:lnTo>
                    <a:lnTo>
                      <a:pt x="45" y="162"/>
                    </a:lnTo>
                    <a:lnTo>
                      <a:pt x="68" y="127"/>
                    </a:lnTo>
                    <a:lnTo>
                      <a:pt x="96" y="95"/>
                    </a:lnTo>
                    <a:lnTo>
                      <a:pt x="127" y="68"/>
                    </a:lnTo>
                    <a:lnTo>
                      <a:pt x="162" y="44"/>
                    </a:lnTo>
                    <a:lnTo>
                      <a:pt x="200" y="25"/>
                    </a:lnTo>
                    <a:lnTo>
                      <a:pt x="240" y="12"/>
                    </a:lnTo>
                    <a:lnTo>
                      <a:pt x="283" y="3"/>
                    </a:lnTo>
                    <a:lnTo>
                      <a:pt x="3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65"/>
              <p:cNvSpPr>
                <a:spLocks/>
              </p:cNvSpPr>
              <p:nvPr/>
            </p:nvSpPr>
            <p:spPr bwMode="auto">
              <a:xfrm>
                <a:off x="5307013" y="5026025"/>
                <a:ext cx="136525" cy="179388"/>
              </a:xfrm>
              <a:custGeom>
                <a:avLst/>
                <a:gdLst>
                  <a:gd name="T0" fmla="*/ 524 w 852"/>
                  <a:gd name="T1" fmla="*/ 0 h 1132"/>
                  <a:gd name="T2" fmla="*/ 524 w 852"/>
                  <a:gd name="T3" fmla="*/ 0 h 1132"/>
                  <a:gd name="T4" fmla="*/ 569 w 852"/>
                  <a:gd name="T5" fmla="*/ 3 h 1132"/>
                  <a:gd name="T6" fmla="*/ 611 w 852"/>
                  <a:gd name="T7" fmla="*/ 12 h 1132"/>
                  <a:gd name="T8" fmla="*/ 652 w 852"/>
                  <a:gd name="T9" fmla="*/ 27 h 1132"/>
                  <a:gd name="T10" fmla="*/ 690 w 852"/>
                  <a:gd name="T11" fmla="*/ 45 h 1132"/>
                  <a:gd name="T12" fmla="*/ 724 w 852"/>
                  <a:gd name="T13" fmla="*/ 69 h 1132"/>
                  <a:gd name="T14" fmla="*/ 755 w 852"/>
                  <a:gd name="T15" fmla="*/ 96 h 1132"/>
                  <a:gd name="T16" fmla="*/ 783 w 852"/>
                  <a:gd name="T17" fmla="*/ 128 h 1132"/>
                  <a:gd name="T18" fmla="*/ 806 w 852"/>
                  <a:gd name="T19" fmla="*/ 162 h 1132"/>
                  <a:gd name="T20" fmla="*/ 825 w 852"/>
                  <a:gd name="T21" fmla="*/ 200 h 1132"/>
                  <a:gd name="T22" fmla="*/ 839 w 852"/>
                  <a:gd name="T23" fmla="*/ 241 h 1132"/>
                  <a:gd name="T24" fmla="*/ 848 w 852"/>
                  <a:gd name="T25" fmla="*/ 283 h 1132"/>
                  <a:gd name="T26" fmla="*/ 852 w 852"/>
                  <a:gd name="T27" fmla="*/ 327 h 1132"/>
                  <a:gd name="T28" fmla="*/ 848 w 852"/>
                  <a:gd name="T29" fmla="*/ 372 h 1132"/>
                  <a:gd name="T30" fmla="*/ 839 w 852"/>
                  <a:gd name="T31" fmla="*/ 414 h 1132"/>
                  <a:gd name="T32" fmla="*/ 825 w 852"/>
                  <a:gd name="T33" fmla="*/ 455 h 1132"/>
                  <a:gd name="T34" fmla="*/ 806 w 852"/>
                  <a:gd name="T35" fmla="*/ 492 h 1132"/>
                  <a:gd name="T36" fmla="*/ 783 w 852"/>
                  <a:gd name="T37" fmla="*/ 527 h 1132"/>
                  <a:gd name="T38" fmla="*/ 755 w 852"/>
                  <a:gd name="T39" fmla="*/ 558 h 1132"/>
                  <a:gd name="T40" fmla="*/ 724 w 852"/>
                  <a:gd name="T41" fmla="*/ 586 h 1132"/>
                  <a:gd name="T42" fmla="*/ 690 w 852"/>
                  <a:gd name="T43" fmla="*/ 609 h 1132"/>
                  <a:gd name="T44" fmla="*/ 652 w 852"/>
                  <a:gd name="T45" fmla="*/ 628 h 1132"/>
                  <a:gd name="T46" fmla="*/ 611 w 852"/>
                  <a:gd name="T47" fmla="*/ 642 h 1132"/>
                  <a:gd name="T48" fmla="*/ 569 w 852"/>
                  <a:gd name="T49" fmla="*/ 651 h 1132"/>
                  <a:gd name="T50" fmla="*/ 524 w 852"/>
                  <a:gd name="T51" fmla="*/ 654 h 1132"/>
                  <a:gd name="T52" fmla="*/ 493 w 852"/>
                  <a:gd name="T53" fmla="*/ 652 h 1132"/>
                  <a:gd name="T54" fmla="*/ 463 w 852"/>
                  <a:gd name="T55" fmla="*/ 647 h 1132"/>
                  <a:gd name="T56" fmla="*/ 434 w 852"/>
                  <a:gd name="T57" fmla="*/ 640 h 1132"/>
                  <a:gd name="T58" fmla="*/ 142 w 852"/>
                  <a:gd name="T59" fmla="*/ 1132 h 1132"/>
                  <a:gd name="T60" fmla="*/ 96 w 852"/>
                  <a:gd name="T61" fmla="*/ 1100 h 1132"/>
                  <a:gd name="T62" fmla="*/ 50 w 852"/>
                  <a:gd name="T63" fmla="*/ 1072 h 1132"/>
                  <a:gd name="T64" fmla="*/ 0 w 852"/>
                  <a:gd name="T65" fmla="*/ 1048 h 1132"/>
                  <a:gd name="T66" fmla="*/ 292 w 852"/>
                  <a:gd name="T67" fmla="*/ 557 h 1132"/>
                  <a:gd name="T68" fmla="*/ 265 w 852"/>
                  <a:gd name="T69" fmla="*/ 526 h 1132"/>
                  <a:gd name="T70" fmla="*/ 242 w 852"/>
                  <a:gd name="T71" fmla="*/ 491 h 1132"/>
                  <a:gd name="T72" fmla="*/ 223 w 852"/>
                  <a:gd name="T73" fmla="*/ 454 h 1132"/>
                  <a:gd name="T74" fmla="*/ 209 w 852"/>
                  <a:gd name="T75" fmla="*/ 414 h 1132"/>
                  <a:gd name="T76" fmla="*/ 201 w 852"/>
                  <a:gd name="T77" fmla="*/ 372 h 1132"/>
                  <a:gd name="T78" fmla="*/ 197 w 852"/>
                  <a:gd name="T79" fmla="*/ 327 h 1132"/>
                  <a:gd name="T80" fmla="*/ 201 w 852"/>
                  <a:gd name="T81" fmla="*/ 283 h 1132"/>
                  <a:gd name="T82" fmla="*/ 209 w 852"/>
                  <a:gd name="T83" fmla="*/ 240 h 1132"/>
                  <a:gd name="T84" fmla="*/ 223 w 852"/>
                  <a:gd name="T85" fmla="*/ 200 h 1132"/>
                  <a:gd name="T86" fmla="*/ 242 w 852"/>
                  <a:gd name="T87" fmla="*/ 162 h 1132"/>
                  <a:gd name="T88" fmla="*/ 266 w 852"/>
                  <a:gd name="T89" fmla="*/ 128 h 1132"/>
                  <a:gd name="T90" fmla="*/ 293 w 852"/>
                  <a:gd name="T91" fmla="*/ 96 h 1132"/>
                  <a:gd name="T92" fmla="*/ 325 w 852"/>
                  <a:gd name="T93" fmla="*/ 69 h 1132"/>
                  <a:gd name="T94" fmla="*/ 359 w 852"/>
                  <a:gd name="T95" fmla="*/ 45 h 1132"/>
                  <a:gd name="T96" fmla="*/ 397 w 852"/>
                  <a:gd name="T97" fmla="*/ 27 h 1132"/>
                  <a:gd name="T98" fmla="*/ 437 w 852"/>
                  <a:gd name="T99" fmla="*/ 12 h 1132"/>
                  <a:gd name="T100" fmla="*/ 480 w 852"/>
                  <a:gd name="T101" fmla="*/ 3 h 1132"/>
                  <a:gd name="T102" fmla="*/ 524 w 852"/>
                  <a:gd name="T103" fmla="*/ 0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52" h="1132">
                    <a:moveTo>
                      <a:pt x="524" y="0"/>
                    </a:moveTo>
                    <a:lnTo>
                      <a:pt x="524" y="0"/>
                    </a:lnTo>
                    <a:lnTo>
                      <a:pt x="569" y="3"/>
                    </a:lnTo>
                    <a:lnTo>
                      <a:pt x="611" y="12"/>
                    </a:lnTo>
                    <a:lnTo>
                      <a:pt x="652" y="27"/>
                    </a:lnTo>
                    <a:lnTo>
                      <a:pt x="690" y="45"/>
                    </a:lnTo>
                    <a:lnTo>
                      <a:pt x="724" y="69"/>
                    </a:lnTo>
                    <a:lnTo>
                      <a:pt x="755" y="96"/>
                    </a:lnTo>
                    <a:lnTo>
                      <a:pt x="783" y="128"/>
                    </a:lnTo>
                    <a:lnTo>
                      <a:pt x="806" y="162"/>
                    </a:lnTo>
                    <a:lnTo>
                      <a:pt x="825" y="200"/>
                    </a:lnTo>
                    <a:lnTo>
                      <a:pt x="839" y="241"/>
                    </a:lnTo>
                    <a:lnTo>
                      <a:pt x="848" y="283"/>
                    </a:lnTo>
                    <a:lnTo>
                      <a:pt x="852" y="327"/>
                    </a:lnTo>
                    <a:lnTo>
                      <a:pt x="848" y="372"/>
                    </a:lnTo>
                    <a:lnTo>
                      <a:pt x="839" y="414"/>
                    </a:lnTo>
                    <a:lnTo>
                      <a:pt x="825" y="455"/>
                    </a:lnTo>
                    <a:lnTo>
                      <a:pt x="806" y="492"/>
                    </a:lnTo>
                    <a:lnTo>
                      <a:pt x="783" y="527"/>
                    </a:lnTo>
                    <a:lnTo>
                      <a:pt x="755" y="558"/>
                    </a:lnTo>
                    <a:lnTo>
                      <a:pt x="724" y="586"/>
                    </a:lnTo>
                    <a:lnTo>
                      <a:pt x="690" y="609"/>
                    </a:lnTo>
                    <a:lnTo>
                      <a:pt x="652" y="628"/>
                    </a:lnTo>
                    <a:lnTo>
                      <a:pt x="611" y="642"/>
                    </a:lnTo>
                    <a:lnTo>
                      <a:pt x="569" y="651"/>
                    </a:lnTo>
                    <a:lnTo>
                      <a:pt x="524" y="654"/>
                    </a:lnTo>
                    <a:lnTo>
                      <a:pt x="493" y="652"/>
                    </a:lnTo>
                    <a:lnTo>
                      <a:pt x="463" y="647"/>
                    </a:lnTo>
                    <a:lnTo>
                      <a:pt x="434" y="640"/>
                    </a:lnTo>
                    <a:lnTo>
                      <a:pt x="142" y="1132"/>
                    </a:lnTo>
                    <a:lnTo>
                      <a:pt x="96" y="1100"/>
                    </a:lnTo>
                    <a:lnTo>
                      <a:pt x="50" y="1072"/>
                    </a:lnTo>
                    <a:lnTo>
                      <a:pt x="0" y="1048"/>
                    </a:lnTo>
                    <a:lnTo>
                      <a:pt x="292" y="557"/>
                    </a:lnTo>
                    <a:lnTo>
                      <a:pt x="265" y="526"/>
                    </a:lnTo>
                    <a:lnTo>
                      <a:pt x="242" y="491"/>
                    </a:lnTo>
                    <a:lnTo>
                      <a:pt x="223" y="454"/>
                    </a:lnTo>
                    <a:lnTo>
                      <a:pt x="209" y="414"/>
                    </a:lnTo>
                    <a:lnTo>
                      <a:pt x="201" y="372"/>
                    </a:lnTo>
                    <a:lnTo>
                      <a:pt x="197" y="327"/>
                    </a:lnTo>
                    <a:lnTo>
                      <a:pt x="201" y="283"/>
                    </a:lnTo>
                    <a:lnTo>
                      <a:pt x="209" y="240"/>
                    </a:lnTo>
                    <a:lnTo>
                      <a:pt x="223" y="200"/>
                    </a:lnTo>
                    <a:lnTo>
                      <a:pt x="242" y="162"/>
                    </a:lnTo>
                    <a:lnTo>
                      <a:pt x="266" y="128"/>
                    </a:lnTo>
                    <a:lnTo>
                      <a:pt x="293" y="96"/>
                    </a:lnTo>
                    <a:lnTo>
                      <a:pt x="325" y="69"/>
                    </a:lnTo>
                    <a:lnTo>
                      <a:pt x="359" y="45"/>
                    </a:lnTo>
                    <a:lnTo>
                      <a:pt x="397" y="27"/>
                    </a:lnTo>
                    <a:lnTo>
                      <a:pt x="437" y="12"/>
                    </a:lnTo>
                    <a:lnTo>
                      <a:pt x="480" y="3"/>
                    </a:lnTo>
                    <a:lnTo>
                      <a:pt x="5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66"/>
              <p:cNvSpPr>
                <a:spLocks/>
              </p:cNvSpPr>
              <p:nvPr/>
            </p:nvSpPr>
            <p:spPr bwMode="auto">
              <a:xfrm>
                <a:off x="5375276" y="5272088"/>
                <a:ext cx="166688" cy="103188"/>
              </a:xfrm>
              <a:custGeom>
                <a:avLst/>
                <a:gdLst>
                  <a:gd name="T0" fmla="*/ 729 w 1055"/>
                  <a:gd name="T1" fmla="*/ 0 h 653"/>
                  <a:gd name="T2" fmla="*/ 773 w 1055"/>
                  <a:gd name="T3" fmla="*/ 2 h 653"/>
                  <a:gd name="T4" fmla="*/ 816 w 1055"/>
                  <a:gd name="T5" fmla="*/ 11 h 653"/>
                  <a:gd name="T6" fmla="*/ 856 w 1055"/>
                  <a:gd name="T7" fmla="*/ 25 h 653"/>
                  <a:gd name="T8" fmla="*/ 893 w 1055"/>
                  <a:gd name="T9" fmla="*/ 44 h 653"/>
                  <a:gd name="T10" fmla="*/ 929 w 1055"/>
                  <a:gd name="T11" fmla="*/ 68 h 653"/>
                  <a:gd name="T12" fmla="*/ 960 w 1055"/>
                  <a:gd name="T13" fmla="*/ 95 h 653"/>
                  <a:gd name="T14" fmla="*/ 988 w 1055"/>
                  <a:gd name="T15" fmla="*/ 126 h 653"/>
                  <a:gd name="T16" fmla="*/ 1011 w 1055"/>
                  <a:gd name="T17" fmla="*/ 162 h 653"/>
                  <a:gd name="T18" fmla="*/ 1030 w 1055"/>
                  <a:gd name="T19" fmla="*/ 200 h 653"/>
                  <a:gd name="T20" fmla="*/ 1044 w 1055"/>
                  <a:gd name="T21" fmla="*/ 239 h 653"/>
                  <a:gd name="T22" fmla="*/ 1053 w 1055"/>
                  <a:gd name="T23" fmla="*/ 282 h 653"/>
                  <a:gd name="T24" fmla="*/ 1055 w 1055"/>
                  <a:gd name="T25" fmla="*/ 326 h 653"/>
                  <a:gd name="T26" fmla="*/ 1053 w 1055"/>
                  <a:gd name="T27" fmla="*/ 370 h 653"/>
                  <a:gd name="T28" fmla="*/ 1044 w 1055"/>
                  <a:gd name="T29" fmla="*/ 414 h 653"/>
                  <a:gd name="T30" fmla="*/ 1030 w 1055"/>
                  <a:gd name="T31" fmla="*/ 454 h 653"/>
                  <a:gd name="T32" fmla="*/ 1011 w 1055"/>
                  <a:gd name="T33" fmla="*/ 491 h 653"/>
                  <a:gd name="T34" fmla="*/ 988 w 1055"/>
                  <a:gd name="T35" fmla="*/ 526 h 653"/>
                  <a:gd name="T36" fmla="*/ 960 w 1055"/>
                  <a:gd name="T37" fmla="*/ 558 h 653"/>
                  <a:gd name="T38" fmla="*/ 929 w 1055"/>
                  <a:gd name="T39" fmla="*/ 584 h 653"/>
                  <a:gd name="T40" fmla="*/ 893 w 1055"/>
                  <a:gd name="T41" fmla="*/ 609 h 653"/>
                  <a:gd name="T42" fmla="*/ 856 w 1055"/>
                  <a:gd name="T43" fmla="*/ 628 h 653"/>
                  <a:gd name="T44" fmla="*/ 816 w 1055"/>
                  <a:gd name="T45" fmla="*/ 641 h 653"/>
                  <a:gd name="T46" fmla="*/ 773 w 1055"/>
                  <a:gd name="T47" fmla="*/ 650 h 653"/>
                  <a:gd name="T48" fmla="*/ 729 w 1055"/>
                  <a:gd name="T49" fmla="*/ 653 h 653"/>
                  <a:gd name="T50" fmla="*/ 685 w 1055"/>
                  <a:gd name="T51" fmla="*/ 650 h 653"/>
                  <a:gd name="T52" fmla="*/ 644 w 1055"/>
                  <a:gd name="T53" fmla="*/ 642 h 653"/>
                  <a:gd name="T54" fmla="*/ 604 w 1055"/>
                  <a:gd name="T55" fmla="*/ 628 h 653"/>
                  <a:gd name="T56" fmla="*/ 566 w 1055"/>
                  <a:gd name="T57" fmla="*/ 610 h 653"/>
                  <a:gd name="T58" fmla="*/ 532 w 1055"/>
                  <a:gd name="T59" fmla="*/ 587 h 653"/>
                  <a:gd name="T60" fmla="*/ 501 w 1055"/>
                  <a:gd name="T61" fmla="*/ 560 h 653"/>
                  <a:gd name="T62" fmla="*/ 474 w 1055"/>
                  <a:gd name="T63" fmla="*/ 529 h 653"/>
                  <a:gd name="T64" fmla="*/ 450 w 1055"/>
                  <a:gd name="T65" fmla="*/ 495 h 653"/>
                  <a:gd name="T66" fmla="*/ 431 w 1055"/>
                  <a:gd name="T67" fmla="*/ 458 h 653"/>
                  <a:gd name="T68" fmla="*/ 416 w 1055"/>
                  <a:gd name="T69" fmla="*/ 419 h 653"/>
                  <a:gd name="T70" fmla="*/ 407 w 1055"/>
                  <a:gd name="T71" fmla="*/ 377 h 653"/>
                  <a:gd name="T72" fmla="*/ 0 w 1055"/>
                  <a:gd name="T73" fmla="*/ 337 h 653"/>
                  <a:gd name="T74" fmla="*/ 9 w 1055"/>
                  <a:gd name="T75" fmla="*/ 287 h 653"/>
                  <a:gd name="T76" fmla="*/ 15 w 1055"/>
                  <a:gd name="T77" fmla="*/ 235 h 653"/>
                  <a:gd name="T78" fmla="*/ 17 w 1055"/>
                  <a:gd name="T79" fmla="*/ 182 h 653"/>
                  <a:gd name="T80" fmla="*/ 16 w 1055"/>
                  <a:gd name="T81" fmla="*/ 173 h 653"/>
                  <a:gd name="T82" fmla="*/ 423 w 1055"/>
                  <a:gd name="T83" fmla="*/ 214 h 653"/>
                  <a:gd name="T84" fmla="*/ 441 w 1055"/>
                  <a:gd name="T85" fmla="*/ 173 h 653"/>
                  <a:gd name="T86" fmla="*/ 464 w 1055"/>
                  <a:gd name="T87" fmla="*/ 136 h 653"/>
                  <a:gd name="T88" fmla="*/ 492 w 1055"/>
                  <a:gd name="T89" fmla="*/ 103 h 653"/>
                  <a:gd name="T90" fmla="*/ 524 w 1055"/>
                  <a:gd name="T91" fmla="*/ 73 h 653"/>
                  <a:gd name="T92" fmla="*/ 558 w 1055"/>
                  <a:gd name="T93" fmla="*/ 48 h 653"/>
                  <a:gd name="T94" fmla="*/ 597 w 1055"/>
                  <a:gd name="T95" fmla="*/ 28 h 653"/>
                  <a:gd name="T96" fmla="*/ 639 w 1055"/>
                  <a:gd name="T97" fmla="*/ 12 h 653"/>
                  <a:gd name="T98" fmla="*/ 683 w 1055"/>
                  <a:gd name="T99" fmla="*/ 3 h 653"/>
                  <a:gd name="T100" fmla="*/ 729 w 1055"/>
                  <a:gd name="T101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55" h="653">
                    <a:moveTo>
                      <a:pt x="729" y="0"/>
                    </a:moveTo>
                    <a:lnTo>
                      <a:pt x="773" y="2"/>
                    </a:lnTo>
                    <a:lnTo>
                      <a:pt x="816" y="11"/>
                    </a:lnTo>
                    <a:lnTo>
                      <a:pt x="856" y="25"/>
                    </a:lnTo>
                    <a:lnTo>
                      <a:pt x="893" y="44"/>
                    </a:lnTo>
                    <a:lnTo>
                      <a:pt x="929" y="68"/>
                    </a:lnTo>
                    <a:lnTo>
                      <a:pt x="960" y="95"/>
                    </a:lnTo>
                    <a:lnTo>
                      <a:pt x="988" y="126"/>
                    </a:lnTo>
                    <a:lnTo>
                      <a:pt x="1011" y="162"/>
                    </a:lnTo>
                    <a:lnTo>
                      <a:pt x="1030" y="200"/>
                    </a:lnTo>
                    <a:lnTo>
                      <a:pt x="1044" y="239"/>
                    </a:lnTo>
                    <a:lnTo>
                      <a:pt x="1053" y="282"/>
                    </a:lnTo>
                    <a:lnTo>
                      <a:pt x="1055" y="326"/>
                    </a:lnTo>
                    <a:lnTo>
                      <a:pt x="1053" y="370"/>
                    </a:lnTo>
                    <a:lnTo>
                      <a:pt x="1044" y="414"/>
                    </a:lnTo>
                    <a:lnTo>
                      <a:pt x="1030" y="454"/>
                    </a:lnTo>
                    <a:lnTo>
                      <a:pt x="1011" y="491"/>
                    </a:lnTo>
                    <a:lnTo>
                      <a:pt x="988" y="526"/>
                    </a:lnTo>
                    <a:lnTo>
                      <a:pt x="960" y="558"/>
                    </a:lnTo>
                    <a:lnTo>
                      <a:pt x="929" y="584"/>
                    </a:lnTo>
                    <a:lnTo>
                      <a:pt x="893" y="609"/>
                    </a:lnTo>
                    <a:lnTo>
                      <a:pt x="856" y="628"/>
                    </a:lnTo>
                    <a:lnTo>
                      <a:pt x="816" y="641"/>
                    </a:lnTo>
                    <a:lnTo>
                      <a:pt x="773" y="650"/>
                    </a:lnTo>
                    <a:lnTo>
                      <a:pt x="729" y="653"/>
                    </a:lnTo>
                    <a:lnTo>
                      <a:pt x="685" y="650"/>
                    </a:lnTo>
                    <a:lnTo>
                      <a:pt x="644" y="642"/>
                    </a:lnTo>
                    <a:lnTo>
                      <a:pt x="604" y="628"/>
                    </a:lnTo>
                    <a:lnTo>
                      <a:pt x="566" y="610"/>
                    </a:lnTo>
                    <a:lnTo>
                      <a:pt x="532" y="587"/>
                    </a:lnTo>
                    <a:lnTo>
                      <a:pt x="501" y="560"/>
                    </a:lnTo>
                    <a:lnTo>
                      <a:pt x="474" y="529"/>
                    </a:lnTo>
                    <a:lnTo>
                      <a:pt x="450" y="495"/>
                    </a:lnTo>
                    <a:lnTo>
                      <a:pt x="431" y="458"/>
                    </a:lnTo>
                    <a:lnTo>
                      <a:pt x="416" y="419"/>
                    </a:lnTo>
                    <a:lnTo>
                      <a:pt x="407" y="377"/>
                    </a:lnTo>
                    <a:lnTo>
                      <a:pt x="0" y="337"/>
                    </a:lnTo>
                    <a:lnTo>
                      <a:pt x="9" y="287"/>
                    </a:lnTo>
                    <a:lnTo>
                      <a:pt x="15" y="235"/>
                    </a:lnTo>
                    <a:lnTo>
                      <a:pt x="17" y="182"/>
                    </a:lnTo>
                    <a:lnTo>
                      <a:pt x="16" y="173"/>
                    </a:lnTo>
                    <a:lnTo>
                      <a:pt x="423" y="214"/>
                    </a:lnTo>
                    <a:lnTo>
                      <a:pt x="441" y="173"/>
                    </a:lnTo>
                    <a:lnTo>
                      <a:pt x="464" y="136"/>
                    </a:lnTo>
                    <a:lnTo>
                      <a:pt x="492" y="103"/>
                    </a:lnTo>
                    <a:lnTo>
                      <a:pt x="524" y="73"/>
                    </a:lnTo>
                    <a:lnTo>
                      <a:pt x="558" y="48"/>
                    </a:lnTo>
                    <a:lnTo>
                      <a:pt x="597" y="28"/>
                    </a:lnTo>
                    <a:lnTo>
                      <a:pt x="639" y="12"/>
                    </a:lnTo>
                    <a:lnTo>
                      <a:pt x="683" y="3"/>
                    </a:lnTo>
                    <a:lnTo>
                      <a:pt x="7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67"/>
              <p:cNvSpPr>
                <a:spLocks/>
              </p:cNvSpPr>
              <p:nvPr/>
            </p:nvSpPr>
            <p:spPr bwMode="auto">
              <a:xfrm>
                <a:off x="5259388" y="5411788"/>
                <a:ext cx="103188" cy="166688"/>
              </a:xfrm>
              <a:custGeom>
                <a:avLst/>
                <a:gdLst>
                  <a:gd name="T0" fmla="*/ 246 w 654"/>
                  <a:gd name="T1" fmla="*/ 0 h 1049"/>
                  <a:gd name="T2" fmla="*/ 337 w 654"/>
                  <a:gd name="T3" fmla="*/ 397 h 1049"/>
                  <a:gd name="T4" fmla="*/ 383 w 654"/>
                  <a:gd name="T5" fmla="*/ 402 h 1049"/>
                  <a:gd name="T6" fmla="*/ 429 w 654"/>
                  <a:gd name="T7" fmla="*/ 413 h 1049"/>
                  <a:gd name="T8" fmla="*/ 471 w 654"/>
                  <a:gd name="T9" fmla="*/ 431 h 1049"/>
                  <a:gd name="T10" fmla="*/ 510 w 654"/>
                  <a:gd name="T11" fmla="*/ 453 h 1049"/>
                  <a:gd name="T12" fmla="*/ 545 w 654"/>
                  <a:gd name="T13" fmla="*/ 480 h 1049"/>
                  <a:gd name="T14" fmla="*/ 576 w 654"/>
                  <a:gd name="T15" fmla="*/ 513 h 1049"/>
                  <a:gd name="T16" fmla="*/ 603 w 654"/>
                  <a:gd name="T17" fmla="*/ 548 h 1049"/>
                  <a:gd name="T18" fmla="*/ 624 w 654"/>
                  <a:gd name="T19" fmla="*/ 588 h 1049"/>
                  <a:gd name="T20" fmla="*/ 641 w 654"/>
                  <a:gd name="T21" fmla="*/ 630 h 1049"/>
                  <a:gd name="T22" fmla="*/ 651 w 654"/>
                  <a:gd name="T23" fmla="*/ 676 h 1049"/>
                  <a:gd name="T24" fmla="*/ 654 w 654"/>
                  <a:gd name="T25" fmla="*/ 723 h 1049"/>
                  <a:gd name="T26" fmla="*/ 651 w 654"/>
                  <a:gd name="T27" fmla="*/ 768 h 1049"/>
                  <a:gd name="T28" fmla="*/ 642 w 654"/>
                  <a:gd name="T29" fmla="*/ 810 h 1049"/>
                  <a:gd name="T30" fmla="*/ 628 w 654"/>
                  <a:gd name="T31" fmla="*/ 850 h 1049"/>
                  <a:gd name="T32" fmla="*/ 608 w 654"/>
                  <a:gd name="T33" fmla="*/ 887 h 1049"/>
                  <a:gd name="T34" fmla="*/ 585 w 654"/>
                  <a:gd name="T35" fmla="*/ 923 h 1049"/>
                  <a:gd name="T36" fmla="*/ 557 w 654"/>
                  <a:gd name="T37" fmla="*/ 954 h 1049"/>
                  <a:gd name="T38" fmla="*/ 526 w 654"/>
                  <a:gd name="T39" fmla="*/ 982 h 1049"/>
                  <a:gd name="T40" fmla="*/ 492 w 654"/>
                  <a:gd name="T41" fmla="*/ 1005 h 1049"/>
                  <a:gd name="T42" fmla="*/ 454 w 654"/>
                  <a:gd name="T43" fmla="*/ 1024 h 1049"/>
                  <a:gd name="T44" fmla="*/ 413 w 654"/>
                  <a:gd name="T45" fmla="*/ 1038 h 1049"/>
                  <a:gd name="T46" fmla="*/ 371 w 654"/>
                  <a:gd name="T47" fmla="*/ 1047 h 1049"/>
                  <a:gd name="T48" fmla="*/ 327 w 654"/>
                  <a:gd name="T49" fmla="*/ 1049 h 1049"/>
                  <a:gd name="T50" fmla="*/ 282 w 654"/>
                  <a:gd name="T51" fmla="*/ 1047 h 1049"/>
                  <a:gd name="T52" fmla="*/ 240 w 654"/>
                  <a:gd name="T53" fmla="*/ 1038 h 1049"/>
                  <a:gd name="T54" fmla="*/ 199 w 654"/>
                  <a:gd name="T55" fmla="*/ 1024 h 1049"/>
                  <a:gd name="T56" fmla="*/ 161 w 654"/>
                  <a:gd name="T57" fmla="*/ 1005 h 1049"/>
                  <a:gd name="T58" fmla="*/ 127 w 654"/>
                  <a:gd name="T59" fmla="*/ 982 h 1049"/>
                  <a:gd name="T60" fmla="*/ 96 w 654"/>
                  <a:gd name="T61" fmla="*/ 954 h 1049"/>
                  <a:gd name="T62" fmla="*/ 68 w 654"/>
                  <a:gd name="T63" fmla="*/ 923 h 1049"/>
                  <a:gd name="T64" fmla="*/ 45 w 654"/>
                  <a:gd name="T65" fmla="*/ 887 h 1049"/>
                  <a:gd name="T66" fmla="*/ 26 w 654"/>
                  <a:gd name="T67" fmla="*/ 850 h 1049"/>
                  <a:gd name="T68" fmla="*/ 12 w 654"/>
                  <a:gd name="T69" fmla="*/ 810 h 1049"/>
                  <a:gd name="T70" fmla="*/ 3 w 654"/>
                  <a:gd name="T71" fmla="*/ 768 h 1049"/>
                  <a:gd name="T72" fmla="*/ 0 w 654"/>
                  <a:gd name="T73" fmla="*/ 723 h 1049"/>
                  <a:gd name="T74" fmla="*/ 3 w 654"/>
                  <a:gd name="T75" fmla="*/ 677 h 1049"/>
                  <a:gd name="T76" fmla="*/ 13 w 654"/>
                  <a:gd name="T77" fmla="*/ 632 h 1049"/>
                  <a:gd name="T78" fmla="*/ 28 w 654"/>
                  <a:gd name="T79" fmla="*/ 591 h 1049"/>
                  <a:gd name="T80" fmla="*/ 49 w 654"/>
                  <a:gd name="T81" fmla="*/ 553 h 1049"/>
                  <a:gd name="T82" fmla="*/ 75 w 654"/>
                  <a:gd name="T83" fmla="*/ 517 h 1049"/>
                  <a:gd name="T84" fmla="*/ 105 w 654"/>
                  <a:gd name="T85" fmla="*/ 485 h 1049"/>
                  <a:gd name="T86" fmla="*/ 139 w 654"/>
                  <a:gd name="T87" fmla="*/ 457 h 1049"/>
                  <a:gd name="T88" fmla="*/ 177 w 654"/>
                  <a:gd name="T89" fmla="*/ 435 h 1049"/>
                  <a:gd name="T90" fmla="*/ 85 w 654"/>
                  <a:gd name="T91" fmla="*/ 37 h 1049"/>
                  <a:gd name="T92" fmla="*/ 140 w 654"/>
                  <a:gd name="T93" fmla="*/ 28 h 1049"/>
                  <a:gd name="T94" fmla="*/ 194 w 654"/>
                  <a:gd name="T95" fmla="*/ 16 h 1049"/>
                  <a:gd name="T96" fmla="*/ 246 w 654"/>
                  <a:gd name="T97" fmla="*/ 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54" h="1049">
                    <a:moveTo>
                      <a:pt x="246" y="0"/>
                    </a:moveTo>
                    <a:lnTo>
                      <a:pt x="337" y="397"/>
                    </a:lnTo>
                    <a:lnTo>
                      <a:pt x="383" y="402"/>
                    </a:lnTo>
                    <a:lnTo>
                      <a:pt x="429" y="413"/>
                    </a:lnTo>
                    <a:lnTo>
                      <a:pt x="471" y="431"/>
                    </a:lnTo>
                    <a:lnTo>
                      <a:pt x="510" y="453"/>
                    </a:lnTo>
                    <a:lnTo>
                      <a:pt x="545" y="480"/>
                    </a:lnTo>
                    <a:lnTo>
                      <a:pt x="576" y="513"/>
                    </a:lnTo>
                    <a:lnTo>
                      <a:pt x="603" y="548"/>
                    </a:lnTo>
                    <a:lnTo>
                      <a:pt x="624" y="588"/>
                    </a:lnTo>
                    <a:lnTo>
                      <a:pt x="641" y="630"/>
                    </a:lnTo>
                    <a:lnTo>
                      <a:pt x="651" y="676"/>
                    </a:lnTo>
                    <a:lnTo>
                      <a:pt x="654" y="723"/>
                    </a:lnTo>
                    <a:lnTo>
                      <a:pt x="651" y="768"/>
                    </a:lnTo>
                    <a:lnTo>
                      <a:pt x="642" y="810"/>
                    </a:lnTo>
                    <a:lnTo>
                      <a:pt x="628" y="850"/>
                    </a:lnTo>
                    <a:lnTo>
                      <a:pt x="608" y="887"/>
                    </a:lnTo>
                    <a:lnTo>
                      <a:pt x="585" y="923"/>
                    </a:lnTo>
                    <a:lnTo>
                      <a:pt x="557" y="954"/>
                    </a:lnTo>
                    <a:lnTo>
                      <a:pt x="526" y="982"/>
                    </a:lnTo>
                    <a:lnTo>
                      <a:pt x="492" y="1005"/>
                    </a:lnTo>
                    <a:lnTo>
                      <a:pt x="454" y="1024"/>
                    </a:lnTo>
                    <a:lnTo>
                      <a:pt x="413" y="1038"/>
                    </a:lnTo>
                    <a:lnTo>
                      <a:pt x="371" y="1047"/>
                    </a:lnTo>
                    <a:lnTo>
                      <a:pt x="327" y="1049"/>
                    </a:lnTo>
                    <a:lnTo>
                      <a:pt x="282" y="1047"/>
                    </a:lnTo>
                    <a:lnTo>
                      <a:pt x="240" y="1038"/>
                    </a:lnTo>
                    <a:lnTo>
                      <a:pt x="199" y="1024"/>
                    </a:lnTo>
                    <a:lnTo>
                      <a:pt x="161" y="1005"/>
                    </a:lnTo>
                    <a:lnTo>
                      <a:pt x="127" y="982"/>
                    </a:lnTo>
                    <a:lnTo>
                      <a:pt x="96" y="954"/>
                    </a:lnTo>
                    <a:lnTo>
                      <a:pt x="68" y="923"/>
                    </a:lnTo>
                    <a:lnTo>
                      <a:pt x="45" y="887"/>
                    </a:lnTo>
                    <a:lnTo>
                      <a:pt x="26" y="850"/>
                    </a:lnTo>
                    <a:lnTo>
                      <a:pt x="12" y="810"/>
                    </a:lnTo>
                    <a:lnTo>
                      <a:pt x="3" y="768"/>
                    </a:lnTo>
                    <a:lnTo>
                      <a:pt x="0" y="723"/>
                    </a:lnTo>
                    <a:lnTo>
                      <a:pt x="3" y="677"/>
                    </a:lnTo>
                    <a:lnTo>
                      <a:pt x="13" y="632"/>
                    </a:lnTo>
                    <a:lnTo>
                      <a:pt x="28" y="591"/>
                    </a:lnTo>
                    <a:lnTo>
                      <a:pt x="49" y="553"/>
                    </a:lnTo>
                    <a:lnTo>
                      <a:pt x="75" y="517"/>
                    </a:lnTo>
                    <a:lnTo>
                      <a:pt x="105" y="485"/>
                    </a:lnTo>
                    <a:lnTo>
                      <a:pt x="139" y="457"/>
                    </a:lnTo>
                    <a:lnTo>
                      <a:pt x="177" y="435"/>
                    </a:lnTo>
                    <a:lnTo>
                      <a:pt x="85" y="37"/>
                    </a:lnTo>
                    <a:lnTo>
                      <a:pt x="140" y="28"/>
                    </a:lnTo>
                    <a:lnTo>
                      <a:pt x="194" y="16"/>
                    </a:lnTo>
                    <a:lnTo>
                      <a:pt x="2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68"/>
              <p:cNvSpPr>
                <a:spLocks/>
              </p:cNvSpPr>
              <p:nvPr/>
            </p:nvSpPr>
            <p:spPr bwMode="auto">
              <a:xfrm>
                <a:off x="4967288" y="5326063"/>
                <a:ext cx="184150" cy="106363"/>
              </a:xfrm>
              <a:custGeom>
                <a:avLst/>
                <a:gdLst>
                  <a:gd name="T0" fmla="*/ 1106 w 1159"/>
                  <a:gd name="T1" fmla="*/ 0 h 675"/>
                  <a:gd name="T2" fmla="*/ 1120 w 1159"/>
                  <a:gd name="T3" fmla="*/ 54 h 675"/>
                  <a:gd name="T4" fmla="*/ 1138 w 1159"/>
                  <a:gd name="T5" fmla="*/ 106 h 675"/>
                  <a:gd name="T6" fmla="*/ 1159 w 1159"/>
                  <a:gd name="T7" fmla="*/ 156 h 675"/>
                  <a:gd name="T8" fmla="*/ 651 w 1159"/>
                  <a:gd name="T9" fmla="*/ 326 h 675"/>
                  <a:gd name="T10" fmla="*/ 652 w 1159"/>
                  <a:gd name="T11" fmla="*/ 336 h 675"/>
                  <a:gd name="T12" fmla="*/ 653 w 1159"/>
                  <a:gd name="T13" fmla="*/ 348 h 675"/>
                  <a:gd name="T14" fmla="*/ 651 w 1159"/>
                  <a:gd name="T15" fmla="*/ 392 h 675"/>
                  <a:gd name="T16" fmla="*/ 642 w 1159"/>
                  <a:gd name="T17" fmla="*/ 435 h 675"/>
                  <a:gd name="T18" fmla="*/ 628 w 1159"/>
                  <a:gd name="T19" fmla="*/ 475 h 675"/>
                  <a:gd name="T20" fmla="*/ 609 w 1159"/>
                  <a:gd name="T21" fmla="*/ 513 h 675"/>
                  <a:gd name="T22" fmla="*/ 586 w 1159"/>
                  <a:gd name="T23" fmla="*/ 547 h 675"/>
                  <a:gd name="T24" fmla="*/ 558 w 1159"/>
                  <a:gd name="T25" fmla="*/ 579 h 675"/>
                  <a:gd name="T26" fmla="*/ 527 w 1159"/>
                  <a:gd name="T27" fmla="*/ 607 h 675"/>
                  <a:gd name="T28" fmla="*/ 491 w 1159"/>
                  <a:gd name="T29" fmla="*/ 630 h 675"/>
                  <a:gd name="T30" fmla="*/ 454 w 1159"/>
                  <a:gd name="T31" fmla="*/ 649 h 675"/>
                  <a:gd name="T32" fmla="*/ 414 w 1159"/>
                  <a:gd name="T33" fmla="*/ 664 h 675"/>
                  <a:gd name="T34" fmla="*/ 370 w 1159"/>
                  <a:gd name="T35" fmla="*/ 671 h 675"/>
                  <a:gd name="T36" fmla="*/ 326 w 1159"/>
                  <a:gd name="T37" fmla="*/ 675 h 675"/>
                  <a:gd name="T38" fmla="*/ 282 w 1159"/>
                  <a:gd name="T39" fmla="*/ 671 h 675"/>
                  <a:gd name="T40" fmla="*/ 240 w 1159"/>
                  <a:gd name="T41" fmla="*/ 664 h 675"/>
                  <a:gd name="T42" fmla="*/ 200 w 1159"/>
                  <a:gd name="T43" fmla="*/ 649 h 675"/>
                  <a:gd name="T44" fmla="*/ 162 w 1159"/>
                  <a:gd name="T45" fmla="*/ 630 h 675"/>
                  <a:gd name="T46" fmla="*/ 126 w 1159"/>
                  <a:gd name="T47" fmla="*/ 607 h 675"/>
                  <a:gd name="T48" fmla="*/ 95 w 1159"/>
                  <a:gd name="T49" fmla="*/ 579 h 675"/>
                  <a:gd name="T50" fmla="*/ 68 w 1159"/>
                  <a:gd name="T51" fmla="*/ 547 h 675"/>
                  <a:gd name="T52" fmla="*/ 44 w 1159"/>
                  <a:gd name="T53" fmla="*/ 513 h 675"/>
                  <a:gd name="T54" fmla="*/ 26 w 1159"/>
                  <a:gd name="T55" fmla="*/ 475 h 675"/>
                  <a:gd name="T56" fmla="*/ 12 w 1159"/>
                  <a:gd name="T57" fmla="*/ 435 h 675"/>
                  <a:gd name="T58" fmla="*/ 3 w 1159"/>
                  <a:gd name="T59" fmla="*/ 392 h 675"/>
                  <a:gd name="T60" fmla="*/ 0 w 1159"/>
                  <a:gd name="T61" fmla="*/ 348 h 675"/>
                  <a:gd name="T62" fmla="*/ 3 w 1159"/>
                  <a:gd name="T63" fmla="*/ 303 h 675"/>
                  <a:gd name="T64" fmla="*/ 12 w 1159"/>
                  <a:gd name="T65" fmla="*/ 261 h 675"/>
                  <a:gd name="T66" fmla="*/ 26 w 1159"/>
                  <a:gd name="T67" fmla="*/ 221 h 675"/>
                  <a:gd name="T68" fmla="*/ 44 w 1159"/>
                  <a:gd name="T69" fmla="*/ 183 h 675"/>
                  <a:gd name="T70" fmla="*/ 68 w 1159"/>
                  <a:gd name="T71" fmla="*/ 148 h 675"/>
                  <a:gd name="T72" fmla="*/ 95 w 1159"/>
                  <a:gd name="T73" fmla="*/ 117 h 675"/>
                  <a:gd name="T74" fmla="*/ 126 w 1159"/>
                  <a:gd name="T75" fmla="*/ 89 h 675"/>
                  <a:gd name="T76" fmla="*/ 162 w 1159"/>
                  <a:gd name="T77" fmla="*/ 66 h 675"/>
                  <a:gd name="T78" fmla="*/ 200 w 1159"/>
                  <a:gd name="T79" fmla="*/ 47 h 675"/>
                  <a:gd name="T80" fmla="*/ 240 w 1159"/>
                  <a:gd name="T81" fmla="*/ 33 h 675"/>
                  <a:gd name="T82" fmla="*/ 282 w 1159"/>
                  <a:gd name="T83" fmla="*/ 25 h 675"/>
                  <a:gd name="T84" fmla="*/ 326 w 1159"/>
                  <a:gd name="T85" fmla="*/ 21 h 675"/>
                  <a:gd name="T86" fmla="*/ 369 w 1159"/>
                  <a:gd name="T87" fmla="*/ 24 h 675"/>
                  <a:gd name="T88" fmla="*/ 409 w 1159"/>
                  <a:gd name="T89" fmla="*/ 33 h 675"/>
                  <a:gd name="T90" fmla="*/ 448 w 1159"/>
                  <a:gd name="T91" fmla="*/ 45 h 675"/>
                  <a:gd name="T92" fmla="*/ 485 w 1159"/>
                  <a:gd name="T93" fmla="*/ 63 h 675"/>
                  <a:gd name="T94" fmla="*/ 518 w 1159"/>
                  <a:gd name="T95" fmla="*/ 84 h 675"/>
                  <a:gd name="T96" fmla="*/ 549 w 1159"/>
                  <a:gd name="T97" fmla="*/ 109 h 675"/>
                  <a:gd name="T98" fmla="*/ 577 w 1159"/>
                  <a:gd name="T99" fmla="*/ 138 h 675"/>
                  <a:gd name="T100" fmla="*/ 600 w 1159"/>
                  <a:gd name="T101" fmla="*/ 170 h 675"/>
                  <a:gd name="T102" fmla="*/ 1106 w 1159"/>
                  <a:gd name="T103" fmla="*/ 0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59" h="675">
                    <a:moveTo>
                      <a:pt x="1106" y="0"/>
                    </a:moveTo>
                    <a:lnTo>
                      <a:pt x="1120" y="54"/>
                    </a:lnTo>
                    <a:lnTo>
                      <a:pt x="1138" y="106"/>
                    </a:lnTo>
                    <a:lnTo>
                      <a:pt x="1159" y="156"/>
                    </a:lnTo>
                    <a:lnTo>
                      <a:pt x="651" y="326"/>
                    </a:lnTo>
                    <a:lnTo>
                      <a:pt x="652" y="336"/>
                    </a:lnTo>
                    <a:lnTo>
                      <a:pt x="653" y="348"/>
                    </a:lnTo>
                    <a:lnTo>
                      <a:pt x="651" y="392"/>
                    </a:lnTo>
                    <a:lnTo>
                      <a:pt x="642" y="435"/>
                    </a:lnTo>
                    <a:lnTo>
                      <a:pt x="628" y="475"/>
                    </a:lnTo>
                    <a:lnTo>
                      <a:pt x="609" y="513"/>
                    </a:lnTo>
                    <a:lnTo>
                      <a:pt x="586" y="547"/>
                    </a:lnTo>
                    <a:lnTo>
                      <a:pt x="558" y="579"/>
                    </a:lnTo>
                    <a:lnTo>
                      <a:pt x="527" y="607"/>
                    </a:lnTo>
                    <a:lnTo>
                      <a:pt x="491" y="630"/>
                    </a:lnTo>
                    <a:lnTo>
                      <a:pt x="454" y="649"/>
                    </a:lnTo>
                    <a:lnTo>
                      <a:pt x="414" y="664"/>
                    </a:lnTo>
                    <a:lnTo>
                      <a:pt x="370" y="671"/>
                    </a:lnTo>
                    <a:lnTo>
                      <a:pt x="326" y="675"/>
                    </a:lnTo>
                    <a:lnTo>
                      <a:pt x="282" y="671"/>
                    </a:lnTo>
                    <a:lnTo>
                      <a:pt x="240" y="664"/>
                    </a:lnTo>
                    <a:lnTo>
                      <a:pt x="200" y="649"/>
                    </a:lnTo>
                    <a:lnTo>
                      <a:pt x="162" y="630"/>
                    </a:lnTo>
                    <a:lnTo>
                      <a:pt x="126" y="607"/>
                    </a:lnTo>
                    <a:lnTo>
                      <a:pt x="95" y="579"/>
                    </a:lnTo>
                    <a:lnTo>
                      <a:pt x="68" y="547"/>
                    </a:lnTo>
                    <a:lnTo>
                      <a:pt x="44" y="513"/>
                    </a:lnTo>
                    <a:lnTo>
                      <a:pt x="26" y="475"/>
                    </a:lnTo>
                    <a:lnTo>
                      <a:pt x="12" y="435"/>
                    </a:lnTo>
                    <a:lnTo>
                      <a:pt x="3" y="392"/>
                    </a:lnTo>
                    <a:lnTo>
                      <a:pt x="0" y="348"/>
                    </a:lnTo>
                    <a:lnTo>
                      <a:pt x="3" y="303"/>
                    </a:lnTo>
                    <a:lnTo>
                      <a:pt x="12" y="261"/>
                    </a:lnTo>
                    <a:lnTo>
                      <a:pt x="26" y="221"/>
                    </a:lnTo>
                    <a:lnTo>
                      <a:pt x="44" y="183"/>
                    </a:lnTo>
                    <a:lnTo>
                      <a:pt x="68" y="148"/>
                    </a:lnTo>
                    <a:lnTo>
                      <a:pt x="95" y="117"/>
                    </a:lnTo>
                    <a:lnTo>
                      <a:pt x="126" y="89"/>
                    </a:lnTo>
                    <a:lnTo>
                      <a:pt x="162" y="66"/>
                    </a:lnTo>
                    <a:lnTo>
                      <a:pt x="200" y="47"/>
                    </a:lnTo>
                    <a:lnTo>
                      <a:pt x="240" y="33"/>
                    </a:lnTo>
                    <a:lnTo>
                      <a:pt x="282" y="25"/>
                    </a:lnTo>
                    <a:lnTo>
                      <a:pt x="326" y="21"/>
                    </a:lnTo>
                    <a:lnTo>
                      <a:pt x="369" y="24"/>
                    </a:lnTo>
                    <a:lnTo>
                      <a:pt x="409" y="33"/>
                    </a:lnTo>
                    <a:lnTo>
                      <a:pt x="448" y="45"/>
                    </a:lnTo>
                    <a:lnTo>
                      <a:pt x="485" y="63"/>
                    </a:lnTo>
                    <a:lnTo>
                      <a:pt x="518" y="84"/>
                    </a:lnTo>
                    <a:lnTo>
                      <a:pt x="549" y="109"/>
                    </a:lnTo>
                    <a:lnTo>
                      <a:pt x="577" y="138"/>
                    </a:lnTo>
                    <a:lnTo>
                      <a:pt x="600" y="170"/>
                    </a:lnTo>
                    <a:lnTo>
                      <a:pt x="11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69"/>
              <p:cNvSpPr>
                <a:spLocks/>
              </p:cNvSpPr>
              <p:nvPr/>
            </p:nvSpPr>
            <p:spPr bwMode="auto">
              <a:xfrm>
                <a:off x="5170488" y="5211763"/>
                <a:ext cx="177800" cy="177800"/>
              </a:xfrm>
              <a:custGeom>
                <a:avLst/>
                <a:gdLst>
                  <a:gd name="T0" fmla="*/ 561 w 1122"/>
                  <a:gd name="T1" fmla="*/ 0 h 1121"/>
                  <a:gd name="T2" fmla="*/ 622 w 1122"/>
                  <a:gd name="T3" fmla="*/ 3 h 1121"/>
                  <a:gd name="T4" fmla="*/ 681 w 1122"/>
                  <a:gd name="T5" fmla="*/ 13 h 1121"/>
                  <a:gd name="T6" fmla="*/ 738 w 1122"/>
                  <a:gd name="T7" fmla="*/ 29 h 1121"/>
                  <a:gd name="T8" fmla="*/ 792 w 1122"/>
                  <a:gd name="T9" fmla="*/ 50 h 1121"/>
                  <a:gd name="T10" fmla="*/ 843 w 1122"/>
                  <a:gd name="T11" fmla="*/ 76 h 1121"/>
                  <a:gd name="T12" fmla="*/ 892 w 1122"/>
                  <a:gd name="T13" fmla="*/ 108 h 1121"/>
                  <a:gd name="T14" fmla="*/ 937 w 1122"/>
                  <a:gd name="T15" fmla="*/ 145 h 1121"/>
                  <a:gd name="T16" fmla="*/ 976 w 1122"/>
                  <a:gd name="T17" fmla="*/ 185 h 1121"/>
                  <a:gd name="T18" fmla="*/ 1013 w 1122"/>
                  <a:gd name="T19" fmla="*/ 229 h 1121"/>
                  <a:gd name="T20" fmla="*/ 1045 w 1122"/>
                  <a:gd name="T21" fmla="*/ 278 h 1121"/>
                  <a:gd name="T22" fmla="*/ 1072 w 1122"/>
                  <a:gd name="T23" fmla="*/ 329 h 1121"/>
                  <a:gd name="T24" fmla="*/ 1093 w 1122"/>
                  <a:gd name="T25" fmla="*/ 383 h 1121"/>
                  <a:gd name="T26" fmla="*/ 1108 w 1122"/>
                  <a:gd name="T27" fmla="*/ 440 h 1121"/>
                  <a:gd name="T28" fmla="*/ 1118 w 1122"/>
                  <a:gd name="T29" fmla="*/ 499 h 1121"/>
                  <a:gd name="T30" fmla="*/ 1122 w 1122"/>
                  <a:gd name="T31" fmla="*/ 560 h 1121"/>
                  <a:gd name="T32" fmla="*/ 1118 w 1122"/>
                  <a:gd name="T33" fmla="*/ 621 h 1121"/>
                  <a:gd name="T34" fmla="*/ 1108 w 1122"/>
                  <a:gd name="T35" fmla="*/ 681 h 1121"/>
                  <a:gd name="T36" fmla="*/ 1093 w 1122"/>
                  <a:gd name="T37" fmla="*/ 737 h 1121"/>
                  <a:gd name="T38" fmla="*/ 1072 w 1122"/>
                  <a:gd name="T39" fmla="*/ 792 h 1121"/>
                  <a:gd name="T40" fmla="*/ 1045 w 1122"/>
                  <a:gd name="T41" fmla="*/ 843 h 1121"/>
                  <a:gd name="T42" fmla="*/ 1013 w 1122"/>
                  <a:gd name="T43" fmla="*/ 891 h 1121"/>
                  <a:gd name="T44" fmla="*/ 976 w 1122"/>
                  <a:gd name="T45" fmla="*/ 936 h 1121"/>
                  <a:gd name="T46" fmla="*/ 937 w 1122"/>
                  <a:gd name="T47" fmla="*/ 977 h 1121"/>
                  <a:gd name="T48" fmla="*/ 892 w 1122"/>
                  <a:gd name="T49" fmla="*/ 1012 h 1121"/>
                  <a:gd name="T50" fmla="*/ 843 w 1122"/>
                  <a:gd name="T51" fmla="*/ 1044 h 1121"/>
                  <a:gd name="T52" fmla="*/ 792 w 1122"/>
                  <a:gd name="T53" fmla="*/ 1071 h 1121"/>
                  <a:gd name="T54" fmla="*/ 738 w 1122"/>
                  <a:gd name="T55" fmla="*/ 1092 h 1121"/>
                  <a:gd name="T56" fmla="*/ 681 w 1122"/>
                  <a:gd name="T57" fmla="*/ 1108 h 1121"/>
                  <a:gd name="T58" fmla="*/ 622 w 1122"/>
                  <a:gd name="T59" fmla="*/ 1118 h 1121"/>
                  <a:gd name="T60" fmla="*/ 561 w 1122"/>
                  <a:gd name="T61" fmla="*/ 1121 h 1121"/>
                  <a:gd name="T62" fmla="*/ 500 w 1122"/>
                  <a:gd name="T63" fmla="*/ 1118 h 1121"/>
                  <a:gd name="T64" fmla="*/ 441 w 1122"/>
                  <a:gd name="T65" fmla="*/ 1108 h 1121"/>
                  <a:gd name="T66" fmla="*/ 384 w 1122"/>
                  <a:gd name="T67" fmla="*/ 1092 h 1121"/>
                  <a:gd name="T68" fmla="*/ 330 w 1122"/>
                  <a:gd name="T69" fmla="*/ 1071 h 1121"/>
                  <a:gd name="T70" fmla="*/ 279 w 1122"/>
                  <a:gd name="T71" fmla="*/ 1044 h 1121"/>
                  <a:gd name="T72" fmla="*/ 230 w 1122"/>
                  <a:gd name="T73" fmla="*/ 1012 h 1121"/>
                  <a:gd name="T74" fmla="*/ 186 w 1122"/>
                  <a:gd name="T75" fmla="*/ 977 h 1121"/>
                  <a:gd name="T76" fmla="*/ 145 w 1122"/>
                  <a:gd name="T77" fmla="*/ 936 h 1121"/>
                  <a:gd name="T78" fmla="*/ 109 w 1122"/>
                  <a:gd name="T79" fmla="*/ 891 h 1121"/>
                  <a:gd name="T80" fmla="*/ 77 w 1122"/>
                  <a:gd name="T81" fmla="*/ 843 h 1121"/>
                  <a:gd name="T82" fmla="*/ 50 w 1122"/>
                  <a:gd name="T83" fmla="*/ 792 h 1121"/>
                  <a:gd name="T84" fmla="*/ 29 w 1122"/>
                  <a:gd name="T85" fmla="*/ 737 h 1121"/>
                  <a:gd name="T86" fmla="*/ 14 w 1122"/>
                  <a:gd name="T87" fmla="*/ 681 h 1121"/>
                  <a:gd name="T88" fmla="*/ 4 w 1122"/>
                  <a:gd name="T89" fmla="*/ 621 h 1121"/>
                  <a:gd name="T90" fmla="*/ 0 w 1122"/>
                  <a:gd name="T91" fmla="*/ 560 h 1121"/>
                  <a:gd name="T92" fmla="*/ 4 w 1122"/>
                  <a:gd name="T93" fmla="*/ 499 h 1121"/>
                  <a:gd name="T94" fmla="*/ 14 w 1122"/>
                  <a:gd name="T95" fmla="*/ 440 h 1121"/>
                  <a:gd name="T96" fmla="*/ 29 w 1122"/>
                  <a:gd name="T97" fmla="*/ 383 h 1121"/>
                  <a:gd name="T98" fmla="*/ 50 w 1122"/>
                  <a:gd name="T99" fmla="*/ 329 h 1121"/>
                  <a:gd name="T100" fmla="*/ 77 w 1122"/>
                  <a:gd name="T101" fmla="*/ 278 h 1121"/>
                  <a:gd name="T102" fmla="*/ 109 w 1122"/>
                  <a:gd name="T103" fmla="*/ 229 h 1121"/>
                  <a:gd name="T104" fmla="*/ 145 w 1122"/>
                  <a:gd name="T105" fmla="*/ 185 h 1121"/>
                  <a:gd name="T106" fmla="*/ 186 w 1122"/>
                  <a:gd name="T107" fmla="*/ 145 h 1121"/>
                  <a:gd name="T108" fmla="*/ 230 w 1122"/>
                  <a:gd name="T109" fmla="*/ 108 h 1121"/>
                  <a:gd name="T110" fmla="*/ 279 w 1122"/>
                  <a:gd name="T111" fmla="*/ 76 h 1121"/>
                  <a:gd name="T112" fmla="*/ 330 w 1122"/>
                  <a:gd name="T113" fmla="*/ 50 h 1121"/>
                  <a:gd name="T114" fmla="*/ 384 w 1122"/>
                  <a:gd name="T115" fmla="*/ 29 h 1121"/>
                  <a:gd name="T116" fmla="*/ 441 w 1122"/>
                  <a:gd name="T117" fmla="*/ 13 h 1121"/>
                  <a:gd name="T118" fmla="*/ 500 w 1122"/>
                  <a:gd name="T119" fmla="*/ 3 h 1121"/>
                  <a:gd name="T120" fmla="*/ 561 w 1122"/>
                  <a:gd name="T121" fmla="*/ 0 h 1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22" h="1121">
                    <a:moveTo>
                      <a:pt x="561" y="0"/>
                    </a:moveTo>
                    <a:lnTo>
                      <a:pt x="622" y="3"/>
                    </a:lnTo>
                    <a:lnTo>
                      <a:pt x="681" y="13"/>
                    </a:lnTo>
                    <a:lnTo>
                      <a:pt x="738" y="29"/>
                    </a:lnTo>
                    <a:lnTo>
                      <a:pt x="792" y="50"/>
                    </a:lnTo>
                    <a:lnTo>
                      <a:pt x="843" y="76"/>
                    </a:lnTo>
                    <a:lnTo>
                      <a:pt x="892" y="108"/>
                    </a:lnTo>
                    <a:lnTo>
                      <a:pt x="937" y="145"/>
                    </a:lnTo>
                    <a:lnTo>
                      <a:pt x="976" y="185"/>
                    </a:lnTo>
                    <a:lnTo>
                      <a:pt x="1013" y="229"/>
                    </a:lnTo>
                    <a:lnTo>
                      <a:pt x="1045" y="278"/>
                    </a:lnTo>
                    <a:lnTo>
                      <a:pt x="1072" y="329"/>
                    </a:lnTo>
                    <a:lnTo>
                      <a:pt x="1093" y="383"/>
                    </a:lnTo>
                    <a:lnTo>
                      <a:pt x="1108" y="440"/>
                    </a:lnTo>
                    <a:lnTo>
                      <a:pt x="1118" y="499"/>
                    </a:lnTo>
                    <a:lnTo>
                      <a:pt x="1122" y="560"/>
                    </a:lnTo>
                    <a:lnTo>
                      <a:pt x="1118" y="621"/>
                    </a:lnTo>
                    <a:lnTo>
                      <a:pt x="1108" y="681"/>
                    </a:lnTo>
                    <a:lnTo>
                      <a:pt x="1093" y="737"/>
                    </a:lnTo>
                    <a:lnTo>
                      <a:pt x="1072" y="792"/>
                    </a:lnTo>
                    <a:lnTo>
                      <a:pt x="1045" y="843"/>
                    </a:lnTo>
                    <a:lnTo>
                      <a:pt x="1013" y="891"/>
                    </a:lnTo>
                    <a:lnTo>
                      <a:pt x="976" y="936"/>
                    </a:lnTo>
                    <a:lnTo>
                      <a:pt x="937" y="977"/>
                    </a:lnTo>
                    <a:lnTo>
                      <a:pt x="892" y="1012"/>
                    </a:lnTo>
                    <a:lnTo>
                      <a:pt x="843" y="1044"/>
                    </a:lnTo>
                    <a:lnTo>
                      <a:pt x="792" y="1071"/>
                    </a:lnTo>
                    <a:lnTo>
                      <a:pt x="738" y="1092"/>
                    </a:lnTo>
                    <a:lnTo>
                      <a:pt x="681" y="1108"/>
                    </a:lnTo>
                    <a:lnTo>
                      <a:pt x="622" y="1118"/>
                    </a:lnTo>
                    <a:lnTo>
                      <a:pt x="561" y="1121"/>
                    </a:lnTo>
                    <a:lnTo>
                      <a:pt x="500" y="1118"/>
                    </a:lnTo>
                    <a:lnTo>
                      <a:pt x="441" y="1108"/>
                    </a:lnTo>
                    <a:lnTo>
                      <a:pt x="384" y="1092"/>
                    </a:lnTo>
                    <a:lnTo>
                      <a:pt x="330" y="1071"/>
                    </a:lnTo>
                    <a:lnTo>
                      <a:pt x="279" y="1044"/>
                    </a:lnTo>
                    <a:lnTo>
                      <a:pt x="230" y="1012"/>
                    </a:lnTo>
                    <a:lnTo>
                      <a:pt x="186" y="977"/>
                    </a:lnTo>
                    <a:lnTo>
                      <a:pt x="145" y="936"/>
                    </a:lnTo>
                    <a:lnTo>
                      <a:pt x="109" y="891"/>
                    </a:lnTo>
                    <a:lnTo>
                      <a:pt x="77" y="843"/>
                    </a:lnTo>
                    <a:lnTo>
                      <a:pt x="50" y="792"/>
                    </a:lnTo>
                    <a:lnTo>
                      <a:pt x="29" y="737"/>
                    </a:lnTo>
                    <a:lnTo>
                      <a:pt x="14" y="681"/>
                    </a:lnTo>
                    <a:lnTo>
                      <a:pt x="4" y="621"/>
                    </a:lnTo>
                    <a:lnTo>
                      <a:pt x="0" y="560"/>
                    </a:lnTo>
                    <a:lnTo>
                      <a:pt x="4" y="499"/>
                    </a:lnTo>
                    <a:lnTo>
                      <a:pt x="14" y="440"/>
                    </a:lnTo>
                    <a:lnTo>
                      <a:pt x="29" y="383"/>
                    </a:lnTo>
                    <a:lnTo>
                      <a:pt x="50" y="329"/>
                    </a:lnTo>
                    <a:lnTo>
                      <a:pt x="77" y="278"/>
                    </a:lnTo>
                    <a:lnTo>
                      <a:pt x="109" y="229"/>
                    </a:lnTo>
                    <a:lnTo>
                      <a:pt x="145" y="185"/>
                    </a:lnTo>
                    <a:lnTo>
                      <a:pt x="186" y="145"/>
                    </a:lnTo>
                    <a:lnTo>
                      <a:pt x="230" y="108"/>
                    </a:lnTo>
                    <a:lnTo>
                      <a:pt x="279" y="76"/>
                    </a:lnTo>
                    <a:lnTo>
                      <a:pt x="330" y="50"/>
                    </a:lnTo>
                    <a:lnTo>
                      <a:pt x="384" y="29"/>
                    </a:lnTo>
                    <a:lnTo>
                      <a:pt x="441" y="13"/>
                    </a:lnTo>
                    <a:lnTo>
                      <a:pt x="500" y="3"/>
                    </a:lnTo>
                    <a:lnTo>
                      <a:pt x="5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5" name="Freeform 74"/>
            <p:cNvSpPr>
              <a:spLocks noEditPoints="1"/>
            </p:cNvSpPr>
            <p:nvPr/>
          </p:nvSpPr>
          <p:spPr bwMode="auto">
            <a:xfrm>
              <a:off x="6652396" y="4611658"/>
              <a:ext cx="704447" cy="864352"/>
            </a:xfrm>
            <a:custGeom>
              <a:avLst/>
              <a:gdLst>
                <a:gd name="T0" fmla="*/ 2003 w 2939"/>
                <a:gd name="T1" fmla="*/ 2890 h 3600"/>
                <a:gd name="T2" fmla="*/ 1859 w 2939"/>
                <a:gd name="T3" fmla="*/ 2961 h 3600"/>
                <a:gd name="T4" fmla="*/ 2195 w 2939"/>
                <a:gd name="T5" fmla="*/ 3289 h 3600"/>
                <a:gd name="T6" fmla="*/ 2729 w 2939"/>
                <a:gd name="T7" fmla="*/ 2753 h 3600"/>
                <a:gd name="T8" fmla="*/ 2634 w 2939"/>
                <a:gd name="T9" fmla="*/ 2623 h 3600"/>
                <a:gd name="T10" fmla="*/ 1495 w 2939"/>
                <a:gd name="T11" fmla="*/ 2623 h 3600"/>
                <a:gd name="T12" fmla="*/ 949 w 2939"/>
                <a:gd name="T13" fmla="*/ 2664 h 3600"/>
                <a:gd name="T14" fmla="*/ 963 w 2939"/>
                <a:gd name="T15" fmla="*/ 2522 h 3600"/>
                <a:gd name="T16" fmla="*/ 838 w 2939"/>
                <a:gd name="T17" fmla="*/ 2470 h 3600"/>
                <a:gd name="T18" fmla="*/ 456 w 2939"/>
                <a:gd name="T19" fmla="*/ 2606 h 3600"/>
                <a:gd name="T20" fmla="*/ 488 w 2939"/>
                <a:gd name="T21" fmla="*/ 2522 h 3600"/>
                <a:gd name="T22" fmla="*/ 2269 w 2939"/>
                <a:gd name="T23" fmla="*/ 2263 h 3600"/>
                <a:gd name="T24" fmla="*/ 2743 w 2939"/>
                <a:gd name="T25" fmla="*/ 2459 h 3600"/>
                <a:gd name="T26" fmla="*/ 2939 w 2939"/>
                <a:gd name="T27" fmla="*/ 2931 h 3600"/>
                <a:gd name="T28" fmla="*/ 2743 w 2939"/>
                <a:gd name="T29" fmla="*/ 3404 h 3600"/>
                <a:gd name="T30" fmla="*/ 2269 w 2939"/>
                <a:gd name="T31" fmla="*/ 3600 h 3600"/>
                <a:gd name="T32" fmla="*/ 1795 w 2939"/>
                <a:gd name="T33" fmla="*/ 3404 h 3600"/>
                <a:gd name="T34" fmla="*/ 1599 w 2939"/>
                <a:gd name="T35" fmla="*/ 2931 h 3600"/>
                <a:gd name="T36" fmla="*/ 1795 w 2939"/>
                <a:gd name="T37" fmla="*/ 2459 h 3600"/>
                <a:gd name="T38" fmla="*/ 2269 w 2939"/>
                <a:gd name="T39" fmla="*/ 2263 h 3600"/>
                <a:gd name="T40" fmla="*/ 1599 w 2939"/>
                <a:gd name="T41" fmla="*/ 2160 h 3600"/>
                <a:gd name="T42" fmla="*/ 949 w 2939"/>
                <a:gd name="T43" fmla="*/ 2201 h 3600"/>
                <a:gd name="T44" fmla="*/ 963 w 2939"/>
                <a:gd name="T45" fmla="*/ 2060 h 3600"/>
                <a:gd name="T46" fmla="*/ 838 w 2939"/>
                <a:gd name="T47" fmla="*/ 2029 h 3600"/>
                <a:gd name="T48" fmla="*/ 456 w 2939"/>
                <a:gd name="T49" fmla="*/ 2165 h 3600"/>
                <a:gd name="T50" fmla="*/ 488 w 2939"/>
                <a:gd name="T51" fmla="*/ 2081 h 3600"/>
                <a:gd name="T52" fmla="*/ 980 w 2939"/>
                <a:gd name="T53" fmla="*/ 1646 h 3600"/>
                <a:gd name="T54" fmla="*/ 1854 w 2939"/>
                <a:gd name="T55" fmla="*/ 1765 h 3600"/>
                <a:gd name="T56" fmla="*/ 938 w 2939"/>
                <a:gd name="T57" fmla="*/ 1779 h 3600"/>
                <a:gd name="T58" fmla="*/ 980 w 2939"/>
                <a:gd name="T59" fmla="*/ 1646 h 3600"/>
                <a:gd name="T60" fmla="*/ 830 w 2939"/>
                <a:gd name="T61" fmla="*/ 1605 h 3600"/>
                <a:gd name="T62" fmla="*/ 446 w 2939"/>
                <a:gd name="T63" fmla="*/ 1717 h 3600"/>
                <a:gd name="T64" fmla="*/ 502 w 2939"/>
                <a:gd name="T65" fmla="*/ 1647 h 3600"/>
                <a:gd name="T66" fmla="*/ 1804 w 2939"/>
                <a:gd name="T67" fmla="*/ 1183 h 3600"/>
                <a:gd name="T68" fmla="*/ 1846 w 2939"/>
                <a:gd name="T69" fmla="*/ 1316 h 3600"/>
                <a:gd name="T70" fmla="*/ 931 w 2939"/>
                <a:gd name="T71" fmla="*/ 1301 h 3600"/>
                <a:gd name="T72" fmla="*/ 798 w 2939"/>
                <a:gd name="T73" fmla="*/ 1068 h 3600"/>
                <a:gd name="T74" fmla="*/ 640 w 2939"/>
                <a:gd name="T75" fmla="*/ 1360 h 3600"/>
                <a:gd name="T76" fmla="*/ 440 w 2939"/>
                <a:gd name="T77" fmla="*/ 1246 h 3600"/>
                <a:gd name="T78" fmla="*/ 515 w 2939"/>
                <a:gd name="T79" fmla="*/ 1197 h 3600"/>
                <a:gd name="T80" fmla="*/ 569 w 2939"/>
                <a:gd name="T81" fmla="*/ 386 h 3600"/>
                <a:gd name="T82" fmla="*/ 706 w 2939"/>
                <a:gd name="T83" fmla="*/ 640 h 3600"/>
                <a:gd name="T84" fmla="*/ 1648 w 2939"/>
                <a:gd name="T85" fmla="*/ 619 h 3600"/>
                <a:gd name="T86" fmla="*/ 1748 w 2939"/>
                <a:gd name="T87" fmla="*/ 360 h 3600"/>
                <a:gd name="T88" fmla="*/ 2285 w 2939"/>
                <a:gd name="T89" fmla="*/ 454 h 3600"/>
                <a:gd name="T90" fmla="*/ 2198 w 2939"/>
                <a:gd name="T91" fmla="*/ 2112 h 3600"/>
                <a:gd name="T92" fmla="*/ 1465 w 2939"/>
                <a:gd name="T93" fmla="*/ 3116 h 3600"/>
                <a:gd name="T94" fmla="*/ 49 w 2939"/>
                <a:gd name="T95" fmla="*/ 3167 h 3600"/>
                <a:gd name="T96" fmla="*/ 22 w 2939"/>
                <a:gd name="T97" fmla="*/ 471 h 3600"/>
                <a:gd name="T98" fmla="*/ 1160 w 2939"/>
                <a:gd name="T99" fmla="*/ 103 h 3600"/>
                <a:gd name="T100" fmla="*/ 1094 w 2939"/>
                <a:gd name="T101" fmla="*/ 219 h 3600"/>
                <a:gd name="T102" fmla="*/ 1227 w 2939"/>
                <a:gd name="T103" fmla="*/ 219 h 3600"/>
                <a:gd name="T104" fmla="*/ 1160 w 2939"/>
                <a:gd name="T105" fmla="*/ 103 h 3600"/>
                <a:gd name="T106" fmla="*/ 1317 w 2939"/>
                <a:gd name="T107" fmla="*/ 88 h 3600"/>
                <a:gd name="T108" fmla="*/ 1379 w 2939"/>
                <a:gd name="T109" fmla="*/ 247 h 3600"/>
                <a:gd name="T110" fmla="*/ 1624 w 2939"/>
                <a:gd name="T111" fmla="*/ 324 h 3600"/>
                <a:gd name="T112" fmla="*/ 1605 w 2939"/>
                <a:gd name="T113" fmla="*/ 521 h 3600"/>
                <a:gd name="T114" fmla="*/ 738 w 2939"/>
                <a:gd name="T115" fmla="*/ 540 h 3600"/>
                <a:gd name="T116" fmla="*/ 682 w 2939"/>
                <a:gd name="T117" fmla="*/ 350 h 3600"/>
                <a:gd name="T118" fmla="*/ 923 w 2939"/>
                <a:gd name="T119" fmla="*/ 254 h 3600"/>
                <a:gd name="T120" fmla="*/ 991 w 2939"/>
                <a:gd name="T121" fmla="*/ 116 h 3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9" h="3600">
                  <a:moveTo>
                    <a:pt x="2634" y="2623"/>
                  </a:moveTo>
                  <a:lnTo>
                    <a:pt x="2613" y="2625"/>
                  </a:lnTo>
                  <a:lnTo>
                    <a:pt x="2591" y="2630"/>
                  </a:lnTo>
                  <a:lnTo>
                    <a:pt x="2570" y="2641"/>
                  </a:lnTo>
                  <a:lnTo>
                    <a:pt x="2552" y="2657"/>
                  </a:lnTo>
                  <a:lnTo>
                    <a:pt x="2205" y="3047"/>
                  </a:lnTo>
                  <a:lnTo>
                    <a:pt x="2024" y="2903"/>
                  </a:lnTo>
                  <a:lnTo>
                    <a:pt x="2003" y="2890"/>
                  </a:lnTo>
                  <a:lnTo>
                    <a:pt x="1982" y="2882"/>
                  </a:lnTo>
                  <a:lnTo>
                    <a:pt x="1960" y="2880"/>
                  </a:lnTo>
                  <a:lnTo>
                    <a:pt x="1937" y="2882"/>
                  </a:lnTo>
                  <a:lnTo>
                    <a:pt x="1915" y="2890"/>
                  </a:lnTo>
                  <a:lnTo>
                    <a:pt x="1895" y="2902"/>
                  </a:lnTo>
                  <a:lnTo>
                    <a:pt x="1879" y="2918"/>
                  </a:lnTo>
                  <a:lnTo>
                    <a:pt x="1866" y="2939"/>
                  </a:lnTo>
                  <a:lnTo>
                    <a:pt x="1859" y="2961"/>
                  </a:lnTo>
                  <a:lnTo>
                    <a:pt x="1856" y="2983"/>
                  </a:lnTo>
                  <a:lnTo>
                    <a:pt x="1859" y="3005"/>
                  </a:lnTo>
                  <a:lnTo>
                    <a:pt x="1866" y="3027"/>
                  </a:lnTo>
                  <a:lnTo>
                    <a:pt x="1878" y="3046"/>
                  </a:lnTo>
                  <a:lnTo>
                    <a:pt x="1895" y="3063"/>
                  </a:lnTo>
                  <a:lnTo>
                    <a:pt x="2152" y="3268"/>
                  </a:lnTo>
                  <a:lnTo>
                    <a:pt x="2173" y="3281"/>
                  </a:lnTo>
                  <a:lnTo>
                    <a:pt x="2195" y="3289"/>
                  </a:lnTo>
                  <a:lnTo>
                    <a:pt x="2217" y="3291"/>
                  </a:lnTo>
                  <a:lnTo>
                    <a:pt x="2239" y="3289"/>
                  </a:lnTo>
                  <a:lnTo>
                    <a:pt x="2258" y="3283"/>
                  </a:lnTo>
                  <a:lnTo>
                    <a:pt x="2278" y="3272"/>
                  </a:lnTo>
                  <a:lnTo>
                    <a:pt x="2294" y="3257"/>
                  </a:lnTo>
                  <a:lnTo>
                    <a:pt x="2707" y="2794"/>
                  </a:lnTo>
                  <a:lnTo>
                    <a:pt x="2720" y="2774"/>
                  </a:lnTo>
                  <a:lnTo>
                    <a:pt x="2729" y="2753"/>
                  </a:lnTo>
                  <a:lnTo>
                    <a:pt x="2733" y="2731"/>
                  </a:lnTo>
                  <a:lnTo>
                    <a:pt x="2731" y="2709"/>
                  </a:lnTo>
                  <a:lnTo>
                    <a:pt x="2725" y="2687"/>
                  </a:lnTo>
                  <a:lnTo>
                    <a:pt x="2714" y="2666"/>
                  </a:lnTo>
                  <a:lnTo>
                    <a:pt x="2698" y="2649"/>
                  </a:lnTo>
                  <a:lnTo>
                    <a:pt x="2678" y="2636"/>
                  </a:lnTo>
                  <a:lnTo>
                    <a:pt x="2657" y="2627"/>
                  </a:lnTo>
                  <a:lnTo>
                    <a:pt x="2634" y="2623"/>
                  </a:lnTo>
                  <a:close/>
                  <a:moveTo>
                    <a:pt x="980" y="2520"/>
                  </a:moveTo>
                  <a:lnTo>
                    <a:pt x="1444" y="2520"/>
                  </a:lnTo>
                  <a:lnTo>
                    <a:pt x="1460" y="2522"/>
                  </a:lnTo>
                  <a:lnTo>
                    <a:pt x="1474" y="2530"/>
                  </a:lnTo>
                  <a:lnTo>
                    <a:pt x="1485" y="2541"/>
                  </a:lnTo>
                  <a:lnTo>
                    <a:pt x="1493" y="2555"/>
                  </a:lnTo>
                  <a:lnTo>
                    <a:pt x="1495" y="2571"/>
                  </a:lnTo>
                  <a:lnTo>
                    <a:pt x="1495" y="2623"/>
                  </a:lnTo>
                  <a:lnTo>
                    <a:pt x="1493" y="2639"/>
                  </a:lnTo>
                  <a:lnTo>
                    <a:pt x="1485" y="2653"/>
                  </a:lnTo>
                  <a:lnTo>
                    <a:pt x="1474" y="2664"/>
                  </a:lnTo>
                  <a:lnTo>
                    <a:pt x="1460" y="2672"/>
                  </a:lnTo>
                  <a:lnTo>
                    <a:pt x="1444" y="2674"/>
                  </a:lnTo>
                  <a:lnTo>
                    <a:pt x="980" y="2674"/>
                  </a:lnTo>
                  <a:lnTo>
                    <a:pt x="963" y="2672"/>
                  </a:lnTo>
                  <a:lnTo>
                    <a:pt x="949" y="2664"/>
                  </a:lnTo>
                  <a:lnTo>
                    <a:pt x="938" y="2653"/>
                  </a:lnTo>
                  <a:lnTo>
                    <a:pt x="931" y="2639"/>
                  </a:lnTo>
                  <a:lnTo>
                    <a:pt x="928" y="2623"/>
                  </a:lnTo>
                  <a:lnTo>
                    <a:pt x="928" y="2571"/>
                  </a:lnTo>
                  <a:lnTo>
                    <a:pt x="931" y="2555"/>
                  </a:lnTo>
                  <a:lnTo>
                    <a:pt x="938" y="2541"/>
                  </a:lnTo>
                  <a:lnTo>
                    <a:pt x="949" y="2530"/>
                  </a:lnTo>
                  <a:lnTo>
                    <a:pt x="963" y="2522"/>
                  </a:lnTo>
                  <a:lnTo>
                    <a:pt x="980" y="2520"/>
                  </a:lnTo>
                  <a:close/>
                  <a:moveTo>
                    <a:pt x="798" y="2404"/>
                  </a:moveTo>
                  <a:lnTo>
                    <a:pt x="812" y="2408"/>
                  </a:lnTo>
                  <a:lnTo>
                    <a:pt x="826" y="2416"/>
                  </a:lnTo>
                  <a:lnTo>
                    <a:pt x="835" y="2427"/>
                  </a:lnTo>
                  <a:lnTo>
                    <a:pt x="841" y="2441"/>
                  </a:lnTo>
                  <a:lnTo>
                    <a:pt x="841" y="2456"/>
                  </a:lnTo>
                  <a:lnTo>
                    <a:pt x="838" y="2470"/>
                  </a:lnTo>
                  <a:lnTo>
                    <a:pt x="830" y="2483"/>
                  </a:lnTo>
                  <a:lnTo>
                    <a:pt x="640" y="2696"/>
                  </a:lnTo>
                  <a:lnTo>
                    <a:pt x="629" y="2704"/>
                  </a:lnTo>
                  <a:lnTo>
                    <a:pt x="617" y="2710"/>
                  </a:lnTo>
                  <a:lnTo>
                    <a:pt x="604" y="2712"/>
                  </a:lnTo>
                  <a:lnTo>
                    <a:pt x="588" y="2709"/>
                  </a:lnTo>
                  <a:lnTo>
                    <a:pt x="574" y="2701"/>
                  </a:lnTo>
                  <a:lnTo>
                    <a:pt x="456" y="2606"/>
                  </a:lnTo>
                  <a:lnTo>
                    <a:pt x="446" y="2595"/>
                  </a:lnTo>
                  <a:lnTo>
                    <a:pt x="440" y="2582"/>
                  </a:lnTo>
                  <a:lnTo>
                    <a:pt x="438" y="2568"/>
                  </a:lnTo>
                  <a:lnTo>
                    <a:pt x="441" y="2554"/>
                  </a:lnTo>
                  <a:lnTo>
                    <a:pt x="448" y="2540"/>
                  </a:lnTo>
                  <a:lnTo>
                    <a:pt x="459" y="2530"/>
                  </a:lnTo>
                  <a:lnTo>
                    <a:pt x="473" y="2524"/>
                  </a:lnTo>
                  <a:lnTo>
                    <a:pt x="488" y="2522"/>
                  </a:lnTo>
                  <a:lnTo>
                    <a:pt x="502" y="2525"/>
                  </a:lnTo>
                  <a:lnTo>
                    <a:pt x="515" y="2533"/>
                  </a:lnTo>
                  <a:lnTo>
                    <a:pt x="598" y="2600"/>
                  </a:lnTo>
                  <a:lnTo>
                    <a:pt x="759" y="2420"/>
                  </a:lnTo>
                  <a:lnTo>
                    <a:pt x="770" y="2410"/>
                  </a:lnTo>
                  <a:lnTo>
                    <a:pt x="784" y="2405"/>
                  </a:lnTo>
                  <a:lnTo>
                    <a:pt x="798" y="2404"/>
                  </a:lnTo>
                  <a:close/>
                  <a:moveTo>
                    <a:pt x="2269" y="2263"/>
                  </a:moveTo>
                  <a:lnTo>
                    <a:pt x="2337" y="2266"/>
                  </a:lnTo>
                  <a:lnTo>
                    <a:pt x="2404" y="2277"/>
                  </a:lnTo>
                  <a:lnTo>
                    <a:pt x="2468" y="2293"/>
                  </a:lnTo>
                  <a:lnTo>
                    <a:pt x="2530" y="2315"/>
                  </a:lnTo>
                  <a:lnTo>
                    <a:pt x="2589" y="2343"/>
                  </a:lnTo>
                  <a:lnTo>
                    <a:pt x="2643" y="2377"/>
                  </a:lnTo>
                  <a:lnTo>
                    <a:pt x="2695" y="2415"/>
                  </a:lnTo>
                  <a:lnTo>
                    <a:pt x="2743" y="2459"/>
                  </a:lnTo>
                  <a:lnTo>
                    <a:pt x="2785" y="2506"/>
                  </a:lnTo>
                  <a:lnTo>
                    <a:pt x="2825" y="2557"/>
                  </a:lnTo>
                  <a:lnTo>
                    <a:pt x="2858" y="2613"/>
                  </a:lnTo>
                  <a:lnTo>
                    <a:pt x="2886" y="2672"/>
                  </a:lnTo>
                  <a:lnTo>
                    <a:pt x="2909" y="2733"/>
                  </a:lnTo>
                  <a:lnTo>
                    <a:pt x="2925" y="2797"/>
                  </a:lnTo>
                  <a:lnTo>
                    <a:pt x="2935" y="2863"/>
                  </a:lnTo>
                  <a:lnTo>
                    <a:pt x="2939" y="2931"/>
                  </a:lnTo>
                  <a:lnTo>
                    <a:pt x="2935" y="3000"/>
                  </a:lnTo>
                  <a:lnTo>
                    <a:pt x="2925" y="3067"/>
                  </a:lnTo>
                  <a:lnTo>
                    <a:pt x="2909" y="3130"/>
                  </a:lnTo>
                  <a:lnTo>
                    <a:pt x="2886" y="3192"/>
                  </a:lnTo>
                  <a:lnTo>
                    <a:pt x="2858" y="3250"/>
                  </a:lnTo>
                  <a:lnTo>
                    <a:pt x="2825" y="3305"/>
                  </a:lnTo>
                  <a:lnTo>
                    <a:pt x="2785" y="3357"/>
                  </a:lnTo>
                  <a:lnTo>
                    <a:pt x="2743" y="3404"/>
                  </a:lnTo>
                  <a:lnTo>
                    <a:pt x="2695" y="3447"/>
                  </a:lnTo>
                  <a:lnTo>
                    <a:pt x="2643" y="3485"/>
                  </a:lnTo>
                  <a:lnTo>
                    <a:pt x="2589" y="3519"/>
                  </a:lnTo>
                  <a:lnTo>
                    <a:pt x="2530" y="3548"/>
                  </a:lnTo>
                  <a:lnTo>
                    <a:pt x="2468" y="3569"/>
                  </a:lnTo>
                  <a:lnTo>
                    <a:pt x="2404" y="3587"/>
                  </a:lnTo>
                  <a:lnTo>
                    <a:pt x="2337" y="3597"/>
                  </a:lnTo>
                  <a:lnTo>
                    <a:pt x="2269" y="3600"/>
                  </a:lnTo>
                  <a:lnTo>
                    <a:pt x="2200" y="3597"/>
                  </a:lnTo>
                  <a:lnTo>
                    <a:pt x="2134" y="3587"/>
                  </a:lnTo>
                  <a:lnTo>
                    <a:pt x="2069" y="3569"/>
                  </a:lnTo>
                  <a:lnTo>
                    <a:pt x="2008" y="3548"/>
                  </a:lnTo>
                  <a:lnTo>
                    <a:pt x="1949" y="3519"/>
                  </a:lnTo>
                  <a:lnTo>
                    <a:pt x="1894" y="3485"/>
                  </a:lnTo>
                  <a:lnTo>
                    <a:pt x="1843" y="3447"/>
                  </a:lnTo>
                  <a:lnTo>
                    <a:pt x="1795" y="3404"/>
                  </a:lnTo>
                  <a:lnTo>
                    <a:pt x="1752" y="3357"/>
                  </a:lnTo>
                  <a:lnTo>
                    <a:pt x="1713" y="3305"/>
                  </a:lnTo>
                  <a:lnTo>
                    <a:pt x="1680" y="3250"/>
                  </a:lnTo>
                  <a:lnTo>
                    <a:pt x="1651" y="3192"/>
                  </a:lnTo>
                  <a:lnTo>
                    <a:pt x="1628" y="3130"/>
                  </a:lnTo>
                  <a:lnTo>
                    <a:pt x="1612" y="3067"/>
                  </a:lnTo>
                  <a:lnTo>
                    <a:pt x="1602" y="3000"/>
                  </a:lnTo>
                  <a:lnTo>
                    <a:pt x="1599" y="2931"/>
                  </a:lnTo>
                  <a:lnTo>
                    <a:pt x="1602" y="2863"/>
                  </a:lnTo>
                  <a:lnTo>
                    <a:pt x="1612" y="2797"/>
                  </a:lnTo>
                  <a:lnTo>
                    <a:pt x="1628" y="2733"/>
                  </a:lnTo>
                  <a:lnTo>
                    <a:pt x="1651" y="2672"/>
                  </a:lnTo>
                  <a:lnTo>
                    <a:pt x="1680" y="2613"/>
                  </a:lnTo>
                  <a:lnTo>
                    <a:pt x="1713" y="2557"/>
                  </a:lnTo>
                  <a:lnTo>
                    <a:pt x="1752" y="2506"/>
                  </a:lnTo>
                  <a:lnTo>
                    <a:pt x="1795" y="2459"/>
                  </a:lnTo>
                  <a:lnTo>
                    <a:pt x="1843" y="2415"/>
                  </a:lnTo>
                  <a:lnTo>
                    <a:pt x="1894" y="2377"/>
                  </a:lnTo>
                  <a:lnTo>
                    <a:pt x="1949" y="2343"/>
                  </a:lnTo>
                  <a:lnTo>
                    <a:pt x="2008" y="2315"/>
                  </a:lnTo>
                  <a:lnTo>
                    <a:pt x="2069" y="2293"/>
                  </a:lnTo>
                  <a:lnTo>
                    <a:pt x="2134" y="2277"/>
                  </a:lnTo>
                  <a:lnTo>
                    <a:pt x="2200" y="2266"/>
                  </a:lnTo>
                  <a:lnTo>
                    <a:pt x="2269" y="2263"/>
                  </a:lnTo>
                  <a:close/>
                  <a:moveTo>
                    <a:pt x="980" y="2057"/>
                  </a:moveTo>
                  <a:lnTo>
                    <a:pt x="1547" y="2057"/>
                  </a:lnTo>
                  <a:lnTo>
                    <a:pt x="1563" y="2060"/>
                  </a:lnTo>
                  <a:lnTo>
                    <a:pt x="1577" y="2067"/>
                  </a:lnTo>
                  <a:lnTo>
                    <a:pt x="1589" y="2078"/>
                  </a:lnTo>
                  <a:lnTo>
                    <a:pt x="1596" y="2092"/>
                  </a:lnTo>
                  <a:lnTo>
                    <a:pt x="1599" y="2109"/>
                  </a:lnTo>
                  <a:lnTo>
                    <a:pt x="1599" y="2160"/>
                  </a:lnTo>
                  <a:lnTo>
                    <a:pt x="1596" y="2176"/>
                  </a:lnTo>
                  <a:lnTo>
                    <a:pt x="1589" y="2191"/>
                  </a:lnTo>
                  <a:lnTo>
                    <a:pt x="1577" y="2201"/>
                  </a:lnTo>
                  <a:lnTo>
                    <a:pt x="1563" y="2209"/>
                  </a:lnTo>
                  <a:lnTo>
                    <a:pt x="1547" y="2211"/>
                  </a:lnTo>
                  <a:lnTo>
                    <a:pt x="980" y="2211"/>
                  </a:lnTo>
                  <a:lnTo>
                    <a:pt x="963" y="2209"/>
                  </a:lnTo>
                  <a:lnTo>
                    <a:pt x="949" y="2201"/>
                  </a:lnTo>
                  <a:lnTo>
                    <a:pt x="938" y="2191"/>
                  </a:lnTo>
                  <a:lnTo>
                    <a:pt x="931" y="2176"/>
                  </a:lnTo>
                  <a:lnTo>
                    <a:pt x="928" y="2160"/>
                  </a:lnTo>
                  <a:lnTo>
                    <a:pt x="928" y="2109"/>
                  </a:lnTo>
                  <a:lnTo>
                    <a:pt x="931" y="2092"/>
                  </a:lnTo>
                  <a:lnTo>
                    <a:pt x="938" y="2078"/>
                  </a:lnTo>
                  <a:lnTo>
                    <a:pt x="949" y="2067"/>
                  </a:lnTo>
                  <a:lnTo>
                    <a:pt x="963" y="2060"/>
                  </a:lnTo>
                  <a:lnTo>
                    <a:pt x="980" y="2057"/>
                  </a:lnTo>
                  <a:close/>
                  <a:moveTo>
                    <a:pt x="798" y="1964"/>
                  </a:moveTo>
                  <a:lnTo>
                    <a:pt x="812" y="1967"/>
                  </a:lnTo>
                  <a:lnTo>
                    <a:pt x="826" y="1976"/>
                  </a:lnTo>
                  <a:lnTo>
                    <a:pt x="835" y="1987"/>
                  </a:lnTo>
                  <a:lnTo>
                    <a:pt x="841" y="2001"/>
                  </a:lnTo>
                  <a:lnTo>
                    <a:pt x="841" y="2015"/>
                  </a:lnTo>
                  <a:lnTo>
                    <a:pt x="838" y="2029"/>
                  </a:lnTo>
                  <a:lnTo>
                    <a:pt x="830" y="2042"/>
                  </a:lnTo>
                  <a:lnTo>
                    <a:pt x="640" y="2255"/>
                  </a:lnTo>
                  <a:lnTo>
                    <a:pt x="629" y="2264"/>
                  </a:lnTo>
                  <a:lnTo>
                    <a:pt x="617" y="2269"/>
                  </a:lnTo>
                  <a:lnTo>
                    <a:pt x="604" y="2271"/>
                  </a:lnTo>
                  <a:lnTo>
                    <a:pt x="588" y="2268"/>
                  </a:lnTo>
                  <a:lnTo>
                    <a:pt x="574" y="2260"/>
                  </a:lnTo>
                  <a:lnTo>
                    <a:pt x="456" y="2165"/>
                  </a:lnTo>
                  <a:lnTo>
                    <a:pt x="446" y="2155"/>
                  </a:lnTo>
                  <a:lnTo>
                    <a:pt x="440" y="2141"/>
                  </a:lnTo>
                  <a:lnTo>
                    <a:pt x="438" y="2127"/>
                  </a:lnTo>
                  <a:lnTo>
                    <a:pt x="441" y="2113"/>
                  </a:lnTo>
                  <a:lnTo>
                    <a:pt x="448" y="2099"/>
                  </a:lnTo>
                  <a:lnTo>
                    <a:pt x="459" y="2089"/>
                  </a:lnTo>
                  <a:lnTo>
                    <a:pt x="473" y="2084"/>
                  </a:lnTo>
                  <a:lnTo>
                    <a:pt x="488" y="2081"/>
                  </a:lnTo>
                  <a:lnTo>
                    <a:pt x="502" y="2085"/>
                  </a:lnTo>
                  <a:lnTo>
                    <a:pt x="515" y="2092"/>
                  </a:lnTo>
                  <a:lnTo>
                    <a:pt x="598" y="2159"/>
                  </a:lnTo>
                  <a:lnTo>
                    <a:pt x="759" y="1979"/>
                  </a:lnTo>
                  <a:lnTo>
                    <a:pt x="770" y="1969"/>
                  </a:lnTo>
                  <a:lnTo>
                    <a:pt x="784" y="1965"/>
                  </a:lnTo>
                  <a:lnTo>
                    <a:pt x="798" y="1964"/>
                  </a:lnTo>
                  <a:close/>
                  <a:moveTo>
                    <a:pt x="980" y="1646"/>
                  </a:moveTo>
                  <a:lnTo>
                    <a:pt x="1804" y="1646"/>
                  </a:lnTo>
                  <a:lnTo>
                    <a:pt x="1821" y="1648"/>
                  </a:lnTo>
                  <a:lnTo>
                    <a:pt x="1835" y="1656"/>
                  </a:lnTo>
                  <a:lnTo>
                    <a:pt x="1846" y="1667"/>
                  </a:lnTo>
                  <a:lnTo>
                    <a:pt x="1854" y="1681"/>
                  </a:lnTo>
                  <a:lnTo>
                    <a:pt x="1856" y="1697"/>
                  </a:lnTo>
                  <a:lnTo>
                    <a:pt x="1856" y="1749"/>
                  </a:lnTo>
                  <a:lnTo>
                    <a:pt x="1854" y="1765"/>
                  </a:lnTo>
                  <a:lnTo>
                    <a:pt x="1846" y="1779"/>
                  </a:lnTo>
                  <a:lnTo>
                    <a:pt x="1835" y="1790"/>
                  </a:lnTo>
                  <a:lnTo>
                    <a:pt x="1821" y="1798"/>
                  </a:lnTo>
                  <a:lnTo>
                    <a:pt x="1804" y="1800"/>
                  </a:lnTo>
                  <a:lnTo>
                    <a:pt x="980" y="1800"/>
                  </a:lnTo>
                  <a:lnTo>
                    <a:pt x="963" y="1798"/>
                  </a:lnTo>
                  <a:lnTo>
                    <a:pt x="949" y="1790"/>
                  </a:lnTo>
                  <a:lnTo>
                    <a:pt x="938" y="1779"/>
                  </a:lnTo>
                  <a:lnTo>
                    <a:pt x="931" y="1765"/>
                  </a:lnTo>
                  <a:lnTo>
                    <a:pt x="928" y="1749"/>
                  </a:lnTo>
                  <a:lnTo>
                    <a:pt x="928" y="1697"/>
                  </a:lnTo>
                  <a:lnTo>
                    <a:pt x="931" y="1681"/>
                  </a:lnTo>
                  <a:lnTo>
                    <a:pt x="938" y="1667"/>
                  </a:lnTo>
                  <a:lnTo>
                    <a:pt x="949" y="1656"/>
                  </a:lnTo>
                  <a:lnTo>
                    <a:pt x="963" y="1648"/>
                  </a:lnTo>
                  <a:lnTo>
                    <a:pt x="980" y="1646"/>
                  </a:lnTo>
                  <a:close/>
                  <a:moveTo>
                    <a:pt x="798" y="1526"/>
                  </a:moveTo>
                  <a:lnTo>
                    <a:pt x="812" y="1529"/>
                  </a:lnTo>
                  <a:lnTo>
                    <a:pt x="826" y="1538"/>
                  </a:lnTo>
                  <a:lnTo>
                    <a:pt x="835" y="1549"/>
                  </a:lnTo>
                  <a:lnTo>
                    <a:pt x="841" y="1563"/>
                  </a:lnTo>
                  <a:lnTo>
                    <a:pt x="841" y="1577"/>
                  </a:lnTo>
                  <a:lnTo>
                    <a:pt x="838" y="1592"/>
                  </a:lnTo>
                  <a:lnTo>
                    <a:pt x="830" y="1605"/>
                  </a:lnTo>
                  <a:lnTo>
                    <a:pt x="640" y="1817"/>
                  </a:lnTo>
                  <a:lnTo>
                    <a:pt x="629" y="1826"/>
                  </a:lnTo>
                  <a:lnTo>
                    <a:pt x="617" y="1832"/>
                  </a:lnTo>
                  <a:lnTo>
                    <a:pt x="604" y="1834"/>
                  </a:lnTo>
                  <a:lnTo>
                    <a:pt x="588" y="1831"/>
                  </a:lnTo>
                  <a:lnTo>
                    <a:pt x="574" y="1823"/>
                  </a:lnTo>
                  <a:lnTo>
                    <a:pt x="456" y="1728"/>
                  </a:lnTo>
                  <a:lnTo>
                    <a:pt x="446" y="1717"/>
                  </a:lnTo>
                  <a:lnTo>
                    <a:pt x="440" y="1704"/>
                  </a:lnTo>
                  <a:lnTo>
                    <a:pt x="438" y="1690"/>
                  </a:lnTo>
                  <a:lnTo>
                    <a:pt x="441" y="1675"/>
                  </a:lnTo>
                  <a:lnTo>
                    <a:pt x="448" y="1661"/>
                  </a:lnTo>
                  <a:lnTo>
                    <a:pt x="459" y="1652"/>
                  </a:lnTo>
                  <a:lnTo>
                    <a:pt x="473" y="1646"/>
                  </a:lnTo>
                  <a:lnTo>
                    <a:pt x="488" y="1644"/>
                  </a:lnTo>
                  <a:lnTo>
                    <a:pt x="502" y="1647"/>
                  </a:lnTo>
                  <a:lnTo>
                    <a:pt x="515" y="1655"/>
                  </a:lnTo>
                  <a:lnTo>
                    <a:pt x="598" y="1721"/>
                  </a:lnTo>
                  <a:lnTo>
                    <a:pt x="759" y="1541"/>
                  </a:lnTo>
                  <a:lnTo>
                    <a:pt x="770" y="1532"/>
                  </a:lnTo>
                  <a:lnTo>
                    <a:pt x="784" y="1527"/>
                  </a:lnTo>
                  <a:lnTo>
                    <a:pt x="798" y="1526"/>
                  </a:lnTo>
                  <a:close/>
                  <a:moveTo>
                    <a:pt x="980" y="1183"/>
                  </a:moveTo>
                  <a:lnTo>
                    <a:pt x="1804" y="1183"/>
                  </a:lnTo>
                  <a:lnTo>
                    <a:pt x="1821" y="1186"/>
                  </a:lnTo>
                  <a:lnTo>
                    <a:pt x="1835" y="1192"/>
                  </a:lnTo>
                  <a:lnTo>
                    <a:pt x="1846" y="1204"/>
                  </a:lnTo>
                  <a:lnTo>
                    <a:pt x="1854" y="1219"/>
                  </a:lnTo>
                  <a:lnTo>
                    <a:pt x="1856" y="1234"/>
                  </a:lnTo>
                  <a:lnTo>
                    <a:pt x="1856" y="1286"/>
                  </a:lnTo>
                  <a:lnTo>
                    <a:pt x="1854" y="1301"/>
                  </a:lnTo>
                  <a:lnTo>
                    <a:pt x="1846" y="1316"/>
                  </a:lnTo>
                  <a:lnTo>
                    <a:pt x="1835" y="1328"/>
                  </a:lnTo>
                  <a:lnTo>
                    <a:pt x="1821" y="1334"/>
                  </a:lnTo>
                  <a:lnTo>
                    <a:pt x="1804" y="1337"/>
                  </a:lnTo>
                  <a:lnTo>
                    <a:pt x="980" y="1337"/>
                  </a:lnTo>
                  <a:lnTo>
                    <a:pt x="963" y="1334"/>
                  </a:lnTo>
                  <a:lnTo>
                    <a:pt x="949" y="1328"/>
                  </a:lnTo>
                  <a:lnTo>
                    <a:pt x="938" y="1316"/>
                  </a:lnTo>
                  <a:lnTo>
                    <a:pt x="931" y="1301"/>
                  </a:lnTo>
                  <a:lnTo>
                    <a:pt x="928" y="1286"/>
                  </a:lnTo>
                  <a:lnTo>
                    <a:pt x="928" y="1234"/>
                  </a:lnTo>
                  <a:lnTo>
                    <a:pt x="931" y="1219"/>
                  </a:lnTo>
                  <a:lnTo>
                    <a:pt x="938" y="1204"/>
                  </a:lnTo>
                  <a:lnTo>
                    <a:pt x="949" y="1192"/>
                  </a:lnTo>
                  <a:lnTo>
                    <a:pt x="963" y="1186"/>
                  </a:lnTo>
                  <a:lnTo>
                    <a:pt x="980" y="1183"/>
                  </a:lnTo>
                  <a:close/>
                  <a:moveTo>
                    <a:pt x="798" y="1068"/>
                  </a:moveTo>
                  <a:lnTo>
                    <a:pt x="812" y="1072"/>
                  </a:lnTo>
                  <a:lnTo>
                    <a:pt x="826" y="1080"/>
                  </a:lnTo>
                  <a:lnTo>
                    <a:pt x="835" y="1092"/>
                  </a:lnTo>
                  <a:lnTo>
                    <a:pt x="841" y="1105"/>
                  </a:lnTo>
                  <a:lnTo>
                    <a:pt x="841" y="1120"/>
                  </a:lnTo>
                  <a:lnTo>
                    <a:pt x="838" y="1135"/>
                  </a:lnTo>
                  <a:lnTo>
                    <a:pt x="830" y="1147"/>
                  </a:lnTo>
                  <a:lnTo>
                    <a:pt x="640" y="1360"/>
                  </a:lnTo>
                  <a:lnTo>
                    <a:pt x="629" y="1369"/>
                  </a:lnTo>
                  <a:lnTo>
                    <a:pt x="617" y="1375"/>
                  </a:lnTo>
                  <a:lnTo>
                    <a:pt x="604" y="1376"/>
                  </a:lnTo>
                  <a:lnTo>
                    <a:pt x="588" y="1373"/>
                  </a:lnTo>
                  <a:lnTo>
                    <a:pt x="574" y="1366"/>
                  </a:lnTo>
                  <a:lnTo>
                    <a:pt x="456" y="1271"/>
                  </a:lnTo>
                  <a:lnTo>
                    <a:pt x="446" y="1260"/>
                  </a:lnTo>
                  <a:lnTo>
                    <a:pt x="440" y="1246"/>
                  </a:lnTo>
                  <a:lnTo>
                    <a:pt x="438" y="1232"/>
                  </a:lnTo>
                  <a:lnTo>
                    <a:pt x="441" y="1217"/>
                  </a:lnTo>
                  <a:lnTo>
                    <a:pt x="448" y="1204"/>
                  </a:lnTo>
                  <a:lnTo>
                    <a:pt x="459" y="1195"/>
                  </a:lnTo>
                  <a:lnTo>
                    <a:pt x="473" y="1188"/>
                  </a:lnTo>
                  <a:lnTo>
                    <a:pt x="488" y="1187"/>
                  </a:lnTo>
                  <a:lnTo>
                    <a:pt x="502" y="1189"/>
                  </a:lnTo>
                  <a:lnTo>
                    <a:pt x="515" y="1197"/>
                  </a:lnTo>
                  <a:lnTo>
                    <a:pt x="598" y="1263"/>
                  </a:lnTo>
                  <a:lnTo>
                    <a:pt x="759" y="1084"/>
                  </a:lnTo>
                  <a:lnTo>
                    <a:pt x="770" y="1075"/>
                  </a:lnTo>
                  <a:lnTo>
                    <a:pt x="784" y="1069"/>
                  </a:lnTo>
                  <a:lnTo>
                    <a:pt x="798" y="1068"/>
                  </a:lnTo>
                  <a:close/>
                  <a:moveTo>
                    <a:pt x="155" y="360"/>
                  </a:moveTo>
                  <a:lnTo>
                    <a:pt x="573" y="360"/>
                  </a:lnTo>
                  <a:lnTo>
                    <a:pt x="569" y="386"/>
                  </a:lnTo>
                  <a:lnTo>
                    <a:pt x="568" y="413"/>
                  </a:lnTo>
                  <a:lnTo>
                    <a:pt x="571" y="455"/>
                  </a:lnTo>
                  <a:lnTo>
                    <a:pt x="581" y="494"/>
                  </a:lnTo>
                  <a:lnTo>
                    <a:pt x="596" y="530"/>
                  </a:lnTo>
                  <a:lnTo>
                    <a:pt x="617" y="564"/>
                  </a:lnTo>
                  <a:lnTo>
                    <a:pt x="642" y="593"/>
                  </a:lnTo>
                  <a:lnTo>
                    <a:pt x="672" y="620"/>
                  </a:lnTo>
                  <a:lnTo>
                    <a:pt x="706" y="640"/>
                  </a:lnTo>
                  <a:lnTo>
                    <a:pt x="742" y="656"/>
                  </a:lnTo>
                  <a:lnTo>
                    <a:pt x="782" y="665"/>
                  </a:lnTo>
                  <a:lnTo>
                    <a:pt x="823" y="669"/>
                  </a:lnTo>
                  <a:lnTo>
                    <a:pt x="1497" y="669"/>
                  </a:lnTo>
                  <a:lnTo>
                    <a:pt x="1539" y="665"/>
                  </a:lnTo>
                  <a:lnTo>
                    <a:pt x="1578" y="656"/>
                  </a:lnTo>
                  <a:lnTo>
                    <a:pt x="1614" y="640"/>
                  </a:lnTo>
                  <a:lnTo>
                    <a:pt x="1648" y="619"/>
                  </a:lnTo>
                  <a:lnTo>
                    <a:pt x="1678" y="593"/>
                  </a:lnTo>
                  <a:lnTo>
                    <a:pt x="1704" y="563"/>
                  </a:lnTo>
                  <a:lnTo>
                    <a:pt x="1725" y="529"/>
                  </a:lnTo>
                  <a:lnTo>
                    <a:pt x="1740" y="492"/>
                  </a:lnTo>
                  <a:lnTo>
                    <a:pt x="1750" y="452"/>
                  </a:lnTo>
                  <a:lnTo>
                    <a:pt x="1753" y="410"/>
                  </a:lnTo>
                  <a:lnTo>
                    <a:pt x="1752" y="385"/>
                  </a:lnTo>
                  <a:lnTo>
                    <a:pt x="1748" y="360"/>
                  </a:lnTo>
                  <a:lnTo>
                    <a:pt x="2063" y="360"/>
                  </a:lnTo>
                  <a:lnTo>
                    <a:pt x="2106" y="362"/>
                  </a:lnTo>
                  <a:lnTo>
                    <a:pt x="2146" y="369"/>
                  </a:lnTo>
                  <a:lnTo>
                    <a:pt x="2181" y="380"/>
                  </a:lnTo>
                  <a:lnTo>
                    <a:pt x="2213" y="393"/>
                  </a:lnTo>
                  <a:lnTo>
                    <a:pt x="2241" y="410"/>
                  </a:lnTo>
                  <a:lnTo>
                    <a:pt x="2265" y="431"/>
                  </a:lnTo>
                  <a:lnTo>
                    <a:pt x="2285" y="454"/>
                  </a:lnTo>
                  <a:lnTo>
                    <a:pt x="2300" y="479"/>
                  </a:lnTo>
                  <a:lnTo>
                    <a:pt x="2311" y="506"/>
                  </a:lnTo>
                  <a:lnTo>
                    <a:pt x="2318" y="536"/>
                  </a:lnTo>
                  <a:lnTo>
                    <a:pt x="2321" y="566"/>
                  </a:lnTo>
                  <a:lnTo>
                    <a:pt x="2321" y="2111"/>
                  </a:lnTo>
                  <a:lnTo>
                    <a:pt x="2294" y="2110"/>
                  </a:lnTo>
                  <a:lnTo>
                    <a:pt x="2269" y="2109"/>
                  </a:lnTo>
                  <a:lnTo>
                    <a:pt x="2198" y="2112"/>
                  </a:lnTo>
                  <a:lnTo>
                    <a:pt x="2129" y="2121"/>
                  </a:lnTo>
                  <a:lnTo>
                    <a:pt x="2063" y="2136"/>
                  </a:lnTo>
                  <a:lnTo>
                    <a:pt x="2063" y="926"/>
                  </a:lnTo>
                  <a:lnTo>
                    <a:pt x="258" y="926"/>
                  </a:lnTo>
                  <a:lnTo>
                    <a:pt x="258" y="2983"/>
                  </a:lnTo>
                  <a:lnTo>
                    <a:pt x="1447" y="2983"/>
                  </a:lnTo>
                  <a:lnTo>
                    <a:pt x="1453" y="3050"/>
                  </a:lnTo>
                  <a:lnTo>
                    <a:pt x="1465" y="3116"/>
                  </a:lnTo>
                  <a:lnTo>
                    <a:pt x="1483" y="3179"/>
                  </a:lnTo>
                  <a:lnTo>
                    <a:pt x="1505" y="3240"/>
                  </a:lnTo>
                  <a:lnTo>
                    <a:pt x="207" y="3240"/>
                  </a:lnTo>
                  <a:lnTo>
                    <a:pt x="169" y="3237"/>
                  </a:lnTo>
                  <a:lnTo>
                    <a:pt x="134" y="3227"/>
                  </a:lnTo>
                  <a:lnTo>
                    <a:pt x="103" y="3212"/>
                  </a:lnTo>
                  <a:lnTo>
                    <a:pt x="73" y="3192"/>
                  </a:lnTo>
                  <a:lnTo>
                    <a:pt x="49" y="3167"/>
                  </a:lnTo>
                  <a:lnTo>
                    <a:pt x="28" y="3139"/>
                  </a:lnTo>
                  <a:lnTo>
                    <a:pt x="13" y="3106"/>
                  </a:lnTo>
                  <a:lnTo>
                    <a:pt x="3" y="3071"/>
                  </a:lnTo>
                  <a:lnTo>
                    <a:pt x="0" y="3034"/>
                  </a:lnTo>
                  <a:lnTo>
                    <a:pt x="0" y="566"/>
                  </a:lnTo>
                  <a:lnTo>
                    <a:pt x="3" y="532"/>
                  </a:lnTo>
                  <a:lnTo>
                    <a:pt x="10" y="501"/>
                  </a:lnTo>
                  <a:lnTo>
                    <a:pt x="22" y="471"/>
                  </a:lnTo>
                  <a:lnTo>
                    <a:pt x="37" y="444"/>
                  </a:lnTo>
                  <a:lnTo>
                    <a:pt x="55" y="420"/>
                  </a:lnTo>
                  <a:lnTo>
                    <a:pt x="73" y="399"/>
                  </a:lnTo>
                  <a:lnTo>
                    <a:pt x="94" y="383"/>
                  </a:lnTo>
                  <a:lnTo>
                    <a:pt x="115" y="371"/>
                  </a:lnTo>
                  <a:lnTo>
                    <a:pt x="136" y="362"/>
                  </a:lnTo>
                  <a:lnTo>
                    <a:pt x="155" y="360"/>
                  </a:lnTo>
                  <a:close/>
                  <a:moveTo>
                    <a:pt x="1160" y="103"/>
                  </a:moveTo>
                  <a:lnTo>
                    <a:pt x="1139" y="106"/>
                  </a:lnTo>
                  <a:lnTo>
                    <a:pt x="1121" y="113"/>
                  </a:lnTo>
                  <a:lnTo>
                    <a:pt x="1106" y="125"/>
                  </a:lnTo>
                  <a:lnTo>
                    <a:pt x="1094" y="141"/>
                  </a:lnTo>
                  <a:lnTo>
                    <a:pt x="1086" y="159"/>
                  </a:lnTo>
                  <a:lnTo>
                    <a:pt x="1083" y="180"/>
                  </a:lnTo>
                  <a:lnTo>
                    <a:pt x="1086" y="201"/>
                  </a:lnTo>
                  <a:lnTo>
                    <a:pt x="1094" y="219"/>
                  </a:lnTo>
                  <a:lnTo>
                    <a:pt x="1106" y="235"/>
                  </a:lnTo>
                  <a:lnTo>
                    <a:pt x="1121" y="247"/>
                  </a:lnTo>
                  <a:lnTo>
                    <a:pt x="1139" y="254"/>
                  </a:lnTo>
                  <a:lnTo>
                    <a:pt x="1160" y="257"/>
                  </a:lnTo>
                  <a:lnTo>
                    <a:pt x="1181" y="254"/>
                  </a:lnTo>
                  <a:lnTo>
                    <a:pt x="1200" y="247"/>
                  </a:lnTo>
                  <a:lnTo>
                    <a:pt x="1215" y="235"/>
                  </a:lnTo>
                  <a:lnTo>
                    <a:pt x="1227" y="219"/>
                  </a:lnTo>
                  <a:lnTo>
                    <a:pt x="1235" y="201"/>
                  </a:lnTo>
                  <a:lnTo>
                    <a:pt x="1238" y="180"/>
                  </a:lnTo>
                  <a:lnTo>
                    <a:pt x="1235" y="159"/>
                  </a:lnTo>
                  <a:lnTo>
                    <a:pt x="1227" y="141"/>
                  </a:lnTo>
                  <a:lnTo>
                    <a:pt x="1215" y="125"/>
                  </a:lnTo>
                  <a:lnTo>
                    <a:pt x="1200" y="113"/>
                  </a:lnTo>
                  <a:lnTo>
                    <a:pt x="1181" y="106"/>
                  </a:lnTo>
                  <a:lnTo>
                    <a:pt x="1160" y="103"/>
                  </a:lnTo>
                  <a:close/>
                  <a:moveTo>
                    <a:pt x="1158" y="0"/>
                  </a:moveTo>
                  <a:lnTo>
                    <a:pt x="1162" y="0"/>
                  </a:lnTo>
                  <a:lnTo>
                    <a:pt x="1194" y="3"/>
                  </a:lnTo>
                  <a:lnTo>
                    <a:pt x="1225" y="11"/>
                  </a:lnTo>
                  <a:lnTo>
                    <a:pt x="1252" y="24"/>
                  </a:lnTo>
                  <a:lnTo>
                    <a:pt x="1277" y="41"/>
                  </a:lnTo>
                  <a:lnTo>
                    <a:pt x="1299" y="63"/>
                  </a:lnTo>
                  <a:lnTo>
                    <a:pt x="1317" y="88"/>
                  </a:lnTo>
                  <a:lnTo>
                    <a:pt x="1330" y="116"/>
                  </a:lnTo>
                  <a:lnTo>
                    <a:pt x="1337" y="146"/>
                  </a:lnTo>
                  <a:lnTo>
                    <a:pt x="1341" y="178"/>
                  </a:lnTo>
                  <a:lnTo>
                    <a:pt x="1341" y="180"/>
                  </a:lnTo>
                  <a:lnTo>
                    <a:pt x="1343" y="201"/>
                  </a:lnTo>
                  <a:lnTo>
                    <a:pt x="1352" y="219"/>
                  </a:lnTo>
                  <a:lnTo>
                    <a:pt x="1364" y="235"/>
                  </a:lnTo>
                  <a:lnTo>
                    <a:pt x="1379" y="247"/>
                  </a:lnTo>
                  <a:lnTo>
                    <a:pt x="1396" y="254"/>
                  </a:lnTo>
                  <a:lnTo>
                    <a:pt x="1417" y="257"/>
                  </a:lnTo>
                  <a:lnTo>
                    <a:pt x="1497" y="257"/>
                  </a:lnTo>
                  <a:lnTo>
                    <a:pt x="1528" y="261"/>
                  </a:lnTo>
                  <a:lnTo>
                    <a:pt x="1556" y="269"/>
                  </a:lnTo>
                  <a:lnTo>
                    <a:pt x="1582" y="284"/>
                  </a:lnTo>
                  <a:lnTo>
                    <a:pt x="1605" y="302"/>
                  </a:lnTo>
                  <a:lnTo>
                    <a:pt x="1624" y="324"/>
                  </a:lnTo>
                  <a:lnTo>
                    <a:pt x="1638" y="350"/>
                  </a:lnTo>
                  <a:lnTo>
                    <a:pt x="1647" y="380"/>
                  </a:lnTo>
                  <a:lnTo>
                    <a:pt x="1650" y="410"/>
                  </a:lnTo>
                  <a:lnTo>
                    <a:pt x="1650" y="413"/>
                  </a:lnTo>
                  <a:lnTo>
                    <a:pt x="1647" y="444"/>
                  </a:lnTo>
                  <a:lnTo>
                    <a:pt x="1638" y="472"/>
                  </a:lnTo>
                  <a:lnTo>
                    <a:pt x="1624" y="499"/>
                  </a:lnTo>
                  <a:lnTo>
                    <a:pt x="1605" y="521"/>
                  </a:lnTo>
                  <a:lnTo>
                    <a:pt x="1582" y="540"/>
                  </a:lnTo>
                  <a:lnTo>
                    <a:pt x="1556" y="554"/>
                  </a:lnTo>
                  <a:lnTo>
                    <a:pt x="1528" y="563"/>
                  </a:lnTo>
                  <a:lnTo>
                    <a:pt x="1497" y="566"/>
                  </a:lnTo>
                  <a:lnTo>
                    <a:pt x="823" y="566"/>
                  </a:lnTo>
                  <a:lnTo>
                    <a:pt x="793" y="563"/>
                  </a:lnTo>
                  <a:lnTo>
                    <a:pt x="764" y="554"/>
                  </a:lnTo>
                  <a:lnTo>
                    <a:pt x="738" y="540"/>
                  </a:lnTo>
                  <a:lnTo>
                    <a:pt x="715" y="521"/>
                  </a:lnTo>
                  <a:lnTo>
                    <a:pt x="697" y="499"/>
                  </a:lnTo>
                  <a:lnTo>
                    <a:pt x="682" y="472"/>
                  </a:lnTo>
                  <a:lnTo>
                    <a:pt x="674" y="444"/>
                  </a:lnTo>
                  <a:lnTo>
                    <a:pt x="670" y="413"/>
                  </a:lnTo>
                  <a:lnTo>
                    <a:pt x="670" y="410"/>
                  </a:lnTo>
                  <a:lnTo>
                    <a:pt x="674" y="380"/>
                  </a:lnTo>
                  <a:lnTo>
                    <a:pt x="682" y="350"/>
                  </a:lnTo>
                  <a:lnTo>
                    <a:pt x="697" y="324"/>
                  </a:lnTo>
                  <a:lnTo>
                    <a:pt x="715" y="302"/>
                  </a:lnTo>
                  <a:lnTo>
                    <a:pt x="738" y="284"/>
                  </a:lnTo>
                  <a:lnTo>
                    <a:pt x="764" y="269"/>
                  </a:lnTo>
                  <a:lnTo>
                    <a:pt x="793" y="261"/>
                  </a:lnTo>
                  <a:lnTo>
                    <a:pt x="823" y="257"/>
                  </a:lnTo>
                  <a:lnTo>
                    <a:pt x="903" y="257"/>
                  </a:lnTo>
                  <a:lnTo>
                    <a:pt x="923" y="254"/>
                  </a:lnTo>
                  <a:lnTo>
                    <a:pt x="942" y="247"/>
                  </a:lnTo>
                  <a:lnTo>
                    <a:pt x="957" y="235"/>
                  </a:lnTo>
                  <a:lnTo>
                    <a:pt x="969" y="219"/>
                  </a:lnTo>
                  <a:lnTo>
                    <a:pt x="977" y="201"/>
                  </a:lnTo>
                  <a:lnTo>
                    <a:pt x="980" y="180"/>
                  </a:lnTo>
                  <a:lnTo>
                    <a:pt x="980" y="178"/>
                  </a:lnTo>
                  <a:lnTo>
                    <a:pt x="983" y="146"/>
                  </a:lnTo>
                  <a:lnTo>
                    <a:pt x="991" y="116"/>
                  </a:lnTo>
                  <a:lnTo>
                    <a:pt x="1004" y="88"/>
                  </a:lnTo>
                  <a:lnTo>
                    <a:pt x="1021" y="63"/>
                  </a:lnTo>
                  <a:lnTo>
                    <a:pt x="1043" y="41"/>
                  </a:lnTo>
                  <a:lnTo>
                    <a:pt x="1068" y="24"/>
                  </a:lnTo>
                  <a:lnTo>
                    <a:pt x="1096" y="11"/>
                  </a:lnTo>
                  <a:lnTo>
                    <a:pt x="1126" y="3"/>
                  </a:lnTo>
                  <a:lnTo>
                    <a:pt x="115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6374924" y="3196341"/>
              <a:ext cx="798972" cy="698468"/>
              <a:chOff x="7923213" y="2506663"/>
              <a:chExt cx="1501775" cy="1312863"/>
            </a:xfrm>
            <a:solidFill>
              <a:schemeClr val="bg1"/>
            </a:solidFill>
          </p:grpSpPr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8924925" y="2693988"/>
                <a:ext cx="206375" cy="420688"/>
              </a:xfrm>
              <a:custGeom>
                <a:avLst/>
                <a:gdLst>
                  <a:gd name="T0" fmla="*/ 299 w 519"/>
                  <a:gd name="T1" fmla="*/ 3 h 1061"/>
                  <a:gd name="T2" fmla="*/ 324 w 519"/>
                  <a:gd name="T3" fmla="*/ 41 h 1061"/>
                  <a:gd name="T4" fmla="*/ 326 w 519"/>
                  <a:gd name="T5" fmla="*/ 121 h 1061"/>
                  <a:gd name="T6" fmla="*/ 330 w 519"/>
                  <a:gd name="T7" fmla="*/ 125 h 1061"/>
                  <a:gd name="T8" fmla="*/ 344 w 519"/>
                  <a:gd name="T9" fmla="*/ 127 h 1061"/>
                  <a:gd name="T10" fmla="*/ 393 w 519"/>
                  <a:gd name="T11" fmla="*/ 137 h 1061"/>
                  <a:gd name="T12" fmla="*/ 451 w 519"/>
                  <a:gd name="T13" fmla="*/ 153 h 1061"/>
                  <a:gd name="T14" fmla="*/ 485 w 519"/>
                  <a:gd name="T15" fmla="*/ 176 h 1061"/>
                  <a:gd name="T16" fmla="*/ 465 w 519"/>
                  <a:gd name="T17" fmla="*/ 254 h 1061"/>
                  <a:gd name="T18" fmla="*/ 440 w 519"/>
                  <a:gd name="T19" fmla="*/ 279 h 1061"/>
                  <a:gd name="T20" fmla="*/ 409 w 519"/>
                  <a:gd name="T21" fmla="*/ 275 h 1061"/>
                  <a:gd name="T22" fmla="*/ 386 w 519"/>
                  <a:gd name="T23" fmla="*/ 265 h 1061"/>
                  <a:gd name="T24" fmla="*/ 329 w 519"/>
                  <a:gd name="T25" fmla="*/ 250 h 1061"/>
                  <a:gd name="T26" fmla="*/ 249 w 519"/>
                  <a:gd name="T27" fmla="*/ 246 h 1061"/>
                  <a:gd name="T28" fmla="*/ 193 w 519"/>
                  <a:gd name="T29" fmla="*/ 268 h 1061"/>
                  <a:gd name="T30" fmla="*/ 167 w 519"/>
                  <a:gd name="T31" fmla="*/ 304 h 1061"/>
                  <a:gd name="T32" fmla="*/ 163 w 519"/>
                  <a:gd name="T33" fmla="*/ 346 h 1061"/>
                  <a:gd name="T34" fmla="*/ 185 w 519"/>
                  <a:gd name="T35" fmla="*/ 388 h 1061"/>
                  <a:gd name="T36" fmla="*/ 244 w 519"/>
                  <a:gd name="T37" fmla="*/ 425 h 1061"/>
                  <a:gd name="T38" fmla="*/ 354 w 519"/>
                  <a:gd name="T39" fmla="*/ 474 h 1061"/>
                  <a:gd name="T40" fmla="*/ 457 w 519"/>
                  <a:gd name="T41" fmla="*/ 542 h 1061"/>
                  <a:gd name="T42" fmla="*/ 510 w 519"/>
                  <a:gd name="T43" fmla="*/ 630 h 1061"/>
                  <a:gd name="T44" fmla="*/ 517 w 519"/>
                  <a:gd name="T45" fmla="*/ 736 h 1061"/>
                  <a:gd name="T46" fmla="*/ 478 w 519"/>
                  <a:gd name="T47" fmla="*/ 832 h 1061"/>
                  <a:gd name="T48" fmla="*/ 397 w 519"/>
                  <a:gd name="T49" fmla="*/ 901 h 1061"/>
                  <a:gd name="T50" fmla="*/ 323 w 519"/>
                  <a:gd name="T51" fmla="*/ 927 h 1061"/>
                  <a:gd name="T52" fmla="*/ 318 w 519"/>
                  <a:gd name="T53" fmla="*/ 930 h 1061"/>
                  <a:gd name="T54" fmla="*/ 317 w 519"/>
                  <a:gd name="T55" fmla="*/ 1020 h 1061"/>
                  <a:gd name="T56" fmla="*/ 291 w 519"/>
                  <a:gd name="T57" fmla="*/ 1059 h 1061"/>
                  <a:gd name="T58" fmla="*/ 220 w 519"/>
                  <a:gd name="T59" fmla="*/ 1059 h 1061"/>
                  <a:gd name="T60" fmla="*/ 193 w 519"/>
                  <a:gd name="T61" fmla="*/ 1020 h 1061"/>
                  <a:gd name="T62" fmla="*/ 192 w 519"/>
                  <a:gd name="T63" fmla="*/ 935 h 1061"/>
                  <a:gd name="T64" fmla="*/ 186 w 519"/>
                  <a:gd name="T65" fmla="*/ 932 h 1061"/>
                  <a:gd name="T66" fmla="*/ 169 w 519"/>
                  <a:gd name="T67" fmla="*/ 929 h 1061"/>
                  <a:gd name="T68" fmla="*/ 109 w 519"/>
                  <a:gd name="T69" fmla="*/ 917 h 1061"/>
                  <a:gd name="T70" fmla="*/ 39 w 519"/>
                  <a:gd name="T71" fmla="*/ 895 h 1061"/>
                  <a:gd name="T72" fmla="*/ 3 w 519"/>
                  <a:gd name="T73" fmla="*/ 868 h 1061"/>
                  <a:gd name="T74" fmla="*/ 22 w 519"/>
                  <a:gd name="T75" fmla="*/ 789 h 1061"/>
                  <a:gd name="T76" fmla="*/ 47 w 519"/>
                  <a:gd name="T77" fmla="*/ 765 h 1061"/>
                  <a:gd name="T78" fmla="*/ 72 w 519"/>
                  <a:gd name="T79" fmla="*/ 765 h 1061"/>
                  <a:gd name="T80" fmla="*/ 88 w 519"/>
                  <a:gd name="T81" fmla="*/ 772 h 1061"/>
                  <a:gd name="T82" fmla="*/ 131 w 519"/>
                  <a:gd name="T83" fmla="*/ 788 h 1061"/>
                  <a:gd name="T84" fmla="*/ 192 w 519"/>
                  <a:gd name="T85" fmla="*/ 805 h 1061"/>
                  <a:gd name="T86" fmla="*/ 265 w 519"/>
                  <a:gd name="T87" fmla="*/ 808 h 1061"/>
                  <a:gd name="T88" fmla="*/ 338 w 519"/>
                  <a:gd name="T89" fmla="*/ 773 h 1061"/>
                  <a:gd name="T90" fmla="*/ 365 w 519"/>
                  <a:gd name="T91" fmla="*/ 709 h 1061"/>
                  <a:gd name="T92" fmla="*/ 342 w 519"/>
                  <a:gd name="T93" fmla="*/ 647 h 1061"/>
                  <a:gd name="T94" fmla="*/ 270 w 519"/>
                  <a:gd name="T95" fmla="*/ 596 h 1061"/>
                  <a:gd name="T96" fmla="*/ 171 w 519"/>
                  <a:gd name="T97" fmla="*/ 554 h 1061"/>
                  <a:gd name="T98" fmla="*/ 89 w 519"/>
                  <a:gd name="T99" fmla="*/ 506 h 1061"/>
                  <a:gd name="T100" fmla="*/ 30 w 519"/>
                  <a:gd name="T101" fmla="*/ 438 h 1061"/>
                  <a:gd name="T102" fmla="*/ 8 w 519"/>
                  <a:gd name="T103" fmla="*/ 346 h 1061"/>
                  <a:gd name="T104" fmla="*/ 31 w 519"/>
                  <a:gd name="T105" fmla="*/ 250 h 1061"/>
                  <a:gd name="T106" fmla="*/ 94 w 519"/>
                  <a:gd name="T107" fmla="*/ 175 h 1061"/>
                  <a:gd name="T108" fmla="*/ 193 w 519"/>
                  <a:gd name="T109" fmla="*/ 130 h 1061"/>
                  <a:gd name="T110" fmla="*/ 199 w 519"/>
                  <a:gd name="T111" fmla="*/ 128 h 1061"/>
                  <a:gd name="T112" fmla="*/ 202 w 519"/>
                  <a:gd name="T113" fmla="*/ 121 h 1061"/>
                  <a:gd name="T114" fmla="*/ 215 w 519"/>
                  <a:gd name="T115" fmla="*/ 11 h 1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19" h="1061">
                    <a:moveTo>
                      <a:pt x="245" y="0"/>
                    </a:moveTo>
                    <a:lnTo>
                      <a:pt x="282" y="0"/>
                    </a:lnTo>
                    <a:lnTo>
                      <a:pt x="299" y="3"/>
                    </a:lnTo>
                    <a:lnTo>
                      <a:pt x="313" y="11"/>
                    </a:lnTo>
                    <a:lnTo>
                      <a:pt x="322" y="25"/>
                    </a:lnTo>
                    <a:lnTo>
                      <a:pt x="324" y="41"/>
                    </a:lnTo>
                    <a:lnTo>
                      <a:pt x="325" y="117"/>
                    </a:lnTo>
                    <a:lnTo>
                      <a:pt x="325" y="120"/>
                    </a:lnTo>
                    <a:lnTo>
                      <a:pt x="326" y="121"/>
                    </a:lnTo>
                    <a:lnTo>
                      <a:pt x="327" y="122"/>
                    </a:lnTo>
                    <a:lnTo>
                      <a:pt x="329" y="124"/>
                    </a:lnTo>
                    <a:lnTo>
                      <a:pt x="330" y="125"/>
                    </a:lnTo>
                    <a:lnTo>
                      <a:pt x="331" y="125"/>
                    </a:lnTo>
                    <a:lnTo>
                      <a:pt x="334" y="125"/>
                    </a:lnTo>
                    <a:lnTo>
                      <a:pt x="344" y="127"/>
                    </a:lnTo>
                    <a:lnTo>
                      <a:pt x="357" y="129"/>
                    </a:lnTo>
                    <a:lnTo>
                      <a:pt x="373" y="133"/>
                    </a:lnTo>
                    <a:lnTo>
                      <a:pt x="393" y="137"/>
                    </a:lnTo>
                    <a:lnTo>
                      <a:pt x="412" y="142"/>
                    </a:lnTo>
                    <a:lnTo>
                      <a:pt x="433" y="148"/>
                    </a:lnTo>
                    <a:lnTo>
                      <a:pt x="451" y="153"/>
                    </a:lnTo>
                    <a:lnTo>
                      <a:pt x="469" y="160"/>
                    </a:lnTo>
                    <a:lnTo>
                      <a:pt x="478" y="166"/>
                    </a:lnTo>
                    <a:lnTo>
                      <a:pt x="485" y="176"/>
                    </a:lnTo>
                    <a:lnTo>
                      <a:pt x="488" y="188"/>
                    </a:lnTo>
                    <a:lnTo>
                      <a:pt x="486" y="202"/>
                    </a:lnTo>
                    <a:lnTo>
                      <a:pt x="465" y="254"/>
                    </a:lnTo>
                    <a:lnTo>
                      <a:pt x="459" y="265"/>
                    </a:lnTo>
                    <a:lnTo>
                      <a:pt x="450" y="273"/>
                    </a:lnTo>
                    <a:lnTo>
                      <a:pt x="440" y="279"/>
                    </a:lnTo>
                    <a:lnTo>
                      <a:pt x="428" y="280"/>
                    </a:lnTo>
                    <a:lnTo>
                      <a:pt x="418" y="279"/>
                    </a:lnTo>
                    <a:lnTo>
                      <a:pt x="409" y="275"/>
                    </a:lnTo>
                    <a:lnTo>
                      <a:pt x="407" y="274"/>
                    </a:lnTo>
                    <a:lnTo>
                      <a:pt x="399" y="270"/>
                    </a:lnTo>
                    <a:lnTo>
                      <a:pt x="386" y="265"/>
                    </a:lnTo>
                    <a:lnTo>
                      <a:pt x="370" y="260"/>
                    </a:lnTo>
                    <a:lnTo>
                      <a:pt x="350" y="254"/>
                    </a:lnTo>
                    <a:lnTo>
                      <a:pt x="329" y="250"/>
                    </a:lnTo>
                    <a:lnTo>
                      <a:pt x="303" y="246"/>
                    </a:lnTo>
                    <a:lnTo>
                      <a:pt x="276" y="245"/>
                    </a:lnTo>
                    <a:lnTo>
                      <a:pt x="249" y="246"/>
                    </a:lnTo>
                    <a:lnTo>
                      <a:pt x="228" y="251"/>
                    </a:lnTo>
                    <a:lnTo>
                      <a:pt x="209" y="259"/>
                    </a:lnTo>
                    <a:lnTo>
                      <a:pt x="193" y="268"/>
                    </a:lnTo>
                    <a:lnTo>
                      <a:pt x="182" y="279"/>
                    </a:lnTo>
                    <a:lnTo>
                      <a:pt x="173" y="291"/>
                    </a:lnTo>
                    <a:lnTo>
                      <a:pt x="167" y="304"/>
                    </a:lnTo>
                    <a:lnTo>
                      <a:pt x="162" y="318"/>
                    </a:lnTo>
                    <a:lnTo>
                      <a:pt x="161" y="331"/>
                    </a:lnTo>
                    <a:lnTo>
                      <a:pt x="163" y="346"/>
                    </a:lnTo>
                    <a:lnTo>
                      <a:pt x="167" y="361"/>
                    </a:lnTo>
                    <a:lnTo>
                      <a:pt x="174" y="375"/>
                    </a:lnTo>
                    <a:lnTo>
                      <a:pt x="185" y="388"/>
                    </a:lnTo>
                    <a:lnTo>
                      <a:pt x="200" y="400"/>
                    </a:lnTo>
                    <a:lnTo>
                      <a:pt x="220" y="413"/>
                    </a:lnTo>
                    <a:lnTo>
                      <a:pt x="244" y="425"/>
                    </a:lnTo>
                    <a:lnTo>
                      <a:pt x="272" y="439"/>
                    </a:lnTo>
                    <a:lnTo>
                      <a:pt x="308" y="453"/>
                    </a:lnTo>
                    <a:lnTo>
                      <a:pt x="354" y="474"/>
                    </a:lnTo>
                    <a:lnTo>
                      <a:pt x="394" y="495"/>
                    </a:lnTo>
                    <a:lnTo>
                      <a:pt x="428" y="518"/>
                    </a:lnTo>
                    <a:lnTo>
                      <a:pt x="457" y="542"/>
                    </a:lnTo>
                    <a:lnTo>
                      <a:pt x="480" y="570"/>
                    </a:lnTo>
                    <a:lnTo>
                      <a:pt x="497" y="599"/>
                    </a:lnTo>
                    <a:lnTo>
                      <a:pt x="510" y="630"/>
                    </a:lnTo>
                    <a:lnTo>
                      <a:pt x="517" y="663"/>
                    </a:lnTo>
                    <a:lnTo>
                      <a:pt x="519" y="700"/>
                    </a:lnTo>
                    <a:lnTo>
                      <a:pt x="517" y="736"/>
                    </a:lnTo>
                    <a:lnTo>
                      <a:pt x="509" y="771"/>
                    </a:lnTo>
                    <a:lnTo>
                      <a:pt x="496" y="802"/>
                    </a:lnTo>
                    <a:lnTo>
                      <a:pt x="478" y="832"/>
                    </a:lnTo>
                    <a:lnTo>
                      <a:pt x="455" y="858"/>
                    </a:lnTo>
                    <a:lnTo>
                      <a:pt x="428" y="881"/>
                    </a:lnTo>
                    <a:lnTo>
                      <a:pt x="397" y="901"/>
                    </a:lnTo>
                    <a:lnTo>
                      <a:pt x="362" y="915"/>
                    </a:lnTo>
                    <a:lnTo>
                      <a:pt x="324" y="927"/>
                    </a:lnTo>
                    <a:lnTo>
                      <a:pt x="323" y="927"/>
                    </a:lnTo>
                    <a:lnTo>
                      <a:pt x="322" y="928"/>
                    </a:lnTo>
                    <a:lnTo>
                      <a:pt x="319" y="929"/>
                    </a:lnTo>
                    <a:lnTo>
                      <a:pt x="318" y="930"/>
                    </a:lnTo>
                    <a:lnTo>
                      <a:pt x="317" y="933"/>
                    </a:lnTo>
                    <a:lnTo>
                      <a:pt x="317" y="936"/>
                    </a:lnTo>
                    <a:lnTo>
                      <a:pt x="317" y="1020"/>
                    </a:lnTo>
                    <a:lnTo>
                      <a:pt x="314" y="1036"/>
                    </a:lnTo>
                    <a:lnTo>
                      <a:pt x="305" y="1050"/>
                    </a:lnTo>
                    <a:lnTo>
                      <a:pt x="291" y="1059"/>
                    </a:lnTo>
                    <a:lnTo>
                      <a:pt x="275" y="1061"/>
                    </a:lnTo>
                    <a:lnTo>
                      <a:pt x="236" y="1061"/>
                    </a:lnTo>
                    <a:lnTo>
                      <a:pt x="220" y="1059"/>
                    </a:lnTo>
                    <a:lnTo>
                      <a:pt x="206" y="1050"/>
                    </a:lnTo>
                    <a:lnTo>
                      <a:pt x="197" y="1036"/>
                    </a:lnTo>
                    <a:lnTo>
                      <a:pt x="193" y="1020"/>
                    </a:lnTo>
                    <a:lnTo>
                      <a:pt x="193" y="941"/>
                    </a:lnTo>
                    <a:lnTo>
                      <a:pt x="193" y="937"/>
                    </a:lnTo>
                    <a:lnTo>
                      <a:pt x="192" y="935"/>
                    </a:lnTo>
                    <a:lnTo>
                      <a:pt x="190" y="934"/>
                    </a:lnTo>
                    <a:lnTo>
                      <a:pt x="189" y="933"/>
                    </a:lnTo>
                    <a:lnTo>
                      <a:pt x="186" y="932"/>
                    </a:lnTo>
                    <a:lnTo>
                      <a:pt x="185" y="932"/>
                    </a:lnTo>
                    <a:lnTo>
                      <a:pt x="181" y="932"/>
                    </a:lnTo>
                    <a:lnTo>
                      <a:pt x="169" y="929"/>
                    </a:lnTo>
                    <a:lnTo>
                      <a:pt x="153" y="926"/>
                    </a:lnTo>
                    <a:lnTo>
                      <a:pt x="132" y="921"/>
                    </a:lnTo>
                    <a:lnTo>
                      <a:pt x="109" y="917"/>
                    </a:lnTo>
                    <a:lnTo>
                      <a:pt x="86" y="910"/>
                    </a:lnTo>
                    <a:lnTo>
                      <a:pt x="62" y="903"/>
                    </a:lnTo>
                    <a:lnTo>
                      <a:pt x="39" y="895"/>
                    </a:lnTo>
                    <a:lnTo>
                      <a:pt x="20" y="886"/>
                    </a:lnTo>
                    <a:lnTo>
                      <a:pt x="11" y="879"/>
                    </a:lnTo>
                    <a:lnTo>
                      <a:pt x="3" y="868"/>
                    </a:lnTo>
                    <a:lnTo>
                      <a:pt x="0" y="857"/>
                    </a:lnTo>
                    <a:lnTo>
                      <a:pt x="3" y="843"/>
                    </a:lnTo>
                    <a:lnTo>
                      <a:pt x="22" y="789"/>
                    </a:lnTo>
                    <a:lnTo>
                      <a:pt x="28" y="779"/>
                    </a:lnTo>
                    <a:lnTo>
                      <a:pt x="37" y="771"/>
                    </a:lnTo>
                    <a:lnTo>
                      <a:pt x="47" y="765"/>
                    </a:lnTo>
                    <a:lnTo>
                      <a:pt x="60" y="763"/>
                    </a:lnTo>
                    <a:lnTo>
                      <a:pt x="66" y="764"/>
                    </a:lnTo>
                    <a:lnTo>
                      <a:pt x="72" y="765"/>
                    </a:lnTo>
                    <a:lnTo>
                      <a:pt x="77" y="767"/>
                    </a:lnTo>
                    <a:lnTo>
                      <a:pt x="81" y="769"/>
                    </a:lnTo>
                    <a:lnTo>
                      <a:pt x="88" y="772"/>
                    </a:lnTo>
                    <a:lnTo>
                      <a:pt x="99" y="777"/>
                    </a:lnTo>
                    <a:lnTo>
                      <a:pt x="114" y="782"/>
                    </a:lnTo>
                    <a:lnTo>
                      <a:pt x="131" y="788"/>
                    </a:lnTo>
                    <a:lnTo>
                      <a:pt x="151" y="795"/>
                    </a:lnTo>
                    <a:lnTo>
                      <a:pt x="171" y="801"/>
                    </a:lnTo>
                    <a:lnTo>
                      <a:pt x="192" y="805"/>
                    </a:lnTo>
                    <a:lnTo>
                      <a:pt x="214" y="809"/>
                    </a:lnTo>
                    <a:lnTo>
                      <a:pt x="233" y="810"/>
                    </a:lnTo>
                    <a:lnTo>
                      <a:pt x="265" y="808"/>
                    </a:lnTo>
                    <a:lnTo>
                      <a:pt x="294" y="800"/>
                    </a:lnTo>
                    <a:lnTo>
                      <a:pt x="318" y="788"/>
                    </a:lnTo>
                    <a:lnTo>
                      <a:pt x="338" y="773"/>
                    </a:lnTo>
                    <a:lnTo>
                      <a:pt x="353" y="755"/>
                    </a:lnTo>
                    <a:lnTo>
                      <a:pt x="362" y="733"/>
                    </a:lnTo>
                    <a:lnTo>
                      <a:pt x="365" y="709"/>
                    </a:lnTo>
                    <a:lnTo>
                      <a:pt x="363" y="686"/>
                    </a:lnTo>
                    <a:lnTo>
                      <a:pt x="355" y="666"/>
                    </a:lnTo>
                    <a:lnTo>
                      <a:pt x="342" y="647"/>
                    </a:lnTo>
                    <a:lnTo>
                      <a:pt x="325" y="630"/>
                    </a:lnTo>
                    <a:lnTo>
                      <a:pt x="301" y="612"/>
                    </a:lnTo>
                    <a:lnTo>
                      <a:pt x="270" y="596"/>
                    </a:lnTo>
                    <a:lnTo>
                      <a:pt x="233" y="580"/>
                    </a:lnTo>
                    <a:lnTo>
                      <a:pt x="202" y="568"/>
                    </a:lnTo>
                    <a:lnTo>
                      <a:pt x="171" y="554"/>
                    </a:lnTo>
                    <a:lnTo>
                      <a:pt x="142" y="539"/>
                    </a:lnTo>
                    <a:lnTo>
                      <a:pt x="114" y="523"/>
                    </a:lnTo>
                    <a:lnTo>
                      <a:pt x="89" y="506"/>
                    </a:lnTo>
                    <a:lnTo>
                      <a:pt x="66" y="485"/>
                    </a:lnTo>
                    <a:lnTo>
                      <a:pt x="46" y="463"/>
                    </a:lnTo>
                    <a:lnTo>
                      <a:pt x="30" y="438"/>
                    </a:lnTo>
                    <a:lnTo>
                      <a:pt x="19" y="411"/>
                    </a:lnTo>
                    <a:lnTo>
                      <a:pt x="11" y="380"/>
                    </a:lnTo>
                    <a:lnTo>
                      <a:pt x="8" y="346"/>
                    </a:lnTo>
                    <a:lnTo>
                      <a:pt x="11" y="312"/>
                    </a:lnTo>
                    <a:lnTo>
                      <a:pt x="19" y="280"/>
                    </a:lnTo>
                    <a:lnTo>
                      <a:pt x="31" y="250"/>
                    </a:lnTo>
                    <a:lnTo>
                      <a:pt x="49" y="222"/>
                    </a:lnTo>
                    <a:lnTo>
                      <a:pt x="69" y="197"/>
                    </a:lnTo>
                    <a:lnTo>
                      <a:pt x="94" y="175"/>
                    </a:lnTo>
                    <a:lnTo>
                      <a:pt x="124" y="157"/>
                    </a:lnTo>
                    <a:lnTo>
                      <a:pt x="156" y="142"/>
                    </a:lnTo>
                    <a:lnTo>
                      <a:pt x="193" y="130"/>
                    </a:lnTo>
                    <a:lnTo>
                      <a:pt x="194" y="130"/>
                    </a:lnTo>
                    <a:lnTo>
                      <a:pt x="197" y="129"/>
                    </a:lnTo>
                    <a:lnTo>
                      <a:pt x="199" y="128"/>
                    </a:lnTo>
                    <a:lnTo>
                      <a:pt x="200" y="126"/>
                    </a:lnTo>
                    <a:lnTo>
                      <a:pt x="202" y="124"/>
                    </a:lnTo>
                    <a:lnTo>
                      <a:pt x="202" y="121"/>
                    </a:lnTo>
                    <a:lnTo>
                      <a:pt x="202" y="41"/>
                    </a:lnTo>
                    <a:lnTo>
                      <a:pt x="206" y="25"/>
                    </a:lnTo>
                    <a:lnTo>
                      <a:pt x="215" y="11"/>
                    </a:lnTo>
                    <a:lnTo>
                      <a:pt x="229" y="3"/>
                    </a:lnTo>
                    <a:lnTo>
                      <a:pt x="2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16"/>
              <p:cNvSpPr>
                <a:spLocks noEditPoints="1"/>
              </p:cNvSpPr>
              <p:nvPr/>
            </p:nvSpPr>
            <p:spPr bwMode="auto">
              <a:xfrm>
                <a:off x="8631238" y="2506663"/>
                <a:ext cx="793750" cy="795338"/>
              </a:xfrm>
              <a:custGeom>
                <a:avLst/>
                <a:gdLst>
                  <a:gd name="T0" fmla="*/ 855 w 2002"/>
                  <a:gd name="T1" fmla="*/ 247 h 2003"/>
                  <a:gd name="T2" fmla="*/ 654 w 2002"/>
                  <a:gd name="T3" fmla="*/ 316 h 2003"/>
                  <a:gd name="T4" fmla="*/ 482 w 2002"/>
                  <a:gd name="T5" fmla="*/ 434 h 2003"/>
                  <a:gd name="T6" fmla="*/ 349 w 2002"/>
                  <a:gd name="T7" fmla="*/ 593 h 2003"/>
                  <a:gd name="T8" fmla="*/ 263 w 2002"/>
                  <a:gd name="T9" fmla="*/ 785 h 2003"/>
                  <a:gd name="T10" fmla="*/ 232 w 2002"/>
                  <a:gd name="T11" fmla="*/ 1002 h 2003"/>
                  <a:gd name="T12" fmla="*/ 263 w 2002"/>
                  <a:gd name="T13" fmla="*/ 1218 h 2003"/>
                  <a:gd name="T14" fmla="*/ 349 w 2002"/>
                  <a:gd name="T15" fmla="*/ 1409 h 2003"/>
                  <a:gd name="T16" fmla="*/ 482 w 2002"/>
                  <a:gd name="T17" fmla="*/ 1569 h 2003"/>
                  <a:gd name="T18" fmla="*/ 654 w 2002"/>
                  <a:gd name="T19" fmla="*/ 1688 h 2003"/>
                  <a:gd name="T20" fmla="*/ 855 w 2002"/>
                  <a:gd name="T21" fmla="*/ 1756 h 2003"/>
                  <a:gd name="T22" fmla="*/ 1075 w 2002"/>
                  <a:gd name="T23" fmla="*/ 1766 h 2003"/>
                  <a:gd name="T24" fmla="*/ 1284 w 2002"/>
                  <a:gd name="T25" fmla="*/ 1717 h 2003"/>
                  <a:gd name="T26" fmla="*/ 1466 w 2002"/>
                  <a:gd name="T27" fmla="*/ 1614 h 2003"/>
                  <a:gd name="T28" fmla="*/ 1613 w 2002"/>
                  <a:gd name="T29" fmla="*/ 1467 h 2003"/>
                  <a:gd name="T30" fmla="*/ 1716 w 2002"/>
                  <a:gd name="T31" fmla="*/ 1284 h 2003"/>
                  <a:gd name="T32" fmla="*/ 1766 w 2002"/>
                  <a:gd name="T33" fmla="*/ 1075 h 2003"/>
                  <a:gd name="T34" fmla="*/ 1756 w 2002"/>
                  <a:gd name="T35" fmla="*/ 855 h 2003"/>
                  <a:gd name="T36" fmla="*/ 1687 w 2002"/>
                  <a:gd name="T37" fmla="*/ 654 h 2003"/>
                  <a:gd name="T38" fmla="*/ 1569 w 2002"/>
                  <a:gd name="T39" fmla="*/ 483 h 2003"/>
                  <a:gd name="T40" fmla="*/ 1409 w 2002"/>
                  <a:gd name="T41" fmla="*/ 350 h 2003"/>
                  <a:gd name="T42" fmla="*/ 1217 w 2002"/>
                  <a:gd name="T43" fmla="*/ 263 h 2003"/>
                  <a:gd name="T44" fmla="*/ 1001 w 2002"/>
                  <a:gd name="T45" fmla="*/ 233 h 2003"/>
                  <a:gd name="T46" fmla="*/ 1163 w 2002"/>
                  <a:gd name="T47" fmla="*/ 14 h 2003"/>
                  <a:gd name="T48" fmla="*/ 1390 w 2002"/>
                  <a:gd name="T49" fmla="*/ 79 h 2003"/>
                  <a:gd name="T50" fmla="*/ 1592 w 2002"/>
                  <a:gd name="T51" fmla="*/ 194 h 2003"/>
                  <a:gd name="T52" fmla="*/ 1761 w 2002"/>
                  <a:gd name="T53" fmla="*/ 350 h 2003"/>
                  <a:gd name="T54" fmla="*/ 1890 w 2002"/>
                  <a:gd name="T55" fmla="*/ 542 h 2003"/>
                  <a:gd name="T56" fmla="*/ 1973 w 2002"/>
                  <a:gd name="T57" fmla="*/ 761 h 2003"/>
                  <a:gd name="T58" fmla="*/ 2002 w 2002"/>
                  <a:gd name="T59" fmla="*/ 1002 h 2003"/>
                  <a:gd name="T60" fmla="*/ 1973 w 2002"/>
                  <a:gd name="T61" fmla="*/ 1242 h 2003"/>
                  <a:gd name="T62" fmla="*/ 1890 w 2002"/>
                  <a:gd name="T63" fmla="*/ 1461 h 2003"/>
                  <a:gd name="T64" fmla="*/ 1761 w 2002"/>
                  <a:gd name="T65" fmla="*/ 1653 h 2003"/>
                  <a:gd name="T66" fmla="*/ 1592 w 2002"/>
                  <a:gd name="T67" fmla="*/ 1809 h 2003"/>
                  <a:gd name="T68" fmla="*/ 1390 w 2002"/>
                  <a:gd name="T69" fmla="*/ 1924 h 2003"/>
                  <a:gd name="T70" fmla="*/ 1163 w 2002"/>
                  <a:gd name="T71" fmla="*/ 1989 h 2003"/>
                  <a:gd name="T72" fmla="*/ 918 w 2002"/>
                  <a:gd name="T73" fmla="*/ 1999 h 2003"/>
                  <a:gd name="T74" fmla="*/ 684 w 2002"/>
                  <a:gd name="T75" fmla="*/ 1951 h 2003"/>
                  <a:gd name="T76" fmla="*/ 474 w 2002"/>
                  <a:gd name="T77" fmla="*/ 1852 h 2003"/>
                  <a:gd name="T78" fmla="*/ 293 w 2002"/>
                  <a:gd name="T79" fmla="*/ 1709 h 2003"/>
                  <a:gd name="T80" fmla="*/ 150 w 2002"/>
                  <a:gd name="T81" fmla="*/ 1529 h 2003"/>
                  <a:gd name="T82" fmla="*/ 50 w 2002"/>
                  <a:gd name="T83" fmla="*/ 1318 h 2003"/>
                  <a:gd name="T84" fmla="*/ 3 w 2002"/>
                  <a:gd name="T85" fmla="*/ 1083 h 2003"/>
                  <a:gd name="T86" fmla="*/ 12 w 2002"/>
                  <a:gd name="T87" fmla="*/ 839 h 2003"/>
                  <a:gd name="T88" fmla="*/ 78 w 2002"/>
                  <a:gd name="T89" fmla="*/ 612 h 2003"/>
                  <a:gd name="T90" fmla="*/ 193 w 2002"/>
                  <a:gd name="T91" fmla="*/ 410 h 2003"/>
                  <a:gd name="T92" fmla="*/ 349 w 2002"/>
                  <a:gd name="T93" fmla="*/ 241 h 2003"/>
                  <a:gd name="T94" fmla="*/ 540 w 2002"/>
                  <a:gd name="T95" fmla="*/ 113 h 2003"/>
                  <a:gd name="T96" fmla="*/ 760 w 2002"/>
                  <a:gd name="T97" fmla="*/ 30 h 2003"/>
                  <a:gd name="T98" fmla="*/ 1001 w 2002"/>
                  <a:gd name="T99" fmla="*/ 0 h 2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02" h="2003">
                    <a:moveTo>
                      <a:pt x="1001" y="233"/>
                    </a:moveTo>
                    <a:lnTo>
                      <a:pt x="926" y="237"/>
                    </a:lnTo>
                    <a:lnTo>
                      <a:pt x="855" y="247"/>
                    </a:lnTo>
                    <a:lnTo>
                      <a:pt x="785" y="263"/>
                    </a:lnTo>
                    <a:lnTo>
                      <a:pt x="717" y="286"/>
                    </a:lnTo>
                    <a:lnTo>
                      <a:pt x="654" y="316"/>
                    </a:lnTo>
                    <a:lnTo>
                      <a:pt x="592" y="350"/>
                    </a:lnTo>
                    <a:lnTo>
                      <a:pt x="536" y="389"/>
                    </a:lnTo>
                    <a:lnTo>
                      <a:pt x="482" y="434"/>
                    </a:lnTo>
                    <a:lnTo>
                      <a:pt x="433" y="483"/>
                    </a:lnTo>
                    <a:lnTo>
                      <a:pt x="389" y="536"/>
                    </a:lnTo>
                    <a:lnTo>
                      <a:pt x="349" y="593"/>
                    </a:lnTo>
                    <a:lnTo>
                      <a:pt x="314" y="654"/>
                    </a:lnTo>
                    <a:lnTo>
                      <a:pt x="286" y="719"/>
                    </a:lnTo>
                    <a:lnTo>
                      <a:pt x="263" y="785"/>
                    </a:lnTo>
                    <a:lnTo>
                      <a:pt x="245" y="855"/>
                    </a:lnTo>
                    <a:lnTo>
                      <a:pt x="235" y="927"/>
                    </a:lnTo>
                    <a:lnTo>
                      <a:pt x="232" y="1002"/>
                    </a:lnTo>
                    <a:lnTo>
                      <a:pt x="235" y="1075"/>
                    </a:lnTo>
                    <a:lnTo>
                      <a:pt x="245" y="1148"/>
                    </a:lnTo>
                    <a:lnTo>
                      <a:pt x="263" y="1218"/>
                    </a:lnTo>
                    <a:lnTo>
                      <a:pt x="286" y="1284"/>
                    </a:lnTo>
                    <a:lnTo>
                      <a:pt x="314" y="1349"/>
                    </a:lnTo>
                    <a:lnTo>
                      <a:pt x="349" y="1409"/>
                    </a:lnTo>
                    <a:lnTo>
                      <a:pt x="389" y="1467"/>
                    </a:lnTo>
                    <a:lnTo>
                      <a:pt x="433" y="1520"/>
                    </a:lnTo>
                    <a:lnTo>
                      <a:pt x="482" y="1569"/>
                    </a:lnTo>
                    <a:lnTo>
                      <a:pt x="536" y="1614"/>
                    </a:lnTo>
                    <a:lnTo>
                      <a:pt x="592" y="1654"/>
                    </a:lnTo>
                    <a:lnTo>
                      <a:pt x="654" y="1688"/>
                    </a:lnTo>
                    <a:lnTo>
                      <a:pt x="717" y="1717"/>
                    </a:lnTo>
                    <a:lnTo>
                      <a:pt x="785" y="1740"/>
                    </a:lnTo>
                    <a:lnTo>
                      <a:pt x="855" y="1756"/>
                    </a:lnTo>
                    <a:lnTo>
                      <a:pt x="926" y="1766"/>
                    </a:lnTo>
                    <a:lnTo>
                      <a:pt x="1001" y="1771"/>
                    </a:lnTo>
                    <a:lnTo>
                      <a:pt x="1075" y="1766"/>
                    </a:lnTo>
                    <a:lnTo>
                      <a:pt x="1147" y="1756"/>
                    </a:lnTo>
                    <a:lnTo>
                      <a:pt x="1217" y="1740"/>
                    </a:lnTo>
                    <a:lnTo>
                      <a:pt x="1284" y="1717"/>
                    </a:lnTo>
                    <a:lnTo>
                      <a:pt x="1347" y="1688"/>
                    </a:lnTo>
                    <a:lnTo>
                      <a:pt x="1409" y="1654"/>
                    </a:lnTo>
                    <a:lnTo>
                      <a:pt x="1466" y="1614"/>
                    </a:lnTo>
                    <a:lnTo>
                      <a:pt x="1520" y="1569"/>
                    </a:lnTo>
                    <a:lnTo>
                      <a:pt x="1569" y="1520"/>
                    </a:lnTo>
                    <a:lnTo>
                      <a:pt x="1613" y="1467"/>
                    </a:lnTo>
                    <a:lnTo>
                      <a:pt x="1653" y="1409"/>
                    </a:lnTo>
                    <a:lnTo>
                      <a:pt x="1687" y="1349"/>
                    </a:lnTo>
                    <a:lnTo>
                      <a:pt x="1716" y="1284"/>
                    </a:lnTo>
                    <a:lnTo>
                      <a:pt x="1739" y="1218"/>
                    </a:lnTo>
                    <a:lnTo>
                      <a:pt x="1756" y="1148"/>
                    </a:lnTo>
                    <a:lnTo>
                      <a:pt x="1766" y="1075"/>
                    </a:lnTo>
                    <a:lnTo>
                      <a:pt x="1770" y="1002"/>
                    </a:lnTo>
                    <a:lnTo>
                      <a:pt x="1766" y="927"/>
                    </a:lnTo>
                    <a:lnTo>
                      <a:pt x="1756" y="855"/>
                    </a:lnTo>
                    <a:lnTo>
                      <a:pt x="1739" y="785"/>
                    </a:lnTo>
                    <a:lnTo>
                      <a:pt x="1716" y="719"/>
                    </a:lnTo>
                    <a:lnTo>
                      <a:pt x="1687" y="654"/>
                    </a:lnTo>
                    <a:lnTo>
                      <a:pt x="1653" y="593"/>
                    </a:lnTo>
                    <a:lnTo>
                      <a:pt x="1613" y="536"/>
                    </a:lnTo>
                    <a:lnTo>
                      <a:pt x="1569" y="483"/>
                    </a:lnTo>
                    <a:lnTo>
                      <a:pt x="1520" y="434"/>
                    </a:lnTo>
                    <a:lnTo>
                      <a:pt x="1466" y="389"/>
                    </a:lnTo>
                    <a:lnTo>
                      <a:pt x="1409" y="350"/>
                    </a:lnTo>
                    <a:lnTo>
                      <a:pt x="1347" y="316"/>
                    </a:lnTo>
                    <a:lnTo>
                      <a:pt x="1284" y="286"/>
                    </a:lnTo>
                    <a:lnTo>
                      <a:pt x="1217" y="263"/>
                    </a:lnTo>
                    <a:lnTo>
                      <a:pt x="1147" y="247"/>
                    </a:lnTo>
                    <a:lnTo>
                      <a:pt x="1075" y="237"/>
                    </a:lnTo>
                    <a:lnTo>
                      <a:pt x="1001" y="233"/>
                    </a:lnTo>
                    <a:close/>
                    <a:moveTo>
                      <a:pt x="1001" y="0"/>
                    </a:moveTo>
                    <a:lnTo>
                      <a:pt x="1083" y="4"/>
                    </a:lnTo>
                    <a:lnTo>
                      <a:pt x="1163" y="14"/>
                    </a:lnTo>
                    <a:lnTo>
                      <a:pt x="1242" y="30"/>
                    </a:lnTo>
                    <a:lnTo>
                      <a:pt x="1318" y="52"/>
                    </a:lnTo>
                    <a:lnTo>
                      <a:pt x="1390" y="79"/>
                    </a:lnTo>
                    <a:lnTo>
                      <a:pt x="1461" y="113"/>
                    </a:lnTo>
                    <a:lnTo>
                      <a:pt x="1528" y="150"/>
                    </a:lnTo>
                    <a:lnTo>
                      <a:pt x="1592" y="194"/>
                    </a:lnTo>
                    <a:lnTo>
                      <a:pt x="1653" y="241"/>
                    </a:lnTo>
                    <a:lnTo>
                      <a:pt x="1709" y="294"/>
                    </a:lnTo>
                    <a:lnTo>
                      <a:pt x="1761" y="350"/>
                    </a:lnTo>
                    <a:lnTo>
                      <a:pt x="1809" y="410"/>
                    </a:lnTo>
                    <a:lnTo>
                      <a:pt x="1851" y="474"/>
                    </a:lnTo>
                    <a:lnTo>
                      <a:pt x="1890" y="542"/>
                    </a:lnTo>
                    <a:lnTo>
                      <a:pt x="1924" y="612"/>
                    </a:lnTo>
                    <a:lnTo>
                      <a:pt x="1951" y="685"/>
                    </a:lnTo>
                    <a:lnTo>
                      <a:pt x="1973" y="761"/>
                    </a:lnTo>
                    <a:lnTo>
                      <a:pt x="1989" y="839"/>
                    </a:lnTo>
                    <a:lnTo>
                      <a:pt x="1998" y="919"/>
                    </a:lnTo>
                    <a:lnTo>
                      <a:pt x="2002" y="1002"/>
                    </a:lnTo>
                    <a:lnTo>
                      <a:pt x="1998" y="1083"/>
                    </a:lnTo>
                    <a:lnTo>
                      <a:pt x="1989" y="1164"/>
                    </a:lnTo>
                    <a:lnTo>
                      <a:pt x="1973" y="1242"/>
                    </a:lnTo>
                    <a:lnTo>
                      <a:pt x="1951" y="1318"/>
                    </a:lnTo>
                    <a:lnTo>
                      <a:pt x="1924" y="1391"/>
                    </a:lnTo>
                    <a:lnTo>
                      <a:pt x="1890" y="1461"/>
                    </a:lnTo>
                    <a:lnTo>
                      <a:pt x="1851" y="1529"/>
                    </a:lnTo>
                    <a:lnTo>
                      <a:pt x="1809" y="1593"/>
                    </a:lnTo>
                    <a:lnTo>
                      <a:pt x="1761" y="1653"/>
                    </a:lnTo>
                    <a:lnTo>
                      <a:pt x="1709" y="1709"/>
                    </a:lnTo>
                    <a:lnTo>
                      <a:pt x="1653" y="1762"/>
                    </a:lnTo>
                    <a:lnTo>
                      <a:pt x="1592" y="1809"/>
                    </a:lnTo>
                    <a:lnTo>
                      <a:pt x="1528" y="1852"/>
                    </a:lnTo>
                    <a:lnTo>
                      <a:pt x="1461" y="1890"/>
                    </a:lnTo>
                    <a:lnTo>
                      <a:pt x="1390" y="1924"/>
                    </a:lnTo>
                    <a:lnTo>
                      <a:pt x="1318" y="1951"/>
                    </a:lnTo>
                    <a:lnTo>
                      <a:pt x="1242" y="1973"/>
                    </a:lnTo>
                    <a:lnTo>
                      <a:pt x="1163" y="1989"/>
                    </a:lnTo>
                    <a:lnTo>
                      <a:pt x="1083" y="1999"/>
                    </a:lnTo>
                    <a:lnTo>
                      <a:pt x="1001" y="2003"/>
                    </a:lnTo>
                    <a:lnTo>
                      <a:pt x="918" y="1999"/>
                    </a:lnTo>
                    <a:lnTo>
                      <a:pt x="839" y="1989"/>
                    </a:lnTo>
                    <a:lnTo>
                      <a:pt x="760" y="1973"/>
                    </a:lnTo>
                    <a:lnTo>
                      <a:pt x="684" y="1951"/>
                    </a:lnTo>
                    <a:lnTo>
                      <a:pt x="612" y="1924"/>
                    </a:lnTo>
                    <a:lnTo>
                      <a:pt x="540" y="1890"/>
                    </a:lnTo>
                    <a:lnTo>
                      <a:pt x="474" y="1852"/>
                    </a:lnTo>
                    <a:lnTo>
                      <a:pt x="410" y="1809"/>
                    </a:lnTo>
                    <a:lnTo>
                      <a:pt x="349" y="1762"/>
                    </a:lnTo>
                    <a:lnTo>
                      <a:pt x="293" y="1709"/>
                    </a:lnTo>
                    <a:lnTo>
                      <a:pt x="241" y="1653"/>
                    </a:lnTo>
                    <a:lnTo>
                      <a:pt x="193" y="1593"/>
                    </a:lnTo>
                    <a:lnTo>
                      <a:pt x="150" y="1529"/>
                    </a:lnTo>
                    <a:lnTo>
                      <a:pt x="111" y="1461"/>
                    </a:lnTo>
                    <a:lnTo>
                      <a:pt x="78" y="1391"/>
                    </a:lnTo>
                    <a:lnTo>
                      <a:pt x="50" y="1318"/>
                    </a:lnTo>
                    <a:lnTo>
                      <a:pt x="29" y="1242"/>
                    </a:lnTo>
                    <a:lnTo>
                      <a:pt x="12" y="1164"/>
                    </a:lnTo>
                    <a:lnTo>
                      <a:pt x="3" y="1083"/>
                    </a:lnTo>
                    <a:lnTo>
                      <a:pt x="0" y="1002"/>
                    </a:lnTo>
                    <a:lnTo>
                      <a:pt x="3" y="919"/>
                    </a:lnTo>
                    <a:lnTo>
                      <a:pt x="12" y="839"/>
                    </a:lnTo>
                    <a:lnTo>
                      <a:pt x="29" y="761"/>
                    </a:lnTo>
                    <a:lnTo>
                      <a:pt x="50" y="685"/>
                    </a:lnTo>
                    <a:lnTo>
                      <a:pt x="78" y="612"/>
                    </a:lnTo>
                    <a:lnTo>
                      <a:pt x="111" y="542"/>
                    </a:lnTo>
                    <a:lnTo>
                      <a:pt x="150" y="474"/>
                    </a:lnTo>
                    <a:lnTo>
                      <a:pt x="193" y="410"/>
                    </a:lnTo>
                    <a:lnTo>
                      <a:pt x="241" y="350"/>
                    </a:lnTo>
                    <a:lnTo>
                      <a:pt x="293" y="294"/>
                    </a:lnTo>
                    <a:lnTo>
                      <a:pt x="349" y="241"/>
                    </a:lnTo>
                    <a:lnTo>
                      <a:pt x="410" y="194"/>
                    </a:lnTo>
                    <a:lnTo>
                      <a:pt x="474" y="150"/>
                    </a:lnTo>
                    <a:lnTo>
                      <a:pt x="540" y="113"/>
                    </a:lnTo>
                    <a:lnTo>
                      <a:pt x="612" y="79"/>
                    </a:lnTo>
                    <a:lnTo>
                      <a:pt x="684" y="52"/>
                    </a:lnTo>
                    <a:lnTo>
                      <a:pt x="760" y="30"/>
                    </a:lnTo>
                    <a:lnTo>
                      <a:pt x="839" y="14"/>
                    </a:lnTo>
                    <a:lnTo>
                      <a:pt x="918" y="4"/>
                    </a:lnTo>
                    <a:lnTo>
                      <a:pt x="10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8335963" y="3340101"/>
                <a:ext cx="1089025" cy="479425"/>
              </a:xfrm>
              <a:custGeom>
                <a:avLst/>
                <a:gdLst>
                  <a:gd name="T0" fmla="*/ 868 w 2743"/>
                  <a:gd name="T1" fmla="*/ 15 h 1207"/>
                  <a:gd name="T2" fmla="*/ 1078 w 2743"/>
                  <a:gd name="T3" fmla="*/ 62 h 1207"/>
                  <a:gd name="T4" fmla="*/ 1304 w 2743"/>
                  <a:gd name="T5" fmla="*/ 125 h 1207"/>
                  <a:gd name="T6" fmla="*/ 1514 w 2743"/>
                  <a:gd name="T7" fmla="*/ 192 h 1207"/>
                  <a:gd name="T8" fmla="*/ 1676 w 2743"/>
                  <a:gd name="T9" fmla="*/ 243 h 1207"/>
                  <a:gd name="T10" fmla="*/ 1765 w 2743"/>
                  <a:gd name="T11" fmla="*/ 270 h 1207"/>
                  <a:gd name="T12" fmla="*/ 1821 w 2743"/>
                  <a:gd name="T13" fmla="*/ 325 h 1207"/>
                  <a:gd name="T14" fmla="*/ 1827 w 2743"/>
                  <a:gd name="T15" fmla="*/ 405 h 1207"/>
                  <a:gd name="T16" fmla="*/ 1773 w 2743"/>
                  <a:gd name="T17" fmla="*/ 485 h 1207"/>
                  <a:gd name="T18" fmla="*/ 1646 w 2743"/>
                  <a:gd name="T19" fmla="*/ 535 h 1207"/>
                  <a:gd name="T20" fmla="*/ 1478 w 2743"/>
                  <a:gd name="T21" fmla="*/ 544 h 1207"/>
                  <a:gd name="T22" fmla="*/ 1305 w 2743"/>
                  <a:gd name="T23" fmla="*/ 527 h 1207"/>
                  <a:gd name="T24" fmla="*/ 1150 w 2743"/>
                  <a:gd name="T25" fmla="*/ 500 h 1207"/>
                  <a:gd name="T26" fmla="*/ 1039 w 2743"/>
                  <a:gd name="T27" fmla="*/ 481 h 1207"/>
                  <a:gd name="T28" fmla="*/ 996 w 2743"/>
                  <a:gd name="T29" fmla="*/ 488 h 1207"/>
                  <a:gd name="T30" fmla="*/ 1055 w 2743"/>
                  <a:gd name="T31" fmla="*/ 558 h 1207"/>
                  <a:gd name="T32" fmla="*/ 1203 w 2743"/>
                  <a:gd name="T33" fmla="*/ 616 h 1207"/>
                  <a:gd name="T34" fmla="*/ 1400 w 2743"/>
                  <a:gd name="T35" fmla="*/ 655 h 1207"/>
                  <a:gd name="T36" fmla="*/ 1607 w 2743"/>
                  <a:gd name="T37" fmla="*/ 670 h 1207"/>
                  <a:gd name="T38" fmla="*/ 1854 w 2743"/>
                  <a:gd name="T39" fmla="*/ 641 h 1207"/>
                  <a:gd name="T40" fmla="*/ 2274 w 2743"/>
                  <a:gd name="T41" fmla="*/ 515 h 1207"/>
                  <a:gd name="T42" fmla="*/ 2574 w 2743"/>
                  <a:gd name="T43" fmla="*/ 375 h 1207"/>
                  <a:gd name="T44" fmla="*/ 2681 w 2743"/>
                  <a:gd name="T45" fmla="*/ 384 h 1207"/>
                  <a:gd name="T46" fmla="*/ 2740 w 2743"/>
                  <a:gd name="T47" fmla="*/ 469 h 1207"/>
                  <a:gd name="T48" fmla="*/ 2714 w 2743"/>
                  <a:gd name="T49" fmla="*/ 598 h 1207"/>
                  <a:gd name="T50" fmla="*/ 2614 w 2743"/>
                  <a:gd name="T51" fmla="*/ 705 h 1207"/>
                  <a:gd name="T52" fmla="*/ 2476 w 2743"/>
                  <a:gd name="T53" fmla="*/ 800 h 1207"/>
                  <a:gd name="T54" fmla="*/ 2290 w 2743"/>
                  <a:gd name="T55" fmla="*/ 916 h 1207"/>
                  <a:gd name="T56" fmla="*/ 2083 w 2743"/>
                  <a:gd name="T57" fmla="*/ 1032 h 1207"/>
                  <a:gd name="T58" fmla="*/ 1886 w 2743"/>
                  <a:gd name="T59" fmla="*/ 1130 h 1207"/>
                  <a:gd name="T60" fmla="*/ 1726 w 2743"/>
                  <a:gd name="T61" fmla="*/ 1195 h 1207"/>
                  <a:gd name="T62" fmla="*/ 1615 w 2743"/>
                  <a:gd name="T63" fmla="*/ 1207 h 1207"/>
                  <a:gd name="T64" fmla="*/ 1430 w 2743"/>
                  <a:gd name="T65" fmla="*/ 1191 h 1207"/>
                  <a:gd name="T66" fmla="*/ 1188 w 2743"/>
                  <a:gd name="T67" fmla="*/ 1159 h 1207"/>
                  <a:gd name="T68" fmla="*/ 921 w 2743"/>
                  <a:gd name="T69" fmla="*/ 1118 h 1207"/>
                  <a:gd name="T70" fmla="*/ 663 w 2743"/>
                  <a:gd name="T71" fmla="*/ 1074 h 1207"/>
                  <a:gd name="T72" fmla="*/ 451 w 2743"/>
                  <a:gd name="T73" fmla="*/ 1035 h 1207"/>
                  <a:gd name="T74" fmla="*/ 317 w 2743"/>
                  <a:gd name="T75" fmla="*/ 1010 h 1207"/>
                  <a:gd name="T76" fmla="*/ 205 w 2743"/>
                  <a:gd name="T77" fmla="*/ 1013 h 1207"/>
                  <a:gd name="T78" fmla="*/ 90 w 2743"/>
                  <a:gd name="T79" fmla="*/ 1080 h 1207"/>
                  <a:gd name="T80" fmla="*/ 29 w 2743"/>
                  <a:gd name="T81" fmla="*/ 1118 h 1207"/>
                  <a:gd name="T82" fmla="*/ 6 w 2743"/>
                  <a:gd name="T83" fmla="*/ 1097 h 1207"/>
                  <a:gd name="T84" fmla="*/ 0 w 2743"/>
                  <a:gd name="T85" fmla="*/ 1075 h 1207"/>
                  <a:gd name="T86" fmla="*/ 18 w 2743"/>
                  <a:gd name="T87" fmla="*/ 796 h 1207"/>
                  <a:gd name="T88" fmla="*/ 39 w 2743"/>
                  <a:gd name="T89" fmla="*/ 473 h 1207"/>
                  <a:gd name="T90" fmla="*/ 57 w 2743"/>
                  <a:gd name="T91" fmla="*/ 184 h 1207"/>
                  <a:gd name="T92" fmla="*/ 77 w 2743"/>
                  <a:gd name="T93" fmla="*/ 88 h 1207"/>
                  <a:gd name="T94" fmla="*/ 131 w 2743"/>
                  <a:gd name="T95" fmla="*/ 72 h 1207"/>
                  <a:gd name="T96" fmla="*/ 275 w 2743"/>
                  <a:gd name="T97" fmla="*/ 49 h 1207"/>
                  <a:gd name="T98" fmla="*/ 480 w 2743"/>
                  <a:gd name="T99" fmla="*/ 21 h 1207"/>
                  <a:gd name="T100" fmla="*/ 669 w 2743"/>
                  <a:gd name="T101" fmla="*/ 2 h 1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43" h="1207">
                    <a:moveTo>
                      <a:pt x="740" y="0"/>
                    </a:moveTo>
                    <a:lnTo>
                      <a:pt x="779" y="2"/>
                    </a:lnTo>
                    <a:lnTo>
                      <a:pt x="822" y="8"/>
                    </a:lnTo>
                    <a:lnTo>
                      <a:pt x="868" y="15"/>
                    </a:lnTo>
                    <a:lnTo>
                      <a:pt x="917" y="24"/>
                    </a:lnTo>
                    <a:lnTo>
                      <a:pt x="969" y="36"/>
                    </a:lnTo>
                    <a:lnTo>
                      <a:pt x="1023" y="48"/>
                    </a:lnTo>
                    <a:lnTo>
                      <a:pt x="1078" y="62"/>
                    </a:lnTo>
                    <a:lnTo>
                      <a:pt x="1134" y="77"/>
                    </a:lnTo>
                    <a:lnTo>
                      <a:pt x="1191" y="93"/>
                    </a:lnTo>
                    <a:lnTo>
                      <a:pt x="1248" y="109"/>
                    </a:lnTo>
                    <a:lnTo>
                      <a:pt x="1304" y="125"/>
                    </a:lnTo>
                    <a:lnTo>
                      <a:pt x="1359" y="142"/>
                    </a:lnTo>
                    <a:lnTo>
                      <a:pt x="1413" y="159"/>
                    </a:lnTo>
                    <a:lnTo>
                      <a:pt x="1465" y="176"/>
                    </a:lnTo>
                    <a:lnTo>
                      <a:pt x="1514" y="192"/>
                    </a:lnTo>
                    <a:lnTo>
                      <a:pt x="1560" y="207"/>
                    </a:lnTo>
                    <a:lnTo>
                      <a:pt x="1602" y="220"/>
                    </a:lnTo>
                    <a:lnTo>
                      <a:pt x="1641" y="232"/>
                    </a:lnTo>
                    <a:lnTo>
                      <a:pt x="1676" y="243"/>
                    </a:lnTo>
                    <a:lnTo>
                      <a:pt x="1705" y="251"/>
                    </a:lnTo>
                    <a:lnTo>
                      <a:pt x="1729" y="258"/>
                    </a:lnTo>
                    <a:lnTo>
                      <a:pt x="1747" y="263"/>
                    </a:lnTo>
                    <a:lnTo>
                      <a:pt x="1765" y="270"/>
                    </a:lnTo>
                    <a:lnTo>
                      <a:pt x="1783" y="280"/>
                    </a:lnTo>
                    <a:lnTo>
                      <a:pt x="1798" y="293"/>
                    </a:lnTo>
                    <a:lnTo>
                      <a:pt x="1810" y="308"/>
                    </a:lnTo>
                    <a:lnTo>
                      <a:pt x="1821" y="325"/>
                    </a:lnTo>
                    <a:lnTo>
                      <a:pt x="1826" y="343"/>
                    </a:lnTo>
                    <a:lnTo>
                      <a:pt x="1831" y="364"/>
                    </a:lnTo>
                    <a:lnTo>
                      <a:pt x="1831" y="384"/>
                    </a:lnTo>
                    <a:lnTo>
                      <a:pt x="1827" y="405"/>
                    </a:lnTo>
                    <a:lnTo>
                      <a:pt x="1819" y="427"/>
                    </a:lnTo>
                    <a:lnTo>
                      <a:pt x="1809" y="448"/>
                    </a:lnTo>
                    <a:lnTo>
                      <a:pt x="1793" y="467"/>
                    </a:lnTo>
                    <a:lnTo>
                      <a:pt x="1773" y="485"/>
                    </a:lnTo>
                    <a:lnTo>
                      <a:pt x="1748" y="501"/>
                    </a:lnTo>
                    <a:lnTo>
                      <a:pt x="1718" y="515"/>
                    </a:lnTo>
                    <a:lnTo>
                      <a:pt x="1684" y="527"/>
                    </a:lnTo>
                    <a:lnTo>
                      <a:pt x="1646" y="535"/>
                    </a:lnTo>
                    <a:lnTo>
                      <a:pt x="1606" y="540"/>
                    </a:lnTo>
                    <a:lnTo>
                      <a:pt x="1565" y="544"/>
                    </a:lnTo>
                    <a:lnTo>
                      <a:pt x="1522" y="545"/>
                    </a:lnTo>
                    <a:lnTo>
                      <a:pt x="1478" y="544"/>
                    </a:lnTo>
                    <a:lnTo>
                      <a:pt x="1435" y="542"/>
                    </a:lnTo>
                    <a:lnTo>
                      <a:pt x="1390" y="538"/>
                    </a:lnTo>
                    <a:lnTo>
                      <a:pt x="1348" y="532"/>
                    </a:lnTo>
                    <a:lnTo>
                      <a:pt x="1305" y="527"/>
                    </a:lnTo>
                    <a:lnTo>
                      <a:pt x="1263" y="520"/>
                    </a:lnTo>
                    <a:lnTo>
                      <a:pt x="1224" y="513"/>
                    </a:lnTo>
                    <a:lnTo>
                      <a:pt x="1186" y="506"/>
                    </a:lnTo>
                    <a:lnTo>
                      <a:pt x="1150" y="500"/>
                    </a:lnTo>
                    <a:lnTo>
                      <a:pt x="1117" y="493"/>
                    </a:lnTo>
                    <a:lnTo>
                      <a:pt x="1087" y="489"/>
                    </a:lnTo>
                    <a:lnTo>
                      <a:pt x="1061" y="484"/>
                    </a:lnTo>
                    <a:lnTo>
                      <a:pt x="1039" y="481"/>
                    </a:lnTo>
                    <a:lnTo>
                      <a:pt x="1020" y="480"/>
                    </a:lnTo>
                    <a:lnTo>
                      <a:pt x="1008" y="480"/>
                    </a:lnTo>
                    <a:lnTo>
                      <a:pt x="999" y="483"/>
                    </a:lnTo>
                    <a:lnTo>
                      <a:pt x="996" y="488"/>
                    </a:lnTo>
                    <a:lnTo>
                      <a:pt x="1000" y="506"/>
                    </a:lnTo>
                    <a:lnTo>
                      <a:pt x="1011" y="523"/>
                    </a:lnTo>
                    <a:lnTo>
                      <a:pt x="1030" y="540"/>
                    </a:lnTo>
                    <a:lnTo>
                      <a:pt x="1055" y="558"/>
                    </a:lnTo>
                    <a:lnTo>
                      <a:pt x="1085" y="574"/>
                    </a:lnTo>
                    <a:lnTo>
                      <a:pt x="1120" y="589"/>
                    </a:lnTo>
                    <a:lnTo>
                      <a:pt x="1159" y="602"/>
                    </a:lnTo>
                    <a:lnTo>
                      <a:pt x="1203" y="616"/>
                    </a:lnTo>
                    <a:lnTo>
                      <a:pt x="1249" y="628"/>
                    </a:lnTo>
                    <a:lnTo>
                      <a:pt x="1298" y="638"/>
                    </a:lnTo>
                    <a:lnTo>
                      <a:pt x="1349" y="647"/>
                    </a:lnTo>
                    <a:lnTo>
                      <a:pt x="1400" y="655"/>
                    </a:lnTo>
                    <a:lnTo>
                      <a:pt x="1453" y="662"/>
                    </a:lnTo>
                    <a:lnTo>
                      <a:pt x="1505" y="667"/>
                    </a:lnTo>
                    <a:lnTo>
                      <a:pt x="1557" y="669"/>
                    </a:lnTo>
                    <a:lnTo>
                      <a:pt x="1607" y="670"/>
                    </a:lnTo>
                    <a:lnTo>
                      <a:pt x="1656" y="669"/>
                    </a:lnTo>
                    <a:lnTo>
                      <a:pt x="1702" y="667"/>
                    </a:lnTo>
                    <a:lnTo>
                      <a:pt x="1745" y="661"/>
                    </a:lnTo>
                    <a:lnTo>
                      <a:pt x="1854" y="641"/>
                    </a:lnTo>
                    <a:lnTo>
                      <a:pt x="1963" y="616"/>
                    </a:lnTo>
                    <a:lnTo>
                      <a:pt x="2070" y="586"/>
                    </a:lnTo>
                    <a:lnTo>
                      <a:pt x="2173" y="552"/>
                    </a:lnTo>
                    <a:lnTo>
                      <a:pt x="2274" y="515"/>
                    </a:lnTo>
                    <a:lnTo>
                      <a:pt x="2369" y="475"/>
                    </a:lnTo>
                    <a:lnTo>
                      <a:pt x="2459" y="433"/>
                    </a:lnTo>
                    <a:lnTo>
                      <a:pt x="2543" y="389"/>
                    </a:lnTo>
                    <a:lnTo>
                      <a:pt x="2574" y="375"/>
                    </a:lnTo>
                    <a:lnTo>
                      <a:pt x="2603" y="369"/>
                    </a:lnTo>
                    <a:lnTo>
                      <a:pt x="2631" y="368"/>
                    </a:lnTo>
                    <a:lnTo>
                      <a:pt x="2657" y="374"/>
                    </a:lnTo>
                    <a:lnTo>
                      <a:pt x="2681" y="384"/>
                    </a:lnTo>
                    <a:lnTo>
                      <a:pt x="2702" y="399"/>
                    </a:lnTo>
                    <a:lnTo>
                      <a:pt x="2719" y="419"/>
                    </a:lnTo>
                    <a:lnTo>
                      <a:pt x="2732" y="443"/>
                    </a:lnTo>
                    <a:lnTo>
                      <a:pt x="2740" y="469"/>
                    </a:lnTo>
                    <a:lnTo>
                      <a:pt x="2743" y="498"/>
                    </a:lnTo>
                    <a:lnTo>
                      <a:pt x="2740" y="530"/>
                    </a:lnTo>
                    <a:lnTo>
                      <a:pt x="2730" y="563"/>
                    </a:lnTo>
                    <a:lnTo>
                      <a:pt x="2714" y="598"/>
                    </a:lnTo>
                    <a:lnTo>
                      <a:pt x="2688" y="633"/>
                    </a:lnTo>
                    <a:lnTo>
                      <a:pt x="2656" y="669"/>
                    </a:lnTo>
                    <a:lnTo>
                      <a:pt x="2638" y="685"/>
                    </a:lnTo>
                    <a:lnTo>
                      <a:pt x="2614" y="705"/>
                    </a:lnTo>
                    <a:lnTo>
                      <a:pt x="2586" y="725"/>
                    </a:lnTo>
                    <a:lnTo>
                      <a:pt x="2553" y="748"/>
                    </a:lnTo>
                    <a:lnTo>
                      <a:pt x="2516" y="773"/>
                    </a:lnTo>
                    <a:lnTo>
                      <a:pt x="2476" y="800"/>
                    </a:lnTo>
                    <a:lnTo>
                      <a:pt x="2433" y="829"/>
                    </a:lnTo>
                    <a:lnTo>
                      <a:pt x="2388" y="856"/>
                    </a:lnTo>
                    <a:lnTo>
                      <a:pt x="2339" y="886"/>
                    </a:lnTo>
                    <a:lnTo>
                      <a:pt x="2290" y="916"/>
                    </a:lnTo>
                    <a:lnTo>
                      <a:pt x="2239" y="946"/>
                    </a:lnTo>
                    <a:lnTo>
                      <a:pt x="2188" y="974"/>
                    </a:lnTo>
                    <a:lnTo>
                      <a:pt x="2135" y="1003"/>
                    </a:lnTo>
                    <a:lnTo>
                      <a:pt x="2083" y="1032"/>
                    </a:lnTo>
                    <a:lnTo>
                      <a:pt x="2032" y="1059"/>
                    </a:lnTo>
                    <a:lnTo>
                      <a:pt x="1982" y="1084"/>
                    </a:lnTo>
                    <a:lnTo>
                      <a:pt x="1933" y="1109"/>
                    </a:lnTo>
                    <a:lnTo>
                      <a:pt x="1886" y="1130"/>
                    </a:lnTo>
                    <a:lnTo>
                      <a:pt x="1841" y="1151"/>
                    </a:lnTo>
                    <a:lnTo>
                      <a:pt x="1800" y="1168"/>
                    </a:lnTo>
                    <a:lnTo>
                      <a:pt x="1761" y="1183"/>
                    </a:lnTo>
                    <a:lnTo>
                      <a:pt x="1726" y="1195"/>
                    </a:lnTo>
                    <a:lnTo>
                      <a:pt x="1695" y="1203"/>
                    </a:lnTo>
                    <a:lnTo>
                      <a:pt x="1675" y="1206"/>
                    </a:lnTo>
                    <a:lnTo>
                      <a:pt x="1648" y="1207"/>
                    </a:lnTo>
                    <a:lnTo>
                      <a:pt x="1615" y="1207"/>
                    </a:lnTo>
                    <a:lnTo>
                      <a:pt x="1576" y="1205"/>
                    </a:lnTo>
                    <a:lnTo>
                      <a:pt x="1532" y="1201"/>
                    </a:lnTo>
                    <a:lnTo>
                      <a:pt x="1483" y="1197"/>
                    </a:lnTo>
                    <a:lnTo>
                      <a:pt x="1430" y="1191"/>
                    </a:lnTo>
                    <a:lnTo>
                      <a:pt x="1374" y="1184"/>
                    </a:lnTo>
                    <a:lnTo>
                      <a:pt x="1314" y="1177"/>
                    </a:lnTo>
                    <a:lnTo>
                      <a:pt x="1252" y="1168"/>
                    </a:lnTo>
                    <a:lnTo>
                      <a:pt x="1188" y="1159"/>
                    </a:lnTo>
                    <a:lnTo>
                      <a:pt x="1121" y="1150"/>
                    </a:lnTo>
                    <a:lnTo>
                      <a:pt x="1055" y="1140"/>
                    </a:lnTo>
                    <a:lnTo>
                      <a:pt x="988" y="1129"/>
                    </a:lnTo>
                    <a:lnTo>
                      <a:pt x="921" y="1118"/>
                    </a:lnTo>
                    <a:lnTo>
                      <a:pt x="854" y="1107"/>
                    </a:lnTo>
                    <a:lnTo>
                      <a:pt x="789" y="1096"/>
                    </a:lnTo>
                    <a:lnTo>
                      <a:pt x="725" y="1084"/>
                    </a:lnTo>
                    <a:lnTo>
                      <a:pt x="663" y="1074"/>
                    </a:lnTo>
                    <a:lnTo>
                      <a:pt x="605" y="1064"/>
                    </a:lnTo>
                    <a:lnTo>
                      <a:pt x="550" y="1053"/>
                    </a:lnTo>
                    <a:lnTo>
                      <a:pt x="498" y="1044"/>
                    </a:lnTo>
                    <a:lnTo>
                      <a:pt x="451" y="1035"/>
                    </a:lnTo>
                    <a:lnTo>
                      <a:pt x="409" y="1027"/>
                    </a:lnTo>
                    <a:lnTo>
                      <a:pt x="372" y="1020"/>
                    </a:lnTo>
                    <a:lnTo>
                      <a:pt x="341" y="1014"/>
                    </a:lnTo>
                    <a:lnTo>
                      <a:pt x="317" y="1010"/>
                    </a:lnTo>
                    <a:lnTo>
                      <a:pt x="300" y="1005"/>
                    </a:lnTo>
                    <a:lnTo>
                      <a:pt x="269" y="1002"/>
                    </a:lnTo>
                    <a:lnTo>
                      <a:pt x="236" y="1005"/>
                    </a:lnTo>
                    <a:lnTo>
                      <a:pt x="205" y="1013"/>
                    </a:lnTo>
                    <a:lnTo>
                      <a:pt x="176" y="1026"/>
                    </a:lnTo>
                    <a:lnTo>
                      <a:pt x="146" y="1042"/>
                    </a:lnTo>
                    <a:lnTo>
                      <a:pt x="117" y="1060"/>
                    </a:lnTo>
                    <a:lnTo>
                      <a:pt x="90" y="1080"/>
                    </a:lnTo>
                    <a:lnTo>
                      <a:pt x="65" y="1101"/>
                    </a:lnTo>
                    <a:lnTo>
                      <a:pt x="50" y="1111"/>
                    </a:lnTo>
                    <a:lnTo>
                      <a:pt x="38" y="1117"/>
                    </a:lnTo>
                    <a:lnTo>
                      <a:pt x="29" y="1118"/>
                    </a:lnTo>
                    <a:lnTo>
                      <a:pt x="21" y="1115"/>
                    </a:lnTo>
                    <a:lnTo>
                      <a:pt x="14" y="1111"/>
                    </a:lnTo>
                    <a:lnTo>
                      <a:pt x="9" y="1105"/>
                    </a:lnTo>
                    <a:lnTo>
                      <a:pt x="6" y="1097"/>
                    </a:lnTo>
                    <a:lnTo>
                      <a:pt x="2" y="1090"/>
                    </a:lnTo>
                    <a:lnTo>
                      <a:pt x="1" y="1083"/>
                    </a:lnTo>
                    <a:lnTo>
                      <a:pt x="1" y="1078"/>
                    </a:lnTo>
                    <a:lnTo>
                      <a:pt x="0" y="1075"/>
                    </a:lnTo>
                    <a:lnTo>
                      <a:pt x="5" y="1014"/>
                    </a:lnTo>
                    <a:lnTo>
                      <a:pt x="9" y="947"/>
                    </a:lnTo>
                    <a:lnTo>
                      <a:pt x="14" y="874"/>
                    </a:lnTo>
                    <a:lnTo>
                      <a:pt x="18" y="796"/>
                    </a:lnTo>
                    <a:lnTo>
                      <a:pt x="24" y="717"/>
                    </a:lnTo>
                    <a:lnTo>
                      <a:pt x="29" y="636"/>
                    </a:lnTo>
                    <a:lnTo>
                      <a:pt x="34" y="553"/>
                    </a:lnTo>
                    <a:lnTo>
                      <a:pt x="39" y="473"/>
                    </a:lnTo>
                    <a:lnTo>
                      <a:pt x="45" y="394"/>
                    </a:lnTo>
                    <a:lnTo>
                      <a:pt x="49" y="319"/>
                    </a:lnTo>
                    <a:lnTo>
                      <a:pt x="54" y="248"/>
                    </a:lnTo>
                    <a:lnTo>
                      <a:pt x="57" y="184"/>
                    </a:lnTo>
                    <a:lnTo>
                      <a:pt x="62" y="126"/>
                    </a:lnTo>
                    <a:lnTo>
                      <a:pt x="64" y="110"/>
                    </a:lnTo>
                    <a:lnTo>
                      <a:pt x="69" y="98"/>
                    </a:lnTo>
                    <a:lnTo>
                      <a:pt x="77" y="88"/>
                    </a:lnTo>
                    <a:lnTo>
                      <a:pt x="87" y="83"/>
                    </a:lnTo>
                    <a:lnTo>
                      <a:pt x="100" y="78"/>
                    </a:lnTo>
                    <a:lnTo>
                      <a:pt x="114" y="75"/>
                    </a:lnTo>
                    <a:lnTo>
                      <a:pt x="131" y="72"/>
                    </a:lnTo>
                    <a:lnTo>
                      <a:pt x="149" y="69"/>
                    </a:lnTo>
                    <a:lnTo>
                      <a:pt x="187" y="63"/>
                    </a:lnTo>
                    <a:lnTo>
                      <a:pt x="230" y="56"/>
                    </a:lnTo>
                    <a:lnTo>
                      <a:pt x="275" y="49"/>
                    </a:lnTo>
                    <a:lnTo>
                      <a:pt x="325" y="41"/>
                    </a:lnTo>
                    <a:lnTo>
                      <a:pt x="375" y="34"/>
                    </a:lnTo>
                    <a:lnTo>
                      <a:pt x="428" y="27"/>
                    </a:lnTo>
                    <a:lnTo>
                      <a:pt x="480" y="21"/>
                    </a:lnTo>
                    <a:lnTo>
                      <a:pt x="531" y="15"/>
                    </a:lnTo>
                    <a:lnTo>
                      <a:pt x="581" y="9"/>
                    </a:lnTo>
                    <a:lnTo>
                      <a:pt x="627" y="5"/>
                    </a:lnTo>
                    <a:lnTo>
                      <a:pt x="669" y="2"/>
                    </a:lnTo>
                    <a:lnTo>
                      <a:pt x="708" y="0"/>
                    </a:lnTo>
                    <a:lnTo>
                      <a:pt x="7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18"/>
              <p:cNvSpPr>
                <a:spLocks noEditPoints="1"/>
              </p:cNvSpPr>
              <p:nvPr/>
            </p:nvSpPr>
            <p:spPr bwMode="auto">
              <a:xfrm>
                <a:off x="7923213" y="3351213"/>
                <a:ext cx="346075" cy="446088"/>
              </a:xfrm>
              <a:custGeom>
                <a:avLst/>
                <a:gdLst>
                  <a:gd name="T0" fmla="*/ 451 w 870"/>
                  <a:gd name="T1" fmla="*/ 671 h 1121"/>
                  <a:gd name="T2" fmla="*/ 418 w 870"/>
                  <a:gd name="T3" fmla="*/ 675 h 1121"/>
                  <a:gd name="T4" fmla="*/ 388 w 870"/>
                  <a:gd name="T5" fmla="*/ 684 h 1121"/>
                  <a:gd name="T6" fmla="*/ 360 w 870"/>
                  <a:gd name="T7" fmla="*/ 699 h 1121"/>
                  <a:gd name="T8" fmla="*/ 336 w 870"/>
                  <a:gd name="T9" fmla="*/ 718 h 1121"/>
                  <a:gd name="T10" fmla="*/ 317 w 870"/>
                  <a:gd name="T11" fmla="*/ 742 h 1121"/>
                  <a:gd name="T12" fmla="*/ 302 w 870"/>
                  <a:gd name="T13" fmla="*/ 769 h 1121"/>
                  <a:gd name="T14" fmla="*/ 293 w 870"/>
                  <a:gd name="T15" fmla="*/ 800 h 1121"/>
                  <a:gd name="T16" fmla="*/ 289 w 870"/>
                  <a:gd name="T17" fmla="*/ 832 h 1121"/>
                  <a:gd name="T18" fmla="*/ 293 w 870"/>
                  <a:gd name="T19" fmla="*/ 864 h 1121"/>
                  <a:gd name="T20" fmla="*/ 302 w 870"/>
                  <a:gd name="T21" fmla="*/ 895 h 1121"/>
                  <a:gd name="T22" fmla="*/ 317 w 870"/>
                  <a:gd name="T23" fmla="*/ 923 h 1121"/>
                  <a:gd name="T24" fmla="*/ 336 w 870"/>
                  <a:gd name="T25" fmla="*/ 947 h 1121"/>
                  <a:gd name="T26" fmla="*/ 360 w 870"/>
                  <a:gd name="T27" fmla="*/ 966 h 1121"/>
                  <a:gd name="T28" fmla="*/ 388 w 870"/>
                  <a:gd name="T29" fmla="*/ 981 h 1121"/>
                  <a:gd name="T30" fmla="*/ 418 w 870"/>
                  <a:gd name="T31" fmla="*/ 990 h 1121"/>
                  <a:gd name="T32" fmla="*/ 451 w 870"/>
                  <a:gd name="T33" fmla="*/ 994 h 1121"/>
                  <a:gd name="T34" fmla="*/ 483 w 870"/>
                  <a:gd name="T35" fmla="*/ 990 h 1121"/>
                  <a:gd name="T36" fmla="*/ 513 w 870"/>
                  <a:gd name="T37" fmla="*/ 981 h 1121"/>
                  <a:gd name="T38" fmla="*/ 541 w 870"/>
                  <a:gd name="T39" fmla="*/ 966 h 1121"/>
                  <a:gd name="T40" fmla="*/ 565 w 870"/>
                  <a:gd name="T41" fmla="*/ 947 h 1121"/>
                  <a:gd name="T42" fmla="*/ 584 w 870"/>
                  <a:gd name="T43" fmla="*/ 923 h 1121"/>
                  <a:gd name="T44" fmla="*/ 599 w 870"/>
                  <a:gd name="T45" fmla="*/ 895 h 1121"/>
                  <a:gd name="T46" fmla="*/ 608 w 870"/>
                  <a:gd name="T47" fmla="*/ 864 h 1121"/>
                  <a:gd name="T48" fmla="*/ 612 w 870"/>
                  <a:gd name="T49" fmla="*/ 832 h 1121"/>
                  <a:gd name="T50" fmla="*/ 608 w 870"/>
                  <a:gd name="T51" fmla="*/ 800 h 1121"/>
                  <a:gd name="T52" fmla="*/ 599 w 870"/>
                  <a:gd name="T53" fmla="*/ 769 h 1121"/>
                  <a:gd name="T54" fmla="*/ 584 w 870"/>
                  <a:gd name="T55" fmla="*/ 742 h 1121"/>
                  <a:gd name="T56" fmla="*/ 565 w 870"/>
                  <a:gd name="T57" fmla="*/ 718 h 1121"/>
                  <a:gd name="T58" fmla="*/ 541 w 870"/>
                  <a:gd name="T59" fmla="*/ 699 h 1121"/>
                  <a:gd name="T60" fmla="*/ 513 w 870"/>
                  <a:gd name="T61" fmla="*/ 684 h 1121"/>
                  <a:gd name="T62" fmla="*/ 483 w 870"/>
                  <a:gd name="T63" fmla="*/ 675 h 1121"/>
                  <a:gd name="T64" fmla="*/ 451 w 870"/>
                  <a:gd name="T65" fmla="*/ 671 h 1121"/>
                  <a:gd name="T66" fmla="*/ 211 w 870"/>
                  <a:gd name="T67" fmla="*/ 0 h 1121"/>
                  <a:gd name="T68" fmla="*/ 794 w 870"/>
                  <a:gd name="T69" fmla="*/ 29 h 1121"/>
                  <a:gd name="T70" fmla="*/ 816 w 870"/>
                  <a:gd name="T71" fmla="*/ 33 h 1121"/>
                  <a:gd name="T72" fmla="*/ 835 w 870"/>
                  <a:gd name="T73" fmla="*/ 42 h 1121"/>
                  <a:gd name="T74" fmla="*/ 851 w 870"/>
                  <a:gd name="T75" fmla="*/ 56 h 1121"/>
                  <a:gd name="T76" fmla="*/ 862 w 870"/>
                  <a:gd name="T77" fmla="*/ 73 h 1121"/>
                  <a:gd name="T78" fmla="*/ 869 w 870"/>
                  <a:gd name="T79" fmla="*/ 93 h 1121"/>
                  <a:gd name="T80" fmla="*/ 870 w 870"/>
                  <a:gd name="T81" fmla="*/ 115 h 1121"/>
                  <a:gd name="T82" fmla="*/ 799 w 870"/>
                  <a:gd name="T83" fmla="*/ 1042 h 1121"/>
                  <a:gd name="T84" fmla="*/ 794 w 870"/>
                  <a:gd name="T85" fmla="*/ 1064 h 1121"/>
                  <a:gd name="T86" fmla="*/ 784 w 870"/>
                  <a:gd name="T87" fmla="*/ 1083 h 1121"/>
                  <a:gd name="T88" fmla="*/ 770 w 870"/>
                  <a:gd name="T89" fmla="*/ 1099 h 1121"/>
                  <a:gd name="T90" fmla="*/ 753 w 870"/>
                  <a:gd name="T91" fmla="*/ 1111 h 1121"/>
                  <a:gd name="T92" fmla="*/ 732 w 870"/>
                  <a:gd name="T93" fmla="*/ 1119 h 1121"/>
                  <a:gd name="T94" fmla="*/ 711 w 870"/>
                  <a:gd name="T95" fmla="*/ 1121 h 1121"/>
                  <a:gd name="T96" fmla="*/ 64 w 870"/>
                  <a:gd name="T97" fmla="*/ 1121 h 1121"/>
                  <a:gd name="T98" fmla="*/ 44 w 870"/>
                  <a:gd name="T99" fmla="*/ 1118 h 1121"/>
                  <a:gd name="T100" fmla="*/ 25 w 870"/>
                  <a:gd name="T101" fmla="*/ 1109 h 1121"/>
                  <a:gd name="T102" fmla="*/ 13 w 870"/>
                  <a:gd name="T103" fmla="*/ 1096 h 1121"/>
                  <a:gd name="T104" fmla="*/ 3 w 870"/>
                  <a:gd name="T105" fmla="*/ 1079 h 1121"/>
                  <a:gd name="T106" fmla="*/ 0 w 870"/>
                  <a:gd name="T107" fmla="*/ 1059 h 1121"/>
                  <a:gd name="T108" fmla="*/ 2 w 870"/>
                  <a:gd name="T109" fmla="*/ 1039 h 1121"/>
                  <a:gd name="T110" fmla="*/ 109 w 870"/>
                  <a:gd name="T111" fmla="*/ 76 h 1121"/>
                  <a:gd name="T112" fmla="*/ 117 w 870"/>
                  <a:gd name="T113" fmla="*/ 55 h 1121"/>
                  <a:gd name="T114" fmla="*/ 130 w 870"/>
                  <a:gd name="T115" fmla="*/ 37 h 1121"/>
                  <a:gd name="T116" fmla="*/ 147 w 870"/>
                  <a:gd name="T117" fmla="*/ 21 h 1121"/>
                  <a:gd name="T118" fmla="*/ 166 w 870"/>
                  <a:gd name="T119" fmla="*/ 9 h 1121"/>
                  <a:gd name="T120" fmla="*/ 188 w 870"/>
                  <a:gd name="T121" fmla="*/ 2 h 1121"/>
                  <a:gd name="T122" fmla="*/ 211 w 870"/>
                  <a:gd name="T123" fmla="*/ 0 h 1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0" h="1121">
                    <a:moveTo>
                      <a:pt x="451" y="671"/>
                    </a:moveTo>
                    <a:lnTo>
                      <a:pt x="418" y="675"/>
                    </a:lnTo>
                    <a:lnTo>
                      <a:pt x="388" y="684"/>
                    </a:lnTo>
                    <a:lnTo>
                      <a:pt x="360" y="699"/>
                    </a:lnTo>
                    <a:lnTo>
                      <a:pt x="336" y="718"/>
                    </a:lnTo>
                    <a:lnTo>
                      <a:pt x="317" y="742"/>
                    </a:lnTo>
                    <a:lnTo>
                      <a:pt x="302" y="769"/>
                    </a:lnTo>
                    <a:lnTo>
                      <a:pt x="293" y="800"/>
                    </a:lnTo>
                    <a:lnTo>
                      <a:pt x="289" y="832"/>
                    </a:lnTo>
                    <a:lnTo>
                      <a:pt x="293" y="864"/>
                    </a:lnTo>
                    <a:lnTo>
                      <a:pt x="302" y="895"/>
                    </a:lnTo>
                    <a:lnTo>
                      <a:pt x="317" y="923"/>
                    </a:lnTo>
                    <a:lnTo>
                      <a:pt x="336" y="947"/>
                    </a:lnTo>
                    <a:lnTo>
                      <a:pt x="360" y="966"/>
                    </a:lnTo>
                    <a:lnTo>
                      <a:pt x="388" y="981"/>
                    </a:lnTo>
                    <a:lnTo>
                      <a:pt x="418" y="990"/>
                    </a:lnTo>
                    <a:lnTo>
                      <a:pt x="451" y="994"/>
                    </a:lnTo>
                    <a:lnTo>
                      <a:pt x="483" y="990"/>
                    </a:lnTo>
                    <a:lnTo>
                      <a:pt x="513" y="981"/>
                    </a:lnTo>
                    <a:lnTo>
                      <a:pt x="541" y="966"/>
                    </a:lnTo>
                    <a:lnTo>
                      <a:pt x="565" y="947"/>
                    </a:lnTo>
                    <a:lnTo>
                      <a:pt x="584" y="923"/>
                    </a:lnTo>
                    <a:lnTo>
                      <a:pt x="599" y="895"/>
                    </a:lnTo>
                    <a:lnTo>
                      <a:pt x="608" y="864"/>
                    </a:lnTo>
                    <a:lnTo>
                      <a:pt x="612" y="832"/>
                    </a:lnTo>
                    <a:lnTo>
                      <a:pt x="608" y="800"/>
                    </a:lnTo>
                    <a:lnTo>
                      <a:pt x="599" y="769"/>
                    </a:lnTo>
                    <a:lnTo>
                      <a:pt x="584" y="742"/>
                    </a:lnTo>
                    <a:lnTo>
                      <a:pt x="565" y="718"/>
                    </a:lnTo>
                    <a:lnTo>
                      <a:pt x="541" y="699"/>
                    </a:lnTo>
                    <a:lnTo>
                      <a:pt x="513" y="684"/>
                    </a:lnTo>
                    <a:lnTo>
                      <a:pt x="483" y="675"/>
                    </a:lnTo>
                    <a:lnTo>
                      <a:pt x="451" y="671"/>
                    </a:lnTo>
                    <a:close/>
                    <a:moveTo>
                      <a:pt x="211" y="0"/>
                    </a:moveTo>
                    <a:lnTo>
                      <a:pt x="794" y="29"/>
                    </a:lnTo>
                    <a:lnTo>
                      <a:pt x="816" y="33"/>
                    </a:lnTo>
                    <a:lnTo>
                      <a:pt x="835" y="42"/>
                    </a:lnTo>
                    <a:lnTo>
                      <a:pt x="851" y="56"/>
                    </a:lnTo>
                    <a:lnTo>
                      <a:pt x="862" y="73"/>
                    </a:lnTo>
                    <a:lnTo>
                      <a:pt x="869" y="93"/>
                    </a:lnTo>
                    <a:lnTo>
                      <a:pt x="870" y="115"/>
                    </a:lnTo>
                    <a:lnTo>
                      <a:pt x="799" y="1042"/>
                    </a:lnTo>
                    <a:lnTo>
                      <a:pt x="794" y="1064"/>
                    </a:lnTo>
                    <a:lnTo>
                      <a:pt x="784" y="1083"/>
                    </a:lnTo>
                    <a:lnTo>
                      <a:pt x="770" y="1099"/>
                    </a:lnTo>
                    <a:lnTo>
                      <a:pt x="753" y="1111"/>
                    </a:lnTo>
                    <a:lnTo>
                      <a:pt x="732" y="1119"/>
                    </a:lnTo>
                    <a:lnTo>
                      <a:pt x="711" y="1121"/>
                    </a:lnTo>
                    <a:lnTo>
                      <a:pt x="64" y="1121"/>
                    </a:lnTo>
                    <a:lnTo>
                      <a:pt x="44" y="1118"/>
                    </a:lnTo>
                    <a:lnTo>
                      <a:pt x="25" y="1109"/>
                    </a:lnTo>
                    <a:lnTo>
                      <a:pt x="13" y="1096"/>
                    </a:lnTo>
                    <a:lnTo>
                      <a:pt x="3" y="1079"/>
                    </a:lnTo>
                    <a:lnTo>
                      <a:pt x="0" y="1059"/>
                    </a:lnTo>
                    <a:lnTo>
                      <a:pt x="2" y="1039"/>
                    </a:lnTo>
                    <a:lnTo>
                      <a:pt x="109" y="76"/>
                    </a:lnTo>
                    <a:lnTo>
                      <a:pt x="117" y="55"/>
                    </a:lnTo>
                    <a:lnTo>
                      <a:pt x="130" y="37"/>
                    </a:lnTo>
                    <a:lnTo>
                      <a:pt x="147" y="21"/>
                    </a:lnTo>
                    <a:lnTo>
                      <a:pt x="166" y="9"/>
                    </a:lnTo>
                    <a:lnTo>
                      <a:pt x="188" y="2"/>
                    </a:lnTo>
                    <a:lnTo>
                      <a:pt x="2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98" name="TextBox 97"/>
          <p:cNvSpPr txBox="1"/>
          <p:nvPr/>
        </p:nvSpPr>
        <p:spPr>
          <a:xfrm>
            <a:off x="7545129" y="2102222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545129" y="1768520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791929" y="2216522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791929" y="1882820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1261598" y="340231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1261598" y="306860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7740697" y="3387382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7740697" y="3053680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8304212" y="4847917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8304212" y="4514215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1016314" y="4847917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1016314" y="4514215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149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Six Steps Callout Diagram for PowerPoint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103312" y="1502626"/>
            <a:ext cx="4191000" cy="4812106"/>
            <a:chOff x="1579140" y="1747427"/>
            <a:chExt cx="3810000" cy="437464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27412" y="4267200"/>
              <a:ext cx="1961728" cy="1854869"/>
            </a:xfrm>
            <a:custGeom>
              <a:avLst/>
              <a:gdLst>
                <a:gd name="T0" fmla="*/ 816 w 1039"/>
                <a:gd name="T1" fmla="*/ 0 h 982"/>
                <a:gd name="T2" fmla="*/ 223 w 1039"/>
                <a:gd name="T3" fmla="*/ 0 h 982"/>
                <a:gd name="T4" fmla="*/ 0 w 1039"/>
                <a:gd name="T5" fmla="*/ 177 h 982"/>
                <a:gd name="T6" fmla="*/ 0 w 1039"/>
                <a:gd name="T7" fmla="*/ 459 h 982"/>
                <a:gd name="T8" fmla="*/ 0 w 1039"/>
                <a:gd name="T9" fmla="*/ 500 h 982"/>
                <a:gd name="T10" fmla="*/ 0 w 1039"/>
                <a:gd name="T11" fmla="*/ 650 h 982"/>
                <a:gd name="T12" fmla="*/ 0 w 1039"/>
                <a:gd name="T13" fmla="*/ 982 h 982"/>
                <a:gd name="T14" fmla="*/ 212 w 1039"/>
                <a:gd name="T15" fmla="*/ 828 h 982"/>
                <a:gd name="T16" fmla="*/ 211 w 1039"/>
                <a:gd name="T17" fmla="*/ 827 h 982"/>
                <a:gd name="T18" fmla="*/ 223 w 1039"/>
                <a:gd name="T19" fmla="*/ 828 h 982"/>
                <a:gd name="T20" fmla="*/ 816 w 1039"/>
                <a:gd name="T21" fmla="*/ 828 h 982"/>
                <a:gd name="T22" fmla="*/ 1039 w 1039"/>
                <a:gd name="T23" fmla="*/ 650 h 982"/>
                <a:gd name="T24" fmla="*/ 1039 w 1039"/>
                <a:gd name="T25" fmla="*/ 177 h 982"/>
                <a:gd name="T26" fmla="*/ 816 w 1039"/>
                <a:gd name="T27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9" h="982">
                  <a:moveTo>
                    <a:pt x="816" y="0"/>
                  </a:moveTo>
                  <a:cubicBezTo>
                    <a:pt x="223" y="0"/>
                    <a:pt x="223" y="0"/>
                    <a:pt x="223" y="0"/>
                  </a:cubicBezTo>
                  <a:cubicBezTo>
                    <a:pt x="100" y="0"/>
                    <a:pt x="0" y="79"/>
                    <a:pt x="0" y="177"/>
                  </a:cubicBezTo>
                  <a:cubicBezTo>
                    <a:pt x="0" y="459"/>
                    <a:pt x="0" y="459"/>
                    <a:pt x="0" y="459"/>
                  </a:cubicBezTo>
                  <a:cubicBezTo>
                    <a:pt x="0" y="500"/>
                    <a:pt x="0" y="500"/>
                    <a:pt x="0" y="50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0" y="982"/>
                    <a:pt x="0" y="982"/>
                    <a:pt x="0" y="982"/>
                  </a:cubicBezTo>
                  <a:cubicBezTo>
                    <a:pt x="63" y="850"/>
                    <a:pt x="212" y="828"/>
                    <a:pt x="212" y="828"/>
                  </a:cubicBezTo>
                  <a:cubicBezTo>
                    <a:pt x="211" y="827"/>
                    <a:pt x="211" y="827"/>
                    <a:pt x="211" y="827"/>
                  </a:cubicBezTo>
                  <a:cubicBezTo>
                    <a:pt x="215" y="828"/>
                    <a:pt x="219" y="828"/>
                    <a:pt x="223" y="828"/>
                  </a:cubicBezTo>
                  <a:cubicBezTo>
                    <a:pt x="816" y="828"/>
                    <a:pt x="816" y="828"/>
                    <a:pt x="816" y="828"/>
                  </a:cubicBezTo>
                  <a:cubicBezTo>
                    <a:pt x="939" y="828"/>
                    <a:pt x="1039" y="748"/>
                    <a:pt x="1039" y="650"/>
                  </a:cubicBezTo>
                  <a:cubicBezTo>
                    <a:pt x="1039" y="177"/>
                    <a:pt x="1039" y="177"/>
                    <a:pt x="1039" y="177"/>
                  </a:cubicBezTo>
                  <a:cubicBezTo>
                    <a:pt x="1039" y="79"/>
                    <a:pt x="939" y="0"/>
                    <a:pt x="816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431370" y="2929478"/>
              <a:ext cx="1493393" cy="1468328"/>
            </a:xfrm>
            <a:custGeom>
              <a:avLst/>
              <a:gdLst>
                <a:gd name="T0" fmla="*/ 621 w 791"/>
                <a:gd name="T1" fmla="*/ 0 h 778"/>
                <a:gd name="T2" fmla="*/ 170 w 791"/>
                <a:gd name="T3" fmla="*/ 0 h 778"/>
                <a:gd name="T4" fmla="*/ 0 w 791"/>
                <a:gd name="T5" fmla="*/ 141 h 778"/>
                <a:gd name="T6" fmla="*/ 0 w 791"/>
                <a:gd name="T7" fmla="*/ 364 h 778"/>
                <a:gd name="T8" fmla="*/ 0 w 791"/>
                <a:gd name="T9" fmla="*/ 396 h 778"/>
                <a:gd name="T10" fmla="*/ 0 w 791"/>
                <a:gd name="T11" fmla="*/ 515 h 778"/>
                <a:gd name="T12" fmla="*/ 0 w 791"/>
                <a:gd name="T13" fmla="*/ 778 h 778"/>
                <a:gd name="T14" fmla="*/ 161 w 791"/>
                <a:gd name="T15" fmla="*/ 656 h 778"/>
                <a:gd name="T16" fmla="*/ 161 w 791"/>
                <a:gd name="T17" fmla="*/ 655 h 778"/>
                <a:gd name="T18" fmla="*/ 170 w 791"/>
                <a:gd name="T19" fmla="*/ 656 h 778"/>
                <a:gd name="T20" fmla="*/ 621 w 791"/>
                <a:gd name="T21" fmla="*/ 656 h 778"/>
                <a:gd name="T22" fmla="*/ 791 w 791"/>
                <a:gd name="T23" fmla="*/ 515 h 778"/>
                <a:gd name="T24" fmla="*/ 791 w 791"/>
                <a:gd name="T25" fmla="*/ 141 h 778"/>
                <a:gd name="T26" fmla="*/ 621 w 791"/>
                <a:gd name="T2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1" h="778">
                  <a:moveTo>
                    <a:pt x="62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76" y="0"/>
                    <a:pt x="0" y="63"/>
                    <a:pt x="0" y="141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515"/>
                    <a:pt x="0" y="515"/>
                    <a:pt x="0" y="515"/>
                  </a:cubicBezTo>
                  <a:cubicBezTo>
                    <a:pt x="0" y="778"/>
                    <a:pt x="0" y="778"/>
                    <a:pt x="0" y="778"/>
                  </a:cubicBezTo>
                  <a:cubicBezTo>
                    <a:pt x="48" y="674"/>
                    <a:pt x="161" y="656"/>
                    <a:pt x="161" y="656"/>
                  </a:cubicBezTo>
                  <a:cubicBezTo>
                    <a:pt x="161" y="655"/>
                    <a:pt x="161" y="655"/>
                    <a:pt x="161" y="655"/>
                  </a:cubicBezTo>
                  <a:cubicBezTo>
                    <a:pt x="164" y="656"/>
                    <a:pt x="167" y="656"/>
                    <a:pt x="170" y="656"/>
                  </a:cubicBezTo>
                  <a:cubicBezTo>
                    <a:pt x="621" y="656"/>
                    <a:pt x="621" y="656"/>
                    <a:pt x="621" y="656"/>
                  </a:cubicBezTo>
                  <a:cubicBezTo>
                    <a:pt x="715" y="656"/>
                    <a:pt x="791" y="593"/>
                    <a:pt x="791" y="515"/>
                  </a:cubicBezTo>
                  <a:cubicBezTo>
                    <a:pt x="791" y="141"/>
                    <a:pt x="791" y="141"/>
                    <a:pt x="791" y="141"/>
                  </a:cubicBezTo>
                  <a:cubicBezTo>
                    <a:pt x="791" y="63"/>
                    <a:pt x="715" y="0"/>
                    <a:pt x="62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854863" y="2929478"/>
              <a:ext cx="1490755" cy="1468328"/>
            </a:xfrm>
            <a:custGeom>
              <a:avLst/>
              <a:gdLst>
                <a:gd name="T0" fmla="*/ 170 w 790"/>
                <a:gd name="T1" fmla="*/ 0 h 778"/>
                <a:gd name="T2" fmla="*/ 621 w 790"/>
                <a:gd name="T3" fmla="*/ 0 h 778"/>
                <a:gd name="T4" fmla="*/ 790 w 790"/>
                <a:gd name="T5" fmla="*/ 141 h 778"/>
                <a:gd name="T6" fmla="*/ 790 w 790"/>
                <a:gd name="T7" fmla="*/ 364 h 778"/>
                <a:gd name="T8" fmla="*/ 790 w 790"/>
                <a:gd name="T9" fmla="*/ 396 h 778"/>
                <a:gd name="T10" fmla="*/ 790 w 790"/>
                <a:gd name="T11" fmla="*/ 515 h 778"/>
                <a:gd name="T12" fmla="*/ 790 w 790"/>
                <a:gd name="T13" fmla="*/ 778 h 778"/>
                <a:gd name="T14" fmla="*/ 630 w 790"/>
                <a:gd name="T15" fmla="*/ 656 h 778"/>
                <a:gd name="T16" fmla="*/ 630 w 790"/>
                <a:gd name="T17" fmla="*/ 655 h 778"/>
                <a:gd name="T18" fmla="*/ 621 w 790"/>
                <a:gd name="T19" fmla="*/ 656 h 778"/>
                <a:gd name="T20" fmla="*/ 170 w 790"/>
                <a:gd name="T21" fmla="*/ 656 h 778"/>
                <a:gd name="T22" fmla="*/ 0 w 790"/>
                <a:gd name="T23" fmla="*/ 515 h 778"/>
                <a:gd name="T24" fmla="*/ 0 w 790"/>
                <a:gd name="T25" fmla="*/ 141 h 778"/>
                <a:gd name="T26" fmla="*/ 170 w 790"/>
                <a:gd name="T2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0" h="778">
                  <a:moveTo>
                    <a:pt x="170" y="0"/>
                  </a:moveTo>
                  <a:cubicBezTo>
                    <a:pt x="621" y="0"/>
                    <a:pt x="621" y="0"/>
                    <a:pt x="621" y="0"/>
                  </a:cubicBezTo>
                  <a:cubicBezTo>
                    <a:pt x="715" y="0"/>
                    <a:pt x="790" y="63"/>
                    <a:pt x="790" y="141"/>
                  </a:cubicBezTo>
                  <a:cubicBezTo>
                    <a:pt x="790" y="364"/>
                    <a:pt x="790" y="364"/>
                    <a:pt x="790" y="364"/>
                  </a:cubicBezTo>
                  <a:cubicBezTo>
                    <a:pt x="790" y="396"/>
                    <a:pt x="790" y="396"/>
                    <a:pt x="790" y="396"/>
                  </a:cubicBezTo>
                  <a:cubicBezTo>
                    <a:pt x="790" y="515"/>
                    <a:pt x="790" y="515"/>
                    <a:pt x="790" y="515"/>
                  </a:cubicBezTo>
                  <a:cubicBezTo>
                    <a:pt x="790" y="778"/>
                    <a:pt x="790" y="778"/>
                    <a:pt x="790" y="778"/>
                  </a:cubicBezTo>
                  <a:cubicBezTo>
                    <a:pt x="743" y="674"/>
                    <a:pt x="630" y="656"/>
                    <a:pt x="630" y="656"/>
                  </a:cubicBezTo>
                  <a:cubicBezTo>
                    <a:pt x="630" y="655"/>
                    <a:pt x="630" y="655"/>
                    <a:pt x="630" y="655"/>
                  </a:cubicBezTo>
                  <a:cubicBezTo>
                    <a:pt x="627" y="656"/>
                    <a:pt x="624" y="656"/>
                    <a:pt x="621" y="656"/>
                  </a:cubicBezTo>
                  <a:cubicBezTo>
                    <a:pt x="170" y="656"/>
                    <a:pt x="170" y="656"/>
                    <a:pt x="170" y="656"/>
                  </a:cubicBezTo>
                  <a:cubicBezTo>
                    <a:pt x="76" y="656"/>
                    <a:pt x="0" y="593"/>
                    <a:pt x="0" y="51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63"/>
                    <a:pt x="76" y="0"/>
                    <a:pt x="17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435327" y="1747427"/>
              <a:ext cx="1179411" cy="1254610"/>
            </a:xfrm>
            <a:custGeom>
              <a:avLst/>
              <a:gdLst>
                <a:gd name="T0" fmla="*/ 491 w 625"/>
                <a:gd name="T1" fmla="*/ 0 h 665"/>
                <a:gd name="T2" fmla="*/ 134 w 625"/>
                <a:gd name="T3" fmla="*/ 0 h 665"/>
                <a:gd name="T4" fmla="*/ 0 w 625"/>
                <a:gd name="T5" fmla="*/ 120 h 665"/>
                <a:gd name="T6" fmla="*/ 0 w 625"/>
                <a:gd name="T7" fmla="*/ 311 h 665"/>
                <a:gd name="T8" fmla="*/ 0 w 625"/>
                <a:gd name="T9" fmla="*/ 338 h 665"/>
                <a:gd name="T10" fmla="*/ 0 w 625"/>
                <a:gd name="T11" fmla="*/ 440 h 665"/>
                <a:gd name="T12" fmla="*/ 0 w 625"/>
                <a:gd name="T13" fmla="*/ 665 h 665"/>
                <a:gd name="T14" fmla="*/ 127 w 625"/>
                <a:gd name="T15" fmla="*/ 560 h 665"/>
                <a:gd name="T16" fmla="*/ 127 w 625"/>
                <a:gd name="T17" fmla="*/ 560 h 665"/>
                <a:gd name="T18" fmla="*/ 134 w 625"/>
                <a:gd name="T19" fmla="*/ 560 h 665"/>
                <a:gd name="T20" fmla="*/ 491 w 625"/>
                <a:gd name="T21" fmla="*/ 560 h 665"/>
                <a:gd name="T22" fmla="*/ 625 w 625"/>
                <a:gd name="T23" fmla="*/ 440 h 665"/>
                <a:gd name="T24" fmla="*/ 625 w 625"/>
                <a:gd name="T25" fmla="*/ 120 h 665"/>
                <a:gd name="T26" fmla="*/ 491 w 625"/>
                <a:gd name="T2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5" h="665">
                  <a:moveTo>
                    <a:pt x="491" y="0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60" y="0"/>
                    <a:pt x="0" y="54"/>
                    <a:pt x="0" y="12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0" y="665"/>
                    <a:pt x="0" y="665"/>
                    <a:pt x="0" y="665"/>
                  </a:cubicBezTo>
                  <a:cubicBezTo>
                    <a:pt x="38" y="575"/>
                    <a:pt x="127" y="560"/>
                    <a:pt x="127" y="560"/>
                  </a:cubicBezTo>
                  <a:cubicBezTo>
                    <a:pt x="127" y="560"/>
                    <a:pt x="127" y="560"/>
                    <a:pt x="127" y="560"/>
                  </a:cubicBezTo>
                  <a:cubicBezTo>
                    <a:pt x="129" y="560"/>
                    <a:pt x="132" y="560"/>
                    <a:pt x="134" y="560"/>
                  </a:cubicBezTo>
                  <a:cubicBezTo>
                    <a:pt x="491" y="560"/>
                    <a:pt x="491" y="560"/>
                    <a:pt x="491" y="560"/>
                  </a:cubicBezTo>
                  <a:cubicBezTo>
                    <a:pt x="565" y="560"/>
                    <a:pt x="625" y="506"/>
                    <a:pt x="625" y="440"/>
                  </a:cubicBezTo>
                  <a:cubicBezTo>
                    <a:pt x="625" y="120"/>
                    <a:pt x="625" y="120"/>
                    <a:pt x="625" y="120"/>
                  </a:cubicBezTo>
                  <a:cubicBezTo>
                    <a:pt x="625" y="54"/>
                    <a:pt x="565" y="0"/>
                    <a:pt x="49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426100" y="1911015"/>
              <a:ext cx="919519" cy="1091022"/>
            </a:xfrm>
            <a:custGeom>
              <a:avLst/>
              <a:gdLst>
                <a:gd name="T0" fmla="*/ 105 w 487"/>
                <a:gd name="T1" fmla="*/ 0 h 578"/>
                <a:gd name="T2" fmla="*/ 383 w 487"/>
                <a:gd name="T3" fmla="*/ 0 h 578"/>
                <a:gd name="T4" fmla="*/ 487 w 487"/>
                <a:gd name="T5" fmla="*/ 104 h 578"/>
                <a:gd name="T6" fmla="*/ 487 w 487"/>
                <a:gd name="T7" fmla="*/ 270 h 578"/>
                <a:gd name="T8" fmla="*/ 487 w 487"/>
                <a:gd name="T9" fmla="*/ 294 h 578"/>
                <a:gd name="T10" fmla="*/ 487 w 487"/>
                <a:gd name="T11" fmla="*/ 383 h 578"/>
                <a:gd name="T12" fmla="*/ 487 w 487"/>
                <a:gd name="T13" fmla="*/ 578 h 578"/>
                <a:gd name="T14" fmla="*/ 388 w 487"/>
                <a:gd name="T15" fmla="*/ 487 h 578"/>
                <a:gd name="T16" fmla="*/ 388 w 487"/>
                <a:gd name="T17" fmla="*/ 487 h 578"/>
                <a:gd name="T18" fmla="*/ 383 w 487"/>
                <a:gd name="T19" fmla="*/ 487 h 578"/>
                <a:gd name="T20" fmla="*/ 105 w 487"/>
                <a:gd name="T21" fmla="*/ 487 h 578"/>
                <a:gd name="T22" fmla="*/ 0 w 487"/>
                <a:gd name="T23" fmla="*/ 383 h 578"/>
                <a:gd name="T24" fmla="*/ 0 w 487"/>
                <a:gd name="T25" fmla="*/ 104 h 578"/>
                <a:gd name="T26" fmla="*/ 105 w 487"/>
                <a:gd name="T27" fmla="*/ 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7" h="578">
                  <a:moveTo>
                    <a:pt x="105" y="0"/>
                  </a:moveTo>
                  <a:cubicBezTo>
                    <a:pt x="383" y="0"/>
                    <a:pt x="383" y="0"/>
                    <a:pt x="383" y="0"/>
                  </a:cubicBezTo>
                  <a:cubicBezTo>
                    <a:pt x="440" y="0"/>
                    <a:pt x="487" y="47"/>
                    <a:pt x="487" y="104"/>
                  </a:cubicBezTo>
                  <a:cubicBezTo>
                    <a:pt x="487" y="270"/>
                    <a:pt x="487" y="270"/>
                    <a:pt x="487" y="270"/>
                  </a:cubicBezTo>
                  <a:cubicBezTo>
                    <a:pt x="487" y="294"/>
                    <a:pt x="487" y="294"/>
                    <a:pt x="487" y="294"/>
                  </a:cubicBezTo>
                  <a:cubicBezTo>
                    <a:pt x="487" y="383"/>
                    <a:pt x="487" y="383"/>
                    <a:pt x="487" y="383"/>
                  </a:cubicBezTo>
                  <a:cubicBezTo>
                    <a:pt x="487" y="578"/>
                    <a:pt x="487" y="578"/>
                    <a:pt x="487" y="578"/>
                  </a:cubicBezTo>
                  <a:cubicBezTo>
                    <a:pt x="458" y="500"/>
                    <a:pt x="388" y="487"/>
                    <a:pt x="388" y="487"/>
                  </a:cubicBezTo>
                  <a:cubicBezTo>
                    <a:pt x="388" y="487"/>
                    <a:pt x="388" y="487"/>
                    <a:pt x="388" y="487"/>
                  </a:cubicBezTo>
                  <a:cubicBezTo>
                    <a:pt x="386" y="487"/>
                    <a:pt x="385" y="487"/>
                    <a:pt x="383" y="487"/>
                  </a:cubicBezTo>
                  <a:cubicBezTo>
                    <a:pt x="105" y="487"/>
                    <a:pt x="105" y="487"/>
                    <a:pt x="105" y="487"/>
                  </a:cubicBezTo>
                  <a:cubicBezTo>
                    <a:pt x="47" y="487"/>
                    <a:pt x="0" y="440"/>
                    <a:pt x="0" y="383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47"/>
                    <a:pt x="47" y="0"/>
                    <a:pt x="105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579140" y="4267200"/>
              <a:ext cx="1769117" cy="1579146"/>
            </a:xfrm>
            <a:custGeom>
              <a:avLst/>
              <a:gdLst>
                <a:gd name="T0" fmla="*/ 201 w 937"/>
                <a:gd name="T1" fmla="*/ 0 h 836"/>
                <a:gd name="T2" fmla="*/ 736 w 937"/>
                <a:gd name="T3" fmla="*/ 0 h 836"/>
                <a:gd name="T4" fmla="*/ 937 w 937"/>
                <a:gd name="T5" fmla="*/ 151 h 836"/>
                <a:gd name="T6" fmla="*/ 937 w 937"/>
                <a:gd name="T7" fmla="*/ 391 h 836"/>
                <a:gd name="T8" fmla="*/ 937 w 937"/>
                <a:gd name="T9" fmla="*/ 426 h 836"/>
                <a:gd name="T10" fmla="*/ 937 w 937"/>
                <a:gd name="T11" fmla="*/ 553 h 836"/>
                <a:gd name="T12" fmla="*/ 937 w 937"/>
                <a:gd name="T13" fmla="*/ 836 h 836"/>
                <a:gd name="T14" fmla="*/ 747 w 937"/>
                <a:gd name="T15" fmla="*/ 704 h 836"/>
                <a:gd name="T16" fmla="*/ 747 w 937"/>
                <a:gd name="T17" fmla="*/ 704 h 836"/>
                <a:gd name="T18" fmla="*/ 736 w 937"/>
                <a:gd name="T19" fmla="*/ 704 h 836"/>
                <a:gd name="T20" fmla="*/ 201 w 937"/>
                <a:gd name="T21" fmla="*/ 704 h 836"/>
                <a:gd name="T22" fmla="*/ 0 w 937"/>
                <a:gd name="T23" fmla="*/ 553 h 836"/>
                <a:gd name="T24" fmla="*/ 0 w 937"/>
                <a:gd name="T25" fmla="*/ 151 h 836"/>
                <a:gd name="T26" fmla="*/ 201 w 937"/>
                <a:gd name="T27" fmla="*/ 0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7" h="836">
                  <a:moveTo>
                    <a:pt x="201" y="0"/>
                  </a:moveTo>
                  <a:cubicBezTo>
                    <a:pt x="736" y="0"/>
                    <a:pt x="736" y="0"/>
                    <a:pt x="736" y="0"/>
                  </a:cubicBezTo>
                  <a:cubicBezTo>
                    <a:pt x="847" y="0"/>
                    <a:pt x="937" y="67"/>
                    <a:pt x="937" y="151"/>
                  </a:cubicBezTo>
                  <a:cubicBezTo>
                    <a:pt x="937" y="391"/>
                    <a:pt x="937" y="391"/>
                    <a:pt x="937" y="391"/>
                  </a:cubicBezTo>
                  <a:cubicBezTo>
                    <a:pt x="937" y="426"/>
                    <a:pt x="937" y="426"/>
                    <a:pt x="937" y="426"/>
                  </a:cubicBezTo>
                  <a:cubicBezTo>
                    <a:pt x="937" y="553"/>
                    <a:pt x="937" y="553"/>
                    <a:pt x="937" y="553"/>
                  </a:cubicBezTo>
                  <a:cubicBezTo>
                    <a:pt x="937" y="836"/>
                    <a:pt x="937" y="836"/>
                    <a:pt x="937" y="836"/>
                  </a:cubicBezTo>
                  <a:cubicBezTo>
                    <a:pt x="880" y="724"/>
                    <a:pt x="747" y="704"/>
                    <a:pt x="747" y="704"/>
                  </a:cubicBezTo>
                  <a:cubicBezTo>
                    <a:pt x="747" y="704"/>
                    <a:pt x="747" y="704"/>
                    <a:pt x="747" y="704"/>
                  </a:cubicBezTo>
                  <a:cubicBezTo>
                    <a:pt x="743" y="704"/>
                    <a:pt x="740" y="704"/>
                    <a:pt x="736" y="704"/>
                  </a:cubicBezTo>
                  <a:cubicBezTo>
                    <a:pt x="201" y="704"/>
                    <a:pt x="201" y="704"/>
                    <a:pt x="201" y="704"/>
                  </a:cubicBezTo>
                  <a:cubicBezTo>
                    <a:pt x="90" y="704"/>
                    <a:pt x="0" y="637"/>
                    <a:pt x="0" y="553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67"/>
                    <a:pt x="90" y="0"/>
                    <a:pt x="20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2669323" y="2103184"/>
              <a:ext cx="433073" cy="475822"/>
              <a:chOff x="2171700" y="1574800"/>
              <a:chExt cx="739776" cy="812800"/>
            </a:xfrm>
            <a:solidFill>
              <a:schemeClr val="bg1"/>
            </a:solidFill>
          </p:grpSpPr>
          <p:sp>
            <p:nvSpPr>
              <p:cNvPr id="48" name="Freeform 33"/>
              <p:cNvSpPr>
                <a:spLocks noEditPoints="1"/>
              </p:cNvSpPr>
              <p:nvPr/>
            </p:nvSpPr>
            <p:spPr bwMode="auto">
              <a:xfrm>
                <a:off x="2292350" y="1700213"/>
                <a:ext cx="498475" cy="687387"/>
              </a:xfrm>
              <a:custGeom>
                <a:avLst/>
                <a:gdLst>
                  <a:gd name="T0" fmla="*/ 813 w 2197"/>
                  <a:gd name="T1" fmla="*/ 324 h 3032"/>
                  <a:gd name="T2" fmla="*/ 519 w 2197"/>
                  <a:gd name="T3" fmla="*/ 505 h 3032"/>
                  <a:gd name="T4" fmla="*/ 329 w 2197"/>
                  <a:gd name="T5" fmla="*/ 783 h 3032"/>
                  <a:gd name="T6" fmla="*/ 281 w 2197"/>
                  <a:gd name="T7" fmla="*/ 1120 h 3032"/>
                  <a:gd name="T8" fmla="*/ 340 w 2197"/>
                  <a:gd name="T9" fmla="*/ 1390 h 3032"/>
                  <a:gd name="T10" fmla="*/ 449 w 2197"/>
                  <a:gd name="T11" fmla="*/ 1594 h 3032"/>
                  <a:gd name="T12" fmla="*/ 575 w 2197"/>
                  <a:gd name="T13" fmla="*/ 1783 h 3032"/>
                  <a:gd name="T14" fmla="*/ 653 w 2197"/>
                  <a:gd name="T15" fmla="*/ 1996 h 3032"/>
                  <a:gd name="T16" fmla="*/ 700 w 2197"/>
                  <a:gd name="T17" fmla="*/ 2142 h 3032"/>
                  <a:gd name="T18" fmla="*/ 1457 w 2197"/>
                  <a:gd name="T19" fmla="*/ 2178 h 3032"/>
                  <a:gd name="T20" fmla="*/ 1539 w 2197"/>
                  <a:gd name="T21" fmla="*/ 2071 h 3032"/>
                  <a:gd name="T22" fmla="*/ 1581 w 2197"/>
                  <a:gd name="T23" fmla="*/ 1864 h 3032"/>
                  <a:gd name="T24" fmla="*/ 1700 w 2197"/>
                  <a:gd name="T25" fmla="*/ 1666 h 3032"/>
                  <a:gd name="T26" fmla="*/ 1817 w 2197"/>
                  <a:gd name="T27" fmla="*/ 1478 h 3032"/>
                  <a:gd name="T28" fmla="*/ 1902 w 2197"/>
                  <a:gd name="T29" fmla="*/ 1238 h 3032"/>
                  <a:gd name="T30" fmla="*/ 1907 w 2197"/>
                  <a:gd name="T31" fmla="*/ 915 h 3032"/>
                  <a:gd name="T32" fmla="*/ 1769 w 2197"/>
                  <a:gd name="T33" fmla="*/ 606 h 3032"/>
                  <a:gd name="T34" fmla="*/ 1513 w 2197"/>
                  <a:gd name="T35" fmla="*/ 382 h 3032"/>
                  <a:gd name="T36" fmla="*/ 1174 w 2197"/>
                  <a:gd name="T37" fmla="*/ 279 h 3032"/>
                  <a:gd name="T38" fmla="*/ 1362 w 2197"/>
                  <a:gd name="T39" fmla="*/ 32 h 3032"/>
                  <a:gd name="T40" fmla="*/ 1747 w 2197"/>
                  <a:gd name="T41" fmla="*/ 204 h 3032"/>
                  <a:gd name="T42" fmla="*/ 2033 w 2197"/>
                  <a:gd name="T43" fmla="*/ 499 h 3032"/>
                  <a:gd name="T44" fmla="*/ 2182 w 2197"/>
                  <a:gd name="T45" fmla="*/ 883 h 3032"/>
                  <a:gd name="T46" fmla="*/ 2180 w 2197"/>
                  <a:gd name="T47" fmla="*/ 1263 h 3032"/>
                  <a:gd name="T48" fmla="*/ 2095 w 2197"/>
                  <a:gd name="T49" fmla="*/ 1542 h 3032"/>
                  <a:gd name="T50" fmla="*/ 1977 w 2197"/>
                  <a:gd name="T51" fmla="*/ 1752 h 3032"/>
                  <a:gd name="T52" fmla="*/ 1857 w 2197"/>
                  <a:gd name="T53" fmla="*/ 1933 h 3032"/>
                  <a:gd name="T54" fmla="*/ 1816 w 2197"/>
                  <a:gd name="T55" fmla="*/ 2095 h 3032"/>
                  <a:gd name="T56" fmla="*/ 1702 w 2197"/>
                  <a:gd name="T57" fmla="*/ 2328 h 3032"/>
                  <a:gd name="T58" fmla="*/ 1611 w 2197"/>
                  <a:gd name="T59" fmla="*/ 2485 h 3032"/>
                  <a:gd name="T60" fmla="*/ 1603 w 2197"/>
                  <a:gd name="T61" fmla="*/ 2631 h 3032"/>
                  <a:gd name="T62" fmla="*/ 1599 w 2197"/>
                  <a:gd name="T63" fmla="*/ 2699 h 3032"/>
                  <a:gd name="T64" fmla="*/ 1566 w 2197"/>
                  <a:gd name="T65" fmla="*/ 2789 h 3032"/>
                  <a:gd name="T66" fmla="*/ 1452 w 2197"/>
                  <a:gd name="T67" fmla="*/ 2888 h 3032"/>
                  <a:gd name="T68" fmla="*/ 1283 w 2197"/>
                  <a:gd name="T69" fmla="*/ 3010 h 3032"/>
                  <a:gd name="T70" fmla="*/ 965 w 2197"/>
                  <a:gd name="T71" fmla="*/ 3030 h 3032"/>
                  <a:gd name="T72" fmla="*/ 825 w 2197"/>
                  <a:gd name="T73" fmla="*/ 2922 h 3032"/>
                  <a:gd name="T74" fmla="*/ 657 w 2197"/>
                  <a:gd name="T75" fmla="*/ 2823 h 3032"/>
                  <a:gd name="T76" fmla="*/ 602 w 2197"/>
                  <a:gd name="T77" fmla="*/ 2718 h 3032"/>
                  <a:gd name="T78" fmla="*/ 597 w 2197"/>
                  <a:gd name="T79" fmla="*/ 2671 h 3032"/>
                  <a:gd name="T80" fmla="*/ 590 w 2197"/>
                  <a:gd name="T81" fmla="*/ 2546 h 3032"/>
                  <a:gd name="T82" fmla="*/ 582 w 2197"/>
                  <a:gd name="T83" fmla="*/ 2406 h 3032"/>
                  <a:gd name="T84" fmla="*/ 408 w 2197"/>
                  <a:gd name="T85" fmla="*/ 2193 h 3032"/>
                  <a:gd name="T86" fmla="*/ 368 w 2197"/>
                  <a:gd name="T87" fmla="*/ 1991 h 3032"/>
                  <a:gd name="T88" fmla="*/ 268 w 2197"/>
                  <a:gd name="T89" fmla="*/ 1821 h 3032"/>
                  <a:gd name="T90" fmla="*/ 149 w 2197"/>
                  <a:gd name="T91" fmla="*/ 1633 h 3032"/>
                  <a:gd name="T92" fmla="*/ 45 w 2197"/>
                  <a:gd name="T93" fmla="*/ 1384 h 3032"/>
                  <a:gd name="T94" fmla="*/ 0 w 2197"/>
                  <a:gd name="T95" fmla="*/ 1054 h 3032"/>
                  <a:gd name="T96" fmla="*/ 87 w 2197"/>
                  <a:gd name="T97" fmla="*/ 644 h 3032"/>
                  <a:gd name="T98" fmla="*/ 323 w 2197"/>
                  <a:gd name="T99" fmla="*/ 310 h 3032"/>
                  <a:gd name="T100" fmla="*/ 672 w 2197"/>
                  <a:gd name="T101" fmla="*/ 83 h 3032"/>
                  <a:gd name="T102" fmla="*/ 1099 w 2197"/>
                  <a:gd name="T103" fmla="*/ 0 h 3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97" h="3032">
                    <a:moveTo>
                      <a:pt x="1099" y="276"/>
                    </a:moveTo>
                    <a:lnTo>
                      <a:pt x="1024" y="279"/>
                    </a:lnTo>
                    <a:lnTo>
                      <a:pt x="951" y="288"/>
                    </a:lnTo>
                    <a:lnTo>
                      <a:pt x="881" y="304"/>
                    </a:lnTo>
                    <a:lnTo>
                      <a:pt x="813" y="324"/>
                    </a:lnTo>
                    <a:lnTo>
                      <a:pt x="747" y="352"/>
                    </a:lnTo>
                    <a:lnTo>
                      <a:pt x="685" y="383"/>
                    </a:lnTo>
                    <a:lnTo>
                      <a:pt x="626" y="419"/>
                    </a:lnTo>
                    <a:lnTo>
                      <a:pt x="571" y="460"/>
                    </a:lnTo>
                    <a:lnTo>
                      <a:pt x="519" y="505"/>
                    </a:lnTo>
                    <a:lnTo>
                      <a:pt x="471" y="553"/>
                    </a:lnTo>
                    <a:lnTo>
                      <a:pt x="429" y="606"/>
                    </a:lnTo>
                    <a:lnTo>
                      <a:pt x="391" y="662"/>
                    </a:lnTo>
                    <a:lnTo>
                      <a:pt x="358" y="721"/>
                    </a:lnTo>
                    <a:lnTo>
                      <a:pt x="329" y="783"/>
                    </a:lnTo>
                    <a:lnTo>
                      <a:pt x="308" y="848"/>
                    </a:lnTo>
                    <a:lnTo>
                      <a:pt x="292" y="915"/>
                    </a:lnTo>
                    <a:lnTo>
                      <a:pt x="282" y="983"/>
                    </a:lnTo>
                    <a:lnTo>
                      <a:pt x="278" y="1054"/>
                    </a:lnTo>
                    <a:lnTo>
                      <a:pt x="281" y="1120"/>
                    </a:lnTo>
                    <a:lnTo>
                      <a:pt x="286" y="1181"/>
                    </a:lnTo>
                    <a:lnTo>
                      <a:pt x="295" y="1238"/>
                    </a:lnTo>
                    <a:lnTo>
                      <a:pt x="308" y="1292"/>
                    </a:lnTo>
                    <a:lnTo>
                      <a:pt x="323" y="1343"/>
                    </a:lnTo>
                    <a:lnTo>
                      <a:pt x="340" y="1390"/>
                    </a:lnTo>
                    <a:lnTo>
                      <a:pt x="359" y="1435"/>
                    </a:lnTo>
                    <a:lnTo>
                      <a:pt x="380" y="1478"/>
                    </a:lnTo>
                    <a:lnTo>
                      <a:pt x="402" y="1518"/>
                    </a:lnTo>
                    <a:lnTo>
                      <a:pt x="426" y="1557"/>
                    </a:lnTo>
                    <a:lnTo>
                      <a:pt x="449" y="1594"/>
                    </a:lnTo>
                    <a:lnTo>
                      <a:pt x="474" y="1630"/>
                    </a:lnTo>
                    <a:lnTo>
                      <a:pt x="496" y="1665"/>
                    </a:lnTo>
                    <a:lnTo>
                      <a:pt x="523" y="1704"/>
                    </a:lnTo>
                    <a:lnTo>
                      <a:pt x="550" y="1744"/>
                    </a:lnTo>
                    <a:lnTo>
                      <a:pt x="575" y="1783"/>
                    </a:lnTo>
                    <a:lnTo>
                      <a:pt x="597" y="1823"/>
                    </a:lnTo>
                    <a:lnTo>
                      <a:pt x="617" y="1864"/>
                    </a:lnTo>
                    <a:lnTo>
                      <a:pt x="632" y="1906"/>
                    </a:lnTo>
                    <a:lnTo>
                      <a:pt x="645" y="1950"/>
                    </a:lnTo>
                    <a:lnTo>
                      <a:pt x="653" y="1996"/>
                    </a:lnTo>
                    <a:lnTo>
                      <a:pt x="655" y="2044"/>
                    </a:lnTo>
                    <a:lnTo>
                      <a:pt x="658" y="2071"/>
                    </a:lnTo>
                    <a:lnTo>
                      <a:pt x="669" y="2097"/>
                    </a:lnTo>
                    <a:lnTo>
                      <a:pt x="682" y="2121"/>
                    </a:lnTo>
                    <a:lnTo>
                      <a:pt x="700" y="2142"/>
                    </a:lnTo>
                    <a:lnTo>
                      <a:pt x="720" y="2162"/>
                    </a:lnTo>
                    <a:lnTo>
                      <a:pt x="740" y="2178"/>
                    </a:lnTo>
                    <a:lnTo>
                      <a:pt x="759" y="2193"/>
                    </a:lnTo>
                    <a:lnTo>
                      <a:pt x="1438" y="2193"/>
                    </a:lnTo>
                    <a:lnTo>
                      <a:pt x="1457" y="2178"/>
                    </a:lnTo>
                    <a:lnTo>
                      <a:pt x="1478" y="2162"/>
                    </a:lnTo>
                    <a:lnTo>
                      <a:pt x="1498" y="2142"/>
                    </a:lnTo>
                    <a:lnTo>
                      <a:pt x="1515" y="2121"/>
                    </a:lnTo>
                    <a:lnTo>
                      <a:pt x="1529" y="2097"/>
                    </a:lnTo>
                    <a:lnTo>
                      <a:pt x="1539" y="2071"/>
                    </a:lnTo>
                    <a:lnTo>
                      <a:pt x="1542" y="2044"/>
                    </a:lnTo>
                    <a:lnTo>
                      <a:pt x="1545" y="1996"/>
                    </a:lnTo>
                    <a:lnTo>
                      <a:pt x="1553" y="1950"/>
                    </a:lnTo>
                    <a:lnTo>
                      <a:pt x="1565" y="1906"/>
                    </a:lnTo>
                    <a:lnTo>
                      <a:pt x="1581" y="1864"/>
                    </a:lnTo>
                    <a:lnTo>
                      <a:pt x="1600" y="1824"/>
                    </a:lnTo>
                    <a:lnTo>
                      <a:pt x="1623" y="1783"/>
                    </a:lnTo>
                    <a:lnTo>
                      <a:pt x="1647" y="1744"/>
                    </a:lnTo>
                    <a:lnTo>
                      <a:pt x="1673" y="1705"/>
                    </a:lnTo>
                    <a:lnTo>
                      <a:pt x="1700" y="1666"/>
                    </a:lnTo>
                    <a:lnTo>
                      <a:pt x="1724" y="1631"/>
                    </a:lnTo>
                    <a:lnTo>
                      <a:pt x="1748" y="1595"/>
                    </a:lnTo>
                    <a:lnTo>
                      <a:pt x="1772" y="1558"/>
                    </a:lnTo>
                    <a:lnTo>
                      <a:pt x="1796" y="1518"/>
                    </a:lnTo>
                    <a:lnTo>
                      <a:pt x="1817" y="1478"/>
                    </a:lnTo>
                    <a:lnTo>
                      <a:pt x="1839" y="1435"/>
                    </a:lnTo>
                    <a:lnTo>
                      <a:pt x="1858" y="1390"/>
                    </a:lnTo>
                    <a:lnTo>
                      <a:pt x="1875" y="1343"/>
                    </a:lnTo>
                    <a:lnTo>
                      <a:pt x="1890" y="1292"/>
                    </a:lnTo>
                    <a:lnTo>
                      <a:pt x="1902" y="1238"/>
                    </a:lnTo>
                    <a:lnTo>
                      <a:pt x="1911" y="1181"/>
                    </a:lnTo>
                    <a:lnTo>
                      <a:pt x="1917" y="1120"/>
                    </a:lnTo>
                    <a:lnTo>
                      <a:pt x="1919" y="1054"/>
                    </a:lnTo>
                    <a:lnTo>
                      <a:pt x="1916" y="983"/>
                    </a:lnTo>
                    <a:lnTo>
                      <a:pt x="1907" y="915"/>
                    </a:lnTo>
                    <a:lnTo>
                      <a:pt x="1890" y="847"/>
                    </a:lnTo>
                    <a:lnTo>
                      <a:pt x="1868" y="783"/>
                    </a:lnTo>
                    <a:lnTo>
                      <a:pt x="1841" y="721"/>
                    </a:lnTo>
                    <a:lnTo>
                      <a:pt x="1807" y="661"/>
                    </a:lnTo>
                    <a:lnTo>
                      <a:pt x="1769" y="606"/>
                    </a:lnTo>
                    <a:lnTo>
                      <a:pt x="1726" y="553"/>
                    </a:lnTo>
                    <a:lnTo>
                      <a:pt x="1679" y="505"/>
                    </a:lnTo>
                    <a:lnTo>
                      <a:pt x="1628" y="460"/>
                    </a:lnTo>
                    <a:lnTo>
                      <a:pt x="1572" y="418"/>
                    </a:lnTo>
                    <a:lnTo>
                      <a:pt x="1513" y="382"/>
                    </a:lnTo>
                    <a:lnTo>
                      <a:pt x="1451" y="352"/>
                    </a:lnTo>
                    <a:lnTo>
                      <a:pt x="1385" y="324"/>
                    </a:lnTo>
                    <a:lnTo>
                      <a:pt x="1317" y="304"/>
                    </a:lnTo>
                    <a:lnTo>
                      <a:pt x="1246" y="288"/>
                    </a:lnTo>
                    <a:lnTo>
                      <a:pt x="1174" y="279"/>
                    </a:lnTo>
                    <a:lnTo>
                      <a:pt x="1099" y="276"/>
                    </a:lnTo>
                    <a:close/>
                    <a:moveTo>
                      <a:pt x="1099" y="0"/>
                    </a:moveTo>
                    <a:lnTo>
                      <a:pt x="1188" y="3"/>
                    </a:lnTo>
                    <a:lnTo>
                      <a:pt x="1277" y="15"/>
                    </a:lnTo>
                    <a:lnTo>
                      <a:pt x="1362" y="32"/>
                    </a:lnTo>
                    <a:lnTo>
                      <a:pt x="1446" y="54"/>
                    </a:lnTo>
                    <a:lnTo>
                      <a:pt x="1525" y="83"/>
                    </a:lnTo>
                    <a:lnTo>
                      <a:pt x="1603" y="118"/>
                    </a:lnTo>
                    <a:lnTo>
                      <a:pt x="1676" y="159"/>
                    </a:lnTo>
                    <a:lnTo>
                      <a:pt x="1747" y="204"/>
                    </a:lnTo>
                    <a:lnTo>
                      <a:pt x="1813" y="255"/>
                    </a:lnTo>
                    <a:lnTo>
                      <a:pt x="1875" y="310"/>
                    </a:lnTo>
                    <a:lnTo>
                      <a:pt x="1932" y="368"/>
                    </a:lnTo>
                    <a:lnTo>
                      <a:pt x="1985" y="433"/>
                    </a:lnTo>
                    <a:lnTo>
                      <a:pt x="2033" y="499"/>
                    </a:lnTo>
                    <a:lnTo>
                      <a:pt x="2075" y="570"/>
                    </a:lnTo>
                    <a:lnTo>
                      <a:pt x="2111" y="644"/>
                    </a:lnTo>
                    <a:lnTo>
                      <a:pt x="2140" y="722"/>
                    </a:lnTo>
                    <a:lnTo>
                      <a:pt x="2165" y="801"/>
                    </a:lnTo>
                    <a:lnTo>
                      <a:pt x="2182" y="883"/>
                    </a:lnTo>
                    <a:lnTo>
                      <a:pt x="2194" y="968"/>
                    </a:lnTo>
                    <a:lnTo>
                      <a:pt x="2197" y="1054"/>
                    </a:lnTo>
                    <a:lnTo>
                      <a:pt x="2195" y="1128"/>
                    </a:lnTo>
                    <a:lnTo>
                      <a:pt x="2189" y="1197"/>
                    </a:lnTo>
                    <a:lnTo>
                      <a:pt x="2180" y="1263"/>
                    </a:lnTo>
                    <a:lnTo>
                      <a:pt x="2168" y="1326"/>
                    </a:lnTo>
                    <a:lnTo>
                      <a:pt x="2153" y="1384"/>
                    </a:lnTo>
                    <a:lnTo>
                      <a:pt x="2136" y="1440"/>
                    </a:lnTo>
                    <a:lnTo>
                      <a:pt x="2116" y="1493"/>
                    </a:lnTo>
                    <a:lnTo>
                      <a:pt x="2095" y="1542"/>
                    </a:lnTo>
                    <a:lnTo>
                      <a:pt x="2072" y="1588"/>
                    </a:lnTo>
                    <a:lnTo>
                      <a:pt x="2050" y="1632"/>
                    </a:lnTo>
                    <a:lnTo>
                      <a:pt x="2025" y="1675"/>
                    </a:lnTo>
                    <a:lnTo>
                      <a:pt x="2001" y="1714"/>
                    </a:lnTo>
                    <a:lnTo>
                      <a:pt x="1977" y="1752"/>
                    </a:lnTo>
                    <a:lnTo>
                      <a:pt x="1953" y="1787"/>
                    </a:lnTo>
                    <a:lnTo>
                      <a:pt x="1929" y="1820"/>
                    </a:lnTo>
                    <a:lnTo>
                      <a:pt x="1902" y="1862"/>
                    </a:lnTo>
                    <a:lnTo>
                      <a:pt x="1877" y="1899"/>
                    </a:lnTo>
                    <a:lnTo>
                      <a:pt x="1857" y="1933"/>
                    </a:lnTo>
                    <a:lnTo>
                      <a:pt x="1841" y="1963"/>
                    </a:lnTo>
                    <a:lnTo>
                      <a:pt x="1830" y="1991"/>
                    </a:lnTo>
                    <a:lnTo>
                      <a:pt x="1822" y="2019"/>
                    </a:lnTo>
                    <a:lnTo>
                      <a:pt x="1819" y="2044"/>
                    </a:lnTo>
                    <a:lnTo>
                      <a:pt x="1816" y="2095"/>
                    </a:lnTo>
                    <a:lnTo>
                      <a:pt x="1806" y="2145"/>
                    </a:lnTo>
                    <a:lnTo>
                      <a:pt x="1790" y="2193"/>
                    </a:lnTo>
                    <a:lnTo>
                      <a:pt x="1766" y="2240"/>
                    </a:lnTo>
                    <a:lnTo>
                      <a:pt x="1738" y="2285"/>
                    </a:lnTo>
                    <a:lnTo>
                      <a:pt x="1702" y="2328"/>
                    </a:lnTo>
                    <a:lnTo>
                      <a:pt x="1662" y="2369"/>
                    </a:lnTo>
                    <a:lnTo>
                      <a:pt x="1615" y="2406"/>
                    </a:lnTo>
                    <a:lnTo>
                      <a:pt x="1614" y="2429"/>
                    </a:lnTo>
                    <a:lnTo>
                      <a:pt x="1613" y="2456"/>
                    </a:lnTo>
                    <a:lnTo>
                      <a:pt x="1611" y="2485"/>
                    </a:lnTo>
                    <a:lnTo>
                      <a:pt x="1609" y="2515"/>
                    </a:lnTo>
                    <a:lnTo>
                      <a:pt x="1607" y="2546"/>
                    </a:lnTo>
                    <a:lnTo>
                      <a:pt x="1606" y="2576"/>
                    </a:lnTo>
                    <a:lnTo>
                      <a:pt x="1604" y="2605"/>
                    </a:lnTo>
                    <a:lnTo>
                      <a:pt x="1603" y="2631"/>
                    </a:lnTo>
                    <a:lnTo>
                      <a:pt x="1601" y="2653"/>
                    </a:lnTo>
                    <a:lnTo>
                      <a:pt x="1600" y="2671"/>
                    </a:lnTo>
                    <a:lnTo>
                      <a:pt x="1600" y="2682"/>
                    </a:lnTo>
                    <a:lnTo>
                      <a:pt x="1599" y="2685"/>
                    </a:lnTo>
                    <a:lnTo>
                      <a:pt x="1599" y="2699"/>
                    </a:lnTo>
                    <a:lnTo>
                      <a:pt x="1597" y="2715"/>
                    </a:lnTo>
                    <a:lnTo>
                      <a:pt x="1592" y="2732"/>
                    </a:lnTo>
                    <a:lnTo>
                      <a:pt x="1587" y="2750"/>
                    </a:lnTo>
                    <a:lnTo>
                      <a:pt x="1578" y="2770"/>
                    </a:lnTo>
                    <a:lnTo>
                      <a:pt x="1566" y="2789"/>
                    </a:lnTo>
                    <a:lnTo>
                      <a:pt x="1552" y="2809"/>
                    </a:lnTo>
                    <a:lnTo>
                      <a:pt x="1533" y="2831"/>
                    </a:lnTo>
                    <a:lnTo>
                      <a:pt x="1511" y="2850"/>
                    </a:lnTo>
                    <a:lnTo>
                      <a:pt x="1483" y="2870"/>
                    </a:lnTo>
                    <a:lnTo>
                      <a:pt x="1452" y="2888"/>
                    </a:lnTo>
                    <a:lnTo>
                      <a:pt x="1415" y="2906"/>
                    </a:lnTo>
                    <a:lnTo>
                      <a:pt x="1372" y="2922"/>
                    </a:lnTo>
                    <a:lnTo>
                      <a:pt x="1347" y="2953"/>
                    </a:lnTo>
                    <a:lnTo>
                      <a:pt x="1317" y="2983"/>
                    </a:lnTo>
                    <a:lnTo>
                      <a:pt x="1283" y="3010"/>
                    </a:lnTo>
                    <a:lnTo>
                      <a:pt x="1259" y="3022"/>
                    </a:lnTo>
                    <a:lnTo>
                      <a:pt x="1233" y="3030"/>
                    </a:lnTo>
                    <a:lnTo>
                      <a:pt x="1205" y="3032"/>
                    </a:lnTo>
                    <a:lnTo>
                      <a:pt x="992" y="3032"/>
                    </a:lnTo>
                    <a:lnTo>
                      <a:pt x="965" y="3030"/>
                    </a:lnTo>
                    <a:lnTo>
                      <a:pt x="939" y="3022"/>
                    </a:lnTo>
                    <a:lnTo>
                      <a:pt x="915" y="3010"/>
                    </a:lnTo>
                    <a:lnTo>
                      <a:pt x="881" y="2983"/>
                    </a:lnTo>
                    <a:lnTo>
                      <a:pt x="850" y="2953"/>
                    </a:lnTo>
                    <a:lnTo>
                      <a:pt x="825" y="2922"/>
                    </a:lnTo>
                    <a:lnTo>
                      <a:pt x="780" y="2904"/>
                    </a:lnTo>
                    <a:lnTo>
                      <a:pt x="741" y="2886"/>
                    </a:lnTo>
                    <a:lnTo>
                      <a:pt x="707" y="2866"/>
                    </a:lnTo>
                    <a:lnTo>
                      <a:pt x="680" y="2844"/>
                    </a:lnTo>
                    <a:lnTo>
                      <a:pt x="657" y="2823"/>
                    </a:lnTo>
                    <a:lnTo>
                      <a:pt x="639" y="2800"/>
                    </a:lnTo>
                    <a:lnTo>
                      <a:pt x="626" y="2779"/>
                    </a:lnTo>
                    <a:lnTo>
                      <a:pt x="614" y="2757"/>
                    </a:lnTo>
                    <a:lnTo>
                      <a:pt x="607" y="2737"/>
                    </a:lnTo>
                    <a:lnTo>
                      <a:pt x="602" y="2718"/>
                    </a:lnTo>
                    <a:lnTo>
                      <a:pt x="599" y="2701"/>
                    </a:lnTo>
                    <a:lnTo>
                      <a:pt x="598" y="2685"/>
                    </a:lnTo>
                    <a:lnTo>
                      <a:pt x="598" y="2685"/>
                    </a:lnTo>
                    <a:lnTo>
                      <a:pt x="598" y="2682"/>
                    </a:lnTo>
                    <a:lnTo>
                      <a:pt x="597" y="2671"/>
                    </a:lnTo>
                    <a:lnTo>
                      <a:pt x="596" y="2653"/>
                    </a:lnTo>
                    <a:lnTo>
                      <a:pt x="595" y="2631"/>
                    </a:lnTo>
                    <a:lnTo>
                      <a:pt x="594" y="2605"/>
                    </a:lnTo>
                    <a:lnTo>
                      <a:pt x="592" y="2576"/>
                    </a:lnTo>
                    <a:lnTo>
                      <a:pt x="590" y="2546"/>
                    </a:lnTo>
                    <a:lnTo>
                      <a:pt x="588" y="2515"/>
                    </a:lnTo>
                    <a:lnTo>
                      <a:pt x="587" y="2485"/>
                    </a:lnTo>
                    <a:lnTo>
                      <a:pt x="585" y="2456"/>
                    </a:lnTo>
                    <a:lnTo>
                      <a:pt x="584" y="2429"/>
                    </a:lnTo>
                    <a:lnTo>
                      <a:pt x="582" y="2406"/>
                    </a:lnTo>
                    <a:lnTo>
                      <a:pt x="536" y="2369"/>
                    </a:lnTo>
                    <a:lnTo>
                      <a:pt x="495" y="2328"/>
                    </a:lnTo>
                    <a:lnTo>
                      <a:pt x="460" y="2285"/>
                    </a:lnTo>
                    <a:lnTo>
                      <a:pt x="432" y="2240"/>
                    </a:lnTo>
                    <a:lnTo>
                      <a:pt x="408" y="2193"/>
                    </a:lnTo>
                    <a:lnTo>
                      <a:pt x="392" y="2145"/>
                    </a:lnTo>
                    <a:lnTo>
                      <a:pt x="382" y="2095"/>
                    </a:lnTo>
                    <a:lnTo>
                      <a:pt x="378" y="2044"/>
                    </a:lnTo>
                    <a:lnTo>
                      <a:pt x="376" y="2019"/>
                    </a:lnTo>
                    <a:lnTo>
                      <a:pt x="368" y="1991"/>
                    </a:lnTo>
                    <a:lnTo>
                      <a:pt x="357" y="1963"/>
                    </a:lnTo>
                    <a:lnTo>
                      <a:pt x="341" y="1933"/>
                    </a:lnTo>
                    <a:lnTo>
                      <a:pt x="320" y="1899"/>
                    </a:lnTo>
                    <a:lnTo>
                      <a:pt x="297" y="1862"/>
                    </a:lnTo>
                    <a:lnTo>
                      <a:pt x="268" y="1821"/>
                    </a:lnTo>
                    <a:lnTo>
                      <a:pt x="245" y="1788"/>
                    </a:lnTo>
                    <a:lnTo>
                      <a:pt x="222" y="1752"/>
                    </a:lnTo>
                    <a:lnTo>
                      <a:pt x="197" y="1714"/>
                    </a:lnTo>
                    <a:lnTo>
                      <a:pt x="173" y="1675"/>
                    </a:lnTo>
                    <a:lnTo>
                      <a:pt x="149" y="1633"/>
                    </a:lnTo>
                    <a:lnTo>
                      <a:pt x="125" y="1588"/>
                    </a:lnTo>
                    <a:lnTo>
                      <a:pt x="102" y="1542"/>
                    </a:lnTo>
                    <a:lnTo>
                      <a:pt x="82" y="1493"/>
                    </a:lnTo>
                    <a:lnTo>
                      <a:pt x="62" y="1440"/>
                    </a:lnTo>
                    <a:lnTo>
                      <a:pt x="45" y="1384"/>
                    </a:lnTo>
                    <a:lnTo>
                      <a:pt x="30" y="1326"/>
                    </a:lnTo>
                    <a:lnTo>
                      <a:pt x="17" y="1263"/>
                    </a:lnTo>
                    <a:lnTo>
                      <a:pt x="8" y="1197"/>
                    </a:lnTo>
                    <a:lnTo>
                      <a:pt x="3" y="1128"/>
                    </a:lnTo>
                    <a:lnTo>
                      <a:pt x="0" y="1054"/>
                    </a:lnTo>
                    <a:lnTo>
                      <a:pt x="4" y="968"/>
                    </a:lnTo>
                    <a:lnTo>
                      <a:pt x="15" y="883"/>
                    </a:lnTo>
                    <a:lnTo>
                      <a:pt x="32" y="801"/>
                    </a:lnTo>
                    <a:lnTo>
                      <a:pt x="57" y="722"/>
                    </a:lnTo>
                    <a:lnTo>
                      <a:pt x="87" y="644"/>
                    </a:lnTo>
                    <a:lnTo>
                      <a:pt x="123" y="570"/>
                    </a:lnTo>
                    <a:lnTo>
                      <a:pt x="165" y="499"/>
                    </a:lnTo>
                    <a:lnTo>
                      <a:pt x="213" y="433"/>
                    </a:lnTo>
                    <a:lnTo>
                      <a:pt x="266" y="368"/>
                    </a:lnTo>
                    <a:lnTo>
                      <a:pt x="323" y="310"/>
                    </a:lnTo>
                    <a:lnTo>
                      <a:pt x="385" y="255"/>
                    </a:lnTo>
                    <a:lnTo>
                      <a:pt x="451" y="204"/>
                    </a:lnTo>
                    <a:lnTo>
                      <a:pt x="521" y="159"/>
                    </a:lnTo>
                    <a:lnTo>
                      <a:pt x="595" y="118"/>
                    </a:lnTo>
                    <a:lnTo>
                      <a:pt x="672" y="83"/>
                    </a:lnTo>
                    <a:lnTo>
                      <a:pt x="753" y="54"/>
                    </a:lnTo>
                    <a:lnTo>
                      <a:pt x="836" y="32"/>
                    </a:lnTo>
                    <a:lnTo>
                      <a:pt x="921" y="15"/>
                    </a:lnTo>
                    <a:lnTo>
                      <a:pt x="1009" y="3"/>
                    </a:lnTo>
                    <a:lnTo>
                      <a:pt x="10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34"/>
              <p:cNvSpPr>
                <a:spLocks/>
              </p:cNvSpPr>
              <p:nvPr/>
            </p:nvSpPr>
            <p:spPr bwMode="auto">
              <a:xfrm>
                <a:off x="2525713" y="1574800"/>
                <a:ext cx="31750" cy="79375"/>
              </a:xfrm>
              <a:custGeom>
                <a:avLst/>
                <a:gdLst>
                  <a:gd name="T0" fmla="*/ 69 w 138"/>
                  <a:gd name="T1" fmla="*/ 0 h 344"/>
                  <a:gd name="T2" fmla="*/ 69 w 138"/>
                  <a:gd name="T3" fmla="*/ 0 h 344"/>
                  <a:gd name="T4" fmla="*/ 87 w 138"/>
                  <a:gd name="T5" fmla="*/ 3 h 344"/>
                  <a:gd name="T6" fmla="*/ 104 w 138"/>
                  <a:gd name="T7" fmla="*/ 9 h 344"/>
                  <a:gd name="T8" fmla="*/ 118 w 138"/>
                  <a:gd name="T9" fmla="*/ 21 h 344"/>
                  <a:gd name="T10" fmla="*/ 129 w 138"/>
                  <a:gd name="T11" fmla="*/ 34 h 344"/>
                  <a:gd name="T12" fmla="*/ 136 w 138"/>
                  <a:gd name="T13" fmla="*/ 51 h 344"/>
                  <a:gd name="T14" fmla="*/ 138 w 138"/>
                  <a:gd name="T15" fmla="*/ 69 h 344"/>
                  <a:gd name="T16" fmla="*/ 138 w 138"/>
                  <a:gd name="T17" fmla="*/ 275 h 344"/>
                  <a:gd name="T18" fmla="*/ 136 w 138"/>
                  <a:gd name="T19" fmla="*/ 294 h 344"/>
                  <a:gd name="T20" fmla="*/ 129 w 138"/>
                  <a:gd name="T21" fmla="*/ 310 h 344"/>
                  <a:gd name="T22" fmla="*/ 118 w 138"/>
                  <a:gd name="T23" fmla="*/ 325 h 344"/>
                  <a:gd name="T24" fmla="*/ 104 w 138"/>
                  <a:gd name="T25" fmla="*/ 335 h 344"/>
                  <a:gd name="T26" fmla="*/ 87 w 138"/>
                  <a:gd name="T27" fmla="*/ 342 h 344"/>
                  <a:gd name="T28" fmla="*/ 69 w 138"/>
                  <a:gd name="T29" fmla="*/ 344 h 344"/>
                  <a:gd name="T30" fmla="*/ 51 w 138"/>
                  <a:gd name="T31" fmla="*/ 342 h 344"/>
                  <a:gd name="T32" fmla="*/ 34 w 138"/>
                  <a:gd name="T33" fmla="*/ 335 h 344"/>
                  <a:gd name="T34" fmla="*/ 20 w 138"/>
                  <a:gd name="T35" fmla="*/ 325 h 344"/>
                  <a:gd name="T36" fmla="*/ 9 w 138"/>
                  <a:gd name="T37" fmla="*/ 310 h 344"/>
                  <a:gd name="T38" fmla="*/ 2 w 138"/>
                  <a:gd name="T39" fmla="*/ 294 h 344"/>
                  <a:gd name="T40" fmla="*/ 0 w 138"/>
                  <a:gd name="T41" fmla="*/ 275 h 344"/>
                  <a:gd name="T42" fmla="*/ 0 w 138"/>
                  <a:gd name="T43" fmla="*/ 69 h 344"/>
                  <a:gd name="T44" fmla="*/ 2 w 138"/>
                  <a:gd name="T45" fmla="*/ 51 h 344"/>
                  <a:gd name="T46" fmla="*/ 9 w 138"/>
                  <a:gd name="T47" fmla="*/ 34 h 344"/>
                  <a:gd name="T48" fmla="*/ 20 w 138"/>
                  <a:gd name="T49" fmla="*/ 21 h 344"/>
                  <a:gd name="T50" fmla="*/ 34 w 138"/>
                  <a:gd name="T51" fmla="*/ 9 h 344"/>
                  <a:gd name="T52" fmla="*/ 51 w 138"/>
                  <a:gd name="T53" fmla="*/ 3 h 344"/>
                  <a:gd name="T54" fmla="*/ 69 w 138"/>
                  <a:gd name="T5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8" h="344">
                    <a:moveTo>
                      <a:pt x="69" y="0"/>
                    </a:moveTo>
                    <a:lnTo>
                      <a:pt x="69" y="0"/>
                    </a:lnTo>
                    <a:lnTo>
                      <a:pt x="87" y="3"/>
                    </a:lnTo>
                    <a:lnTo>
                      <a:pt x="104" y="9"/>
                    </a:lnTo>
                    <a:lnTo>
                      <a:pt x="118" y="21"/>
                    </a:lnTo>
                    <a:lnTo>
                      <a:pt x="129" y="34"/>
                    </a:lnTo>
                    <a:lnTo>
                      <a:pt x="136" y="51"/>
                    </a:lnTo>
                    <a:lnTo>
                      <a:pt x="138" y="69"/>
                    </a:lnTo>
                    <a:lnTo>
                      <a:pt x="138" y="275"/>
                    </a:lnTo>
                    <a:lnTo>
                      <a:pt x="136" y="294"/>
                    </a:lnTo>
                    <a:lnTo>
                      <a:pt x="129" y="310"/>
                    </a:lnTo>
                    <a:lnTo>
                      <a:pt x="118" y="325"/>
                    </a:lnTo>
                    <a:lnTo>
                      <a:pt x="104" y="335"/>
                    </a:lnTo>
                    <a:lnTo>
                      <a:pt x="87" y="342"/>
                    </a:lnTo>
                    <a:lnTo>
                      <a:pt x="69" y="344"/>
                    </a:lnTo>
                    <a:lnTo>
                      <a:pt x="51" y="342"/>
                    </a:lnTo>
                    <a:lnTo>
                      <a:pt x="34" y="335"/>
                    </a:lnTo>
                    <a:lnTo>
                      <a:pt x="20" y="325"/>
                    </a:lnTo>
                    <a:lnTo>
                      <a:pt x="9" y="310"/>
                    </a:lnTo>
                    <a:lnTo>
                      <a:pt x="2" y="294"/>
                    </a:lnTo>
                    <a:lnTo>
                      <a:pt x="0" y="275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35"/>
              <p:cNvSpPr>
                <a:spLocks/>
              </p:cNvSpPr>
              <p:nvPr/>
            </p:nvSpPr>
            <p:spPr bwMode="auto">
              <a:xfrm>
                <a:off x="2349500" y="1622425"/>
                <a:ext cx="53975" cy="71437"/>
              </a:xfrm>
              <a:custGeom>
                <a:avLst/>
                <a:gdLst>
                  <a:gd name="T0" fmla="*/ 69 w 243"/>
                  <a:gd name="T1" fmla="*/ 0 h 317"/>
                  <a:gd name="T2" fmla="*/ 87 w 243"/>
                  <a:gd name="T3" fmla="*/ 2 h 317"/>
                  <a:gd name="T4" fmla="*/ 103 w 243"/>
                  <a:gd name="T5" fmla="*/ 9 h 317"/>
                  <a:gd name="T6" fmla="*/ 118 w 243"/>
                  <a:gd name="T7" fmla="*/ 20 h 317"/>
                  <a:gd name="T8" fmla="*/ 129 w 243"/>
                  <a:gd name="T9" fmla="*/ 34 h 317"/>
                  <a:gd name="T10" fmla="*/ 233 w 243"/>
                  <a:gd name="T11" fmla="*/ 214 h 317"/>
                  <a:gd name="T12" fmla="*/ 240 w 243"/>
                  <a:gd name="T13" fmla="*/ 230 h 317"/>
                  <a:gd name="T14" fmla="*/ 243 w 243"/>
                  <a:gd name="T15" fmla="*/ 248 h 317"/>
                  <a:gd name="T16" fmla="*/ 240 w 243"/>
                  <a:gd name="T17" fmla="*/ 265 h 317"/>
                  <a:gd name="T18" fmla="*/ 233 w 243"/>
                  <a:gd name="T19" fmla="*/ 282 h 317"/>
                  <a:gd name="T20" fmla="*/ 223 w 243"/>
                  <a:gd name="T21" fmla="*/ 297 h 317"/>
                  <a:gd name="T22" fmla="*/ 209 w 243"/>
                  <a:gd name="T23" fmla="*/ 308 h 317"/>
                  <a:gd name="T24" fmla="*/ 191 w 243"/>
                  <a:gd name="T25" fmla="*/ 315 h 317"/>
                  <a:gd name="T26" fmla="*/ 173 w 243"/>
                  <a:gd name="T27" fmla="*/ 317 h 317"/>
                  <a:gd name="T28" fmla="*/ 155 w 243"/>
                  <a:gd name="T29" fmla="*/ 315 h 317"/>
                  <a:gd name="T30" fmla="*/ 139 w 243"/>
                  <a:gd name="T31" fmla="*/ 308 h 317"/>
                  <a:gd name="T32" fmla="*/ 125 w 243"/>
                  <a:gd name="T33" fmla="*/ 297 h 317"/>
                  <a:gd name="T34" fmla="*/ 113 w 243"/>
                  <a:gd name="T35" fmla="*/ 282 h 317"/>
                  <a:gd name="T36" fmla="*/ 9 w 243"/>
                  <a:gd name="T37" fmla="*/ 103 h 317"/>
                  <a:gd name="T38" fmla="*/ 2 w 243"/>
                  <a:gd name="T39" fmla="*/ 86 h 317"/>
                  <a:gd name="T40" fmla="*/ 0 w 243"/>
                  <a:gd name="T41" fmla="*/ 68 h 317"/>
                  <a:gd name="T42" fmla="*/ 2 w 243"/>
                  <a:gd name="T43" fmla="*/ 51 h 317"/>
                  <a:gd name="T44" fmla="*/ 9 w 243"/>
                  <a:gd name="T45" fmla="*/ 34 h 317"/>
                  <a:gd name="T46" fmla="*/ 20 w 243"/>
                  <a:gd name="T47" fmla="*/ 21 h 317"/>
                  <a:gd name="T48" fmla="*/ 34 w 243"/>
                  <a:gd name="T49" fmla="*/ 10 h 317"/>
                  <a:gd name="T50" fmla="*/ 52 w 243"/>
                  <a:gd name="T51" fmla="*/ 2 h 317"/>
                  <a:gd name="T52" fmla="*/ 69 w 243"/>
                  <a:gd name="T5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7">
                    <a:moveTo>
                      <a:pt x="69" y="0"/>
                    </a:moveTo>
                    <a:lnTo>
                      <a:pt x="87" y="2"/>
                    </a:lnTo>
                    <a:lnTo>
                      <a:pt x="103" y="9"/>
                    </a:lnTo>
                    <a:lnTo>
                      <a:pt x="118" y="20"/>
                    </a:lnTo>
                    <a:lnTo>
                      <a:pt x="129" y="34"/>
                    </a:lnTo>
                    <a:lnTo>
                      <a:pt x="233" y="214"/>
                    </a:lnTo>
                    <a:lnTo>
                      <a:pt x="240" y="230"/>
                    </a:lnTo>
                    <a:lnTo>
                      <a:pt x="243" y="248"/>
                    </a:lnTo>
                    <a:lnTo>
                      <a:pt x="240" y="265"/>
                    </a:lnTo>
                    <a:lnTo>
                      <a:pt x="233" y="282"/>
                    </a:lnTo>
                    <a:lnTo>
                      <a:pt x="223" y="297"/>
                    </a:lnTo>
                    <a:lnTo>
                      <a:pt x="209" y="308"/>
                    </a:lnTo>
                    <a:lnTo>
                      <a:pt x="191" y="315"/>
                    </a:lnTo>
                    <a:lnTo>
                      <a:pt x="173" y="317"/>
                    </a:lnTo>
                    <a:lnTo>
                      <a:pt x="155" y="315"/>
                    </a:lnTo>
                    <a:lnTo>
                      <a:pt x="139" y="308"/>
                    </a:lnTo>
                    <a:lnTo>
                      <a:pt x="125" y="297"/>
                    </a:lnTo>
                    <a:lnTo>
                      <a:pt x="113" y="282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68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10"/>
                    </a:lnTo>
                    <a:lnTo>
                      <a:pt x="52" y="2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36"/>
              <p:cNvSpPr>
                <a:spLocks/>
              </p:cNvSpPr>
              <p:nvPr/>
            </p:nvSpPr>
            <p:spPr bwMode="auto">
              <a:xfrm>
                <a:off x="2219325" y="1751013"/>
                <a:ext cx="71438" cy="55562"/>
              </a:xfrm>
              <a:custGeom>
                <a:avLst/>
                <a:gdLst>
                  <a:gd name="T0" fmla="*/ 69 w 319"/>
                  <a:gd name="T1" fmla="*/ 0 h 241"/>
                  <a:gd name="T2" fmla="*/ 86 w 319"/>
                  <a:gd name="T3" fmla="*/ 3 h 241"/>
                  <a:gd name="T4" fmla="*/ 104 w 319"/>
                  <a:gd name="T5" fmla="*/ 9 h 241"/>
                  <a:gd name="T6" fmla="*/ 285 w 319"/>
                  <a:gd name="T7" fmla="*/ 112 h 241"/>
                  <a:gd name="T8" fmla="*/ 299 w 319"/>
                  <a:gd name="T9" fmla="*/ 124 h 241"/>
                  <a:gd name="T10" fmla="*/ 310 w 319"/>
                  <a:gd name="T11" fmla="*/ 138 h 241"/>
                  <a:gd name="T12" fmla="*/ 316 w 319"/>
                  <a:gd name="T13" fmla="*/ 155 h 241"/>
                  <a:gd name="T14" fmla="*/ 319 w 319"/>
                  <a:gd name="T15" fmla="*/ 172 h 241"/>
                  <a:gd name="T16" fmla="*/ 316 w 319"/>
                  <a:gd name="T17" fmla="*/ 190 h 241"/>
                  <a:gd name="T18" fmla="*/ 310 w 319"/>
                  <a:gd name="T19" fmla="*/ 206 h 241"/>
                  <a:gd name="T20" fmla="*/ 298 w 319"/>
                  <a:gd name="T21" fmla="*/ 221 h 241"/>
                  <a:gd name="T22" fmla="*/ 283 w 319"/>
                  <a:gd name="T23" fmla="*/ 232 h 241"/>
                  <a:gd name="T24" fmla="*/ 266 w 319"/>
                  <a:gd name="T25" fmla="*/ 239 h 241"/>
                  <a:gd name="T26" fmla="*/ 249 w 319"/>
                  <a:gd name="T27" fmla="*/ 241 h 241"/>
                  <a:gd name="T28" fmla="*/ 231 w 319"/>
                  <a:gd name="T29" fmla="*/ 239 h 241"/>
                  <a:gd name="T30" fmla="*/ 214 w 319"/>
                  <a:gd name="T31" fmla="*/ 231 h 241"/>
                  <a:gd name="T32" fmla="*/ 34 w 319"/>
                  <a:gd name="T33" fmla="*/ 129 h 241"/>
                  <a:gd name="T34" fmla="*/ 19 w 319"/>
                  <a:gd name="T35" fmla="*/ 118 h 241"/>
                  <a:gd name="T36" fmla="*/ 9 w 319"/>
                  <a:gd name="T37" fmla="*/ 103 h 241"/>
                  <a:gd name="T38" fmla="*/ 2 w 319"/>
                  <a:gd name="T39" fmla="*/ 87 h 241"/>
                  <a:gd name="T40" fmla="*/ 0 w 319"/>
                  <a:gd name="T41" fmla="*/ 69 h 241"/>
                  <a:gd name="T42" fmla="*/ 2 w 319"/>
                  <a:gd name="T43" fmla="*/ 51 h 241"/>
                  <a:gd name="T44" fmla="*/ 9 w 319"/>
                  <a:gd name="T45" fmla="*/ 34 h 241"/>
                  <a:gd name="T46" fmla="*/ 20 w 319"/>
                  <a:gd name="T47" fmla="*/ 20 h 241"/>
                  <a:gd name="T48" fmla="*/ 35 w 319"/>
                  <a:gd name="T49" fmla="*/ 9 h 241"/>
                  <a:gd name="T50" fmla="*/ 51 w 319"/>
                  <a:gd name="T51" fmla="*/ 3 h 241"/>
                  <a:gd name="T52" fmla="*/ 69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69" y="0"/>
                    </a:moveTo>
                    <a:lnTo>
                      <a:pt x="86" y="3"/>
                    </a:lnTo>
                    <a:lnTo>
                      <a:pt x="104" y="9"/>
                    </a:lnTo>
                    <a:lnTo>
                      <a:pt x="285" y="112"/>
                    </a:lnTo>
                    <a:lnTo>
                      <a:pt x="299" y="124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6"/>
                    </a:lnTo>
                    <a:lnTo>
                      <a:pt x="298" y="221"/>
                    </a:lnTo>
                    <a:lnTo>
                      <a:pt x="283" y="232"/>
                    </a:lnTo>
                    <a:lnTo>
                      <a:pt x="266" y="239"/>
                    </a:lnTo>
                    <a:lnTo>
                      <a:pt x="249" y="241"/>
                    </a:lnTo>
                    <a:lnTo>
                      <a:pt x="231" y="239"/>
                    </a:lnTo>
                    <a:lnTo>
                      <a:pt x="214" y="231"/>
                    </a:lnTo>
                    <a:lnTo>
                      <a:pt x="34" y="129"/>
                    </a:lnTo>
                    <a:lnTo>
                      <a:pt x="19" y="118"/>
                    </a:lnTo>
                    <a:lnTo>
                      <a:pt x="9" y="103"/>
                    </a:lnTo>
                    <a:lnTo>
                      <a:pt x="2" y="87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37"/>
              <p:cNvSpPr>
                <a:spLocks/>
              </p:cNvSpPr>
              <p:nvPr/>
            </p:nvSpPr>
            <p:spPr bwMode="auto">
              <a:xfrm>
                <a:off x="2171700" y="1927225"/>
                <a:ext cx="77788" cy="31750"/>
              </a:xfrm>
              <a:custGeom>
                <a:avLst/>
                <a:gdLst>
                  <a:gd name="T0" fmla="*/ 69 w 347"/>
                  <a:gd name="T1" fmla="*/ 0 h 139"/>
                  <a:gd name="T2" fmla="*/ 278 w 347"/>
                  <a:gd name="T3" fmla="*/ 0 h 139"/>
                  <a:gd name="T4" fmla="*/ 296 w 347"/>
                  <a:gd name="T5" fmla="*/ 4 h 139"/>
                  <a:gd name="T6" fmla="*/ 313 w 347"/>
                  <a:gd name="T7" fmla="*/ 10 h 139"/>
                  <a:gd name="T8" fmla="*/ 327 w 347"/>
                  <a:gd name="T9" fmla="*/ 21 h 139"/>
                  <a:gd name="T10" fmla="*/ 338 w 347"/>
                  <a:gd name="T11" fmla="*/ 35 h 139"/>
                  <a:gd name="T12" fmla="*/ 345 w 347"/>
                  <a:gd name="T13" fmla="*/ 51 h 139"/>
                  <a:gd name="T14" fmla="*/ 347 w 347"/>
                  <a:gd name="T15" fmla="*/ 70 h 139"/>
                  <a:gd name="T16" fmla="*/ 345 w 347"/>
                  <a:gd name="T17" fmla="*/ 88 h 139"/>
                  <a:gd name="T18" fmla="*/ 338 w 347"/>
                  <a:gd name="T19" fmla="*/ 104 h 139"/>
                  <a:gd name="T20" fmla="*/ 327 w 347"/>
                  <a:gd name="T21" fmla="*/ 119 h 139"/>
                  <a:gd name="T22" fmla="*/ 313 w 347"/>
                  <a:gd name="T23" fmla="*/ 129 h 139"/>
                  <a:gd name="T24" fmla="*/ 296 w 347"/>
                  <a:gd name="T25" fmla="*/ 137 h 139"/>
                  <a:gd name="T26" fmla="*/ 278 w 347"/>
                  <a:gd name="T27" fmla="*/ 139 h 139"/>
                  <a:gd name="T28" fmla="*/ 69 w 347"/>
                  <a:gd name="T29" fmla="*/ 139 h 139"/>
                  <a:gd name="T30" fmla="*/ 51 w 347"/>
                  <a:gd name="T31" fmla="*/ 137 h 139"/>
                  <a:gd name="T32" fmla="*/ 35 w 347"/>
                  <a:gd name="T33" fmla="*/ 129 h 139"/>
                  <a:gd name="T34" fmla="*/ 20 w 347"/>
                  <a:gd name="T35" fmla="*/ 119 h 139"/>
                  <a:gd name="T36" fmla="*/ 10 w 347"/>
                  <a:gd name="T37" fmla="*/ 104 h 139"/>
                  <a:gd name="T38" fmla="*/ 2 w 347"/>
                  <a:gd name="T39" fmla="*/ 88 h 139"/>
                  <a:gd name="T40" fmla="*/ 0 w 347"/>
                  <a:gd name="T41" fmla="*/ 70 h 139"/>
                  <a:gd name="T42" fmla="*/ 2 w 347"/>
                  <a:gd name="T43" fmla="*/ 51 h 139"/>
                  <a:gd name="T44" fmla="*/ 10 w 347"/>
                  <a:gd name="T45" fmla="*/ 35 h 139"/>
                  <a:gd name="T46" fmla="*/ 20 w 347"/>
                  <a:gd name="T47" fmla="*/ 21 h 139"/>
                  <a:gd name="T48" fmla="*/ 35 w 347"/>
                  <a:gd name="T49" fmla="*/ 10 h 139"/>
                  <a:gd name="T50" fmla="*/ 51 w 347"/>
                  <a:gd name="T51" fmla="*/ 4 h 139"/>
                  <a:gd name="T52" fmla="*/ 69 w 347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7" h="139">
                    <a:moveTo>
                      <a:pt x="69" y="0"/>
                    </a:moveTo>
                    <a:lnTo>
                      <a:pt x="278" y="0"/>
                    </a:lnTo>
                    <a:lnTo>
                      <a:pt x="296" y="4"/>
                    </a:lnTo>
                    <a:lnTo>
                      <a:pt x="313" y="10"/>
                    </a:lnTo>
                    <a:lnTo>
                      <a:pt x="327" y="21"/>
                    </a:lnTo>
                    <a:lnTo>
                      <a:pt x="338" y="35"/>
                    </a:lnTo>
                    <a:lnTo>
                      <a:pt x="345" y="51"/>
                    </a:lnTo>
                    <a:lnTo>
                      <a:pt x="347" y="70"/>
                    </a:lnTo>
                    <a:lnTo>
                      <a:pt x="345" y="88"/>
                    </a:lnTo>
                    <a:lnTo>
                      <a:pt x="338" y="104"/>
                    </a:lnTo>
                    <a:lnTo>
                      <a:pt x="327" y="119"/>
                    </a:lnTo>
                    <a:lnTo>
                      <a:pt x="313" y="129"/>
                    </a:lnTo>
                    <a:lnTo>
                      <a:pt x="296" y="137"/>
                    </a:lnTo>
                    <a:lnTo>
                      <a:pt x="278" y="139"/>
                    </a:lnTo>
                    <a:lnTo>
                      <a:pt x="69" y="139"/>
                    </a:lnTo>
                    <a:lnTo>
                      <a:pt x="51" y="137"/>
                    </a:lnTo>
                    <a:lnTo>
                      <a:pt x="35" y="129"/>
                    </a:lnTo>
                    <a:lnTo>
                      <a:pt x="20" y="119"/>
                    </a:lnTo>
                    <a:lnTo>
                      <a:pt x="10" y="104"/>
                    </a:lnTo>
                    <a:lnTo>
                      <a:pt x="2" y="88"/>
                    </a:lnTo>
                    <a:lnTo>
                      <a:pt x="0" y="70"/>
                    </a:lnTo>
                    <a:lnTo>
                      <a:pt x="2" y="51"/>
                    </a:lnTo>
                    <a:lnTo>
                      <a:pt x="10" y="35"/>
                    </a:lnTo>
                    <a:lnTo>
                      <a:pt x="20" y="21"/>
                    </a:lnTo>
                    <a:lnTo>
                      <a:pt x="35" y="10"/>
                    </a:lnTo>
                    <a:lnTo>
                      <a:pt x="51" y="4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38"/>
              <p:cNvSpPr>
                <a:spLocks/>
              </p:cNvSpPr>
              <p:nvPr/>
            </p:nvSpPr>
            <p:spPr bwMode="auto">
              <a:xfrm>
                <a:off x="2219325" y="2079625"/>
                <a:ext cx="71438" cy="55562"/>
              </a:xfrm>
              <a:custGeom>
                <a:avLst/>
                <a:gdLst>
                  <a:gd name="T0" fmla="*/ 249 w 319"/>
                  <a:gd name="T1" fmla="*/ 0 h 242"/>
                  <a:gd name="T2" fmla="*/ 268 w 319"/>
                  <a:gd name="T3" fmla="*/ 3 h 242"/>
                  <a:gd name="T4" fmla="*/ 283 w 319"/>
                  <a:gd name="T5" fmla="*/ 9 h 242"/>
                  <a:gd name="T6" fmla="*/ 298 w 319"/>
                  <a:gd name="T7" fmla="*/ 20 h 242"/>
                  <a:gd name="T8" fmla="*/ 310 w 319"/>
                  <a:gd name="T9" fmla="*/ 35 h 242"/>
                  <a:gd name="T10" fmla="*/ 316 w 319"/>
                  <a:gd name="T11" fmla="*/ 52 h 242"/>
                  <a:gd name="T12" fmla="*/ 319 w 319"/>
                  <a:gd name="T13" fmla="*/ 70 h 242"/>
                  <a:gd name="T14" fmla="*/ 316 w 319"/>
                  <a:gd name="T15" fmla="*/ 86 h 242"/>
                  <a:gd name="T16" fmla="*/ 310 w 319"/>
                  <a:gd name="T17" fmla="*/ 103 h 242"/>
                  <a:gd name="T18" fmla="*/ 298 w 319"/>
                  <a:gd name="T19" fmla="*/ 118 h 242"/>
                  <a:gd name="T20" fmla="*/ 285 w 319"/>
                  <a:gd name="T21" fmla="*/ 129 h 242"/>
                  <a:gd name="T22" fmla="*/ 104 w 319"/>
                  <a:gd name="T23" fmla="*/ 232 h 242"/>
                  <a:gd name="T24" fmla="*/ 87 w 319"/>
                  <a:gd name="T25" fmla="*/ 239 h 242"/>
                  <a:gd name="T26" fmla="*/ 69 w 319"/>
                  <a:gd name="T27" fmla="*/ 242 h 242"/>
                  <a:gd name="T28" fmla="*/ 51 w 319"/>
                  <a:gd name="T29" fmla="*/ 239 h 242"/>
                  <a:gd name="T30" fmla="*/ 35 w 319"/>
                  <a:gd name="T31" fmla="*/ 233 h 242"/>
                  <a:gd name="T32" fmla="*/ 20 w 319"/>
                  <a:gd name="T33" fmla="*/ 222 h 242"/>
                  <a:gd name="T34" fmla="*/ 9 w 319"/>
                  <a:gd name="T35" fmla="*/ 207 h 242"/>
                  <a:gd name="T36" fmla="*/ 2 w 319"/>
                  <a:gd name="T37" fmla="*/ 190 h 242"/>
                  <a:gd name="T38" fmla="*/ 0 w 319"/>
                  <a:gd name="T39" fmla="*/ 172 h 242"/>
                  <a:gd name="T40" fmla="*/ 2 w 319"/>
                  <a:gd name="T41" fmla="*/ 155 h 242"/>
                  <a:gd name="T42" fmla="*/ 9 w 319"/>
                  <a:gd name="T43" fmla="*/ 138 h 242"/>
                  <a:gd name="T44" fmla="*/ 19 w 319"/>
                  <a:gd name="T45" fmla="*/ 125 h 242"/>
                  <a:gd name="T46" fmla="*/ 34 w 319"/>
                  <a:gd name="T47" fmla="*/ 114 h 242"/>
                  <a:gd name="T48" fmla="*/ 214 w 319"/>
                  <a:gd name="T49" fmla="*/ 10 h 242"/>
                  <a:gd name="T50" fmla="*/ 232 w 319"/>
                  <a:gd name="T51" fmla="*/ 2 h 242"/>
                  <a:gd name="T52" fmla="*/ 24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249" y="0"/>
                    </a:moveTo>
                    <a:lnTo>
                      <a:pt x="268" y="3"/>
                    </a:lnTo>
                    <a:lnTo>
                      <a:pt x="283" y="9"/>
                    </a:lnTo>
                    <a:lnTo>
                      <a:pt x="298" y="20"/>
                    </a:lnTo>
                    <a:lnTo>
                      <a:pt x="310" y="35"/>
                    </a:lnTo>
                    <a:lnTo>
                      <a:pt x="316" y="52"/>
                    </a:lnTo>
                    <a:lnTo>
                      <a:pt x="319" y="70"/>
                    </a:lnTo>
                    <a:lnTo>
                      <a:pt x="316" y="86"/>
                    </a:lnTo>
                    <a:lnTo>
                      <a:pt x="310" y="103"/>
                    </a:lnTo>
                    <a:lnTo>
                      <a:pt x="298" y="118"/>
                    </a:lnTo>
                    <a:lnTo>
                      <a:pt x="285" y="129"/>
                    </a:lnTo>
                    <a:lnTo>
                      <a:pt x="104" y="232"/>
                    </a:lnTo>
                    <a:lnTo>
                      <a:pt x="87" y="239"/>
                    </a:lnTo>
                    <a:lnTo>
                      <a:pt x="69" y="242"/>
                    </a:lnTo>
                    <a:lnTo>
                      <a:pt x="51" y="239"/>
                    </a:lnTo>
                    <a:lnTo>
                      <a:pt x="35" y="233"/>
                    </a:lnTo>
                    <a:lnTo>
                      <a:pt x="20" y="222"/>
                    </a:lnTo>
                    <a:lnTo>
                      <a:pt x="9" y="207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19" y="125"/>
                    </a:lnTo>
                    <a:lnTo>
                      <a:pt x="34" y="114"/>
                    </a:lnTo>
                    <a:lnTo>
                      <a:pt x="214" y="10"/>
                    </a:lnTo>
                    <a:lnTo>
                      <a:pt x="232" y="2"/>
                    </a:lnTo>
                    <a:lnTo>
                      <a:pt x="2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39"/>
              <p:cNvSpPr>
                <a:spLocks/>
              </p:cNvSpPr>
              <p:nvPr/>
            </p:nvSpPr>
            <p:spPr bwMode="auto">
              <a:xfrm>
                <a:off x="2792413" y="2079625"/>
                <a:ext cx="71438" cy="55562"/>
              </a:xfrm>
              <a:custGeom>
                <a:avLst/>
                <a:gdLst>
                  <a:gd name="T0" fmla="*/ 69 w 319"/>
                  <a:gd name="T1" fmla="*/ 0 h 242"/>
                  <a:gd name="T2" fmla="*/ 87 w 319"/>
                  <a:gd name="T3" fmla="*/ 2 h 242"/>
                  <a:gd name="T4" fmla="*/ 104 w 319"/>
                  <a:gd name="T5" fmla="*/ 10 h 242"/>
                  <a:gd name="T6" fmla="*/ 285 w 319"/>
                  <a:gd name="T7" fmla="*/ 114 h 242"/>
                  <a:gd name="T8" fmla="*/ 299 w 319"/>
                  <a:gd name="T9" fmla="*/ 125 h 242"/>
                  <a:gd name="T10" fmla="*/ 310 w 319"/>
                  <a:gd name="T11" fmla="*/ 138 h 242"/>
                  <a:gd name="T12" fmla="*/ 316 w 319"/>
                  <a:gd name="T13" fmla="*/ 155 h 242"/>
                  <a:gd name="T14" fmla="*/ 319 w 319"/>
                  <a:gd name="T15" fmla="*/ 172 h 242"/>
                  <a:gd name="T16" fmla="*/ 316 w 319"/>
                  <a:gd name="T17" fmla="*/ 190 h 242"/>
                  <a:gd name="T18" fmla="*/ 310 w 319"/>
                  <a:gd name="T19" fmla="*/ 207 h 242"/>
                  <a:gd name="T20" fmla="*/ 298 w 319"/>
                  <a:gd name="T21" fmla="*/ 222 h 242"/>
                  <a:gd name="T22" fmla="*/ 284 w 319"/>
                  <a:gd name="T23" fmla="*/ 233 h 242"/>
                  <a:gd name="T24" fmla="*/ 268 w 319"/>
                  <a:gd name="T25" fmla="*/ 239 h 242"/>
                  <a:gd name="T26" fmla="*/ 250 w 319"/>
                  <a:gd name="T27" fmla="*/ 242 h 242"/>
                  <a:gd name="T28" fmla="*/ 231 w 319"/>
                  <a:gd name="T29" fmla="*/ 239 h 242"/>
                  <a:gd name="T30" fmla="*/ 214 w 319"/>
                  <a:gd name="T31" fmla="*/ 232 h 242"/>
                  <a:gd name="T32" fmla="*/ 34 w 319"/>
                  <a:gd name="T33" fmla="*/ 129 h 242"/>
                  <a:gd name="T34" fmla="*/ 20 w 319"/>
                  <a:gd name="T35" fmla="*/ 118 h 242"/>
                  <a:gd name="T36" fmla="*/ 9 w 319"/>
                  <a:gd name="T37" fmla="*/ 103 h 242"/>
                  <a:gd name="T38" fmla="*/ 2 w 319"/>
                  <a:gd name="T39" fmla="*/ 86 h 242"/>
                  <a:gd name="T40" fmla="*/ 0 w 319"/>
                  <a:gd name="T41" fmla="*/ 70 h 242"/>
                  <a:gd name="T42" fmla="*/ 2 w 319"/>
                  <a:gd name="T43" fmla="*/ 52 h 242"/>
                  <a:gd name="T44" fmla="*/ 9 w 319"/>
                  <a:gd name="T45" fmla="*/ 35 h 242"/>
                  <a:gd name="T46" fmla="*/ 20 w 319"/>
                  <a:gd name="T47" fmla="*/ 20 h 242"/>
                  <a:gd name="T48" fmla="*/ 35 w 319"/>
                  <a:gd name="T49" fmla="*/ 9 h 242"/>
                  <a:gd name="T50" fmla="*/ 51 w 319"/>
                  <a:gd name="T51" fmla="*/ 3 h 242"/>
                  <a:gd name="T52" fmla="*/ 6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69" y="0"/>
                    </a:moveTo>
                    <a:lnTo>
                      <a:pt x="87" y="2"/>
                    </a:lnTo>
                    <a:lnTo>
                      <a:pt x="104" y="10"/>
                    </a:lnTo>
                    <a:lnTo>
                      <a:pt x="285" y="114"/>
                    </a:lnTo>
                    <a:lnTo>
                      <a:pt x="299" y="125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7"/>
                    </a:lnTo>
                    <a:lnTo>
                      <a:pt x="298" y="222"/>
                    </a:lnTo>
                    <a:lnTo>
                      <a:pt x="284" y="233"/>
                    </a:lnTo>
                    <a:lnTo>
                      <a:pt x="268" y="239"/>
                    </a:lnTo>
                    <a:lnTo>
                      <a:pt x="250" y="242"/>
                    </a:lnTo>
                    <a:lnTo>
                      <a:pt x="231" y="239"/>
                    </a:lnTo>
                    <a:lnTo>
                      <a:pt x="214" y="232"/>
                    </a:lnTo>
                    <a:lnTo>
                      <a:pt x="34" y="129"/>
                    </a:lnTo>
                    <a:lnTo>
                      <a:pt x="20" y="118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70"/>
                    </a:lnTo>
                    <a:lnTo>
                      <a:pt x="2" y="52"/>
                    </a:lnTo>
                    <a:lnTo>
                      <a:pt x="9" y="35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40"/>
              <p:cNvSpPr>
                <a:spLocks/>
              </p:cNvSpPr>
              <p:nvPr/>
            </p:nvSpPr>
            <p:spPr bwMode="auto">
              <a:xfrm>
                <a:off x="2833688" y="1927225"/>
                <a:ext cx="77788" cy="31750"/>
              </a:xfrm>
              <a:custGeom>
                <a:avLst/>
                <a:gdLst>
                  <a:gd name="T0" fmla="*/ 70 w 348"/>
                  <a:gd name="T1" fmla="*/ 0 h 139"/>
                  <a:gd name="T2" fmla="*/ 278 w 348"/>
                  <a:gd name="T3" fmla="*/ 0 h 139"/>
                  <a:gd name="T4" fmla="*/ 297 w 348"/>
                  <a:gd name="T5" fmla="*/ 4 h 139"/>
                  <a:gd name="T6" fmla="*/ 314 w 348"/>
                  <a:gd name="T7" fmla="*/ 10 h 139"/>
                  <a:gd name="T8" fmla="*/ 327 w 348"/>
                  <a:gd name="T9" fmla="*/ 21 h 139"/>
                  <a:gd name="T10" fmla="*/ 337 w 348"/>
                  <a:gd name="T11" fmla="*/ 35 h 139"/>
                  <a:gd name="T12" fmla="*/ 345 w 348"/>
                  <a:gd name="T13" fmla="*/ 51 h 139"/>
                  <a:gd name="T14" fmla="*/ 348 w 348"/>
                  <a:gd name="T15" fmla="*/ 70 h 139"/>
                  <a:gd name="T16" fmla="*/ 345 w 348"/>
                  <a:gd name="T17" fmla="*/ 88 h 139"/>
                  <a:gd name="T18" fmla="*/ 337 w 348"/>
                  <a:gd name="T19" fmla="*/ 104 h 139"/>
                  <a:gd name="T20" fmla="*/ 327 w 348"/>
                  <a:gd name="T21" fmla="*/ 119 h 139"/>
                  <a:gd name="T22" fmla="*/ 314 w 348"/>
                  <a:gd name="T23" fmla="*/ 129 h 139"/>
                  <a:gd name="T24" fmla="*/ 297 w 348"/>
                  <a:gd name="T25" fmla="*/ 137 h 139"/>
                  <a:gd name="T26" fmla="*/ 278 w 348"/>
                  <a:gd name="T27" fmla="*/ 139 h 139"/>
                  <a:gd name="T28" fmla="*/ 70 w 348"/>
                  <a:gd name="T29" fmla="*/ 139 h 139"/>
                  <a:gd name="T30" fmla="*/ 52 w 348"/>
                  <a:gd name="T31" fmla="*/ 137 h 139"/>
                  <a:gd name="T32" fmla="*/ 34 w 348"/>
                  <a:gd name="T33" fmla="*/ 129 h 139"/>
                  <a:gd name="T34" fmla="*/ 21 w 348"/>
                  <a:gd name="T35" fmla="*/ 119 h 139"/>
                  <a:gd name="T36" fmla="*/ 10 w 348"/>
                  <a:gd name="T37" fmla="*/ 104 h 139"/>
                  <a:gd name="T38" fmla="*/ 3 w 348"/>
                  <a:gd name="T39" fmla="*/ 88 h 139"/>
                  <a:gd name="T40" fmla="*/ 0 w 348"/>
                  <a:gd name="T41" fmla="*/ 70 h 139"/>
                  <a:gd name="T42" fmla="*/ 3 w 348"/>
                  <a:gd name="T43" fmla="*/ 51 h 139"/>
                  <a:gd name="T44" fmla="*/ 10 w 348"/>
                  <a:gd name="T45" fmla="*/ 35 h 139"/>
                  <a:gd name="T46" fmla="*/ 21 w 348"/>
                  <a:gd name="T47" fmla="*/ 21 h 139"/>
                  <a:gd name="T48" fmla="*/ 34 w 348"/>
                  <a:gd name="T49" fmla="*/ 10 h 139"/>
                  <a:gd name="T50" fmla="*/ 52 w 348"/>
                  <a:gd name="T51" fmla="*/ 4 h 139"/>
                  <a:gd name="T52" fmla="*/ 70 w 34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8" h="139">
                    <a:moveTo>
                      <a:pt x="70" y="0"/>
                    </a:moveTo>
                    <a:lnTo>
                      <a:pt x="278" y="0"/>
                    </a:lnTo>
                    <a:lnTo>
                      <a:pt x="297" y="4"/>
                    </a:lnTo>
                    <a:lnTo>
                      <a:pt x="314" y="10"/>
                    </a:lnTo>
                    <a:lnTo>
                      <a:pt x="327" y="21"/>
                    </a:lnTo>
                    <a:lnTo>
                      <a:pt x="337" y="35"/>
                    </a:lnTo>
                    <a:lnTo>
                      <a:pt x="345" y="51"/>
                    </a:lnTo>
                    <a:lnTo>
                      <a:pt x="348" y="70"/>
                    </a:lnTo>
                    <a:lnTo>
                      <a:pt x="345" y="88"/>
                    </a:lnTo>
                    <a:lnTo>
                      <a:pt x="337" y="104"/>
                    </a:lnTo>
                    <a:lnTo>
                      <a:pt x="327" y="119"/>
                    </a:lnTo>
                    <a:lnTo>
                      <a:pt x="314" y="129"/>
                    </a:lnTo>
                    <a:lnTo>
                      <a:pt x="297" y="137"/>
                    </a:lnTo>
                    <a:lnTo>
                      <a:pt x="278" y="139"/>
                    </a:lnTo>
                    <a:lnTo>
                      <a:pt x="70" y="139"/>
                    </a:lnTo>
                    <a:lnTo>
                      <a:pt x="52" y="137"/>
                    </a:lnTo>
                    <a:lnTo>
                      <a:pt x="34" y="129"/>
                    </a:lnTo>
                    <a:lnTo>
                      <a:pt x="21" y="119"/>
                    </a:lnTo>
                    <a:lnTo>
                      <a:pt x="10" y="104"/>
                    </a:lnTo>
                    <a:lnTo>
                      <a:pt x="3" y="88"/>
                    </a:lnTo>
                    <a:lnTo>
                      <a:pt x="0" y="70"/>
                    </a:lnTo>
                    <a:lnTo>
                      <a:pt x="3" y="51"/>
                    </a:lnTo>
                    <a:lnTo>
                      <a:pt x="10" y="35"/>
                    </a:lnTo>
                    <a:lnTo>
                      <a:pt x="21" y="21"/>
                    </a:lnTo>
                    <a:lnTo>
                      <a:pt x="34" y="10"/>
                    </a:lnTo>
                    <a:lnTo>
                      <a:pt x="52" y="4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41"/>
              <p:cNvSpPr>
                <a:spLocks/>
              </p:cNvSpPr>
              <p:nvPr/>
            </p:nvSpPr>
            <p:spPr bwMode="auto">
              <a:xfrm>
                <a:off x="2792413" y="1751013"/>
                <a:ext cx="71438" cy="55562"/>
              </a:xfrm>
              <a:custGeom>
                <a:avLst/>
                <a:gdLst>
                  <a:gd name="T0" fmla="*/ 250 w 319"/>
                  <a:gd name="T1" fmla="*/ 0 h 241"/>
                  <a:gd name="T2" fmla="*/ 268 w 319"/>
                  <a:gd name="T3" fmla="*/ 3 h 241"/>
                  <a:gd name="T4" fmla="*/ 284 w 319"/>
                  <a:gd name="T5" fmla="*/ 9 h 241"/>
                  <a:gd name="T6" fmla="*/ 298 w 319"/>
                  <a:gd name="T7" fmla="*/ 20 h 241"/>
                  <a:gd name="T8" fmla="*/ 310 w 319"/>
                  <a:gd name="T9" fmla="*/ 34 h 241"/>
                  <a:gd name="T10" fmla="*/ 316 w 319"/>
                  <a:gd name="T11" fmla="*/ 51 h 241"/>
                  <a:gd name="T12" fmla="*/ 319 w 319"/>
                  <a:gd name="T13" fmla="*/ 69 h 241"/>
                  <a:gd name="T14" fmla="*/ 316 w 319"/>
                  <a:gd name="T15" fmla="*/ 87 h 241"/>
                  <a:gd name="T16" fmla="*/ 310 w 319"/>
                  <a:gd name="T17" fmla="*/ 103 h 241"/>
                  <a:gd name="T18" fmla="*/ 299 w 319"/>
                  <a:gd name="T19" fmla="*/ 118 h 241"/>
                  <a:gd name="T20" fmla="*/ 285 w 319"/>
                  <a:gd name="T21" fmla="*/ 129 h 241"/>
                  <a:gd name="T22" fmla="*/ 104 w 319"/>
                  <a:gd name="T23" fmla="*/ 231 h 241"/>
                  <a:gd name="T24" fmla="*/ 87 w 319"/>
                  <a:gd name="T25" fmla="*/ 239 h 241"/>
                  <a:gd name="T26" fmla="*/ 69 w 319"/>
                  <a:gd name="T27" fmla="*/ 241 h 241"/>
                  <a:gd name="T28" fmla="*/ 52 w 319"/>
                  <a:gd name="T29" fmla="*/ 239 h 241"/>
                  <a:gd name="T30" fmla="*/ 35 w 319"/>
                  <a:gd name="T31" fmla="*/ 232 h 241"/>
                  <a:gd name="T32" fmla="*/ 20 w 319"/>
                  <a:gd name="T33" fmla="*/ 221 h 241"/>
                  <a:gd name="T34" fmla="*/ 9 w 319"/>
                  <a:gd name="T35" fmla="*/ 206 h 241"/>
                  <a:gd name="T36" fmla="*/ 2 w 319"/>
                  <a:gd name="T37" fmla="*/ 190 h 241"/>
                  <a:gd name="T38" fmla="*/ 0 w 319"/>
                  <a:gd name="T39" fmla="*/ 172 h 241"/>
                  <a:gd name="T40" fmla="*/ 2 w 319"/>
                  <a:gd name="T41" fmla="*/ 155 h 241"/>
                  <a:gd name="T42" fmla="*/ 9 w 319"/>
                  <a:gd name="T43" fmla="*/ 138 h 241"/>
                  <a:gd name="T44" fmla="*/ 20 w 319"/>
                  <a:gd name="T45" fmla="*/ 124 h 241"/>
                  <a:gd name="T46" fmla="*/ 34 w 319"/>
                  <a:gd name="T47" fmla="*/ 112 h 241"/>
                  <a:gd name="T48" fmla="*/ 214 w 319"/>
                  <a:gd name="T49" fmla="*/ 9 h 241"/>
                  <a:gd name="T50" fmla="*/ 233 w 319"/>
                  <a:gd name="T51" fmla="*/ 3 h 241"/>
                  <a:gd name="T52" fmla="*/ 250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250" y="0"/>
                    </a:moveTo>
                    <a:lnTo>
                      <a:pt x="268" y="3"/>
                    </a:lnTo>
                    <a:lnTo>
                      <a:pt x="284" y="9"/>
                    </a:lnTo>
                    <a:lnTo>
                      <a:pt x="298" y="20"/>
                    </a:lnTo>
                    <a:lnTo>
                      <a:pt x="310" y="34"/>
                    </a:lnTo>
                    <a:lnTo>
                      <a:pt x="316" y="51"/>
                    </a:lnTo>
                    <a:lnTo>
                      <a:pt x="319" y="69"/>
                    </a:lnTo>
                    <a:lnTo>
                      <a:pt x="316" y="87"/>
                    </a:lnTo>
                    <a:lnTo>
                      <a:pt x="310" y="103"/>
                    </a:lnTo>
                    <a:lnTo>
                      <a:pt x="299" y="118"/>
                    </a:lnTo>
                    <a:lnTo>
                      <a:pt x="285" y="129"/>
                    </a:lnTo>
                    <a:lnTo>
                      <a:pt x="104" y="231"/>
                    </a:lnTo>
                    <a:lnTo>
                      <a:pt x="87" y="239"/>
                    </a:lnTo>
                    <a:lnTo>
                      <a:pt x="69" y="241"/>
                    </a:lnTo>
                    <a:lnTo>
                      <a:pt x="52" y="239"/>
                    </a:lnTo>
                    <a:lnTo>
                      <a:pt x="35" y="232"/>
                    </a:lnTo>
                    <a:lnTo>
                      <a:pt x="20" y="221"/>
                    </a:lnTo>
                    <a:lnTo>
                      <a:pt x="9" y="206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20" y="124"/>
                    </a:lnTo>
                    <a:lnTo>
                      <a:pt x="34" y="112"/>
                    </a:lnTo>
                    <a:lnTo>
                      <a:pt x="214" y="9"/>
                    </a:lnTo>
                    <a:lnTo>
                      <a:pt x="233" y="3"/>
                    </a:lnTo>
                    <a:lnTo>
                      <a:pt x="2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42"/>
              <p:cNvSpPr>
                <a:spLocks/>
              </p:cNvSpPr>
              <p:nvPr/>
            </p:nvSpPr>
            <p:spPr bwMode="auto">
              <a:xfrm>
                <a:off x="2679700" y="1622425"/>
                <a:ext cx="55563" cy="71437"/>
              </a:xfrm>
              <a:custGeom>
                <a:avLst/>
                <a:gdLst>
                  <a:gd name="T0" fmla="*/ 172 w 243"/>
                  <a:gd name="T1" fmla="*/ 0 h 316"/>
                  <a:gd name="T2" fmla="*/ 191 w 243"/>
                  <a:gd name="T3" fmla="*/ 2 h 316"/>
                  <a:gd name="T4" fmla="*/ 208 w 243"/>
                  <a:gd name="T5" fmla="*/ 10 h 316"/>
                  <a:gd name="T6" fmla="*/ 222 w 243"/>
                  <a:gd name="T7" fmla="*/ 21 h 316"/>
                  <a:gd name="T8" fmla="*/ 234 w 243"/>
                  <a:gd name="T9" fmla="*/ 34 h 316"/>
                  <a:gd name="T10" fmla="*/ 241 w 243"/>
                  <a:gd name="T11" fmla="*/ 51 h 316"/>
                  <a:gd name="T12" fmla="*/ 243 w 243"/>
                  <a:gd name="T13" fmla="*/ 68 h 316"/>
                  <a:gd name="T14" fmla="*/ 241 w 243"/>
                  <a:gd name="T15" fmla="*/ 86 h 316"/>
                  <a:gd name="T16" fmla="*/ 234 w 243"/>
                  <a:gd name="T17" fmla="*/ 103 h 316"/>
                  <a:gd name="T18" fmla="*/ 129 w 243"/>
                  <a:gd name="T19" fmla="*/ 282 h 316"/>
                  <a:gd name="T20" fmla="*/ 118 w 243"/>
                  <a:gd name="T21" fmla="*/ 297 h 316"/>
                  <a:gd name="T22" fmla="*/ 103 w 243"/>
                  <a:gd name="T23" fmla="*/ 308 h 316"/>
                  <a:gd name="T24" fmla="*/ 87 w 243"/>
                  <a:gd name="T25" fmla="*/ 314 h 316"/>
                  <a:gd name="T26" fmla="*/ 69 w 243"/>
                  <a:gd name="T27" fmla="*/ 316 h 316"/>
                  <a:gd name="T28" fmla="*/ 52 w 243"/>
                  <a:gd name="T29" fmla="*/ 314 h 316"/>
                  <a:gd name="T30" fmla="*/ 35 w 243"/>
                  <a:gd name="T31" fmla="*/ 307 h 316"/>
                  <a:gd name="T32" fmla="*/ 19 w 243"/>
                  <a:gd name="T33" fmla="*/ 296 h 316"/>
                  <a:gd name="T34" fmla="*/ 9 w 243"/>
                  <a:gd name="T35" fmla="*/ 282 h 316"/>
                  <a:gd name="T36" fmla="*/ 2 w 243"/>
                  <a:gd name="T37" fmla="*/ 265 h 316"/>
                  <a:gd name="T38" fmla="*/ 0 w 243"/>
                  <a:gd name="T39" fmla="*/ 248 h 316"/>
                  <a:gd name="T40" fmla="*/ 2 w 243"/>
                  <a:gd name="T41" fmla="*/ 230 h 316"/>
                  <a:gd name="T42" fmla="*/ 9 w 243"/>
                  <a:gd name="T43" fmla="*/ 214 h 316"/>
                  <a:gd name="T44" fmla="*/ 113 w 243"/>
                  <a:gd name="T45" fmla="*/ 34 h 316"/>
                  <a:gd name="T46" fmla="*/ 125 w 243"/>
                  <a:gd name="T47" fmla="*/ 20 h 316"/>
                  <a:gd name="T48" fmla="*/ 140 w 243"/>
                  <a:gd name="T49" fmla="*/ 9 h 316"/>
                  <a:gd name="T50" fmla="*/ 155 w 243"/>
                  <a:gd name="T51" fmla="*/ 2 h 316"/>
                  <a:gd name="T52" fmla="*/ 172 w 243"/>
                  <a:gd name="T53" fmla="*/ 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6">
                    <a:moveTo>
                      <a:pt x="172" y="0"/>
                    </a:moveTo>
                    <a:lnTo>
                      <a:pt x="191" y="2"/>
                    </a:lnTo>
                    <a:lnTo>
                      <a:pt x="208" y="10"/>
                    </a:lnTo>
                    <a:lnTo>
                      <a:pt x="222" y="21"/>
                    </a:lnTo>
                    <a:lnTo>
                      <a:pt x="234" y="34"/>
                    </a:lnTo>
                    <a:lnTo>
                      <a:pt x="241" y="51"/>
                    </a:lnTo>
                    <a:lnTo>
                      <a:pt x="243" y="68"/>
                    </a:lnTo>
                    <a:lnTo>
                      <a:pt x="241" y="86"/>
                    </a:lnTo>
                    <a:lnTo>
                      <a:pt x="234" y="103"/>
                    </a:lnTo>
                    <a:lnTo>
                      <a:pt x="129" y="282"/>
                    </a:lnTo>
                    <a:lnTo>
                      <a:pt x="118" y="297"/>
                    </a:lnTo>
                    <a:lnTo>
                      <a:pt x="103" y="308"/>
                    </a:lnTo>
                    <a:lnTo>
                      <a:pt x="87" y="314"/>
                    </a:lnTo>
                    <a:lnTo>
                      <a:pt x="69" y="316"/>
                    </a:lnTo>
                    <a:lnTo>
                      <a:pt x="52" y="314"/>
                    </a:lnTo>
                    <a:lnTo>
                      <a:pt x="35" y="307"/>
                    </a:lnTo>
                    <a:lnTo>
                      <a:pt x="19" y="296"/>
                    </a:lnTo>
                    <a:lnTo>
                      <a:pt x="9" y="282"/>
                    </a:lnTo>
                    <a:lnTo>
                      <a:pt x="2" y="265"/>
                    </a:lnTo>
                    <a:lnTo>
                      <a:pt x="0" y="248"/>
                    </a:lnTo>
                    <a:lnTo>
                      <a:pt x="2" y="230"/>
                    </a:lnTo>
                    <a:lnTo>
                      <a:pt x="9" y="214"/>
                    </a:lnTo>
                    <a:lnTo>
                      <a:pt x="113" y="34"/>
                    </a:lnTo>
                    <a:lnTo>
                      <a:pt x="125" y="20"/>
                    </a:lnTo>
                    <a:lnTo>
                      <a:pt x="140" y="9"/>
                    </a:lnTo>
                    <a:lnTo>
                      <a:pt x="155" y="2"/>
                    </a:lnTo>
                    <a:lnTo>
                      <a:pt x="1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43"/>
              <p:cNvSpPr>
                <a:spLocks/>
              </p:cNvSpPr>
              <p:nvPr/>
            </p:nvSpPr>
            <p:spPr bwMode="auto">
              <a:xfrm>
                <a:off x="2503488" y="1811338"/>
                <a:ext cx="76200" cy="242887"/>
              </a:xfrm>
              <a:custGeom>
                <a:avLst/>
                <a:gdLst>
                  <a:gd name="T0" fmla="*/ 167 w 334"/>
                  <a:gd name="T1" fmla="*/ 0 h 1073"/>
                  <a:gd name="T2" fmla="*/ 201 w 334"/>
                  <a:gd name="T3" fmla="*/ 2 h 1073"/>
                  <a:gd name="T4" fmla="*/ 230 w 334"/>
                  <a:gd name="T5" fmla="*/ 8 h 1073"/>
                  <a:gd name="T6" fmla="*/ 258 w 334"/>
                  <a:gd name="T7" fmla="*/ 18 h 1073"/>
                  <a:gd name="T8" fmla="*/ 280 w 334"/>
                  <a:gd name="T9" fmla="*/ 33 h 1073"/>
                  <a:gd name="T10" fmla="*/ 300 w 334"/>
                  <a:gd name="T11" fmla="*/ 51 h 1073"/>
                  <a:gd name="T12" fmla="*/ 314 w 334"/>
                  <a:gd name="T13" fmla="*/ 72 h 1073"/>
                  <a:gd name="T14" fmla="*/ 326 w 334"/>
                  <a:gd name="T15" fmla="*/ 98 h 1073"/>
                  <a:gd name="T16" fmla="*/ 331 w 334"/>
                  <a:gd name="T17" fmla="*/ 128 h 1073"/>
                  <a:gd name="T18" fmla="*/ 334 w 334"/>
                  <a:gd name="T19" fmla="*/ 162 h 1073"/>
                  <a:gd name="T20" fmla="*/ 334 w 334"/>
                  <a:gd name="T21" fmla="*/ 406 h 1073"/>
                  <a:gd name="T22" fmla="*/ 332 w 334"/>
                  <a:gd name="T23" fmla="*/ 438 h 1073"/>
                  <a:gd name="T24" fmla="*/ 329 w 334"/>
                  <a:gd name="T25" fmla="*/ 471 h 1073"/>
                  <a:gd name="T26" fmla="*/ 326 w 334"/>
                  <a:gd name="T27" fmla="*/ 505 h 1073"/>
                  <a:gd name="T28" fmla="*/ 260 w 334"/>
                  <a:gd name="T29" fmla="*/ 996 h 1073"/>
                  <a:gd name="T30" fmla="*/ 255 w 334"/>
                  <a:gd name="T31" fmla="*/ 1019 h 1073"/>
                  <a:gd name="T32" fmla="*/ 247 w 334"/>
                  <a:gd name="T33" fmla="*/ 1039 h 1073"/>
                  <a:gd name="T34" fmla="*/ 237 w 334"/>
                  <a:gd name="T35" fmla="*/ 1052 h 1073"/>
                  <a:gd name="T36" fmla="*/ 224 w 334"/>
                  <a:gd name="T37" fmla="*/ 1062 h 1073"/>
                  <a:gd name="T38" fmla="*/ 208 w 334"/>
                  <a:gd name="T39" fmla="*/ 1069 h 1073"/>
                  <a:gd name="T40" fmla="*/ 188 w 334"/>
                  <a:gd name="T41" fmla="*/ 1072 h 1073"/>
                  <a:gd name="T42" fmla="*/ 167 w 334"/>
                  <a:gd name="T43" fmla="*/ 1073 h 1073"/>
                  <a:gd name="T44" fmla="*/ 145 w 334"/>
                  <a:gd name="T45" fmla="*/ 1072 h 1073"/>
                  <a:gd name="T46" fmla="*/ 126 w 334"/>
                  <a:gd name="T47" fmla="*/ 1069 h 1073"/>
                  <a:gd name="T48" fmla="*/ 110 w 334"/>
                  <a:gd name="T49" fmla="*/ 1062 h 1073"/>
                  <a:gd name="T50" fmla="*/ 96 w 334"/>
                  <a:gd name="T51" fmla="*/ 1052 h 1073"/>
                  <a:gd name="T52" fmla="*/ 86 w 334"/>
                  <a:gd name="T53" fmla="*/ 1039 h 1073"/>
                  <a:gd name="T54" fmla="*/ 78 w 334"/>
                  <a:gd name="T55" fmla="*/ 1019 h 1073"/>
                  <a:gd name="T56" fmla="*/ 74 w 334"/>
                  <a:gd name="T57" fmla="*/ 996 h 1073"/>
                  <a:gd name="T58" fmla="*/ 8 w 334"/>
                  <a:gd name="T59" fmla="*/ 505 h 1073"/>
                  <a:gd name="T60" fmla="*/ 5 w 334"/>
                  <a:gd name="T61" fmla="*/ 471 h 1073"/>
                  <a:gd name="T62" fmla="*/ 1 w 334"/>
                  <a:gd name="T63" fmla="*/ 438 h 1073"/>
                  <a:gd name="T64" fmla="*/ 0 w 334"/>
                  <a:gd name="T65" fmla="*/ 406 h 1073"/>
                  <a:gd name="T66" fmla="*/ 0 w 334"/>
                  <a:gd name="T67" fmla="*/ 162 h 1073"/>
                  <a:gd name="T68" fmla="*/ 2 w 334"/>
                  <a:gd name="T69" fmla="*/ 128 h 1073"/>
                  <a:gd name="T70" fmla="*/ 8 w 334"/>
                  <a:gd name="T71" fmla="*/ 98 h 1073"/>
                  <a:gd name="T72" fmla="*/ 19 w 334"/>
                  <a:gd name="T73" fmla="*/ 72 h 1073"/>
                  <a:gd name="T74" fmla="*/ 34 w 334"/>
                  <a:gd name="T75" fmla="*/ 51 h 1073"/>
                  <a:gd name="T76" fmla="*/ 53 w 334"/>
                  <a:gd name="T77" fmla="*/ 33 h 1073"/>
                  <a:gd name="T78" fmla="*/ 76 w 334"/>
                  <a:gd name="T79" fmla="*/ 18 h 1073"/>
                  <a:gd name="T80" fmla="*/ 103 w 334"/>
                  <a:gd name="T81" fmla="*/ 8 h 1073"/>
                  <a:gd name="T82" fmla="*/ 133 w 334"/>
                  <a:gd name="T83" fmla="*/ 2 h 1073"/>
                  <a:gd name="T84" fmla="*/ 167 w 334"/>
                  <a:gd name="T85" fmla="*/ 0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4" h="1073">
                    <a:moveTo>
                      <a:pt x="167" y="0"/>
                    </a:moveTo>
                    <a:lnTo>
                      <a:pt x="201" y="2"/>
                    </a:lnTo>
                    <a:lnTo>
                      <a:pt x="230" y="8"/>
                    </a:lnTo>
                    <a:lnTo>
                      <a:pt x="258" y="18"/>
                    </a:lnTo>
                    <a:lnTo>
                      <a:pt x="280" y="33"/>
                    </a:lnTo>
                    <a:lnTo>
                      <a:pt x="300" y="51"/>
                    </a:lnTo>
                    <a:lnTo>
                      <a:pt x="314" y="72"/>
                    </a:lnTo>
                    <a:lnTo>
                      <a:pt x="326" y="98"/>
                    </a:lnTo>
                    <a:lnTo>
                      <a:pt x="331" y="128"/>
                    </a:lnTo>
                    <a:lnTo>
                      <a:pt x="334" y="162"/>
                    </a:lnTo>
                    <a:lnTo>
                      <a:pt x="334" y="406"/>
                    </a:lnTo>
                    <a:lnTo>
                      <a:pt x="332" y="438"/>
                    </a:lnTo>
                    <a:lnTo>
                      <a:pt x="329" y="471"/>
                    </a:lnTo>
                    <a:lnTo>
                      <a:pt x="326" y="505"/>
                    </a:lnTo>
                    <a:lnTo>
                      <a:pt x="260" y="996"/>
                    </a:lnTo>
                    <a:lnTo>
                      <a:pt x="255" y="1019"/>
                    </a:lnTo>
                    <a:lnTo>
                      <a:pt x="247" y="1039"/>
                    </a:lnTo>
                    <a:lnTo>
                      <a:pt x="237" y="1052"/>
                    </a:lnTo>
                    <a:lnTo>
                      <a:pt x="224" y="1062"/>
                    </a:lnTo>
                    <a:lnTo>
                      <a:pt x="208" y="1069"/>
                    </a:lnTo>
                    <a:lnTo>
                      <a:pt x="188" y="1072"/>
                    </a:lnTo>
                    <a:lnTo>
                      <a:pt x="167" y="1073"/>
                    </a:lnTo>
                    <a:lnTo>
                      <a:pt x="145" y="1072"/>
                    </a:lnTo>
                    <a:lnTo>
                      <a:pt x="126" y="1069"/>
                    </a:lnTo>
                    <a:lnTo>
                      <a:pt x="110" y="1062"/>
                    </a:lnTo>
                    <a:lnTo>
                      <a:pt x="96" y="1052"/>
                    </a:lnTo>
                    <a:lnTo>
                      <a:pt x="86" y="1039"/>
                    </a:lnTo>
                    <a:lnTo>
                      <a:pt x="78" y="1019"/>
                    </a:lnTo>
                    <a:lnTo>
                      <a:pt x="74" y="996"/>
                    </a:lnTo>
                    <a:lnTo>
                      <a:pt x="8" y="505"/>
                    </a:lnTo>
                    <a:lnTo>
                      <a:pt x="5" y="471"/>
                    </a:lnTo>
                    <a:lnTo>
                      <a:pt x="1" y="438"/>
                    </a:lnTo>
                    <a:lnTo>
                      <a:pt x="0" y="406"/>
                    </a:lnTo>
                    <a:lnTo>
                      <a:pt x="0" y="162"/>
                    </a:lnTo>
                    <a:lnTo>
                      <a:pt x="2" y="128"/>
                    </a:lnTo>
                    <a:lnTo>
                      <a:pt x="8" y="98"/>
                    </a:lnTo>
                    <a:lnTo>
                      <a:pt x="19" y="72"/>
                    </a:lnTo>
                    <a:lnTo>
                      <a:pt x="34" y="51"/>
                    </a:lnTo>
                    <a:lnTo>
                      <a:pt x="53" y="33"/>
                    </a:lnTo>
                    <a:lnTo>
                      <a:pt x="76" y="18"/>
                    </a:lnTo>
                    <a:lnTo>
                      <a:pt x="103" y="8"/>
                    </a:lnTo>
                    <a:lnTo>
                      <a:pt x="133" y="2"/>
                    </a:lnTo>
                    <a:lnTo>
                      <a:pt x="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44"/>
              <p:cNvSpPr>
                <a:spLocks/>
              </p:cNvSpPr>
              <p:nvPr/>
            </p:nvSpPr>
            <p:spPr bwMode="auto">
              <a:xfrm>
                <a:off x="2501900" y="2085975"/>
                <a:ext cx="79375" cy="77787"/>
              </a:xfrm>
              <a:custGeom>
                <a:avLst/>
                <a:gdLst>
                  <a:gd name="T0" fmla="*/ 174 w 347"/>
                  <a:gd name="T1" fmla="*/ 0 h 344"/>
                  <a:gd name="T2" fmla="*/ 209 w 347"/>
                  <a:gd name="T3" fmla="*/ 4 h 344"/>
                  <a:gd name="T4" fmla="*/ 241 w 347"/>
                  <a:gd name="T5" fmla="*/ 14 h 344"/>
                  <a:gd name="T6" fmla="*/ 270 w 347"/>
                  <a:gd name="T7" fmla="*/ 30 h 344"/>
                  <a:gd name="T8" fmla="*/ 296 w 347"/>
                  <a:gd name="T9" fmla="*/ 50 h 344"/>
                  <a:gd name="T10" fmla="*/ 318 w 347"/>
                  <a:gd name="T11" fmla="*/ 76 h 344"/>
                  <a:gd name="T12" fmla="*/ 334 w 347"/>
                  <a:gd name="T13" fmla="*/ 106 h 344"/>
                  <a:gd name="T14" fmla="*/ 344 w 347"/>
                  <a:gd name="T15" fmla="*/ 138 h 344"/>
                  <a:gd name="T16" fmla="*/ 347 w 347"/>
                  <a:gd name="T17" fmla="*/ 172 h 344"/>
                  <a:gd name="T18" fmla="*/ 344 w 347"/>
                  <a:gd name="T19" fmla="*/ 207 h 344"/>
                  <a:gd name="T20" fmla="*/ 334 w 347"/>
                  <a:gd name="T21" fmla="*/ 240 h 344"/>
                  <a:gd name="T22" fmla="*/ 318 w 347"/>
                  <a:gd name="T23" fmla="*/ 269 h 344"/>
                  <a:gd name="T24" fmla="*/ 296 w 347"/>
                  <a:gd name="T25" fmla="*/ 294 h 344"/>
                  <a:gd name="T26" fmla="*/ 270 w 347"/>
                  <a:gd name="T27" fmla="*/ 315 h 344"/>
                  <a:gd name="T28" fmla="*/ 241 w 347"/>
                  <a:gd name="T29" fmla="*/ 331 h 344"/>
                  <a:gd name="T30" fmla="*/ 209 w 347"/>
                  <a:gd name="T31" fmla="*/ 341 h 344"/>
                  <a:gd name="T32" fmla="*/ 174 w 347"/>
                  <a:gd name="T33" fmla="*/ 344 h 344"/>
                  <a:gd name="T34" fmla="*/ 139 w 347"/>
                  <a:gd name="T35" fmla="*/ 341 h 344"/>
                  <a:gd name="T36" fmla="*/ 107 w 347"/>
                  <a:gd name="T37" fmla="*/ 331 h 344"/>
                  <a:gd name="T38" fmla="*/ 77 w 347"/>
                  <a:gd name="T39" fmla="*/ 315 h 344"/>
                  <a:gd name="T40" fmla="*/ 51 w 347"/>
                  <a:gd name="T41" fmla="*/ 294 h 344"/>
                  <a:gd name="T42" fmla="*/ 30 w 347"/>
                  <a:gd name="T43" fmla="*/ 269 h 344"/>
                  <a:gd name="T44" fmla="*/ 14 w 347"/>
                  <a:gd name="T45" fmla="*/ 240 h 344"/>
                  <a:gd name="T46" fmla="*/ 4 w 347"/>
                  <a:gd name="T47" fmla="*/ 207 h 344"/>
                  <a:gd name="T48" fmla="*/ 0 w 347"/>
                  <a:gd name="T49" fmla="*/ 172 h 344"/>
                  <a:gd name="T50" fmla="*/ 4 w 347"/>
                  <a:gd name="T51" fmla="*/ 138 h 344"/>
                  <a:gd name="T52" fmla="*/ 14 w 347"/>
                  <a:gd name="T53" fmla="*/ 106 h 344"/>
                  <a:gd name="T54" fmla="*/ 30 w 347"/>
                  <a:gd name="T55" fmla="*/ 76 h 344"/>
                  <a:gd name="T56" fmla="*/ 51 w 347"/>
                  <a:gd name="T57" fmla="*/ 50 h 344"/>
                  <a:gd name="T58" fmla="*/ 77 w 347"/>
                  <a:gd name="T59" fmla="*/ 30 h 344"/>
                  <a:gd name="T60" fmla="*/ 107 w 347"/>
                  <a:gd name="T61" fmla="*/ 14 h 344"/>
                  <a:gd name="T62" fmla="*/ 139 w 347"/>
                  <a:gd name="T63" fmla="*/ 4 h 344"/>
                  <a:gd name="T64" fmla="*/ 174 w 347"/>
                  <a:gd name="T6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47" h="344">
                    <a:moveTo>
                      <a:pt x="174" y="0"/>
                    </a:moveTo>
                    <a:lnTo>
                      <a:pt x="209" y="4"/>
                    </a:lnTo>
                    <a:lnTo>
                      <a:pt x="241" y="14"/>
                    </a:lnTo>
                    <a:lnTo>
                      <a:pt x="270" y="30"/>
                    </a:lnTo>
                    <a:lnTo>
                      <a:pt x="296" y="50"/>
                    </a:lnTo>
                    <a:lnTo>
                      <a:pt x="318" y="76"/>
                    </a:lnTo>
                    <a:lnTo>
                      <a:pt x="334" y="106"/>
                    </a:lnTo>
                    <a:lnTo>
                      <a:pt x="344" y="138"/>
                    </a:lnTo>
                    <a:lnTo>
                      <a:pt x="347" y="172"/>
                    </a:lnTo>
                    <a:lnTo>
                      <a:pt x="344" y="207"/>
                    </a:lnTo>
                    <a:lnTo>
                      <a:pt x="334" y="240"/>
                    </a:lnTo>
                    <a:lnTo>
                      <a:pt x="318" y="269"/>
                    </a:lnTo>
                    <a:lnTo>
                      <a:pt x="296" y="294"/>
                    </a:lnTo>
                    <a:lnTo>
                      <a:pt x="270" y="315"/>
                    </a:lnTo>
                    <a:lnTo>
                      <a:pt x="241" y="331"/>
                    </a:lnTo>
                    <a:lnTo>
                      <a:pt x="209" y="341"/>
                    </a:lnTo>
                    <a:lnTo>
                      <a:pt x="174" y="344"/>
                    </a:lnTo>
                    <a:lnTo>
                      <a:pt x="139" y="341"/>
                    </a:lnTo>
                    <a:lnTo>
                      <a:pt x="107" y="331"/>
                    </a:lnTo>
                    <a:lnTo>
                      <a:pt x="77" y="315"/>
                    </a:lnTo>
                    <a:lnTo>
                      <a:pt x="51" y="294"/>
                    </a:lnTo>
                    <a:lnTo>
                      <a:pt x="30" y="269"/>
                    </a:lnTo>
                    <a:lnTo>
                      <a:pt x="14" y="240"/>
                    </a:lnTo>
                    <a:lnTo>
                      <a:pt x="4" y="207"/>
                    </a:lnTo>
                    <a:lnTo>
                      <a:pt x="0" y="172"/>
                    </a:lnTo>
                    <a:lnTo>
                      <a:pt x="4" y="138"/>
                    </a:lnTo>
                    <a:lnTo>
                      <a:pt x="14" y="106"/>
                    </a:lnTo>
                    <a:lnTo>
                      <a:pt x="30" y="76"/>
                    </a:lnTo>
                    <a:lnTo>
                      <a:pt x="51" y="50"/>
                    </a:lnTo>
                    <a:lnTo>
                      <a:pt x="77" y="30"/>
                    </a:lnTo>
                    <a:lnTo>
                      <a:pt x="107" y="14"/>
                    </a:lnTo>
                    <a:lnTo>
                      <a:pt x="139" y="4"/>
                    </a:lnTo>
                    <a:lnTo>
                      <a:pt x="1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0" name="Freeform 49"/>
            <p:cNvSpPr>
              <a:spLocks noEditPoints="1"/>
            </p:cNvSpPr>
            <p:nvPr/>
          </p:nvSpPr>
          <p:spPr bwMode="auto">
            <a:xfrm>
              <a:off x="3756177" y="1993520"/>
              <a:ext cx="537712" cy="537712"/>
            </a:xfrm>
            <a:custGeom>
              <a:avLst/>
              <a:gdLst>
                <a:gd name="T0" fmla="*/ 2959 w 3962"/>
                <a:gd name="T1" fmla="*/ 2546 h 3963"/>
                <a:gd name="T2" fmla="*/ 3397 w 3962"/>
                <a:gd name="T3" fmla="*/ 2984 h 3963"/>
                <a:gd name="T4" fmla="*/ 3464 w 3962"/>
                <a:gd name="T5" fmla="*/ 3124 h 3963"/>
                <a:gd name="T6" fmla="*/ 3343 w 3962"/>
                <a:gd name="T7" fmla="*/ 3219 h 3963"/>
                <a:gd name="T8" fmla="*/ 2736 w 3962"/>
                <a:gd name="T9" fmla="*/ 3150 h 3963"/>
                <a:gd name="T10" fmla="*/ 2752 w 3962"/>
                <a:gd name="T11" fmla="*/ 2523 h 3963"/>
                <a:gd name="T12" fmla="*/ 2896 w 3962"/>
                <a:gd name="T13" fmla="*/ 2232 h 3963"/>
                <a:gd name="T14" fmla="*/ 2500 w 3962"/>
                <a:gd name="T15" fmla="*/ 2399 h 3963"/>
                <a:gd name="T16" fmla="*/ 2262 w 3962"/>
                <a:gd name="T17" fmla="*/ 2752 h 3963"/>
                <a:gd name="T18" fmla="*/ 2262 w 3962"/>
                <a:gd name="T19" fmla="*/ 3193 h 3963"/>
                <a:gd name="T20" fmla="*/ 2500 w 3962"/>
                <a:gd name="T21" fmla="*/ 3544 h 3963"/>
                <a:gd name="T22" fmla="*/ 2896 w 3962"/>
                <a:gd name="T23" fmla="*/ 3711 h 3963"/>
                <a:gd name="T24" fmla="*/ 3325 w 3962"/>
                <a:gd name="T25" fmla="*/ 3625 h 3963"/>
                <a:gd name="T26" fmla="*/ 3625 w 3962"/>
                <a:gd name="T27" fmla="*/ 3325 h 3963"/>
                <a:gd name="T28" fmla="*/ 3711 w 3962"/>
                <a:gd name="T29" fmla="*/ 2896 h 3963"/>
                <a:gd name="T30" fmla="*/ 3544 w 3962"/>
                <a:gd name="T31" fmla="*/ 2500 h 3963"/>
                <a:gd name="T32" fmla="*/ 3193 w 3962"/>
                <a:gd name="T33" fmla="*/ 2262 h 3963"/>
                <a:gd name="T34" fmla="*/ 1734 w 3962"/>
                <a:gd name="T35" fmla="*/ 2724 h 3963"/>
                <a:gd name="T36" fmla="*/ 495 w 3962"/>
                <a:gd name="T37" fmla="*/ 2724 h 3963"/>
                <a:gd name="T38" fmla="*/ 3300 w 3962"/>
                <a:gd name="T39" fmla="*/ 2037 h 3963"/>
                <a:gd name="T40" fmla="*/ 3700 w 3962"/>
                <a:gd name="T41" fmla="*/ 2300 h 3963"/>
                <a:gd name="T42" fmla="*/ 3930 w 3962"/>
                <a:gd name="T43" fmla="*/ 2722 h 3963"/>
                <a:gd name="T44" fmla="*/ 3930 w 3962"/>
                <a:gd name="T45" fmla="*/ 3222 h 3963"/>
                <a:gd name="T46" fmla="*/ 3700 w 3962"/>
                <a:gd name="T47" fmla="*/ 3643 h 3963"/>
                <a:gd name="T48" fmla="*/ 3300 w 3962"/>
                <a:gd name="T49" fmla="*/ 3907 h 3963"/>
                <a:gd name="T50" fmla="*/ 2802 w 3962"/>
                <a:gd name="T51" fmla="*/ 3948 h 3963"/>
                <a:gd name="T52" fmla="*/ 2361 w 3962"/>
                <a:gd name="T53" fmla="*/ 3752 h 3963"/>
                <a:gd name="T54" fmla="*/ 2067 w 3962"/>
                <a:gd name="T55" fmla="*/ 3376 h 3963"/>
                <a:gd name="T56" fmla="*/ 1984 w 3962"/>
                <a:gd name="T57" fmla="*/ 2887 h 3963"/>
                <a:gd name="T58" fmla="*/ 2144 w 3962"/>
                <a:gd name="T59" fmla="*/ 2426 h 3963"/>
                <a:gd name="T60" fmla="*/ 2495 w 3962"/>
                <a:gd name="T61" fmla="*/ 2103 h 3963"/>
                <a:gd name="T62" fmla="*/ 2972 w 3962"/>
                <a:gd name="T63" fmla="*/ 1982 h 3963"/>
                <a:gd name="T64" fmla="*/ 1238 w 3962"/>
                <a:gd name="T65" fmla="*/ 1486 h 3963"/>
                <a:gd name="T66" fmla="*/ 990 w 3962"/>
                <a:gd name="T67" fmla="*/ 1486 h 3963"/>
                <a:gd name="T68" fmla="*/ 371 w 3962"/>
                <a:gd name="T69" fmla="*/ 619 h 3963"/>
                <a:gd name="T70" fmla="*/ 473 w 3962"/>
                <a:gd name="T71" fmla="*/ 819 h 3963"/>
                <a:gd name="T72" fmla="*/ 697 w 3962"/>
                <a:gd name="T73" fmla="*/ 854 h 3963"/>
                <a:gd name="T74" fmla="*/ 854 w 3962"/>
                <a:gd name="T75" fmla="*/ 697 h 3963"/>
                <a:gd name="T76" fmla="*/ 2355 w 3962"/>
                <a:gd name="T77" fmla="*/ 659 h 3963"/>
                <a:gd name="T78" fmla="*/ 2487 w 3962"/>
                <a:gd name="T79" fmla="*/ 839 h 3963"/>
                <a:gd name="T80" fmla="*/ 2714 w 3962"/>
                <a:gd name="T81" fmla="*/ 839 h 3963"/>
                <a:gd name="T82" fmla="*/ 2844 w 3962"/>
                <a:gd name="T83" fmla="*/ 659 h 3963"/>
                <a:gd name="T84" fmla="*/ 3074 w 3962"/>
                <a:gd name="T85" fmla="*/ 526 h 3963"/>
                <a:gd name="T86" fmla="*/ 3215 w 3962"/>
                <a:gd name="T87" fmla="*/ 724 h 3963"/>
                <a:gd name="T88" fmla="*/ 248 w 3962"/>
                <a:gd name="T89" fmla="*/ 2947 h 3963"/>
                <a:gd name="T90" fmla="*/ 268 w 3962"/>
                <a:gd name="T91" fmla="*/ 3219 h 3963"/>
                <a:gd name="T92" fmla="*/ 52 w 3962"/>
                <a:gd name="T93" fmla="*/ 3108 h 3963"/>
                <a:gd name="T94" fmla="*/ 3 w 3962"/>
                <a:gd name="T95" fmla="*/ 724 h 3963"/>
                <a:gd name="T96" fmla="*/ 144 w 3962"/>
                <a:gd name="T97" fmla="*/ 526 h 3963"/>
                <a:gd name="T98" fmla="*/ 2654 w 3962"/>
                <a:gd name="T99" fmla="*/ 13 h 3963"/>
                <a:gd name="T100" fmla="*/ 2724 w 3962"/>
                <a:gd name="T101" fmla="*/ 619 h 3963"/>
                <a:gd name="T102" fmla="*/ 2629 w 3962"/>
                <a:gd name="T103" fmla="*/ 739 h 3963"/>
                <a:gd name="T104" fmla="*/ 2489 w 3962"/>
                <a:gd name="T105" fmla="*/ 673 h 3963"/>
                <a:gd name="T106" fmla="*/ 2503 w 3962"/>
                <a:gd name="T107" fmla="*/ 47 h 3963"/>
                <a:gd name="T108" fmla="*/ 647 w 3962"/>
                <a:gd name="T109" fmla="*/ 3 h 3963"/>
                <a:gd name="T110" fmla="*/ 743 w 3962"/>
                <a:gd name="T111" fmla="*/ 124 h 3963"/>
                <a:gd name="T112" fmla="*/ 673 w 3962"/>
                <a:gd name="T113" fmla="*/ 730 h 3963"/>
                <a:gd name="T114" fmla="*/ 523 w 3962"/>
                <a:gd name="T115" fmla="*/ 696 h 3963"/>
                <a:gd name="T116" fmla="*/ 508 w 3962"/>
                <a:gd name="T117" fmla="*/ 69 h 3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62" h="3963">
                  <a:moveTo>
                    <a:pt x="2848" y="2477"/>
                  </a:moveTo>
                  <a:lnTo>
                    <a:pt x="2876" y="2479"/>
                  </a:lnTo>
                  <a:lnTo>
                    <a:pt x="2902" y="2489"/>
                  </a:lnTo>
                  <a:lnTo>
                    <a:pt x="2925" y="2503"/>
                  </a:lnTo>
                  <a:lnTo>
                    <a:pt x="2944" y="2523"/>
                  </a:lnTo>
                  <a:lnTo>
                    <a:pt x="2959" y="2546"/>
                  </a:lnTo>
                  <a:lnTo>
                    <a:pt x="2968" y="2572"/>
                  </a:lnTo>
                  <a:lnTo>
                    <a:pt x="2972" y="2600"/>
                  </a:lnTo>
                  <a:lnTo>
                    <a:pt x="2972" y="2972"/>
                  </a:lnTo>
                  <a:lnTo>
                    <a:pt x="3343" y="2972"/>
                  </a:lnTo>
                  <a:lnTo>
                    <a:pt x="3371" y="2975"/>
                  </a:lnTo>
                  <a:lnTo>
                    <a:pt x="3397" y="2984"/>
                  </a:lnTo>
                  <a:lnTo>
                    <a:pt x="3420" y="2999"/>
                  </a:lnTo>
                  <a:lnTo>
                    <a:pt x="3440" y="3018"/>
                  </a:lnTo>
                  <a:lnTo>
                    <a:pt x="3454" y="3041"/>
                  </a:lnTo>
                  <a:lnTo>
                    <a:pt x="3464" y="3067"/>
                  </a:lnTo>
                  <a:lnTo>
                    <a:pt x="3467" y="3096"/>
                  </a:lnTo>
                  <a:lnTo>
                    <a:pt x="3464" y="3124"/>
                  </a:lnTo>
                  <a:lnTo>
                    <a:pt x="3454" y="3150"/>
                  </a:lnTo>
                  <a:lnTo>
                    <a:pt x="3440" y="3173"/>
                  </a:lnTo>
                  <a:lnTo>
                    <a:pt x="3420" y="3193"/>
                  </a:lnTo>
                  <a:lnTo>
                    <a:pt x="3397" y="3207"/>
                  </a:lnTo>
                  <a:lnTo>
                    <a:pt x="3371" y="3217"/>
                  </a:lnTo>
                  <a:lnTo>
                    <a:pt x="3343" y="3219"/>
                  </a:lnTo>
                  <a:lnTo>
                    <a:pt x="2848" y="3219"/>
                  </a:lnTo>
                  <a:lnTo>
                    <a:pt x="2819" y="3217"/>
                  </a:lnTo>
                  <a:lnTo>
                    <a:pt x="2794" y="3207"/>
                  </a:lnTo>
                  <a:lnTo>
                    <a:pt x="2771" y="3193"/>
                  </a:lnTo>
                  <a:lnTo>
                    <a:pt x="2752" y="3173"/>
                  </a:lnTo>
                  <a:lnTo>
                    <a:pt x="2736" y="3150"/>
                  </a:lnTo>
                  <a:lnTo>
                    <a:pt x="2727" y="3124"/>
                  </a:lnTo>
                  <a:lnTo>
                    <a:pt x="2724" y="3096"/>
                  </a:lnTo>
                  <a:lnTo>
                    <a:pt x="2724" y="2600"/>
                  </a:lnTo>
                  <a:lnTo>
                    <a:pt x="2727" y="2572"/>
                  </a:lnTo>
                  <a:lnTo>
                    <a:pt x="2736" y="2546"/>
                  </a:lnTo>
                  <a:lnTo>
                    <a:pt x="2752" y="2523"/>
                  </a:lnTo>
                  <a:lnTo>
                    <a:pt x="2771" y="2503"/>
                  </a:lnTo>
                  <a:lnTo>
                    <a:pt x="2794" y="2489"/>
                  </a:lnTo>
                  <a:lnTo>
                    <a:pt x="2819" y="2479"/>
                  </a:lnTo>
                  <a:lnTo>
                    <a:pt x="2848" y="2477"/>
                  </a:lnTo>
                  <a:close/>
                  <a:moveTo>
                    <a:pt x="2972" y="2229"/>
                  </a:moveTo>
                  <a:lnTo>
                    <a:pt x="2896" y="2232"/>
                  </a:lnTo>
                  <a:lnTo>
                    <a:pt x="2821" y="2244"/>
                  </a:lnTo>
                  <a:lnTo>
                    <a:pt x="2750" y="2262"/>
                  </a:lnTo>
                  <a:lnTo>
                    <a:pt x="2683" y="2288"/>
                  </a:lnTo>
                  <a:lnTo>
                    <a:pt x="2618" y="2319"/>
                  </a:lnTo>
                  <a:lnTo>
                    <a:pt x="2556" y="2356"/>
                  </a:lnTo>
                  <a:lnTo>
                    <a:pt x="2500" y="2399"/>
                  </a:lnTo>
                  <a:lnTo>
                    <a:pt x="2447" y="2447"/>
                  </a:lnTo>
                  <a:lnTo>
                    <a:pt x="2399" y="2500"/>
                  </a:lnTo>
                  <a:lnTo>
                    <a:pt x="2355" y="2556"/>
                  </a:lnTo>
                  <a:lnTo>
                    <a:pt x="2318" y="2618"/>
                  </a:lnTo>
                  <a:lnTo>
                    <a:pt x="2287" y="2683"/>
                  </a:lnTo>
                  <a:lnTo>
                    <a:pt x="2262" y="2752"/>
                  </a:lnTo>
                  <a:lnTo>
                    <a:pt x="2243" y="2823"/>
                  </a:lnTo>
                  <a:lnTo>
                    <a:pt x="2232" y="2896"/>
                  </a:lnTo>
                  <a:lnTo>
                    <a:pt x="2229" y="2972"/>
                  </a:lnTo>
                  <a:lnTo>
                    <a:pt x="2232" y="3048"/>
                  </a:lnTo>
                  <a:lnTo>
                    <a:pt x="2243" y="3122"/>
                  </a:lnTo>
                  <a:lnTo>
                    <a:pt x="2262" y="3193"/>
                  </a:lnTo>
                  <a:lnTo>
                    <a:pt x="2287" y="3261"/>
                  </a:lnTo>
                  <a:lnTo>
                    <a:pt x="2318" y="3325"/>
                  </a:lnTo>
                  <a:lnTo>
                    <a:pt x="2355" y="3387"/>
                  </a:lnTo>
                  <a:lnTo>
                    <a:pt x="2399" y="3444"/>
                  </a:lnTo>
                  <a:lnTo>
                    <a:pt x="2447" y="3497"/>
                  </a:lnTo>
                  <a:lnTo>
                    <a:pt x="2500" y="3544"/>
                  </a:lnTo>
                  <a:lnTo>
                    <a:pt x="2556" y="3588"/>
                  </a:lnTo>
                  <a:lnTo>
                    <a:pt x="2618" y="3625"/>
                  </a:lnTo>
                  <a:lnTo>
                    <a:pt x="2683" y="3657"/>
                  </a:lnTo>
                  <a:lnTo>
                    <a:pt x="2750" y="3682"/>
                  </a:lnTo>
                  <a:lnTo>
                    <a:pt x="2821" y="3700"/>
                  </a:lnTo>
                  <a:lnTo>
                    <a:pt x="2896" y="3711"/>
                  </a:lnTo>
                  <a:lnTo>
                    <a:pt x="2972" y="3714"/>
                  </a:lnTo>
                  <a:lnTo>
                    <a:pt x="3048" y="3711"/>
                  </a:lnTo>
                  <a:lnTo>
                    <a:pt x="3121" y="3700"/>
                  </a:lnTo>
                  <a:lnTo>
                    <a:pt x="3193" y="3682"/>
                  </a:lnTo>
                  <a:lnTo>
                    <a:pt x="3260" y="3657"/>
                  </a:lnTo>
                  <a:lnTo>
                    <a:pt x="3325" y="3625"/>
                  </a:lnTo>
                  <a:lnTo>
                    <a:pt x="3386" y="3588"/>
                  </a:lnTo>
                  <a:lnTo>
                    <a:pt x="3444" y="3544"/>
                  </a:lnTo>
                  <a:lnTo>
                    <a:pt x="3496" y="3497"/>
                  </a:lnTo>
                  <a:lnTo>
                    <a:pt x="3544" y="3444"/>
                  </a:lnTo>
                  <a:lnTo>
                    <a:pt x="3588" y="3387"/>
                  </a:lnTo>
                  <a:lnTo>
                    <a:pt x="3625" y="3325"/>
                  </a:lnTo>
                  <a:lnTo>
                    <a:pt x="3656" y="3261"/>
                  </a:lnTo>
                  <a:lnTo>
                    <a:pt x="3680" y="3193"/>
                  </a:lnTo>
                  <a:lnTo>
                    <a:pt x="3700" y="3122"/>
                  </a:lnTo>
                  <a:lnTo>
                    <a:pt x="3711" y="3048"/>
                  </a:lnTo>
                  <a:lnTo>
                    <a:pt x="3714" y="2972"/>
                  </a:lnTo>
                  <a:lnTo>
                    <a:pt x="3711" y="2896"/>
                  </a:lnTo>
                  <a:lnTo>
                    <a:pt x="3700" y="2823"/>
                  </a:lnTo>
                  <a:lnTo>
                    <a:pt x="3680" y="2752"/>
                  </a:lnTo>
                  <a:lnTo>
                    <a:pt x="3656" y="2683"/>
                  </a:lnTo>
                  <a:lnTo>
                    <a:pt x="3625" y="2618"/>
                  </a:lnTo>
                  <a:lnTo>
                    <a:pt x="3588" y="2556"/>
                  </a:lnTo>
                  <a:lnTo>
                    <a:pt x="3544" y="2500"/>
                  </a:lnTo>
                  <a:lnTo>
                    <a:pt x="3496" y="2447"/>
                  </a:lnTo>
                  <a:lnTo>
                    <a:pt x="3444" y="2399"/>
                  </a:lnTo>
                  <a:lnTo>
                    <a:pt x="3386" y="2356"/>
                  </a:lnTo>
                  <a:lnTo>
                    <a:pt x="3325" y="2319"/>
                  </a:lnTo>
                  <a:lnTo>
                    <a:pt x="3260" y="2288"/>
                  </a:lnTo>
                  <a:lnTo>
                    <a:pt x="3193" y="2262"/>
                  </a:lnTo>
                  <a:lnTo>
                    <a:pt x="3121" y="2244"/>
                  </a:lnTo>
                  <a:lnTo>
                    <a:pt x="3048" y="2232"/>
                  </a:lnTo>
                  <a:lnTo>
                    <a:pt x="2972" y="2229"/>
                  </a:lnTo>
                  <a:close/>
                  <a:moveTo>
                    <a:pt x="1238" y="2229"/>
                  </a:moveTo>
                  <a:lnTo>
                    <a:pt x="1734" y="2229"/>
                  </a:lnTo>
                  <a:lnTo>
                    <a:pt x="1734" y="2724"/>
                  </a:lnTo>
                  <a:lnTo>
                    <a:pt x="1238" y="2724"/>
                  </a:lnTo>
                  <a:lnTo>
                    <a:pt x="1238" y="2229"/>
                  </a:lnTo>
                  <a:close/>
                  <a:moveTo>
                    <a:pt x="495" y="2229"/>
                  </a:moveTo>
                  <a:lnTo>
                    <a:pt x="990" y="2229"/>
                  </a:lnTo>
                  <a:lnTo>
                    <a:pt x="990" y="2724"/>
                  </a:lnTo>
                  <a:lnTo>
                    <a:pt x="495" y="2724"/>
                  </a:lnTo>
                  <a:lnTo>
                    <a:pt x="495" y="2229"/>
                  </a:lnTo>
                  <a:close/>
                  <a:moveTo>
                    <a:pt x="2972" y="1982"/>
                  </a:moveTo>
                  <a:lnTo>
                    <a:pt x="3058" y="1985"/>
                  </a:lnTo>
                  <a:lnTo>
                    <a:pt x="3141" y="1996"/>
                  </a:lnTo>
                  <a:lnTo>
                    <a:pt x="3221" y="2013"/>
                  </a:lnTo>
                  <a:lnTo>
                    <a:pt x="3300" y="2037"/>
                  </a:lnTo>
                  <a:lnTo>
                    <a:pt x="3376" y="2067"/>
                  </a:lnTo>
                  <a:lnTo>
                    <a:pt x="3448" y="2103"/>
                  </a:lnTo>
                  <a:lnTo>
                    <a:pt x="3517" y="2144"/>
                  </a:lnTo>
                  <a:lnTo>
                    <a:pt x="3582" y="2191"/>
                  </a:lnTo>
                  <a:lnTo>
                    <a:pt x="3643" y="2243"/>
                  </a:lnTo>
                  <a:lnTo>
                    <a:pt x="3700" y="2300"/>
                  </a:lnTo>
                  <a:lnTo>
                    <a:pt x="3752" y="2361"/>
                  </a:lnTo>
                  <a:lnTo>
                    <a:pt x="3799" y="2426"/>
                  </a:lnTo>
                  <a:lnTo>
                    <a:pt x="3841" y="2495"/>
                  </a:lnTo>
                  <a:lnTo>
                    <a:pt x="3876" y="2567"/>
                  </a:lnTo>
                  <a:lnTo>
                    <a:pt x="3906" y="2643"/>
                  </a:lnTo>
                  <a:lnTo>
                    <a:pt x="3930" y="2722"/>
                  </a:lnTo>
                  <a:lnTo>
                    <a:pt x="3948" y="2803"/>
                  </a:lnTo>
                  <a:lnTo>
                    <a:pt x="3959" y="2887"/>
                  </a:lnTo>
                  <a:lnTo>
                    <a:pt x="3962" y="2972"/>
                  </a:lnTo>
                  <a:lnTo>
                    <a:pt x="3959" y="3058"/>
                  </a:lnTo>
                  <a:lnTo>
                    <a:pt x="3948" y="3141"/>
                  </a:lnTo>
                  <a:lnTo>
                    <a:pt x="3930" y="3222"/>
                  </a:lnTo>
                  <a:lnTo>
                    <a:pt x="3906" y="3300"/>
                  </a:lnTo>
                  <a:lnTo>
                    <a:pt x="3876" y="3376"/>
                  </a:lnTo>
                  <a:lnTo>
                    <a:pt x="3841" y="3448"/>
                  </a:lnTo>
                  <a:lnTo>
                    <a:pt x="3799" y="3518"/>
                  </a:lnTo>
                  <a:lnTo>
                    <a:pt x="3752" y="3583"/>
                  </a:lnTo>
                  <a:lnTo>
                    <a:pt x="3700" y="3643"/>
                  </a:lnTo>
                  <a:lnTo>
                    <a:pt x="3643" y="3700"/>
                  </a:lnTo>
                  <a:lnTo>
                    <a:pt x="3582" y="3752"/>
                  </a:lnTo>
                  <a:lnTo>
                    <a:pt x="3517" y="3799"/>
                  </a:lnTo>
                  <a:lnTo>
                    <a:pt x="3448" y="3841"/>
                  </a:lnTo>
                  <a:lnTo>
                    <a:pt x="3376" y="3877"/>
                  </a:lnTo>
                  <a:lnTo>
                    <a:pt x="3300" y="3907"/>
                  </a:lnTo>
                  <a:lnTo>
                    <a:pt x="3221" y="3931"/>
                  </a:lnTo>
                  <a:lnTo>
                    <a:pt x="3141" y="3948"/>
                  </a:lnTo>
                  <a:lnTo>
                    <a:pt x="3058" y="3959"/>
                  </a:lnTo>
                  <a:lnTo>
                    <a:pt x="2972" y="3963"/>
                  </a:lnTo>
                  <a:lnTo>
                    <a:pt x="2886" y="3959"/>
                  </a:lnTo>
                  <a:lnTo>
                    <a:pt x="2802" y="3948"/>
                  </a:lnTo>
                  <a:lnTo>
                    <a:pt x="2721" y="3931"/>
                  </a:lnTo>
                  <a:lnTo>
                    <a:pt x="2643" y="3907"/>
                  </a:lnTo>
                  <a:lnTo>
                    <a:pt x="2567" y="3877"/>
                  </a:lnTo>
                  <a:lnTo>
                    <a:pt x="2495" y="3841"/>
                  </a:lnTo>
                  <a:lnTo>
                    <a:pt x="2426" y="3799"/>
                  </a:lnTo>
                  <a:lnTo>
                    <a:pt x="2361" y="3752"/>
                  </a:lnTo>
                  <a:lnTo>
                    <a:pt x="2300" y="3700"/>
                  </a:lnTo>
                  <a:lnTo>
                    <a:pt x="2243" y="3643"/>
                  </a:lnTo>
                  <a:lnTo>
                    <a:pt x="2191" y="3583"/>
                  </a:lnTo>
                  <a:lnTo>
                    <a:pt x="2144" y="3518"/>
                  </a:lnTo>
                  <a:lnTo>
                    <a:pt x="2103" y="3448"/>
                  </a:lnTo>
                  <a:lnTo>
                    <a:pt x="2067" y="3376"/>
                  </a:lnTo>
                  <a:lnTo>
                    <a:pt x="2037" y="3300"/>
                  </a:lnTo>
                  <a:lnTo>
                    <a:pt x="2013" y="3222"/>
                  </a:lnTo>
                  <a:lnTo>
                    <a:pt x="1995" y="3141"/>
                  </a:lnTo>
                  <a:lnTo>
                    <a:pt x="1984" y="3058"/>
                  </a:lnTo>
                  <a:lnTo>
                    <a:pt x="1980" y="2972"/>
                  </a:lnTo>
                  <a:lnTo>
                    <a:pt x="1984" y="2887"/>
                  </a:lnTo>
                  <a:lnTo>
                    <a:pt x="1995" y="2803"/>
                  </a:lnTo>
                  <a:lnTo>
                    <a:pt x="2013" y="2722"/>
                  </a:lnTo>
                  <a:lnTo>
                    <a:pt x="2037" y="2643"/>
                  </a:lnTo>
                  <a:lnTo>
                    <a:pt x="2067" y="2567"/>
                  </a:lnTo>
                  <a:lnTo>
                    <a:pt x="2103" y="2495"/>
                  </a:lnTo>
                  <a:lnTo>
                    <a:pt x="2144" y="2426"/>
                  </a:lnTo>
                  <a:lnTo>
                    <a:pt x="2191" y="2361"/>
                  </a:lnTo>
                  <a:lnTo>
                    <a:pt x="2243" y="2300"/>
                  </a:lnTo>
                  <a:lnTo>
                    <a:pt x="2300" y="2243"/>
                  </a:lnTo>
                  <a:lnTo>
                    <a:pt x="2361" y="2191"/>
                  </a:lnTo>
                  <a:lnTo>
                    <a:pt x="2426" y="2144"/>
                  </a:lnTo>
                  <a:lnTo>
                    <a:pt x="2495" y="2103"/>
                  </a:lnTo>
                  <a:lnTo>
                    <a:pt x="2567" y="2067"/>
                  </a:lnTo>
                  <a:lnTo>
                    <a:pt x="2643" y="2037"/>
                  </a:lnTo>
                  <a:lnTo>
                    <a:pt x="2721" y="2013"/>
                  </a:lnTo>
                  <a:lnTo>
                    <a:pt x="2802" y="1996"/>
                  </a:lnTo>
                  <a:lnTo>
                    <a:pt x="2886" y="1985"/>
                  </a:lnTo>
                  <a:lnTo>
                    <a:pt x="2972" y="1982"/>
                  </a:lnTo>
                  <a:close/>
                  <a:moveTo>
                    <a:pt x="1980" y="1486"/>
                  </a:moveTo>
                  <a:lnTo>
                    <a:pt x="2476" y="1486"/>
                  </a:lnTo>
                  <a:lnTo>
                    <a:pt x="2476" y="1982"/>
                  </a:lnTo>
                  <a:lnTo>
                    <a:pt x="1980" y="1982"/>
                  </a:lnTo>
                  <a:lnTo>
                    <a:pt x="1980" y="1486"/>
                  </a:lnTo>
                  <a:close/>
                  <a:moveTo>
                    <a:pt x="1238" y="1486"/>
                  </a:moveTo>
                  <a:lnTo>
                    <a:pt x="1734" y="1486"/>
                  </a:lnTo>
                  <a:lnTo>
                    <a:pt x="1734" y="1982"/>
                  </a:lnTo>
                  <a:lnTo>
                    <a:pt x="1238" y="1982"/>
                  </a:lnTo>
                  <a:lnTo>
                    <a:pt x="1238" y="1486"/>
                  </a:lnTo>
                  <a:close/>
                  <a:moveTo>
                    <a:pt x="495" y="1486"/>
                  </a:moveTo>
                  <a:lnTo>
                    <a:pt x="990" y="1486"/>
                  </a:lnTo>
                  <a:lnTo>
                    <a:pt x="990" y="1982"/>
                  </a:lnTo>
                  <a:lnTo>
                    <a:pt x="495" y="1982"/>
                  </a:lnTo>
                  <a:lnTo>
                    <a:pt x="495" y="1486"/>
                  </a:lnTo>
                  <a:close/>
                  <a:moveTo>
                    <a:pt x="268" y="495"/>
                  </a:moveTo>
                  <a:lnTo>
                    <a:pt x="371" y="495"/>
                  </a:lnTo>
                  <a:lnTo>
                    <a:pt x="371" y="619"/>
                  </a:lnTo>
                  <a:lnTo>
                    <a:pt x="374" y="659"/>
                  </a:lnTo>
                  <a:lnTo>
                    <a:pt x="384" y="697"/>
                  </a:lnTo>
                  <a:lnTo>
                    <a:pt x="399" y="732"/>
                  </a:lnTo>
                  <a:lnTo>
                    <a:pt x="419" y="765"/>
                  </a:lnTo>
                  <a:lnTo>
                    <a:pt x="444" y="794"/>
                  </a:lnTo>
                  <a:lnTo>
                    <a:pt x="473" y="819"/>
                  </a:lnTo>
                  <a:lnTo>
                    <a:pt x="505" y="839"/>
                  </a:lnTo>
                  <a:lnTo>
                    <a:pt x="541" y="854"/>
                  </a:lnTo>
                  <a:lnTo>
                    <a:pt x="579" y="864"/>
                  </a:lnTo>
                  <a:lnTo>
                    <a:pt x="619" y="867"/>
                  </a:lnTo>
                  <a:lnTo>
                    <a:pt x="659" y="864"/>
                  </a:lnTo>
                  <a:lnTo>
                    <a:pt x="697" y="854"/>
                  </a:lnTo>
                  <a:lnTo>
                    <a:pt x="732" y="839"/>
                  </a:lnTo>
                  <a:lnTo>
                    <a:pt x="765" y="819"/>
                  </a:lnTo>
                  <a:lnTo>
                    <a:pt x="794" y="794"/>
                  </a:lnTo>
                  <a:lnTo>
                    <a:pt x="819" y="765"/>
                  </a:lnTo>
                  <a:lnTo>
                    <a:pt x="838" y="732"/>
                  </a:lnTo>
                  <a:lnTo>
                    <a:pt x="854" y="697"/>
                  </a:lnTo>
                  <a:lnTo>
                    <a:pt x="864" y="659"/>
                  </a:lnTo>
                  <a:lnTo>
                    <a:pt x="866" y="619"/>
                  </a:lnTo>
                  <a:lnTo>
                    <a:pt x="866" y="495"/>
                  </a:lnTo>
                  <a:lnTo>
                    <a:pt x="2353" y="495"/>
                  </a:lnTo>
                  <a:lnTo>
                    <a:pt x="2353" y="619"/>
                  </a:lnTo>
                  <a:lnTo>
                    <a:pt x="2355" y="659"/>
                  </a:lnTo>
                  <a:lnTo>
                    <a:pt x="2365" y="697"/>
                  </a:lnTo>
                  <a:lnTo>
                    <a:pt x="2380" y="732"/>
                  </a:lnTo>
                  <a:lnTo>
                    <a:pt x="2400" y="765"/>
                  </a:lnTo>
                  <a:lnTo>
                    <a:pt x="2425" y="794"/>
                  </a:lnTo>
                  <a:lnTo>
                    <a:pt x="2454" y="819"/>
                  </a:lnTo>
                  <a:lnTo>
                    <a:pt x="2487" y="839"/>
                  </a:lnTo>
                  <a:lnTo>
                    <a:pt x="2521" y="854"/>
                  </a:lnTo>
                  <a:lnTo>
                    <a:pt x="2560" y="864"/>
                  </a:lnTo>
                  <a:lnTo>
                    <a:pt x="2600" y="867"/>
                  </a:lnTo>
                  <a:lnTo>
                    <a:pt x="2641" y="864"/>
                  </a:lnTo>
                  <a:lnTo>
                    <a:pt x="2678" y="854"/>
                  </a:lnTo>
                  <a:lnTo>
                    <a:pt x="2714" y="839"/>
                  </a:lnTo>
                  <a:lnTo>
                    <a:pt x="2747" y="819"/>
                  </a:lnTo>
                  <a:lnTo>
                    <a:pt x="2776" y="794"/>
                  </a:lnTo>
                  <a:lnTo>
                    <a:pt x="2800" y="765"/>
                  </a:lnTo>
                  <a:lnTo>
                    <a:pt x="2820" y="732"/>
                  </a:lnTo>
                  <a:lnTo>
                    <a:pt x="2835" y="697"/>
                  </a:lnTo>
                  <a:lnTo>
                    <a:pt x="2844" y="659"/>
                  </a:lnTo>
                  <a:lnTo>
                    <a:pt x="2848" y="619"/>
                  </a:lnTo>
                  <a:lnTo>
                    <a:pt x="2848" y="495"/>
                  </a:lnTo>
                  <a:lnTo>
                    <a:pt x="2952" y="495"/>
                  </a:lnTo>
                  <a:lnTo>
                    <a:pt x="2995" y="498"/>
                  </a:lnTo>
                  <a:lnTo>
                    <a:pt x="3036" y="509"/>
                  </a:lnTo>
                  <a:lnTo>
                    <a:pt x="3074" y="526"/>
                  </a:lnTo>
                  <a:lnTo>
                    <a:pt x="3109" y="548"/>
                  </a:lnTo>
                  <a:lnTo>
                    <a:pt x="3141" y="574"/>
                  </a:lnTo>
                  <a:lnTo>
                    <a:pt x="3167" y="607"/>
                  </a:lnTo>
                  <a:lnTo>
                    <a:pt x="3189" y="642"/>
                  </a:lnTo>
                  <a:lnTo>
                    <a:pt x="3206" y="682"/>
                  </a:lnTo>
                  <a:lnTo>
                    <a:pt x="3215" y="724"/>
                  </a:lnTo>
                  <a:lnTo>
                    <a:pt x="3219" y="767"/>
                  </a:lnTo>
                  <a:lnTo>
                    <a:pt x="3219" y="1733"/>
                  </a:lnTo>
                  <a:lnTo>
                    <a:pt x="2972" y="1733"/>
                  </a:lnTo>
                  <a:lnTo>
                    <a:pt x="2972" y="1238"/>
                  </a:lnTo>
                  <a:lnTo>
                    <a:pt x="248" y="1238"/>
                  </a:lnTo>
                  <a:lnTo>
                    <a:pt x="248" y="2947"/>
                  </a:lnTo>
                  <a:lnTo>
                    <a:pt x="250" y="2959"/>
                  </a:lnTo>
                  <a:lnTo>
                    <a:pt x="258" y="2969"/>
                  </a:lnTo>
                  <a:lnTo>
                    <a:pt x="268" y="2972"/>
                  </a:lnTo>
                  <a:lnTo>
                    <a:pt x="1734" y="2972"/>
                  </a:lnTo>
                  <a:lnTo>
                    <a:pt x="1734" y="3219"/>
                  </a:lnTo>
                  <a:lnTo>
                    <a:pt x="268" y="3219"/>
                  </a:lnTo>
                  <a:lnTo>
                    <a:pt x="225" y="3216"/>
                  </a:lnTo>
                  <a:lnTo>
                    <a:pt x="183" y="3206"/>
                  </a:lnTo>
                  <a:lnTo>
                    <a:pt x="144" y="3189"/>
                  </a:lnTo>
                  <a:lnTo>
                    <a:pt x="109" y="3167"/>
                  </a:lnTo>
                  <a:lnTo>
                    <a:pt x="78" y="3140"/>
                  </a:lnTo>
                  <a:lnTo>
                    <a:pt x="52" y="3108"/>
                  </a:lnTo>
                  <a:lnTo>
                    <a:pt x="30" y="3072"/>
                  </a:lnTo>
                  <a:lnTo>
                    <a:pt x="13" y="3034"/>
                  </a:lnTo>
                  <a:lnTo>
                    <a:pt x="3" y="2991"/>
                  </a:lnTo>
                  <a:lnTo>
                    <a:pt x="0" y="2947"/>
                  </a:lnTo>
                  <a:lnTo>
                    <a:pt x="0" y="767"/>
                  </a:lnTo>
                  <a:lnTo>
                    <a:pt x="3" y="724"/>
                  </a:lnTo>
                  <a:lnTo>
                    <a:pt x="13" y="682"/>
                  </a:lnTo>
                  <a:lnTo>
                    <a:pt x="30" y="642"/>
                  </a:lnTo>
                  <a:lnTo>
                    <a:pt x="52" y="607"/>
                  </a:lnTo>
                  <a:lnTo>
                    <a:pt x="78" y="574"/>
                  </a:lnTo>
                  <a:lnTo>
                    <a:pt x="109" y="548"/>
                  </a:lnTo>
                  <a:lnTo>
                    <a:pt x="144" y="526"/>
                  </a:lnTo>
                  <a:lnTo>
                    <a:pt x="183" y="509"/>
                  </a:lnTo>
                  <a:lnTo>
                    <a:pt x="225" y="498"/>
                  </a:lnTo>
                  <a:lnTo>
                    <a:pt x="268" y="495"/>
                  </a:lnTo>
                  <a:close/>
                  <a:moveTo>
                    <a:pt x="2600" y="0"/>
                  </a:moveTo>
                  <a:lnTo>
                    <a:pt x="2629" y="3"/>
                  </a:lnTo>
                  <a:lnTo>
                    <a:pt x="2654" y="13"/>
                  </a:lnTo>
                  <a:lnTo>
                    <a:pt x="2678" y="27"/>
                  </a:lnTo>
                  <a:lnTo>
                    <a:pt x="2696" y="47"/>
                  </a:lnTo>
                  <a:lnTo>
                    <a:pt x="2712" y="69"/>
                  </a:lnTo>
                  <a:lnTo>
                    <a:pt x="2720" y="95"/>
                  </a:lnTo>
                  <a:lnTo>
                    <a:pt x="2724" y="124"/>
                  </a:lnTo>
                  <a:lnTo>
                    <a:pt x="2724" y="619"/>
                  </a:lnTo>
                  <a:lnTo>
                    <a:pt x="2720" y="648"/>
                  </a:lnTo>
                  <a:lnTo>
                    <a:pt x="2712" y="673"/>
                  </a:lnTo>
                  <a:lnTo>
                    <a:pt x="2696" y="696"/>
                  </a:lnTo>
                  <a:lnTo>
                    <a:pt x="2678" y="715"/>
                  </a:lnTo>
                  <a:lnTo>
                    <a:pt x="2654" y="730"/>
                  </a:lnTo>
                  <a:lnTo>
                    <a:pt x="2629" y="739"/>
                  </a:lnTo>
                  <a:lnTo>
                    <a:pt x="2600" y="743"/>
                  </a:lnTo>
                  <a:lnTo>
                    <a:pt x="2572" y="739"/>
                  </a:lnTo>
                  <a:lnTo>
                    <a:pt x="2546" y="730"/>
                  </a:lnTo>
                  <a:lnTo>
                    <a:pt x="2523" y="715"/>
                  </a:lnTo>
                  <a:lnTo>
                    <a:pt x="2503" y="696"/>
                  </a:lnTo>
                  <a:lnTo>
                    <a:pt x="2489" y="673"/>
                  </a:lnTo>
                  <a:lnTo>
                    <a:pt x="2479" y="648"/>
                  </a:lnTo>
                  <a:lnTo>
                    <a:pt x="2476" y="619"/>
                  </a:lnTo>
                  <a:lnTo>
                    <a:pt x="2476" y="124"/>
                  </a:lnTo>
                  <a:lnTo>
                    <a:pt x="2479" y="95"/>
                  </a:lnTo>
                  <a:lnTo>
                    <a:pt x="2489" y="69"/>
                  </a:lnTo>
                  <a:lnTo>
                    <a:pt x="2503" y="47"/>
                  </a:lnTo>
                  <a:lnTo>
                    <a:pt x="2523" y="27"/>
                  </a:lnTo>
                  <a:lnTo>
                    <a:pt x="2546" y="13"/>
                  </a:lnTo>
                  <a:lnTo>
                    <a:pt x="2572" y="3"/>
                  </a:lnTo>
                  <a:lnTo>
                    <a:pt x="2600" y="0"/>
                  </a:lnTo>
                  <a:close/>
                  <a:moveTo>
                    <a:pt x="619" y="0"/>
                  </a:moveTo>
                  <a:lnTo>
                    <a:pt x="647" y="3"/>
                  </a:lnTo>
                  <a:lnTo>
                    <a:pt x="673" y="13"/>
                  </a:lnTo>
                  <a:lnTo>
                    <a:pt x="696" y="27"/>
                  </a:lnTo>
                  <a:lnTo>
                    <a:pt x="715" y="47"/>
                  </a:lnTo>
                  <a:lnTo>
                    <a:pt x="730" y="69"/>
                  </a:lnTo>
                  <a:lnTo>
                    <a:pt x="740" y="95"/>
                  </a:lnTo>
                  <a:lnTo>
                    <a:pt x="743" y="124"/>
                  </a:lnTo>
                  <a:lnTo>
                    <a:pt x="743" y="619"/>
                  </a:lnTo>
                  <a:lnTo>
                    <a:pt x="740" y="648"/>
                  </a:lnTo>
                  <a:lnTo>
                    <a:pt x="730" y="673"/>
                  </a:lnTo>
                  <a:lnTo>
                    <a:pt x="715" y="696"/>
                  </a:lnTo>
                  <a:lnTo>
                    <a:pt x="696" y="715"/>
                  </a:lnTo>
                  <a:lnTo>
                    <a:pt x="673" y="730"/>
                  </a:lnTo>
                  <a:lnTo>
                    <a:pt x="647" y="739"/>
                  </a:lnTo>
                  <a:lnTo>
                    <a:pt x="619" y="743"/>
                  </a:lnTo>
                  <a:lnTo>
                    <a:pt x="590" y="739"/>
                  </a:lnTo>
                  <a:lnTo>
                    <a:pt x="565" y="730"/>
                  </a:lnTo>
                  <a:lnTo>
                    <a:pt x="542" y="715"/>
                  </a:lnTo>
                  <a:lnTo>
                    <a:pt x="523" y="696"/>
                  </a:lnTo>
                  <a:lnTo>
                    <a:pt x="508" y="673"/>
                  </a:lnTo>
                  <a:lnTo>
                    <a:pt x="499" y="648"/>
                  </a:lnTo>
                  <a:lnTo>
                    <a:pt x="495" y="619"/>
                  </a:lnTo>
                  <a:lnTo>
                    <a:pt x="495" y="124"/>
                  </a:lnTo>
                  <a:lnTo>
                    <a:pt x="499" y="95"/>
                  </a:lnTo>
                  <a:lnTo>
                    <a:pt x="508" y="69"/>
                  </a:lnTo>
                  <a:lnTo>
                    <a:pt x="523" y="47"/>
                  </a:lnTo>
                  <a:lnTo>
                    <a:pt x="542" y="27"/>
                  </a:lnTo>
                  <a:lnTo>
                    <a:pt x="565" y="13"/>
                  </a:lnTo>
                  <a:lnTo>
                    <a:pt x="590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2247955" y="3180399"/>
              <a:ext cx="704571" cy="702239"/>
              <a:chOff x="4575175" y="3521076"/>
              <a:chExt cx="479425" cy="477838"/>
            </a:xfrm>
            <a:solidFill>
              <a:schemeClr val="bg1"/>
            </a:solidFill>
          </p:grpSpPr>
          <p:sp>
            <p:nvSpPr>
              <p:cNvPr id="62" name="Freeform 54"/>
              <p:cNvSpPr>
                <a:spLocks/>
              </p:cNvSpPr>
              <p:nvPr/>
            </p:nvSpPr>
            <p:spPr bwMode="auto">
              <a:xfrm>
                <a:off x="4657725" y="3606801"/>
                <a:ext cx="206375" cy="42863"/>
              </a:xfrm>
              <a:custGeom>
                <a:avLst/>
                <a:gdLst>
                  <a:gd name="T0" fmla="*/ 151 w 1438"/>
                  <a:gd name="T1" fmla="*/ 0 h 302"/>
                  <a:gd name="T2" fmla="*/ 1287 w 1438"/>
                  <a:gd name="T3" fmla="*/ 0 h 302"/>
                  <a:gd name="T4" fmla="*/ 1318 w 1438"/>
                  <a:gd name="T5" fmla="*/ 3 h 302"/>
                  <a:gd name="T6" fmla="*/ 1346 w 1438"/>
                  <a:gd name="T7" fmla="*/ 12 h 302"/>
                  <a:gd name="T8" fmla="*/ 1372 w 1438"/>
                  <a:gd name="T9" fmla="*/ 26 h 302"/>
                  <a:gd name="T10" fmla="*/ 1394 w 1438"/>
                  <a:gd name="T11" fmla="*/ 45 h 302"/>
                  <a:gd name="T12" fmla="*/ 1413 w 1438"/>
                  <a:gd name="T13" fmla="*/ 67 h 302"/>
                  <a:gd name="T14" fmla="*/ 1426 w 1438"/>
                  <a:gd name="T15" fmla="*/ 93 h 302"/>
                  <a:gd name="T16" fmla="*/ 1435 w 1438"/>
                  <a:gd name="T17" fmla="*/ 121 h 302"/>
                  <a:gd name="T18" fmla="*/ 1438 w 1438"/>
                  <a:gd name="T19" fmla="*/ 151 h 302"/>
                  <a:gd name="T20" fmla="*/ 1435 w 1438"/>
                  <a:gd name="T21" fmla="*/ 181 h 302"/>
                  <a:gd name="T22" fmla="*/ 1426 w 1438"/>
                  <a:gd name="T23" fmla="*/ 209 h 302"/>
                  <a:gd name="T24" fmla="*/ 1413 w 1438"/>
                  <a:gd name="T25" fmla="*/ 235 h 302"/>
                  <a:gd name="T26" fmla="*/ 1394 w 1438"/>
                  <a:gd name="T27" fmla="*/ 257 h 302"/>
                  <a:gd name="T28" fmla="*/ 1372 w 1438"/>
                  <a:gd name="T29" fmla="*/ 276 h 302"/>
                  <a:gd name="T30" fmla="*/ 1346 w 1438"/>
                  <a:gd name="T31" fmla="*/ 289 h 302"/>
                  <a:gd name="T32" fmla="*/ 1318 w 1438"/>
                  <a:gd name="T33" fmla="*/ 298 h 302"/>
                  <a:gd name="T34" fmla="*/ 1287 w 1438"/>
                  <a:gd name="T35" fmla="*/ 302 h 302"/>
                  <a:gd name="T36" fmla="*/ 151 w 1438"/>
                  <a:gd name="T37" fmla="*/ 302 h 302"/>
                  <a:gd name="T38" fmla="*/ 121 w 1438"/>
                  <a:gd name="T39" fmla="*/ 298 h 302"/>
                  <a:gd name="T40" fmla="*/ 93 w 1438"/>
                  <a:gd name="T41" fmla="*/ 289 h 302"/>
                  <a:gd name="T42" fmla="*/ 66 w 1438"/>
                  <a:gd name="T43" fmla="*/ 276 h 302"/>
                  <a:gd name="T44" fmla="*/ 44 w 1438"/>
                  <a:gd name="T45" fmla="*/ 257 h 302"/>
                  <a:gd name="T46" fmla="*/ 26 w 1438"/>
                  <a:gd name="T47" fmla="*/ 235 h 302"/>
                  <a:gd name="T48" fmla="*/ 12 w 1438"/>
                  <a:gd name="T49" fmla="*/ 209 h 302"/>
                  <a:gd name="T50" fmla="*/ 4 w 1438"/>
                  <a:gd name="T51" fmla="*/ 181 h 302"/>
                  <a:gd name="T52" fmla="*/ 0 w 1438"/>
                  <a:gd name="T53" fmla="*/ 151 h 302"/>
                  <a:gd name="T54" fmla="*/ 4 w 1438"/>
                  <a:gd name="T55" fmla="*/ 121 h 302"/>
                  <a:gd name="T56" fmla="*/ 12 w 1438"/>
                  <a:gd name="T57" fmla="*/ 93 h 302"/>
                  <a:gd name="T58" fmla="*/ 26 w 1438"/>
                  <a:gd name="T59" fmla="*/ 67 h 302"/>
                  <a:gd name="T60" fmla="*/ 44 w 1438"/>
                  <a:gd name="T61" fmla="*/ 45 h 302"/>
                  <a:gd name="T62" fmla="*/ 66 w 1438"/>
                  <a:gd name="T63" fmla="*/ 26 h 302"/>
                  <a:gd name="T64" fmla="*/ 93 w 1438"/>
                  <a:gd name="T65" fmla="*/ 12 h 302"/>
                  <a:gd name="T66" fmla="*/ 121 w 1438"/>
                  <a:gd name="T67" fmla="*/ 3 h 302"/>
                  <a:gd name="T68" fmla="*/ 151 w 1438"/>
                  <a:gd name="T69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2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5"/>
                    </a:lnTo>
                    <a:lnTo>
                      <a:pt x="1413" y="67"/>
                    </a:lnTo>
                    <a:lnTo>
                      <a:pt x="1426" y="93"/>
                    </a:lnTo>
                    <a:lnTo>
                      <a:pt x="1435" y="121"/>
                    </a:lnTo>
                    <a:lnTo>
                      <a:pt x="1438" y="151"/>
                    </a:lnTo>
                    <a:lnTo>
                      <a:pt x="1435" y="181"/>
                    </a:lnTo>
                    <a:lnTo>
                      <a:pt x="1426" y="209"/>
                    </a:lnTo>
                    <a:lnTo>
                      <a:pt x="1413" y="235"/>
                    </a:lnTo>
                    <a:lnTo>
                      <a:pt x="1394" y="257"/>
                    </a:lnTo>
                    <a:lnTo>
                      <a:pt x="1372" y="276"/>
                    </a:lnTo>
                    <a:lnTo>
                      <a:pt x="1346" y="289"/>
                    </a:lnTo>
                    <a:lnTo>
                      <a:pt x="1318" y="298"/>
                    </a:lnTo>
                    <a:lnTo>
                      <a:pt x="1287" y="302"/>
                    </a:lnTo>
                    <a:lnTo>
                      <a:pt x="151" y="302"/>
                    </a:lnTo>
                    <a:lnTo>
                      <a:pt x="121" y="298"/>
                    </a:lnTo>
                    <a:lnTo>
                      <a:pt x="93" y="289"/>
                    </a:lnTo>
                    <a:lnTo>
                      <a:pt x="66" y="276"/>
                    </a:lnTo>
                    <a:lnTo>
                      <a:pt x="44" y="257"/>
                    </a:lnTo>
                    <a:lnTo>
                      <a:pt x="26" y="235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1"/>
                    </a:lnTo>
                    <a:lnTo>
                      <a:pt x="12" y="93"/>
                    </a:lnTo>
                    <a:lnTo>
                      <a:pt x="26" y="67"/>
                    </a:lnTo>
                    <a:lnTo>
                      <a:pt x="44" y="45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55"/>
              <p:cNvSpPr>
                <a:spLocks/>
              </p:cNvSpPr>
              <p:nvPr/>
            </p:nvSpPr>
            <p:spPr bwMode="auto">
              <a:xfrm>
                <a:off x="4657725" y="3687763"/>
                <a:ext cx="206375" cy="42863"/>
              </a:xfrm>
              <a:custGeom>
                <a:avLst/>
                <a:gdLst>
                  <a:gd name="T0" fmla="*/ 151 w 1438"/>
                  <a:gd name="T1" fmla="*/ 0 h 301"/>
                  <a:gd name="T2" fmla="*/ 1287 w 1438"/>
                  <a:gd name="T3" fmla="*/ 0 h 301"/>
                  <a:gd name="T4" fmla="*/ 1318 w 1438"/>
                  <a:gd name="T5" fmla="*/ 3 h 301"/>
                  <a:gd name="T6" fmla="*/ 1346 w 1438"/>
                  <a:gd name="T7" fmla="*/ 12 h 301"/>
                  <a:gd name="T8" fmla="*/ 1372 w 1438"/>
                  <a:gd name="T9" fmla="*/ 26 h 301"/>
                  <a:gd name="T10" fmla="*/ 1394 w 1438"/>
                  <a:gd name="T11" fmla="*/ 44 h 301"/>
                  <a:gd name="T12" fmla="*/ 1413 w 1438"/>
                  <a:gd name="T13" fmla="*/ 66 h 301"/>
                  <a:gd name="T14" fmla="*/ 1426 w 1438"/>
                  <a:gd name="T15" fmla="*/ 92 h 301"/>
                  <a:gd name="T16" fmla="*/ 1435 w 1438"/>
                  <a:gd name="T17" fmla="*/ 120 h 301"/>
                  <a:gd name="T18" fmla="*/ 1438 w 1438"/>
                  <a:gd name="T19" fmla="*/ 150 h 301"/>
                  <a:gd name="T20" fmla="*/ 1435 w 1438"/>
                  <a:gd name="T21" fmla="*/ 181 h 301"/>
                  <a:gd name="T22" fmla="*/ 1426 w 1438"/>
                  <a:gd name="T23" fmla="*/ 210 h 301"/>
                  <a:gd name="T24" fmla="*/ 1413 w 1438"/>
                  <a:gd name="T25" fmla="*/ 235 h 301"/>
                  <a:gd name="T26" fmla="*/ 1394 w 1438"/>
                  <a:gd name="T27" fmla="*/ 258 h 301"/>
                  <a:gd name="T28" fmla="*/ 1372 w 1438"/>
                  <a:gd name="T29" fmla="*/ 275 h 301"/>
                  <a:gd name="T30" fmla="*/ 1346 w 1438"/>
                  <a:gd name="T31" fmla="*/ 290 h 301"/>
                  <a:gd name="T32" fmla="*/ 1318 w 1438"/>
                  <a:gd name="T33" fmla="*/ 298 h 301"/>
                  <a:gd name="T34" fmla="*/ 1287 w 1438"/>
                  <a:gd name="T35" fmla="*/ 301 h 301"/>
                  <a:gd name="T36" fmla="*/ 151 w 1438"/>
                  <a:gd name="T37" fmla="*/ 301 h 301"/>
                  <a:gd name="T38" fmla="*/ 121 w 1438"/>
                  <a:gd name="T39" fmla="*/ 298 h 301"/>
                  <a:gd name="T40" fmla="*/ 93 w 1438"/>
                  <a:gd name="T41" fmla="*/ 290 h 301"/>
                  <a:gd name="T42" fmla="*/ 66 w 1438"/>
                  <a:gd name="T43" fmla="*/ 275 h 301"/>
                  <a:gd name="T44" fmla="*/ 44 w 1438"/>
                  <a:gd name="T45" fmla="*/ 258 h 301"/>
                  <a:gd name="T46" fmla="*/ 26 w 1438"/>
                  <a:gd name="T47" fmla="*/ 235 h 301"/>
                  <a:gd name="T48" fmla="*/ 12 w 1438"/>
                  <a:gd name="T49" fmla="*/ 210 h 301"/>
                  <a:gd name="T50" fmla="*/ 4 w 1438"/>
                  <a:gd name="T51" fmla="*/ 181 h 301"/>
                  <a:gd name="T52" fmla="*/ 0 w 1438"/>
                  <a:gd name="T53" fmla="*/ 150 h 301"/>
                  <a:gd name="T54" fmla="*/ 4 w 1438"/>
                  <a:gd name="T55" fmla="*/ 120 h 301"/>
                  <a:gd name="T56" fmla="*/ 12 w 1438"/>
                  <a:gd name="T57" fmla="*/ 92 h 301"/>
                  <a:gd name="T58" fmla="*/ 26 w 1438"/>
                  <a:gd name="T59" fmla="*/ 66 h 301"/>
                  <a:gd name="T60" fmla="*/ 44 w 1438"/>
                  <a:gd name="T61" fmla="*/ 44 h 301"/>
                  <a:gd name="T62" fmla="*/ 66 w 1438"/>
                  <a:gd name="T63" fmla="*/ 26 h 301"/>
                  <a:gd name="T64" fmla="*/ 93 w 1438"/>
                  <a:gd name="T65" fmla="*/ 12 h 301"/>
                  <a:gd name="T66" fmla="*/ 121 w 1438"/>
                  <a:gd name="T67" fmla="*/ 3 h 301"/>
                  <a:gd name="T68" fmla="*/ 151 w 1438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1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4"/>
                    </a:lnTo>
                    <a:lnTo>
                      <a:pt x="1413" y="66"/>
                    </a:lnTo>
                    <a:lnTo>
                      <a:pt x="1426" y="92"/>
                    </a:lnTo>
                    <a:lnTo>
                      <a:pt x="1435" y="120"/>
                    </a:lnTo>
                    <a:lnTo>
                      <a:pt x="1438" y="150"/>
                    </a:lnTo>
                    <a:lnTo>
                      <a:pt x="1435" y="181"/>
                    </a:lnTo>
                    <a:lnTo>
                      <a:pt x="1426" y="210"/>
                    </a:lnTo>
                    <a:lnTo>
                      <a:pt x="1413" y="235"/>
                    </a:lnTo>
                    <a:lnTo>
                      <a:pt x="1394" y="258"/>
                    </a:lnTo>
                    <a:lnTo>
                      <a:pt x="1372" y="275"/>
                    </a:lnTo>
                    <a:lnTo>
                      <a:pt x="1346" y="290"/>
                    </a:lnTo>
                    <a:lnTo>
                      <a:pt x="1318" y="298"/>
                    </a:lnTo>
                    <a:lnTo>
                      <a:pt x="1287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8"/>
                    </a:lnTo>
                    <a:lnTo>
                      <a:pt x="26" y="235"/>
                    </a:lnTo>
                    <a:lnTo>
                      <a:pt x="12" y="210"/>
                    </a:lnTo>
                    <a:lnTo>
                      <a:pt x="4" y="181"/>
                    </a:lnTo>
                    <a:lnTo>
                      <a:pt x="0" y="150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6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56"/>
              <p:cNvSpPr>
                <a:spLocks/>
              </p:cNvSpPr>
              <p:nvPr/>
            </p:nvSpPr>
            <p:spPr bwMode="auto">
              <a:xfrm>
                <a:off x="4657725" y="3768726"/>
                <a:ext cx="125413" cy="44450"/>
              </a:xfrm>
              <a:custGeom>
                <a:avLst/>
                <a:gdLst>
                  <a:gd name="T0" fmla="*/ 151 w 870"/>
                  <a:gd name="T1" fmla="*/ 0 h 301"/>
                  <a:gd name="T2" fmla="*/ 720 w 870"/>
                  <a:gd name="T3" fmla="*/ 0 h 301"/>
                  <a:gd name="T4" fmla="*/ 750 w 870"/>
                  <a:gd name="T5" fmla="*/ 4 h 301"/>
                  <a:gd name="T6" fmla="*/ 778 w 870"/>
                  <a:gd name="T7" fmla="*/ 12 h 301"/>
                  <a:gd name="T8" fmla="*/ 805 w 870"/>
                  <a:gd name="T9" fmla="*/ 26 h 301"/>
                  <a:gd name="T10" fmla="*/ 827 w 870"/>
                  <a:gd name="T11" fmla="*/ 44 h 301"/>
                  <a:gd name="T12" fmla="*/ 845 w 870"/>
                  <a:gd name="T13" fmla="*/ 67 h 301"/>
                  <a:gd name="T14" fmla="*/ 859 w 870"/>
                  <a:gd name="T15" fmla="*/ 92 h 301"/>
                  <a:gd name="T16" fmla="*/ 867 w 870"/>
                  <a:gd name="T17" fmla="*/ 120 h 301"/>
                  <a:gd name="T18" fmla="*/ 870 w 870"/>
                  <a:gd name="T19" fmla="*/ 151 h 301"/>
                  <a:gd name="T20" fmla="*/ 867 w 870"/>
                  <a:gd name="T21" fmla="*/ 181 h 301"/>
                  <a:gd name="T22" fmla="*/ 859 w 870"/>
                  <a:gd name="T23" fmla="*/ 209 h 301"/>
                  <a:gd name="T24" fmla="*/ 845 w 870"/>
                  <a:gd name="T25" fmla="*/ 234 h 301"/>
                  <a:gd name="T26" fmla="*/ 827 w 870"/>
                  <a:gd name="T27" fmla="*/ 257 h 301"/>
                  <a:gd name="T28" fmla="*/ 805 w 870"/>
                  <a:gd name="T29" fmla="*/ 275 h 301"/>
                  <a:gd name="T30" fmla="*/ 778 w 870"/>
                  <a:gd name="T31" fmla="*/ 290 h 301"/>
                  <a:gd name="T32" fmla="*/ 750 w 870"/>
                  <a:gd name="T33" fmla="*/ 298 h 301"/>
                  <a:gd name="T34" fmla="*/ 720 w 870"/>
                  <a:gd name="T35" fmla="*/ 301 h 301"/>
                  <a:gd name="T36" fmla="*/ 151 w 870"/>
                  <a:gd name="T37" fmla="*/ 301 h 301"/>
                  <a:gd name="T38" fmla="*/ 121 w 870"/>
                  <a:gd name="T39" fmla="*/ 298 h 301"/>
                  <a:gd name="T40" fmla="*/ 93 w 870"/>
                  <a:gd name="T41" fmla="*/ 290 h 301"/>
                  <a:gd name="T42" fmla="*/ 66 w 870"/>
                  <a:gd name="T43" fmla="*/ 275 h 301"/>
                  <a:gd name="T44" fmla="*/ 44 w 870"/>
                  <a:gd name="T45" fmla="*/ 257 h 301"/>
                  <a:gd name="T46" fmla="*/ 26 w 870"/>
                  <a:gd name="T47" fmla="*/ 234 h 301"/>
                  <a:gd name="T48" fmla="*/ 12 w 870"/>
                  <a:gd name="T49" fmla="*/ 209 h 301"/>
                  <a:gd name="T50" fmla="*/ 4 w 870"/>
                  <a:gd name="T51" fmla="*/ 181 h 301"/>
                  <a:gd name="T52" fmla="*/ 0 w 870"/>
                  <a:gd name="T53" fmla="*/ 151 h 301"/>
                  <a:gd name="T54" fmla="*/ 4 w 870"/>
                  <a:gd name="T55" fmla="*/ 120 h 301"/>
                  <a:gd name="T56" fmla="*/ 12 w 870"/>
                  <a:gd name="T57" fmla="*/ 92 h 301"/>
                  <a:gd name="T58" fmla="*/ 26 w 870"/>
                  <a:gd name="T59" fmla="*/ 67 h 301"/>
                  <a:gd name="T60" fmla="*/ 44 w 870"/>
                  <a:gd name="T61" fmla="*/ 44 h 301"/>
                  <a:gd name="T62" fmla="*/ 66 w 870"/>
                  <a:gd name="T63" fmla="*/ 26 h 301"/>
                  <a:gd name="T64" fmla="*/ 93 w 870"/>
                  <a:gd name="T65" fmla="*/ 12 h 301"/>
                  <a:gd name="T66" fmla="*/ 121 w 870"/>
                  <a:gd name="T67" fmla="*/ 4 h 301"/>
                  <a:gd name="T68" fmla="*/ 151 w 870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0" h="301">
                    <a:moveTo>
                      <a:pt x="151" y="0"/>
                    </a:moveTo>
                    <a:lnTo>
                      <a:pt x="720" y="0"/>
                    </a:lnTo>
                    <a:lnTo>
                      <a:pt x="750" y="4"/>
                    </a:lnTo>
                    <a:lnTo>
                      <a:pt x="778" y="12"/>
                    </a:lnTo>
                    <a:lnTo>
                      <a:pt x="805" y="26"/>
                    </a:lnTo>
                    <a:lnTo>
                      <a:pt x="827" y="44"/>
                    </a:lnTo>
                    <a:lnTo>
                      <a:pt x="845" y="67"/>
                    </a:lnTo>
                    <a:lnTo>
                      <a:pt x="859" y="92"/>
                    </a:lnTo>
                    <a:lnTo>
                      <a:pt x="867" y="120"/>
                    </a:lnTo>
                    <a:lnTo>
                      <a:pt x="870" y="151"/>
                    </a:lnTo>
                    <a:lnTo>
                      <a:pt x="867" y="181"/>
                    </a:lnTo>
                    <a:lnTo>
                      <a:pt x="859" y="209"/>
                    </a:lnTo>
                    <a:lnTo>
                      <a:pt x="845" y="234"/>
                    </a:lnTo>
                    <a:lnTo>
                      <a:pt x="827" y="257"/>
                    </a:lnTo>
                    <a:lnTo>
                      <a:pt x="805" y="275"/>
                    </a:lnTo>
                    <a:lnTo>
                      <a:pt x="778" y="290"/>
                    </a:lnTo>
                    <a:lnTo>
                      <a:pt x="750" y="298"/>
                    </a:lnTo>
                    <a:lnTo>
                      <a:pt x="720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7"/>
                    </a:lnTo>
                    <a:lnTo>
                      <a:pt x="26" y="234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7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4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57"/>
              <p:cNvSpPr>
                <a:spLocks/>
              </p:cNvSpPr>
              <p:nvPr/>
            </p:nvSpPr>
            <p:spPr bwMode="auto">
              <a:xfrm>
                <a:off x="4575175" y="3521076"/>
                <a:ext cx="371475" cy="477838"/>
              </a:xfrm>
              <a:custGeom>
                <a:avLst/>
                <a:gdLst>
                  <a:gd name="T0" fmla="*/ 152 w 2574"/>
                  <a:gd name="T1" fmla="*/ 0 h 3310"/>
                  <a:gd name="T2" fmla="*/ 2423 w 2574"/>
                  <a:gd name="T3" fmla="*/ 0 h 3310"/>
                  <a:gd name="T4" fmla="*/ 2453 w 2574"/>
                  <a:gd name="T5" fmla="*/ 3 h 3310"/>
                  <a:gd name="T6" fmla="*/ 2481 w 2574"/>
                  <a:gd name="T7" fmla="*/ 12 h 3310"/>
                  <a:gd name="T8" fmla="*/ 2507 w 2574"/>
                  <a:gd name="T9" fmla="*/ 26 h 3310"/>
                  <a:gd name="T10" fmla="*/ 2529 w 2574"/>
                  <a:gd name="T11" fmla="*/ 44 h 3310"/>
                  <a:gd name="T12" fmla="*/ 2548 w 2574"/>
                  <a:gd name="T13" fmla="*/ 67 h 3310"/>
                  <a:gd name="T14" fmla="*/ 2562 w 2574"/>
                  <a:gd name="T15" fmla="*/ 92 h 3310"/>
                  <a:gd name="T16" fmla="*/ 2571 w 2574"/>
                  <a:gd name="T17" fmla="*/ 120 h 3310"/>
                  <a:gd name="T18" fmla="*/ 2574 w 2574"/>
                  <a:gd name="T19" fmla="*/ 150 h 3310"/>
                  <a:gd name="T20" fmla="*/ 2574 w 2574"/>
                  <a:gd name="T21" fmla="*/ 374 h 3310"/>
                  <a:gd name="T22" fmla="*/ 2272 w 2574"/>
                  <a:gd name="T23" fmla="*/ 896 h 3310"/>
                  <a:gd name="T24" fmla="*/ 2272 w 2574"/>
                  <a:gd name="T25" fmla="*/ 301 h 3310"/>
                  <a:gd name="T26" fmla="*/ 304 w 2574"/>
                  <a:gd name="T27" fmla="*/ 301 h 3310"/>
                  <a:gd name="T28" fmla="*/ 304 w 2574"/>
                  <a:gd name="T29" fmla="*/ 3008 h 3310"/>
                  <a:gd name="T30" fmla="*/ 2272 w 2574"/>
                  <a:gd name="T31" fmla="*/ 3008 h 3310"/>
                  <a:gd name="T32" fmla="*/ 2272 w 2574"/>
                  <a:gd name="T33" fmla="*/ 2634 h 3310"/>
                  <a:gd name="T34" fmla="*/ 2430 w 2574"/>
                  <a:gd name="T35" fmla="*/ 2530 h 3310"/>
                  <a:gd name="T36" fmla="*/ 2458 w 2574"/>
                  <a:gd name="T37" fmla="*/ 2508 h 3310"/>
                  <a:gd name="T38" fmla="*/ 2482 w 2574"/>
                  <a:gd name="T39" fmla="*/ 2483 h 3310"/>
                  <a:gd name="T40" fmla="*/ 2502 w 2574"/>
                  <a:gd name="T41" fmla="*/ 2454 h 3310"/>
                  <a:gd name="T42" fmla="*/ 2574 w 2574"/>
                  <a:gd name="T43" fmla="*/ 2330 h 3310"/>
                  <a:gd name="T44" fmla="*/ 2574 w 2574"/>
                  <a:gd name="T45" fmla="*/ 3159 h 3310"/>
                  <a:gd name="T46" fmla="*/ 2571 w 2574"/>
                  <a:gd name="T47" fmla="*/ 3189 h 3310"/>
                  <a:gd name="T48" fmla="*/ 2562 w 2574"/>
                  <a:gd name="T49" fmla="*/ 3217 h 3310"/>
                  <a:gd name="T50" fmla="*/ 2548 w 2574"/>
                  <a:gd name="T51" fmla="*/ 3243 h 3310"/>
                  <a:gd name="T52" fmla="*/ 2529 w 2574"/>
                  <a:gd name="T53" fmla="*/ 3265 h 3310"/>
                  <a:gd name="T54" fmla="*/ 2507 w 2574"/>
                  <a:gd name="T55" fmla="*/ 3284 h 3310"/>
                  <a:gd name="T56" fmla="*/ 2481 w 2574"/>
                  <a:gd name="T57" fmla="*/ 3297 h 3310"/>
                  <a:gd name="T58" fmla="*/ 2453 w 2574"/>
                  <a:gd name="T59" fmla="*/ 3307 h 3310"/>
                  <a:gd name="T60" fmla="*/ 2423 w 2574"/>
                  <a:gd name="T61" fmla="*/ 3310 h 3310"/>
                  <a:gd name="T62" fmla="*/ 152 w 2574"/>
                  <a:gd name="T63" fmla="*/ 3310 h 3310"/>
                  <a:gd name="T64" fmla="*/ 121 w 2574"/>
                  <a:gd name="T65" fmla="*/ 3307 h 3310"/>
                  <a:gd name="T66" fmla="*/ 93 w 2574"/>
                  <a:gd name="T67" fmla="*/ 3297 h 3310"/>
                  <a:gd name="T68" fmla="*/ 67 w 2574"/>
                  <a:gd name="T69" fmla="*/ 3284 h 3310"/>
                  <a:gd name="T70" fmla="*/ 45 w 2574"/>
                  <a:gd name="T71" fmla="*/ 3265 h 3310"/>
                  <a:gd name="T72" fmla="*/ 26 w 2574"/>
                  <a:gd name="T73" fmla="*/ 3243 h 3310"/>
                  <a:gd name="T74" fmla="*/ 13 w 2574"/>
                  <a:gd name="T75" fmla="*/ 3217 h 3310"/>
                  <a:gd name="T76" fmla="*/ 3 w 2574"/>
                  <a:gd name="T77" fmla="*/ 3189 h 3310"/>
                  <a:gd name="T78" fmla="*/ 0 w 2574"/>
                  <a:gd name="T79" fmla="*/ 3159 h 3310"/>
                  <a:gd name="T80" fmla="*/ 0 w 2574"/>
                  <a:gd name="T81" fmla="*/ 150 h 3310"/>
                  <a:gd name="T82" fmla="*/ 3 w 2574"/>
                  <a:gd name="T83" fmla="*/ 120 h 3310"/>
                  <a:gd name="T84" fmla="*/ 13 w 2574"/>
                  <a:gd name="T85" fmla="*/ 92 h 3310"/>
                  <a:gd name="T86" fmla="*/ 26 w 2574"/>
                  <a:gd name="T87" fmla="*/ 67 h 3310"/>
                  <a:gd name="T88" fmla="*/ 45 w 2574"/>
                  <a:gd name="T89" fmla="*/ 44 h 3310"/>
                  <a:gd name="T90" fmla="*/ 67 w 2574"/>
                  <a:gd name="T91" fmla="*/ 26 h 3310"/>
                  <a:gd name="T92" fmla="*/ 93 w 2574"/>
                  <a:gd name="T93" fmla="*/ 12 h 3310"/>
                  <a:gd name="T94" fmla="*/ 121 w 2574"/>
                  <a:gd name="T95" fmla="*/ 3 h 3310"/>
                  <a:gd name="T96" fmla="*/ 152 w 2574"/>
                  <a:gd name="T97" fmla="*/ 0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74" h="3310">
                    <a:moveTo>
                      <a:pt x="152" y="0"/>
                    </a:moveTo>
                    <a:lnTo>
                      <a:pt x="2423" y="0"/>
                    </a:lnTo>
                    <a:lnTo>
                      <a:pt x="2453" y="3"/>
                    </a:lnTo>
                    <a:lnTo>
                      <a:pt x="2481" y="12"/>
                    </a:lnTo>
                    <a:lnTo>
                      <a:pt x="2507" y="26"/>
                    </a:lnTo>
                    <a:lnTo>
                      <a:pt x="2529" y="44"/>
                    </a:lnTo>
                    <a:lnTo>
                      <a:pt x="2548" y="67"/>
                    </a:lnTo>
                    <a:lnTo>
                      <a:pt x="2562" y="92"/>
                    </a:lnTo>
                    <a:lnTo>
                      <a:pt x="2571" y="120"/>
                    </a:lnTo>
                    <a:lnTo>
                      <a:pt x="2574" y="150"/>
                    </a:lnTo>
                    <a:lnTo>
                      <a:pt x="2574" y="374"/>
                    </a:lnTo>
                    <a:lnTo>
                      <a:pt x="2272" y="896"/>
                    </a:lnTo>
                    <a:lnTo>
                      <a:pt x="2272" y="301"/>
                    </a:lnTo>
                    <a:lnTo>
                      <a:pt x="304" y="301"/>
                    </a:lnTo>
                    <a:lnTo>
                      <a:pt x="304" y="3008"/>
                    </a:lnTo>
                    <a:lnTo>
                      <a:pt x="2272" y="3008"/>
                    </a:lnTo>
                    <a:lnTo>
                      <a:pt x="2272" y="2634"/>
                    </a:lnTo>
                    <a:lnTo>
                      <a:pt x="2430" y="2530"/>
                    </a:lnTo>
                    <a:lnTo>
                      <a:pt x="2458" y="2508"/>
                    </a:lnTo>
                    <a:lnTo>
                      <a:pt x="2482" y="2483"/>
                    </a:lnTo>
                    <a:lnTo>
                      <a:pt x="2502" y="2454"/>
                    </a:lnTo>
                    <a:lnTo>
                      <a:pt x="2574" y="2330"/>
                    </a:lnTo>
                    <a:lnTo>
                      <a:pt x="2574" y="3159"/>
                    </a:lnTo>
                    <a:lnTo>
                      <a:pt x="2571" y="3189"/>
                    </a:lnTo>
                    <a:lnTo>
                      <a:pt x="2562" y="3217"/>
                    </a:lnTo>
                    <a:lnTo>
                      <a:pt x="2548" y="3243"/>
                    </a:lnTo>
                    <a:lnTo>
                      <a:pt x="2529" y="3265"/>
                    </a:lnTo>
                    <a:lnTo>
                      <a:pt x="2507" y="3284"/>
                    </a:lnTo>
                    <a:lnTo>
                      <a:pt x="2481" y="3297"/>
                    </a:lnTo>
                    <a:lnTo>
                      <a:pt x="2453" y="3307"/>
                    </a:lnTo>
                    <a:lnTo>
                      <a:pt x="2423" y="3310"/>
                    </a:lnTo>
                    <a:lnTo>
                      <a:pt x="152" y="3310"/>
                    </a:lnTo>
                    <a:lnTo>
                      <a:pt x="121" y="3307"/>
                    </a:lnTo>
                    <a:lnTo>
                      <a:pt x="93" y="3297"/>
                    </a:lnTo>
                    <a:lnTo>
                      <a:pt x="67" y="3284"/>
                    </a:lnTo>
                    <a:lnTo>
                      <a:pt x="45" y="3265"/>
                    </a:lnTo>
                    <a:lnTo>
                      <a:pt x="26" y="3243"/>
                    </a:lnTo>
                    <a:lnTo>
                      <a:pt x="13" y="3217"/>
                    </a:lnTo>
                    <a:lnTo>
                      <a:pt x="3" y="3189"/>
                    </a:lnTo>
                    <a:lnTo>
                      <a:pt x="0" y="3159"/>
                    </a:lnTo>
                    <a:lnTo>
                      <a:pt x="0" y="150"/>
                    </a:lnTo>
                    <a:lnTo>
                      <a:pt x="3" y="120"/>
                    </a:lnTo>
                    <a:lnTo>
                      <a:pt x="13" y="92"/>
                    </a:lnTo>
                    <a:lnTo>
                      <a:pt x="26" y="67"/>
                    </a:lnTo>
                    <a:lnTo>
                      <a:pt x="45" y="44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58"/>
              <p:cNvSpPr>
                <a:spLocks noEditPoints="1"/>
              </p:cNvSpPr>
              <p:nvPr/>
            </p:nvSpPr>
            <p:spPr bwMode="auto">
              <a:xfrm>
                <a:off x="4826000" y="3575051"/>
                <a:ext cx="228600" cy="341313"/>
              </a:xfrm>
              <a:custGeom>
                <a:avLst/>
                <a:gdLst>
                  <a:gd name="T0" fmla="*/ 131 w 1591"/>
                  <a:gd name="T1" fmla="*/ 1996 h 2370"/>
                  <a:gd name="T2" fmla="*/ 223 w 1591"/>
                  <a:gd name="T3" fmla="*/ 2040 h 2370"/>
                  <a:gd name="T4" fmla="*/ 308 w 1591"/>
                  <a:gd name="T5" fmla="*/ 2097 h 2370"/>
                  <a:gd name="T6" fmla="*/ 439 w 1591"/>
                  <a:gd name="T7" fmla="*/ 1980 h 2370"/>
                  <a:gd name="T8" fmla="*/ 389 w 1591"/>
                  <a:gd name="T9" fmla="*/ 1934 h 2370"/>
                  <a:gd name="T10" fmla="*/ 314 w 1591"/>
                  <a:gd name="T11" fmla="*/ 1883 h 2370"/>
                  <a:gd name="T12" fmla="*/ 245 w 1591"/>
                  <a:gd name="T13" fmla="*/ 1849 h 2370"/>
                  <a:gd name="T14" fmla="*/ 187 w 1591"/>
                  <a:gd name="T15" fmla="*/ 1829 h 2370"/>
                  <a:gd name="T16" fmla="*/ 141 w 1591"/>
                  <a:gd name="T17" fmla="*/ 1820 h 2370"/>
                  <a:gd name="T18" fmla="*/ 1118 w 1591"/>
                  <a:gd name="T19" fmla="*/ 0 h 2370"/>
                  <a:gd name="T20" fmla="*/ 1173 w 1591"/>
                  <a:gd name="T21" fmla="*/ 7 h 2370"/>
                  <a:gd name="T22" fmla="*/ 1240 w 1591"/>
                  <a:gd name="T23" fmla="*/ 25 h 2370"/>
                  <a:gd name="T24" fmla="*/ 1319 w 1591"/>
                  <a:gd name="T25" fmla="*/ 57 h 2370"/>
                  <a:gd name="T26" fmla="*/ 1407 w 1591"/>
                  <a:gd name="T27" fmla="*/ 108 h 2370"/>
                  <a:gd name="T28" fmla="*/ 1478 w 1591"/>
                  <a:gd name="T29" fmla="*/ 163 h 2370"/>
                  <a:gd name="T30" fmla="*/ 1528 w 1591"/>
                  <a:gd name="T31" fmla="*/ 215 h 2370"/>
                  <a:gd name="T32" fmla="*/ 1561 w 1591"/>
                  <a:gd name="T33" fmla="*/ 261 h 2370"/>
                  <a:gd name="T34" fmla="*/ 1580 w 1591"/>
                  <a:gd name="T35" fmla="*/ 297 h 2370"/>
                  <a:gd name="T36" fmla="*/ 1588 w 1591"/>
                  <a:gd name="T37" fmla="*/ 320 h 2370"/>
                  <a:gd name="T38" fmla="*/ 1591 w 1591"/>
                  <a:gd name="T39" fmla="*/ 344 h 2370"/>
                  <a:gd name="T40" fmla="*/ 1581 w 1591"/>
                  <a:gd name="T41" fmla="*/ 379 h 2370"/>
                  <a:gd name="T42" fmla="*/ 625 w 1591"/>
                  <a:gd name="T43" fmla="*/ 2021 h 2370"/>
                  <a:gd name="T44" fmla="*/ 116 w 1591"/>
                  <a:gd name="T45" fmla="*/ 2357 h 2370"/>
                  <a:gd name="T46" fmla="*/ 77 w 1591"/>
                  <a:gd name="T47" fmla="*/ 2370 h 2370"/>
                  <a:gd name="T48" fmla="*/ 36 w 1591"/>
                  <a:gd name="T49" fmla="*/ 2359 h 2370"/>
                  <a:gd name="T50" fmla="*/ 12 w 1591"/>
                  <a:gd name="T51" fmla="*/ 2338 h 2370"/>
                  <a:gd name="T52" fmla="*/ 0 w 1591"/>
                  <a:gd name="T53" fmla="*/ 2306 h 2370"/>
                  <a:gd name="T54" fmla="*/ 34 w 1591"/>
                  <a:gd name="T55" fmla="*/ 1702 h 2370"/>
                  <a:gd name="T56" fmla="*/ 45 w 1591"/>
                  <a:gd name="T57" fmla="*/ 1670 h 2370"/>
                  <a:gd name="T58" fmla="*/ 1002 w 1591"/>
                  <a:gd name="T59" fmla="*/ 27 h 2370"/>
                  <a:gd name="T60" fmla="*/ 1034 w 1591"/>
                  <a:gd name="T61" fmla="*/ 7 h 2370"/>
                  <a:gd name="T62" fmla="*/ 1048 w 1591"/>
                  <a:gd name="T63" fmla="*/ 4 h 2370"/>
                  <a:gd name="T64" fmla="*/ 1076 w 1591"/>
                  <a:gd name="T65" fmla="*/ 0 h 2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91" h="2370">
                    <a:moveTo>
                      <a:pt x="141" y="1820"/>
                    </a:moveTo>
                    <a:lnTo>
                      <a:pt x="131" y="1996"/>
                    </a:lnTo>
                    <a:lnTo>
                      <a:pt x="177" y="2016"/>
                    </a:lnTo>
                    <a:lnTo>
                      <a:pt x="223" y="2040"/>
                    </a:lnTo>
                    <a:lnTo>
                      <a:pt x="267" y="2067"/>
                    </a:lnTo>
                    <a:lnTo>
                      <a:pt x="308" y="2097"/>
                    </a:lnTo>
                    <a:lnTo>
                      <a:pt x="455" y="2000"/>
                    </a:lnTo>
                    <a:lnTo>
                      <a:pt x="439" y="1980"/>
                    </a:lnTo>
                    <a:lnTo>
                      <a:pt x="417" y="1958"/>
                    </a:lnTo>
                    <a:lnTo>
                      <a:pt x="389" y="1934"/>
                    </a:lnTo>
                    <a:lnTo>
                      <a:pt x="355" y="1909"/>
                    </a:lnTo>
                    <a:lnTo>
                      <a:pt x="314" y="1883"/>
                    </a:lnTo>
                    <a:lnTo>
                      <a:pt x="278" y="1864"/>
                    </a:lnTo>
                    <a:lnTo>
                      <a:pt x="245" y="1849"/>
                    </a:lnTo>
                    <a:lnTo>
                      <a:pt x="214" y="1837"/>
                    </a:lnTo>
                    <a:lnTo>
                      <a:pt x="187" y="1829"/>
                    </a:lnTo>
                    <a:lnTo>
                      <a:pt x="163" y="1824"/>
                    </a:lnTo>
                    <a:lnTo>
                      <a:pt x="141" y="1820"/>
                    </a:lnTo>
                    <a:close/>
                    <a:moveTo>
                      <a:pt x="1095" y="0"/>
                    </a:moveTo>
                    <a:lnTo>
                      <a:pt x="1118" y="0"/>
                    </a:lnTo>
                    <a:lnTo>
                      <a:pt x="1144" y="2"/>
                    </a:lnTo>
                    <a:lnTo>
                      <a:pt x="1173" y="7"/>
                    </a:lnTo>
                    <a:lnTo>
                      <a:pt x="1205" y="14"/>
                    </a:lnTo>
                    <a:lnTo>
                      <a:pt x="1240" y="25"/>
                    </a:lnTo>
                    <a:lnTo>
                      <a:pt x="1278" y="39"/>
                    </a:lnTo>
                    <a:lnTo>
                      <a:pt x="1319" y="57"/>
                    </a:lnTo>
                    <a:lnTo>
                      <a:pt x="1362" y="81"/>
                    </a:lnTo>
                    <a:lnTo>
                      <a:pt x="1407" y="108"/>
                    </a:lnTo>
                    <a:lnTo>
                      <a:pt x="1446" y="136"/>
                    </a:lnTo>
                    <a:lnTo>
                      <a:pt x="1478" y="163"/>
                    </a:lnTo>
                    <a:lnTo>
                      <a:pt x="1505" y="190"/>
                    </a:lnTo>
                    <a:lnTo>
                      <a:pt x="1528" y="215"/>
                    </a:lnTo>
                    <a:lnTo>
                      <a:pt x="1546" y="239"/>
                    </a:lnTo>
                    <a:lnTo>
                      <a:pt x="1561" y="261"/>
                    </a:lnTo>
                    <a:lnTo>
                      <a:pt x="1571" y="280"/>
                    </a:lnTo>
                    <a:lnTo>
                      <a:pt x="1580" y="297"/>
                    </a:lnTo>
                    <a:lnTo>
                      <a:pt x="1585" y="311"/>
                    </a:lnTo>
                    <a:lnTo>
                      <a:pt x="1588" y="320"/>
                    </a:lnTo>
                    <a:lnTo>
                      <a:pt x="1589" y="325"/>
                    </a:lnTo>
                    <a:lnTo>
                      <a:pt x="1591" y="344"/>
                    </a:lnTo>
                    <a:lnTo>
                      <a:pt x="1588" y="363"/>
                    </a:lnTo>
                    <a:lnTo>
                      <a:pt x="1581" y="379"/>
                    </a:lnTo>
                    <a:lnTo>
                      <a:pt x="634" y="2008"/>
                    </a:lnTo>
                    <a:lnTo>
                      <a:pt x="625" y="2021"/>
                    </a:lnTo>
                    <a:lnTo>
                      <a:pt x="611" y="2033"/>
                    </a:lnTo>
                    <a:lnTo>
                      <a:pt x="116" y="2357"/>
                    </a:lnTo>
                    <a:lnTo>
                      <a:pt x="97" y="2367"/>
                    </a:lnTo>
                    <a:lnTo>
                      <a:pt x="77" y="2370"/>
                    </a:lnTo>
                    <a:lnTo>
                      <a:pt x="56" y="2368"/>
                    </a:lnTo>
                    <a:lnTo>
                      <a:pt x="36" y="2359"/>
                    </a:lnTo>
                    <a:lnTo>
                      <a:pt x="23" y="2350"/>
                    </a:lnTo>
                    <a:lnTo>
                      <a:pt x="12" y="2338"/>
                    </a:lnTo>
                    <a:lnTo>
                      <a:pt x="5" y="2323"/>
                    </a:lnTo>
                    <a:lnTo>
                      <a:pt x="0" y="2306"/>
                    </a:lnTo>
                    <a:lnTo>
                      <a:pt x="0" y="2290"/>
                    </a:lnTo>
                    <a:lnTo>
                      <a:pt x="34" y="1702"/>
                    </a:lnTo>
                    <a:lnTo>
                      <a:pt x="38" y="1685"/>
                    </a:lnTo>
                    <a:lnTo>
                      <a:pt x="45" y="1670"/>
                    </a:lnTo>
                    <a:lnTo>
                      <a:pt x="991" y="41"/>
                    </a:lnTo>
                    <a:lnTo>
                      <a:pt x="1002" y="27"/>
                    </a:lnTo>
                    <a:lnTo>
                      <a:pt x="1016" y="15"/>
                    </a:lnTo>
                    <a:lnTo>
                      <a:pt x="1034" y="7"/>
                    </a:lnTo>
                    <a:lnTo>
                      <a:pt x="1038" y="6"/>
                    </a:lnTo>
                    <a:lnTo>
                      <a:pt x="1048" y="4"/>
                    </a:lnTo>
                    <a:lnTo>
                      <a:pt x="1060" y="2"/>
                    </a:lnTo>
                    <a:lnTo>
                      <a:pt x="1076" y="0"/>
                    </a:lnTo>
                    <a:lnTo>
                      <a:pt x="10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59"/>
              <p:cNvSpPr>
                <a:spLocks/>
              </p:cNvSpPr>
              <p:nvPr/>
            </p:nvSpPr>
            <p:spPr bwMode="auto">
              <a:xfrm>
                <a:off x="4645025" y="3849688"/>
                <a:ext cx="166688" cy="84138"/>
              </a:xfrm>
              <a:custGeom>
                <a:avLst/>
                <a:gdLst>
                  <a:gd name="T0" fmla="*/ 557 w 1155"/>
                  <a:gd name="T1" fmla="*/ 5 h 591"/>
                  <a:gd name="T2" fmla="*/ 583 w 1155"/>
                  <a:gd name="T3" fmla="*/ 28 h 591"/>
                  <a:gd name="T4" fmla="*/ 591 w 1155"/>
                  <a:gd name="T5" fmla="*/ 111 h 591"/>
                  <a:gd name="T6" fmla="*/ 560 w 1155"/>
                  <a:gd name="T7" fmla="*/ 199 h 591"/>
                  <a:gd name="T8" fmla="*/ 569 w 1155"/>
                  <a:gd name="T9" fmla="*/ 242 h 591"/>
                  <a:gd name="T10" fmla="*/ 587 w 1155"/>
                  <a:gd name="T11" fmla="*/ 270 h 591"/>
                  <a:gd name="T12" fmla="*/ 637 w 1155"/>
                  <a:gd name="T13" fmla="*/ 278 h 591"/>
                  <a:gd name="T14" fmla="*/ 681 w 1155"/>
                  <a:gd name="T15" fmla="*/ 323 h 591"/>
                  <a:gd name="T16" fmla="*/ 693 w 1155"/>
                  <a:gd name="T17" fmla="*/ 357 h 591"/>
                  <a:gd name="T18" fmla="*/ 847 w 1155"/>
                  <a:gd name="T19" fmla="*/ 351 h 591"/>
                  <a:gd name="T20" fmla="*/ 996 w 1155"/>
                  <a:gd name="T21" fmla="*/ 366 h 591"/>
                  <a:gd name="T22" fmla="*/ 1118 w 1155"/>
                  <a:gd name="T23" fmla="*/ 373 h 591"/>
                  <a:gd name="T24" fmla="*/ 1149 w 1155"/>
                  <a:gd name="T25" fmla="*/ 400 h 591"/>
                  <a:gd name="T26" fmla="*/ 1154 w 1155"/>
                  <a:gd name="T27" fmla="*/ 441 h 591"/>
                  <a:gd name="T28" fmla="*/ 1131 w 1155"/>
                  <a:gd name="T29" fmla="*/ 475 h 591"/>
                  <a:gd name="T30" fmla="*/ 1066 w 1155"/>
                  <a:gd name="T31" fmla="*/ 482 h 591"/>
                  <a:gd name="T32" fmla="*/ 957 w 1155"/>
                  <a:gd name="T33" fmla="*/ 467 h 591"/>
                  <a:gd name="T34" fmla="*/ 843 w 1155"/>
                  <a:gd name="T35" fmla="*/ 452 h 591"/>
                  <a:gd name="T36" fmla="*/ 738 w 1155"/>
                  <a:gd name="T37" fmla="*/ 461 h 591"/>
                  <a:gd name="T38" fmla="*/ 679 w 1155"/>
                  <a:gd name="T39" fmla="*/ 486 h 591"/>
                  <a:gd name="T40" fmla="*/ 636 w 1155"/>
                  <a:gd name="T41" fmla="*/ 492 h 591"/>
                  <a:gd name="T42" fmla="*/ 603 w 1155"/>
                  <a:gd name="T43" fmla="*/ 477 h 591"/>
                  <a:gd name="T44" fmla="*/ 576 w 1155"/>
                  <a:gd name="T45" fmla="*/ 454 h 591"/>
                  <a:gd name="T46" fmla="*/ 571 w 1155"/>
                  <a:gd name="T47" fmla="*/ 407 h 591"/>
                  <a:gd name="T48" fmla="*/ 537 w 1155"/>
                  <a:gd name="T49" fmla="*/ 457 h 591"/>
                  <a:gd name="T50" fmla="*/ 495 w 1155"/>
                  <a:gd name="T51" fmla="*/ 471 h 591"/>
                  <a:gd name="T52" fmla="*/ 455 w 1155"/>
                  <a:gd name="T53" fmla="*/ 456 h 591"/>
                  <a:gd name="T54" fmla="*/ 439 w 1155"/>
                  <a:gd name="T55" fmla="*/ 419 h 591"/>
                  <a:gd name="T56" fmla="*/ 450 w 1155"/>
                  <a:gd name="T57" fmla="*/ 390 h 591"/>
                  <a:gd name="T58" fmla="*/ 458 w 1155"/>
                  <a:gd name="T59" fmla="*/ 369 h 591"/>
                  <a:gd name="T60" fmla="*/ 422 w 1155"/>
                  <a:gd name="T61" fmla="*/ 404 h 591"/>
                  <a:gd name="T62" fmla="*/ 379 w 1155"/>
                  <a:gd name="T63" fmla="*/ 428 h 591"/>
                  <a:gd name="T64" fmla="*/ 335 w 1155"/>
                  <a:gd name="T65" fmla="*/ 417 h 591"/>
                  <a:gd name="T66" fmla="*/ 314 w 1155"/>
                  <a:gd name="T67" fmla="*/ 379 h 591"/>
                  <a:gd name="T68" fmla="*/ 364 w 1155"/>
                  <a:gd name="T69" fmla="*/ 288 h 591"/>
                  <a:gd name="T70" fmla="*/ 252 w 1155"/>
                  <a:gd name="T71" fmla="*/ 393 h 591"/>
                  <a:gd name="T72" fmla="*/ 96 w 1155"/>
                  <a:gd name="T73" fmla="*/ 581 h 591"/>
                  <a:gd name="T74" fmla="*/ 49 w 1155"/>
                  <a:gd name="T75" fmla="*/ 590 h 591"/>
                  <a:gd name="T76" fmla="*/ 9 w 1155"/>
                  <a:gd name="T77" fmla="*/ 569 h 591"/>
                  <a:gd name="T78" fmla="*/ 2 w 1155"/>
                  <a:gd name="T79" fmla="*/ 527 h 591"/>
                  <a:gd name="T80" fmla="*/ 138 w 1155"/>
                  <a:gd name="T81" fmla="*/ 351 h 591"/>
                  <a:gd name="T82" fmla="*/ 344 w 1155"/>
                  <a:gd name="T83" fmla="*/ 123 h 591"/>
                  <a:gd name="T84" fmla="*/ 398 w 1155"/>
                  <a:gd name="T85" fmla="*/ 70 h 591"/>
                  <a:gd name="T86" fmla="*/ 462 w 1155"/>
                  <a:gd name="T87" fmla="*/ 20 h 591"/>
                  <a:gd name="T88" fmla="*/ 534 w 1155"/>
                  <a:gd name="T89" fmla="*/ 0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55" h="591">
                    <a:moveTo>
                      <a:pt x="534" y="0"/>
                    </a:moveTo>
                    <a:lnTo>
                      <a:pt x="545" y="2"/>
                    </a:lnTo>
                    <a:lnTo>
                      <a:pt x="557" y="5"/>
                    </a:lnTo>
                    <a:lnTo>
                      <a:pt x="567" y="10"/>
                    </a:lnTo>
                    <a:lnTo>
                      <a:pt x="576" y="18"/>
                    </a:lnTo>
                    <a:lnTo>
                      <a:pt x="583" y="28"/>
                    </a:lnTo>
                    <a:lnTo>
                      <a:pt x="591" y="54"/>
                    </a:lnTo>
                    <a:lnTo>
                      <a:pt x="593" y="82"/>
                    </a:lnTo>
                    <a:lnTo>
                      <a:pt x="591" y="111"/>
                    </a:lnTo>
                    <a:lnTo>
                      <a:pt x="584" y="140"/>
                    </a:lnTo>
                    <a:lnTo>
                      <a:pt x="573" y="170"/>
                    </a:lnTo>
                    <a:lnTo>
                      <a:pt x="560" y="199"/>
                    </a:lnTo>
                    <a:lnTo>
                      <a:pt x="543" y="230"/>
                    </a:lnTo>
                    <a:lnTo>
                      <a:pt x="557" y="235"/>
                    </a:lnTo>
                    <a:lnTo>
                      <a:pt x="569" y="242"/>
                    </a:lnTo>
                    <a:lnTo>
                      <a:pt x="579" y="254"/>
                    </a:lnTo>
                    <a:lnTo>
                      <a:pt x="583" y="263"/>
                    </a:lnTo>
                    <a:lnTo>
                      <a:pt x="587" y="270"/>
                    </a:lnTo>
                    <a:lnTo>
                      <a:pt x="604" y="269"/>
                    </a:lnTo>
                    <a:lnTo>
                      <a:pt x="620" y="272"/>
                    </a:lnTo>
                    <a:lnTo>
                      <a:pt x="637" y="278"/>
                    </a:lnTo>
                    <a:lnTo>
                      <a:pt x="653" y="289"/>
                    </a:lnTo>
                    <a:lnTo>
                      <a:pt x="668" y="303"/>
                    </a:lnTo>
                    <a:lnTo>
                      <a:pt x="681" y="323"/>
                    </a:lnTo>
                    <a:lnTo>
                      <a:pt x="689" y="338"/>
                    </a:lnTo>
                    <a:lnTo>
                      <a:pt x="692" y="349"/>
                    </a:lnTo>
                    <a:lnTo>
                      <a:pt x="693" y="357"/>
                    </a:lnTo>
                    <a:lnTo>
                      <a:pt x="746" y="351"/>
                    </a:lnTo>
                    <a:lnTo>
                      <a:pt x="797" y="350"/>
                    </a:lnTo>
                    <a:lnTo>
                      <a:pt x="847" y="351"/>
                    </a:lnTo>
                    <a:lnTo>
                      <a:pt x="897" y="355"/>
                    </a:lnTo>
                    <a:lnTo>
                      <a:pt x="946" y="361"/>
                    </a:lnTo>
                    <a:lnTo>
                      <a:pt x="996" y="366"/>
                    </a:lnTo>
                    <a:lnTo>
                      <a:pt x="1048" y="369"/>
                    </a:lnTo>
                    <a:lnTo>
                      <a:pt x="1101" y="371"/>
                    </a:lnTo>
                    <a:lnTo>
                      <a:pt x="1118" y="373"/>
                    </a:lnTo>
                    <a:lnTo>
                      <a:pt x="1131" y="379"/>
                    </a:lnTo>
                    <a:lnTo>
                      <a:pt x="1142" y="389"/>
                    </a:lnTo>
                    <a:lnTo>
                      <a:pt x="1149" y="400"/>
                    </a:lnTo>
                    <a:lnTo>
                      <a:pt x="1154" y="413"/>
                    </a:lnTo>
                    <a:lnTo>
                      <a:pt x="1155" y="427"/>
                    </a:lnTo>
                    <a:lnTo>
                      <a:pt x="1154" y="441"/>
                    </a:lnTo>
                    <a:lnTo>
                      <a:pt x="1149" y="454"/>
                    </a:lnTo>
                    <a:lnTo>
                      <a:pt x="1142" y="466"/>
                    </a:lnTo>
                    <a:lnTo>
                      <a:pt x="1131" y="475"/>
                    </a:lnTo>
                    <a:lnTo>
                      <a:pt x="1118" y="481"/>
                    </a:lnTo>
                    <a:lnTo>
                      <a:pt x="1101" y="483"/>
                    </a:lnTo>
                    <a:lnTo>
                      <a:pt x="1066" y="482"/>
                    </a:lnTo>
                    <a:lnTo>
                      <a:pt x="1031" y="478"/>
                    </a:lnTo>
                    <a:lnTo>
                      <a:pt x="993" y="473"/>
                    </a:lnTo>
                    <a:lnTo>
                      <a:pt x="957" y="467"/>
                    </a:lnTo>
                    <a:lnTo>
                      <a:pt x="919" y="460"/>
                    </a:lnTo>
                    <a:lnTo>
                      <a:pt x="881" y="455"/>
                    </a:lnTo>
                    <a:lnTo>
                      <a:pt x="843" y="452"/>
                    </a:lnTo>
                    <a:lnTo>
                      <a:pt x="807" y="451"/>
                    </a:lnTo>
                    <a:lnTo>
                      <a:pt x="771" y="454"/>
                    </a:lnTo>
                    <a:lnTo>
                      <a:pt x="738" y="461"/>
                    </a:lnTo>
                    <a:lnTo>
                      <a:pt x="705" y="474"/>
                    </a:lnTo>
                    <a:lnTo>
                      <a:pt x="693" y="480"/>
                    </a:lnTo>
                    <a:lnTo>
                      <a:pt x="679" y="486"/>
                    </a:lnTo>
                    <a:lnTo>
                      <a:pt x="664" y="492"/>
                    </a:lnTo>
                    <a:lnTo>
                      <a:pt x="651" y="494"/>
                    </a:lnTo>
                    <a:lnTo>
                      <a:pt x="636" y="492"/>
                    </a:lnTo>
                    <a:lnTo>
                      <a:pt x="626" y="487"/>
                    </a:lnTo>
                    <a:lnTo>
                      <a:pt x="614" y="482"/>
                    </a:lnTo>
                    <a:lnTo>
                      <a:pt x="603" y="477"/>
                    </a:lnTo>
                    <a:lnTo>
                      <a:pt x="592" y="471"/>
                    </a:lnTo>
                    <a:lnTo>
                      <a:pt x="584" y="464"/>
                    </a:lnTo>
                    <a:lnTo>
                      <a:pt x="576" y="454"/>
                    </a:lnTo>
                    <a:lnTo>
                      <a:pt x="572" y="442"/>
                    </a:lnTo>
                    <a:lnTo>
                      <a:pt x="571" y="423"/>
                    </a:lnTo>
                    <a:lnTo>
                      <a:pt x="571" y="407"/>
                    </a:lnTo>
                    <a:lnTo>
                      <a:pt x="560" y="427"/>
                    </a:lnTo>
                    <a:lnTo>
                      <a:pt x="547" y="446"/>
                    </a:lnTo>
                    <a:lnTo>
                      <a:pt x="537" y="457"/>
                    </a:lnTo>
                    <a:lnTo>
                      <a:pt x="524" y="466"/>
                    </a:lnTo>
                    <a:lnTo>
                      <a:pt x="509" y="470"/>
                    </a:lnTo>
                    <a:lnTo>
                      <a:pt x="495" y="471"/>
                    </a:lnTo>
                    <a:lnTo>
                      <a:pt x="480" y="469"/>
                    </a:lnTo>
                    <a:lnTo>
                      <a:pt x="467" y="464"/>
                    </a:lnTo>
                    <a:lnTo>
                      <a:pt x="455" y="456"/>
                    </a:lnTo>
                    <a:lnTo>
                      <a:pt x="446" y="446"/>
                    </a:lnTo>
                    <a:lnTo>
                      <a:pt x="440" y="433"/>
                    </a:lnTo>
                    <a:lnTo>
                      <a:pt x="439" y="419"/>
                    </a:lnTo>
                    <a:lnTo>
                      <a:pt x="444" y="402"/>
                    </a:lnTo>
                    <a:lnTo>
                      <a:pt x="447" y="396"/>
                    </a:lnTo>
                    <a:lnTo>
                      <a:pt x="450" y="390"/>
                    </a:lnTo>
                    <a:lnTo>
                      <a:pt x="450" y="390"/>
                    </a:lnTo>
                    <a:lnTo>
                      <a:pt x="449" y="390"/>
                    </a:lnTo>
                    <a:lnTo>
                      <a:pt x="458" y="369"/>
                    </a:lnTo>
                    <a:lnTo>
                      <a:pt x="445" y="378"/>
                    </a:lnTo>
                    <a:lnTo>
                      <a:pt x="432" y="390"/>
                    </a:lnTo>
                    <a:lnTo>
                      <a:pt x="422" y="404"/>
                    </a:lnTo>
                    <a:lnTo>
                      <a:pt x="409" y="417"/>
                    </a:lnTo>
                    <a:lnTo>
                      <a:pt x="394" y="425"/>
                    </a:lnTo>
                    <a:lnTo>
                      <a:pt x="379" y="428"/>
                    </a:lnTo>
                    <a:lnTo>
                      <a:pt x="363" y="428"/>
                    </a:lnTo>
                    <a:lnTo>
                      <a:pt x="348" y="424"/>
                    </a:lnTo>
                    <a:lnTo>
                      <a:pt x="335" y="417"/>
                    </a:lnTo>
                    <a:lnTo>
                      <a:pt x="324" y="406"/>
                    </a:lnTo>
                    <a:lnTo>
                      <a:pt x="317" y="394"/>
                    </a:lnTo>
                    <a:lnTo>
                      <a:pt x="314" y="379"/>
                    </a:lnTo>
                    <a:lnTo>
                      <a:pt x="316" y="364"/>
                    </a:lnTo>
                    <a:lnTo>
                      <a:pt x="323" y="347"/>
                    </a:lnTo>
                    <a:lnTo>
                      <a:pt x="364" y="288"/>
                    </a:lnTo>
                    <a:lnTo>
                      <a:pt x="404" y="226"/>
                    </a:lnTo>
                    <a:lnTo>
                      <a:pt x="326" y="309"/>
                    </a:lnTo>
                    <a:lnTo>
                      <a:pt x="252" y="393"/>
                    </a:lnTo>
                    <a:lnTo>
                      <a:pt x="179" y="480"/>
                    </a:lnTo>
                    <a:lnTo>
                      <a:pt x="108" y="569"/>
                    </a:lnTo>
                    <a:lnTo>
                      <a:pt x="96" y="581"/>
                    </a:lnTo>
                    <a:lnTo>
                      <a:pt x="80" y="588"/>
                    </a:lnTo>
                    <a:lnTo>
                      <a:pt x="65" y="591"/>
                    </a:lnTo>
                    <a:lnTo>
                      <a:pt x="49" y="590"/>
                    </a:lnTo>
                    <a:lnTo>
                      <a:pt x="33" y="586"/>
                    </a:lnTo>
                    <a:lnTo>
                      <a:pt x="21" y="579"/>
                    </a:lnTo>
                    <a:lnTo>
                      <a:pt x="9" y="569"/>
                    </a:lnTo>
                    <a:lnTo>
                      <a:pt x="2" y="556"/>
                    </a:lnTo>
                    <a:lnTo>
                      <a:pt x="0" y="542"/>
                    </a:lnTo>
                    <a:lnTo>
                      <a:pt x="2" y="527"/>
                    </a:lnTo>
                    <a:lnTo>
                      <a:pt x="11" y="511"/>
                    </a:lnTo>
                    <a:lnTo>
                      <a:pt x="74" y="431"/>
                    </a:lnTo>
                    <a:lnTo>
                      <a:pt x="138" y="351"/>
                    </a:lnTo>
                    <a:lnTo>
                      <a:pt x="204" y="273"/>
                    </a:lnTo>
                    <a:lnTo>
                      <a:pt x="273" y="196"/>
                    </a:lnTo>
                    <a:lnTo>
                      <a:pt x="344" y="123"/>
                    </a:lnTo>
                    <a:lnTo>
                      <a:pt x="361" y="107"/>
                    </a:lnTo>
                    <a:lnTo>
                      <a:pt x="380" y="89"/>
                    </a:lnTo>
                    <a:lnTo>
                      <a:pt x="398" y="70"/>
                    </a:lnTo>
                    <a:lnTo>
                      <a:pt x="418" y="52"/>
                    </a:lnTo>
                    <a:lnTo>
                      <a:pt x="439" y="35"/>
                    </a:lnTo>
                    <a:lnTo>
                      <a:pt x="462" y="20"/>
                    </a:lnTo>
                    <a:lnTo>
                      <a:pt x="485" y="9"/>
                    </a:lnTo>
                    <a:lnTo>
                      <a:pt x="509" y="2"/>
                    </a:lnTo>
                    <a:lnTo>
                      <a:pt x="5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2067453" y="4523789"/>
              <a:ext cx="792493" cy="761843"/>
              <a:chOff x="4967288" y="5026025"/>
              <a:chExt cx="574676" cy="552451"/>
            </a:xfrm>
            <a:solidFill>
              <a:schemeClr val="bg1"/>
            </a:solidFill>
          </p:grpSpPr>
          <p:sp>
            <p:nvSpPr>
              <p:cNvPr id="69" name="Freeform 64"/>
              <p:cNvSpPr>
                <a:spLocks/>
              </p:cNvSpPr>
              <p:nvPr/>
            </p:nvSpPr>
            <p:spPr bwMode="auto">
              <a:xfrm>
                <a:off x="5049838" y="5100638"/>
                <a:ext cx="131763" cy="128588"/>
              </a:xfrm>
              <a:custGeom>
                <a:avLst/>
                <a:gdLst>
                  <a:gd name="T0" fmla="*/ 327 w 833"/>
                  <a:gd name="T1" fmla="*/ 0 h 811"/>
                  <a:gd name="T2" fmla="*/ 372 w 833"/>
                  <a:gd name="T3" fmla="*/ 3 h 811"/>
                  <a:gd name="T4" fmla="*/ 414 w 833"/>
                  <a:gd name="T5" fmla="*/ 12 h 811"/>
                  <a:gd name="T6" fmla="*/ 454 w 833"/>
                  <a:gd name="T7" fmla="*/ 25 h 811"/>
                  <a:gd name="T8" fmla="*/ 492 w 833"/>
                  <a:gd name="T9" fmla="*/ 44 h 811"/>
                  <a:gd name="T10" fmla="*/ 527 w 833"/>
                  <a:gd name="T11" fmla="*/ 68 h 811"/>
                  <a:gd name="T12" fmla="*/ 558 w 833"/>
                  <a:gd name="T13" fmla="*/ 95 h 811"/>
                  <a:gd name="T14" fmla="*/ 586 w 833"/>
                  <a:gd name="T15" fmla="*/ 127 h 811"/>
                  <a:gd name="T16" fmla="*/ 609 w 833"/>
                  <a:gd name="T17" fmla="*/ 162 h 811"/>
                  <a:gd name="T18" fmla="*/ 628 w 833"/>
                  <a:gd name="T19" fmla="*/ 200 h 811"/>
                  <a:gd name="T20" fmla="*/ 642 w 833"/>
                  <a:gd name="T21" fmla="*/ 239 h 811"/>
                  <a:gd name="T22" fmla="*/ 651 w 833"/>
                  <a:gd name="T23" fmla="*/ 283 h 811"/>
                  <a:gd name="T24" fmla="*/ 654 w 833"/>
                  <a:gd name="T25" fmla="*/ 327 h 811"/>
                  <a:gd name="T26" fmla="*/ 651 w 833"/>
                  <a:gd name="T27" fmla="*/ 369 h 811"/>
                  <a:gd name="T28" fmla="*/ 642 w 833"/>
                  <a:gd name="T29" fmla="*/ 409 h 811"/>
                  <a:gd name="T30" fmla="*/ 629 w 833"/>
                  <a:gd name="T31" fmla="*/ 447 h 811"/>
                  <a:gd name="T32" fmla="*/ 612 w 833"/>
                  <a:gd name="T33" fmla="*/ 483 h 811"/>
                  <a:gd name="T34" fmla="*/ 833 w 833"/>
                  <a:gd name="T35" fmla="*/ 692 h 811"/>
                  <a:gd name="T36" fmla="*/ 792 w 833"/>
                  <a:gd name="T37" fmla="*/ 729 h 811"/>
                  <a:gd name="T38" fmla="*/ 754 w 833"/>
                  <a:gd name="T39" fmla="*/ 768 h 811"/>
                  <a:gd name="T40" fmla="*/ 720 w 833"/>
                  <a:gd name="T41" fmla="*/ 811 h 811"/>
                  <a:gd name="T42" fmla="*/ 499 w 833"/>
                  <a:gd name="T43" fmla="*/ 603 h 811"/>
                  <a:gd name="T44" fmla="*/ 461 w 833"/>
                  <a:gd name="T45" fmla="*/ 624 h 811"/>
                  <a:gd name="T46" fmla="*/ 418 w 833"/>
                  <a:gd name="T47" fmla="*/ 640 h 811"/>
                  <a:gd name="T48" fmla="*/ 374 w 833"/>
                  <a:gd name="T49" fmla="*/ 650 h 811"/>
                  <a:gd name="T50" fmla="*/ 327 w 833"/>
                  <a:gd name="T51" fmla="*/ 653 h 811"/>
                  <a:gd name="T52" fmla="*/ 283 w 833"/>
                  <a:gd name="T53" fmla="*/ 651 h 811"/>
                  <a:gd name="T54" fmla="*/ 240 w 833"/>
                  <a:gd name="T55" fmla="*/ 642 h 811"/>
                  <a:gd name="T56" fmla="*/ 200 w 833"/>
                  <a:gd name="T57" fmla="*/ 628 h 811"/>
                  <a:gd name="T58" fmla="*/ 162 w 833"/>
                  <a:gd name="T59" fmla="*/ 609 h 811"/>
                  <a:gd name="T60" fmla="*/ 127 w 833"/>
                  <a:gd name="T61" fmla="*/ 585 h 811"/>
                  <a:gd name="T62" fmla="*/ 96 w 833"/>
                  <a:gd name="T63" fmla="*/ 558 h 811"/>
                  <a:gd name="T64" fmla="*/ 68 w 833"/>
                  <a:gd name="T65" fmla="*/ 527 h 811"/>
                  <a:gd name="T66" fmla="*/ 45 w 833"/>
                  <a:gd name="T67" fmla="*/ 491 h 811"/>
                  <a:gd name="T68" fmla="*/ 26 w 833"/>
                  <a:gd name="T69" fmla="*/ 454 h 811"/>
                  <a:gd name="T70" fmla="*/ 11 w 833"/>
                  <a:gd name="T71" fmla="*/ 414 h 811"/>
                  <a:gd name="T72" fmla="*/ 4 w 833"/>
                  <a:gd name="T73" fmla="*/ 371 h 811"/>
                  <a:gd name="T74" fmla="*/ 0 w 833"/>
                  <a:gd name="T75" fmla="*/ 327 h 811"/>
                  <a:gd name="T76" fmla="*/ 4 w 833"/>
                  <a:gd name="T77" fmla="*/ 283 h 811"/>
                  <a:gd name="T78" fmla="*/ 11 w 833"/>
                  <a:gd name="T79" fmla="*/ 239 h 811"/>
                  <a:gd name="T80" fmla="*/ 26 w 833"/>
                  <a:gd name="T81" fmla="*/ 200 h 811"/>
                  <a:gd name="T82" fmla="*/ 45 w 833"/>
                  <a:gd name="T83" fmla="*/ 162 h 811"/>
                  <a:gd name="T84" fmla="*/ 68 w 833"/>
                  <a:gd name="T85" fmla="*/ 127 h 811"/>
                  <a:gd name="T86" fmla="*/ 96 w 833"/>
                  <a:gd name="T87" fmla="*/ 95 h 811"/>
                  <a:gd name="T88" fmla="*/ 127 w 833"/>
                  <a:gd name="T89" fmla="*/ 68 h 811"/>
                  <a:gd name="T90" fmla="*/ 162 w 833"/>
                  <a:gd name="T91" fmla="*/ 44 h 811"/>
                  <a:gd name="T92" fmla="*/ 200 w 833"/>
                  <a:gd name="T93" fmla="*/ 25 h 811"/>
                  <a:gd name="T94" fmla="*/ 240 w 833"/>
                  <a:gd name="T95" fmla="*/ 12 h 811"/>
                  <a:gd name="T96" fmla="*/ 283 w 833"/>
                  <a:gd name="T97" fmla="*/ 3 h 811"/>
                  <a:gd name="T98" fmla="*/ 327 w 833"/>
                  <a:gd name="T99" fmla="*/ 0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33" h="811">
                    <a:moveTo>
                      <a:pt x="327" y="0"/>
                    </a:moveTo>
                    <a:lnTo>
                      <a:pt x="372" y="3"/>
                    </a:lnTo>
                    <a:lnTo>
                      <a:pt x="414" y="12"/>
                    </a:lnTo>
                    <a:lnTo>
                      <a:pt x="454" y="25"/>
                    </a:lnTo>
                    <a:lnTo>
                      <a:pt x="492" y="44"/>
                    </a:lnTo>
                    <a:lnTo>
                      <a:pt x="527" y="68"/>
                    </a:lnTo>
                    <a:lnTo>
                      <a:pt x="558" y="95"/>
                    </a:lnTo>
                    <a:lnTo>
                      <a:pt x="586" y="127"/>
                    </a:lnTo>
                    <a:lnTo>
                      <a:pt x="609" y="162"/>
                    </a:lnTo>
                    <a:lnTo>
                      <a:pt x="628" y="200"/>
                    </a:lnTo>
                    <a:lnTo>
                      <a:pt x="642" y="239"/>
                    </a:lnTo>
                    <a:lnTo>
                      <a:pt x="651" y="283"/>
                    </a:lnTo>
                    <a:lnTo>
                      <a:pt x="654" y="327"/>
                    </a:lnTo>
                    <a:lnTo>
                      <a:pt x="651" y="369"/>
                    </a:lnTo>
                    <a:lnTo>
                      <a:pt x="642" y="409"/>
                    </a:lnTo>
                    <a:lnTo>
                      <a:pt x="629" y="447"/>
                    </a:lnTo>
                    <a:lnTo>
                      <a:pt x="612" y="483"/>
                    </a:lnTo>
                    <a:lnTo>
                      <a:pt x="833" y="692"/>
                    </a:lnTo>
                    <a:lnTo>
                      <a:pt x="792" y="729"/>
                    </a:lnTo>
                    <a:lnTo>
                      <a:pt x="754" y="768"/>
                    </a:lnTo>
                    <a:lnTo>
                      <a:pt x="720" y="811"/>
                    </a:lnTo>
                    <a:lnTo>
                      <a:pt x="499" y="603"/>
                    </a:lnTo>
                    <a:lnTo>
                      <a:pt x="461" y="624"/>
                    </a:lnTo>
                    <a:lnTo>
                      <a:pt x="418" y="640"/>
                    </a:lnTo>
                    <a:lnTo>
                      <a:pt x="374" y="650"/>
                    </a:lnTo>
                    <a:lnTo>
                      <a:pt x="327" y="653"/>
                    </a:lnTo>
                    <a:lnTo>
                      <a:pt x="283" y="651"/>
                    </a:lnTo>
                    <a:lnTo>
                      <a:pt x="240" y="642"/>
                    </a:lnTo>
                    <a:lnTo>
                      <a:pt x="200" y="628"/>
                    </a:lnTo>
                    <a:lnTo>
                      <a:pt x="162" y="609"/>
                    </a:lnTo>
                    <a:lnTo>
                      <a:pt x="127" y="585"/>
                    </a:lnTo>
                    <a:lnTo>
                      <a:pt x="96" y="558"/>
                    </a:lnTo>
                    <a:lnTo>
                      <a:pt x="68" y="527"/>
                    </a:lnTo>
                    <a:lnTo>
                      <a:pt x="45" y="491"/>
                    </a:lnTo>
                    <a:lnTo>
                      <a:pt x="26" y="454"/>
                    </a:lnTo>
                    <a:lnTo>
                      <a:pt x="11" y="414"/>
                    </a:lnTo>
                    <a:lnTo>
                      <a:pt x="4" y="371"/>
                    </a:lnTo>
                    <a:lnTo>
                      <a:pt x="0" y="327"/>
                    </a:lnTo>
                    <a:lnTo>
                      <a:pt x="4" y="283"/>
                    </a:lnTo>
                    <a:lnTo>
                      <a:pt x="11" y="239"/>
                    </a:lnTo>
                    <a:lnTo>
                      <a:pt x="26" y="200"/>
                    </a:lnTo>
                    <a:lnTo>
                      <a:pt x="45" y="162"/>
                    </a:lnTo>
                    <a:lnTo>
                      <a:pt x="68" y="127"/>
                    </a:lnTo>
                    <a:lnTo>
                      <a:pt x="96" y="95"/>
                    </a:lnTo>
                    <a:lnTo>
                      <a:pt x="127" y="68"/>
                    </a:lnTo>
                    <a:lnTo>
                      <a:pt x="162" y="44"/>
                    </a:lnTo>
                    <a:lnTo>
                      <a:pt x="200" y="25"/>
                    </a:lnTo>
                    <a:lnTo>
                      <a:pt x="240" y="12"/>
                    </a:lnTo>
                    <a:lnTo>
                      <a:pt x="283" y="3"/>
                    </a:lnTo>
                    <a:lnTo>
                      <a:pt x="3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65"/>
              <p:cNvSpPr>
                <a:spLocks/>
              </p:cNvSpPr>
              <p:nvPr/>
            </p:nvSpPr>
            <p:spPr bwMode="auto">
              <a:xfrm>
                <a:off x="5307013" y="5026025"/>
                <a:ext cx="136525" cy="179388"/>
              </a:xfrm>
              <a:custGeom>
                <a:avLst/>
                <a:gdLst>
                  <a:gd name="T0" fmla="*/ 524 w 852"/>
                  <a:gd name="T1" fmla="*/ 0 h 1132"/>
                  <a:gd name="T2" fmla="*/ 524 w 852"/>
                  <a:gd name="T3" fmla="*/ 0 h 1132"/>
                  <a:gd name="T4" fmla="*/ 569 w 852"/>
                  <a:gd name="T5" fmla="*/ 3 h 1132"/>
                  <a:gd name="T6" fmla="*/ 611 w 852"/>
                  <a:gd name="T7" fmla="*/ 12 h 1132"/>
                  <a:gd name="T8" fmla="*/ 652 w 852"/>
                  <a:gd name="T9" fmla="*/ 27 h 1132"/>
                  <a:gd name="T10" fmla="*/ 690 w 852"/>
                  <a:gd name="T11" fmla="*/ 45 h 1132"/>
                  <a:gd name="T12" fmla="*/ 724 w 852"/>
                  <a:gd name="T13" fmla="*/ 69 h 1132"/>
                  <a:gd name="T14" fmla="*/ 755 w 852"/>
                  <a:gd name="T15" fmla="*/ 96 h 1132"/>
                  <a:gd name="T16" fmla="*/ 783 w 852"/>
                  <a:gd name="T17" fmla="*/ 128 h 1132"/>
                  <a:gd name="T18" fmla="*/ 806 w 852"/>
                  <a:gd name="T19" fmla="*/ 162 h 1132"/>
                  <a:gd name="T20" fmla="*/ 825 w 852"/>
                  <a:gd name="T21" fmla="*/ 200 h 1132"/>
                  <a:gd name="T22" fmla="*/ 839 w 852"/>
                  <a:gd name="T23" fmla="*/ 241 h 1132"/>
                  <a:gd name="T24" fmla="*/ 848 w 852"/>
                  <a:gd name="T25" fmla="*/ 283 h 1132"/>
                  <a:gd name="T26" fmla="*/ 852 w 852"/>
                  <a:gd name="T27" fmla="*/ 327 h 1132"/>
                  <a:gd name="T28" fmla="*/ 848 w 852"/>
                  <a:gd name="T29" fmla="*/ 372 h 1132"/>
                  <a:gd name="T30" fmla="*/ 839 w 852"/>
                  <a:gd name="T31" fmla="*/ 414 h 1132"/>
                  <a:gd name="T32" fmla="*/ 825 w 852"/>
                  <a:gd name="T33" fmla="*/ 455 h 1132"/>
                  <a:gd name="T34" fmla="*/ 806 w 852"/>
                  <a:gd name="T35" fmla="*/ 492 h 1132"/>
                  <a:gd name="T36" fmla="*/ 783 w 852"/>
                  <a:gd name="T37" fmla="*/ 527 h 1132"/>
                  <a:gd name="T38" fmla="*/ 755 w 852"/>
                  <a:gd name="T39" fmla="*/ 558 h 1132"/>
                  <a:gd name="T40" fmla="*/ 724 w 852"/>
                  <a:gd name="T41" fmla="*/ 586 h 1132"/>
                  <a:gd name="T42" fmla="*/ 690 w 852"/>
                  <a:gd name="T43" fmla="*/ 609 h 1132"/>
                  <a:gd name="T44" fmla="*/ 652 w 852"/>
                  <a:gd name="T45" fmla="*/ 628 h 1132"/>
                  <a:gd name="T46" fmla="*/ 611 w 852"/>
                  <a:gd name="T47" fmla="*/ 642 h 1132"/>
                  <a:gd name="T48" fmla="*/ 569 w 852"/>
                  <a:gd name="T49" fmla="*/ 651 h 1132"/>
                  <a:gd name="T50" fmla="*/ 524 w 852"/>
                  <a:gd name="T51" fmla="*/ 654 h 1132"/>
                  <a:gd name="T52" fmla="*/ 493 w 852"/>
                  <a:gd name="T53" fmla="*/ 652 h 1132"/>
                  <a:gd name="T54" fmla="*/ 463 w 852"/>
                  <a:gd name="T55" fmla="*/ 647 h 1132"/>
                  <a:gd name="T56" fmla="*/ 434 w 852"/>
                  <a:gd name="T57" fmla="*/ 640 h 1132"/>
                  <a:gd name="T58" fmla="*/ 142 w 852"/>
                  <a:gd name="T59" fmla="*/ 1132 h 1132"/>
                  <a:gd name="T60" fmla="*/ 96 w 852"/>
                  <a:gd name="T61" fmla="*/ 1100 h 1132"/>
                  <a:gd name="T62" fmla="*/ 50 w 852"/>
                  <a:gd name="T63" fmla="*/ 1072 h 1132"/>
                  <a:gd name="T64" fmla="*/ 0 w 852"/>
                  <a:gd name="T65" fmla="*/ 1048 h 1132"/>
                  <a:gd name="T66" fmla="*/ 292 w 852"/>
                  <a:gd name="T67" fmla="*/ 557 h 1132"/>
                  <a:gd name="T68" fmla="*/ 265 w 852"/>
                  <a:gd name="T69" fmla="*/ 526 h 1132"/>
                  <a:gd name="T70" fmla="*/ 242 w 852"/>
                  <a:gd name="T71" fmla="*/ 491 h 1132"/>
                  <a:gd name="T72" fmla="*/ 223 w 852"/>
                  <a:gd name="T73" fmla="*/ 454 h 1132"/>
                  <a:gd name="T74" fmla="*/ 209 w 852"/>
                  <a:gd name="T75" fmla="*/ 414 h 1132"/>
                  <a:gd name="T76" fmla="*/ 201 w 852"/>
                  <a:gd name="T77" fmla="*/ 372 h 1132"/>
                  <a:gd name="T78" fmla="*/ 197 w 852"/>
                  <a:gd name="T79" fmla="*/ 327 h 1132"/>
                  <a:gd name="T80" fmla="*/ 201 w 852"/>
                  <a:gd name="T81" fmla="*/ 283 h 1132"/>
                  <a:gd name="T82" fmla="*/ 209 w 852"/>
                  <a:gd name="T83" fmla="*/ 240 h 1132"/>
                  <a:gd name="T84" fmla="*/ 223 w 852"/>
                  <a:gd name="T85" fmla="*/ 200 h 1132"/>
                  <a:gd name="T86" fmla="*/ 242 w 852"/>
                  <a:gd name="T87" fmla="*/ 162 h 1132"/>
                  <a:gd name="T88" fmla="*/ 266 w 852"/>
                  <a:gd name="T89" fmla="*/ 128 h 1132"/>
                  <a:gd name="T90" fmla="*/ 293 w 852"/>
                  <a:gd name="T91" fmla="*/ 96 h 1132"/>
                  <a:gd name="T92" fmla="*/ 325 w 852"/>
                  <a:gd name="T93" fmla="*/ 69 h 1132"/>
                  <a:gd name="T94" fmla="*/ 359 w 852"/>
                  <a:gd name="T95" fmla="*/ 45 h 1132"/>
                  <a:gd name="T96" fmla="*/ 397 w 852"/>
                  <a:gd name="T97" fmla="*/ 27 h 1132"/>
                  <a:gd name="T98" fmla="*/ 437 w 852"/>
                  <a:gd name="T99" fmla="*/ 12 h 1132"/>
                  <a:gd name="T100" fmla="*/ 480 w 852"/>
                  <a:gd name="T101" fmla="*/ 3 h 1132"/>
                  <a:gd name="T102" fmla="*/ 524 w 852"/>
                  <a:gd name="T103" fmla="*/ 0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52" h="1132">
                    <a:moveTo>
                      <a:pt x="524" y="0"/>
                    </a:moveTo>
                    <a:lnTo>
                      <a:pt x="524" y="0"/>
                    </a:lnTo>
                    <a:lnTo>
                      <a:pt x="569" y="3"/>
                    </a:lnTo>
                    <a:lnTo>
                      <a:pt x="611" y="12"/>
                    </a:lnTo>
                    <a:lnTo>
                      <a:pt x="652" y="27"/>
                    </a:lnTo>
                    <a:lnTo>
                      <a:pt x="690" y="45"/>
                    </a:lnTo>
                    <a:lnTo>
                      <a:pt x="724" y="69"/>
                    </a:lnTo>
                    <a:lnTo>
                      <a:pt x="755" y="96"/>
                    </a:lnTo>
                    <a:lnTo>
                      <a:pt x="783" y="128"/>
                    </a:lnTo>
                    <a:lnTo>
                      <a:pt x="806" y="162"/>
                    </a:lnTo>
                    <a:lnTo>
                      <a:pt x="825" y="200"/>
                    </a:lnTo>
                    <a:lnTo>
                      <a:pt x="839" y="241"/>
                    </a:lnTo>
                    <a:lnTo>
                      <a:pt x="848" y="283"/>
                    </a:lnTo>
                    <a:lnTo>
                      <a:pt x="852" y="327"/>
                    </a:lnTo>
                    <a:lnTo>
                      <a:pt x="848" y="372"/>
                    </a:lnTo>
                    <a:lnTo>
                      <a:pt x="839" y="414"/>
                    </a:lnTo>
                    <a:lnTo>
                      <a:pt x="825" y="455"/>
                    </a:lnTo>
                    <a:lnTo>
                      <a:pt x="806" y="492"/>
                    </a:lnTo>
                    <a:lnTo>
                      <a:pt x="783" y="527"/>
                    </a:lnTo>
                    <a:lnTo>
                      <a:pt x="755" y="558"/>
                    </a:lnTo>
                    <a:lnTo>
                      <a:pt x="724" y="586"/>
                    </a:lnTo>
                    <a:lnTo>
                      <a:pt x="690" y="609"/>
                    </a:lnTo>
                    <a:lnTo>
                      <a:pt x="652" y="628"/>
                    </a:lnTo>
                    <a:lnTo>
                      <a:pt x="611" y="642"/>
                    </a:lnTo>
                    <a:lnTo>
                      <a:pt x="569" y="651"/>
                    </a:lnTo>
                    <a:lnTo>
                      <a:pt x="524" y="654"/>
                    </a:lnTo>
                    <a:lnTo>
                      <a:pt x="493" y="652"/>
                    </a:lnTo>
                    <a:lnTo>
                      <a:pt x="463" y="647"/>
                    </a:lnTo>
                    <a:lnTo>
                      <a:pt x="434" y="640"/>
                    </a:lnTo>
                    <a:lnTo>
                      <a:pt x="142" y="1132"/>
                    </a:lnTo>
                    <a:lnTo>
                      <a:pt x="96" y="1100"/>
                    </a:lnTo>
                    <a:lnTo>
                      <a:pt x="50" y="1072"/>
                    </a:lnTo>
                    <a:lnTo>
                      <a:pt x="0" y="1048"/>
                    </a:lnTo>
                    <a:lnTo>
                      <a:pt x="292" y="557"/>
                    </a:lnTo>
                    <a:lnTo>
                      <a:pt x="265" y="526"/>
                    </a:lnTo>
                    <a:lnTo>
                      <a:pt x="242" y="491"/>
                    </a:lnTo>
                    <a:lnTo>
                      <a:pt x="223" y="454"/>
                    </a:lnTo>
                    <a:lnTo>
                      <a:pt x="209" y="414"/>
                    </a:lnTo>
                    <a:lnTo>
                      <a:pt x="201" y="372"/>
                    </a:lnTo>
                    <a:lnTo>
                      <a:pt x="197" y="327"/>
                    </a:lnTo>
                    <a:lnTo>
                      <a:pt x="201" y="283"/>
                    </a:lnTo>
                    <a:lnTo>
                      <a:pt x="209" y="240"/>
                    </a:lnTo>
                    <a:lnTo>
                      <a:pt x="223" y="200"/>
                    </a:lnTo>
                    <a:lnTo>
                      <a:pt x="242" y="162"/>
                    </a:lnTo>
                    <a:lnTo>
                      <a:pt x="266" y="128"/>
                    </a:lnTo>
                    <a:lnTo>
                      <a:pt x="293" y="96"/>
                    </a:lnTo>
                    <a:lnTo>
                      <a:pt x="325" y="69"/>
                    </a:lnTo>
                    <a:lnTo>
                      <a:pt x="359" y="45"/>
                    </a:lnTo>
                    <a:lnTo>
                      <a:pt x="397" y="27"/>
                    </a:lnTo>
                    <a:lnTo>
                      <a:pt x="437" y="12"/>
                    </a:lnTo>
                    <a:lnTo>
                      <a:pt x="480" y="3"/>
                    </a:lnTo>
                    <a:lnTo>
                      <a:pt x="5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66"/>
              <p:cNvSpPr>
                <a:spLocks/>
              </p:cNvSpPr>
              <p:nvPr/>
            </p:nvSpPr>
            <p:spPr bwMode="auto">
              <a:xfrm>
                <a:off x="5375276" y="5272088"/>
                <a:ext cx="166688" cy="103188"/>
              </a:xfrm>
              <a:custGeom>
                <a:avLst/>
                <a:gdLst>
                  <a:gd name="T0" fmla="*/ 729 w 1055"/>
                  <a:gd name="T1" fmla="*/ 0 h 653"/>
                  <a:gd name="T2" fmla="*/ 773 w 1055"/>
                  <a:gd name="T3" fmla="*/ 2 h 653"/>
                  <a:gd name="T4" fmla="*/ 816 w 1055"/>
                  <a:gd name="T5" fmla="*/ 11 h 653"/>
                  <a:gd name="T6" fmla="*/ 856 w 1055"/>
                  <a:gd name="T7" fmla="*/ 25 h 653"/>
                  <a:gd name="T8" fmla="*/ 893 w 1055"/>
                  <a:gd name="T9" fmla="*/ 44 h 653"/>
                  <a:gd name="T10" fmla="*/ 929 w 1055"/>
                  <a:gd name="T11" fmla="*/ 68 h 653"/>
                  <a:gd name="T12" fmla="*/ 960 w 1055"/>
                  <a:gd name="T13" fmla="*/ 95 h 653"/>
                  <a:gd name="T14" fmla="*/ 988 w 1055"/>
                  <a:gd name="T15" fmla="*/ 126 h 653"/>
                  <a:gd name="T16" fmla="*/ 1011 w 1055"/>
                  <a:gd name="T17" fmla="*/ 162 h 653"/>
                  <a:gd name="T18" fmla="*/ 1030 w 1055"/>
                  <a:gd name="T19" fmla="*/ 200 h 653"/>
                  <a:gd name="T20" fmla="*/ 1044 w 1055"/>
                  <a:gd name="T21" fmla="*/ 239 h 653"/>
                  <a:gd name="T22" fmla="*/ 1053 w 1055"/>
                  <a:gd name="T23" fmla="*/ 282 h 653"/>
                  <a:gd name="T24" fmla="*/ 1055 w 1055"/>
                  <a:gd name="T25" fmla="*/ 326 h 653"/>
                  <a:gd name="T26" fmla="*/ 1053 w 1055"/>
                  <a:gd name="T27" fmla="*/ 370 h 653"/>
                  <a:gd name="T28" fmla="*/ 1044 w 1055"/>
                  <a:gd name="T29" fmla="*/ 414 h 653"/>
                  <a:gd name="T30" fmla="*/ 1030 w 1055"/>
                  <a:gd name="T31" fmla="*/ 454 h 653"/>
                  <a:gd name="T32" fmla="*/ 1011 w 1055"/>
                  <a:gd name="T33" fmla="*/ 491 h 653"/>
                  <a:gd name="T34" fmla="*/ 988 w 1055"/>
                  <a:gd name="T35" fmla="*/ 526 h 653"/>
                  <a:gd name="T36" fmla="*/ 960 w 1055"/>
                  <a:gd name="T37" fmla="*/ 558 h 653"/>
                  <a:gd name="T38" fmla="*/ 929 w 1055"/>
                  <a:gd name="T39" fmla="*/ 584 h 653"/>
                  <a:gd name="T40" fmla="*/ 893 w 1055"/>
                  <a:gd name="T41" fmla="*/ 609 h 653"/>
                  <a:gd name="T42" fmla="*/ 856 w 1055"/>
                  <a:gd name="T43" fmla="*/ 628 h 653"/>
                  <a:gd name="T44" fmla="*/ 816 w 1055"/>
                  <a:gd name="T45" fmla="*/ 641 h 653"/>
                  <a:gd name="T46" fmla="*/ 773 w 1055"/>
                  <a:gd name="T47" fmla="*/ 650 h 653"/>
                  <a:gd name="T48" fmla="*/ 729 w 1055"/>
                  <a:gd name="T49" fmla="*/ 653 h 653"/>
                  <a:gd name="T50" fmla="*/ 685 w 1055"/>
                  <a:gd name="T51" fmla="*/ 650 h 653"/>
                  <a:gd name="T52" fmla="*/ 644 w 1055"/>
                  <a:gd name="T53" fmla="*/ 642 h 653"/>
                  <a:gd name="T54" fmla="*/ 604 w 1055"/>
                  <a:gd name="T55" fmla="*/ 628 h 653"/>
                  <a:gd name="T56" fmla="*/ 566 w 1055"/>
                  <a:gd name="T57" fmla="*/ 610 h 653"/>
                  <a:gd name="T58" fmla="*/ 532 w 1055"/>
                  <a:gd name="T59" fmla="*/ 587 h 653"/>
                  <a:gd name="T60" fmla="*/ 501 w 1055"/>
                  <a:gd name="T61" fmla="*/ 560 h 653"/>
                  <a:gd name="T62" fmla="*/ 474 w 1055"/>
                  <a:gd name="T63" fmla="*/ 529 h 653"/>
                  <a:gd name="T64" fmla="*/ 450 w 1055"/>
                  <a:gd name="T65" fmla="*/ 495 h 653"/>
                  <a:gd name="T66" fmla="*/ 431 w 1055"/>
                  <a:gd name="T67" fmla="*/ 458 h 653"/>
                  <a:gd name="T68" fmla="*/ 416 w 1055"/>
                  <a:gd name="T69" fmla="*/ 419 h 653"/>
                  <a:gd name="T70" fmla="*/ 407 w 1055"/>
                  <a:gd name="T71" fmla="*/ 377 h 653"/>
                  <a:gd name="T72" fmla="*/ 0 w 1055"/>
                  <a:gd name="T73" fmla="*/ 337 h 653"/>
                  <a:gd name="T74" fmla="*/ 9 w 1055"/>
                  <a:gd name="T75" fmla="*/ 287 h 653"/>
                  <a:gd name="T76" fmla="*/ 15 w 1055"/>
                  <a:gd name="T77" fmla="*/ 235 h 653"/>
                  <a:gd name="T78" fmla="*/ 17 w 1055"/>
                  <a:gd name="T79" fmla="*/ 182 h 653"/>
                  <a:gd name="T80" fmla="*/ 16 w 1055"/>
                  <a:gd name="T81" fmla="*/ 173 h 653"/>
                  <a:gd name="T82" fmla="*/ 423 w 1055"/>
                  <a:gd name="T83" fmla="*/ 214 h 653"/>
                  <a:gd name="T84" fmla="*/ 441 w 1055"/>
                  <a:gd name="T85" fmla="*/ 173 h 653"/>
                  <a:gd name="T86" fmla="*/ 464 w 1055"/>
                  <a:gd name="T87" fmla="*/ 136 h 653"/>
                  <a:gd name="T88" fmla="*/ 492 w 1055"/>
                  <a:gd name="T89" fmla="*/ 103 h 653"/>
                  <a:gd name="T90" fmla="*/ 524 w 1055"/>
                  <a:gd name="T91" fmla="*/ 73 h 653"/>
                  <a:gd name="T92" fmla="*/ 558 w 1055"/>
                  <a:gd name="T93" fmla="*/ 48 h 653"/>
                  <a:gd name="T94" fmla="*/ 597 w 1055"/>
                  <a:gd name="T95" fmla="*/ 28 h 653"/>
                  <a:gd name="T96" fmla="*/ 639 w 1055"/>
                  <a:gd name="T97" fmla="*/ 12 h 653"/>
                  <a:gd name="T98" fmla="*/ 683 w 1055"/>
                  <a:gd name="T99" fmla="*/ 3 h 653"/>
                  <a:gd name="T100" fmla="*/ 729 w 1055"/>
                  <a:gd name="T101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55" h="653">
                    <a:moveTo>
                      <a:pt x="729" y="0"/>
                    </a:moveTo>
                    <a:lnTo>
                      <a:pt x="773" y="2"/>
                    </a:lnTo>
                    <a:lnTo>
                      <a:pt x="816" y="11"/>
                    </a:lnTo>
                    <a:lnTo>
                      <a:pt x="856" y="25"/>
                    </a:lnTo>
                    <a:lnTo>
                      <a:pt x="893" y="44"/>
                    </a:lnTo>
                    <a:lnTo>
                      <a:pt x="929" y="68"/>
                    </a:lnTo>
                    <a:lnTo>
                      <a:pt x="960" y="95"/>
                    </a:lnTo>
                    <a:lnTo>
                      <a:pt x="988" y="126"/>
                    </a:lnTo>
                    <a:lnTo>
                      <a:pt x="1011" y="162"/>
                    </a:lnTo>
                    <a:lnTo>
                      <a:pt x="1030" y="200"/>
                    </a:lnTo>
                    <a:lnTo>
                      <a:pt x="1044" y="239"/>
                    </a:lnTo>
                    <a:lnTo>
                      <a:pt x="1053" y="282"/>
                    </a:lnTo>
                    <a:lnTo>
                      <a:pt x="1055" y="326"/>
                    </a:lnTo>
                    <a:lnTo>
                      <a:pt x="1053" y="370"/>
                    </a:lnTo>
                    <a:lnTo>
                      <a:pt x="1044" y="414"/>
                    </a:lnTo>
                    <a:lnTo>
                      <a:pt x="1030" y="454"/>
                    </a:lnTo>
                    <a:lnTo>
                      <a:pt x="1011" y="491"/>
                    </a:lnTo>
                    <a:lnTo>
                      <a:pt x="988" y="526"/>
                    </a:lnTo>
                    <a:lnTo>
                      <a:pt x="960" y="558"/>
                    </a:lnTo>
                    <a:lnTo>
                      <a:pt x="929" y="584"/>
                    </a:lnTo>
                    <a:lnTo>
                      <a:pt x="893" y="609"/>
                    </a:lnTo>
                    <a:lnTo>
                      <a:pt x="856" y="628"/>
                    </a:lnTo>
                    <a:lnTo>
                      <a:pt x="816" y="641"/>
                    </a:lnTo>
                    <a:lnTo>
                      <a:pt x="773" y="650"/>
                    </a:lnTo>
                    <a:lnTo>
                      <a:pt x="729" y="653"/>
                    </a:lnTo>
                    <a:lnTo>
                      <a:pt x="685" y="650"/>
                    </a:lnTo>
                    <a:lnTo>
                      <a:pt x="644" y="642"/>
                    </a:lnTo>
                    <a:lnTo>
                      <a:pt x="604" y="628"/>
                    </a:lnTo>
                    <a:lnTo>
                      <a:pt x="566" y="610"/>
                    </a:lnTo>
                    <a:lnTo>
                      <a:pt x="532" y="587"/>
                    </a:lnTo>
                    <a:lnTo>
                      <a:pt x="501" y="560"/>
                    </a:lnTo>
                    <a:lnTo>
                      <a:pt x="474" y="529"/>
                    </a:lnTo>
                    <a:lnTo>
                      <a:pt x="450" y="495"/>
                    </a:lnTo>
                    <a:lnTo>
                      <a:pt x="431" y="458"/>
                    </a:lnTo>
                    <a:lnTo>
                      <a:pt x="416" y="419"/>
                    </a:lnTo>
                    <a:lnTo>
                      <a:pt x="407" y="377"/>
                    </a:lnTo>
                    <a:lnTo>
                      <a:pt x="0" y="337"/>
                    </a:lnTo>
                    <a:lnTo>
                      <a:pt x="9" y="287"/>
                    </a:lnTo>
                    <a:lnTo>
                      <a:pt x="15" y="235"/>
                    </a:lnTo>
                    <a:lnTo>
                      <a:pt x="17" y="182"/>
                    </a:lnTo>
                    <a:lnTo>
                      <a:pt x="16" y="173"/>
                    </a:lnTo>
                    <a:lnTo>
                      <a:pt x="423" y="214"/>
                    </a:lnTo>
                    <a:lnTo>
                      <a:pt x="441" y="173"/>
                    </a:lnTo>
                    <a:lnTo>
                      <a:pt x="464" y="136"/>
                    </a:lnTo>
                    <a:lnTo>
                      <a:pt x="492" y="103"/>
                    </a:lnTo>
                    <a:lnTo>
                      <a:pt x="524" y="73"/>
                    </a:lnTo>
                    <a:lnTo>
                      <a:pt x="558" y="48"/>
                    </a:lnTo>
                    <a:lnTo>
                      <a:pt x="597" y="28"/>
                    </a:lnTo>
                    <a:lnTo>
                      <a:pt x="639" y="12"/>
                    </a:lnTo>
                    <a:lnTo>
                      <a:pt x="683" y="3"/>
                    </a:lnTo>
                    <a:lnTo>
                      <a:pt x="7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67"/>
              <p:cNvSpPr>
                <a:spLocks/>
              </p:cNvSpPr>
              <p:nvPr/>
            </p:nvSpPr>
            <p:spPr bwMode="auto">
              <a:xfrm>
                <a:off x="5259388" y="5411788"/>
                <a:ext cx="103188" cy="166688"/>
              </a:xfrm>
              <a:custGeom>
                <a:avLst/>
                <a:gdLst>
                  <a:gd name="T0" fmla="*/ 246 w 654"/>
                  <a:gd name="T1" fmla="*/ 0 h 1049"/>
                  <a:gd name="T2" fmla="*/ 337 w 654"/>
                  <a:gd name="T3" fmla="*/ 397 h 1049"/>
                  <a:gd name="T4" fmla="*/ 383 w 654"/>
                  <a:gd name="T5" fmla="*/ 402 h 1049"/>
                  <a:gd name="T6" fmla="*/ 429 w 654"/>
                  <a:gd name="T7" fmla="*/ 413 h 1049"/>
                  <a:gd name="T8" fmla="*/ 471 w 654"/>
                  <a:gd name="T9" fmla="*/ 431 h 1049"/>
                  <a:gd name="T10" fmla="*/ 510 w 654"/>
                  <a:gd name="T11" fmla="*/ 453 h 1049"/>
                  <a:gd name="T12" fmla="*/ 545 w 654"/>
                  <a:gd name="T13" fmla="*/ 480 h 1049"/>
                  <a:gd name="T14" fmla="*/ 576 w 654"/>
                  <a:gd name="T15" fmla="*/ 513 h 1049"/>
                  <a:gd name="T16" fmla="*/ 603 w 654"/>
                  <a:gd name="T17" fmla="*/ 548 h 1049"/>
                  <a:gd name="T18" fmla="*/ 624 w 654"/>
                  <a:gd name="T19" fmla="*/ 588 h 1049"/>
                  <a:gd name="T20" fmla="*/ 641 w 654"/>
                  <a:gd name="T21" fmla="*/ 630 h 1049"/>
                  <a:gd name="T22" fmla="*/ 651 w 654"/>
                  <a:gd name="T23" fmla="*/ 676 h 1049"/>
                  <a:gd name="T24" fmla="*/ 654 w 654"/>
                  <a:gd name="T25" fmla="*/ 723 h 1049"/>
                  <a:gd name="T26" fmla="*/ 651 w 654"/>
                  <a:gd name="T27" fmla="*/ 768 h 1049"/>
                  <a:gd name="T28" fmla="*/ 642 w 654"/>
                  <a:gd name="T29" fmla="*/ 810 h 1049"/>
                  <a:gd name="T30" fmla="*/ 628 w 654"/>
                  <a:gd name="T31" fmla="*/ 850 h 1049"/>
                  <a:gd name="T32" fmla="*/ 608 w 654"/>
                  <a:gd name="T33" fmla="*/ 887 h 1049"/>
                  <a:gd name="T34" fmla="*/ 585 w 654"/>
                  <a:gd name="T35" fmla="*/ 923 h 1049"/>
                  <a:gd name="T36" fmla="*/ 557 w 654"/>
                  <a:gd name="T37" fmla="*/ 954 h 1049"/>
                  <a:gd name="T38" fmla="*/ 526 w 654"/>
                  <a:gd name="T39" fmla="*/ 982 h 1049"/>
                  <a:gd name="T40" fmla="*/ 492 w 654"/>
                  <a:gd name="T41" fmla="*/ 1005 h 1049"/>
                  <a:gd name="T42" fmla="*/ 454 w 654"/>
                  <a:gd name="T43" fmla="*/ 1024 h 1049"/>
                  <a:gd name="T44" fmla="*/ 413 w 654"/>
                  <a:gd name="T45" fmla="*/ 1038 h 1049"/>
                  <a:gd name="T46" fmla="*/ 371 w 654"/>
                  <a:gd name="T47" fmla="*/ 1047 h 1049"/>
                  <a:gd name="T48" fmla="*/ 327 w 654"/>
                  <a:gd name="T49" fmla="*/ 1049 h 1049"/>
                  <a:gd name="T50" fmla="*/ 282 w 654"/>
                  <a:gd name="T51" fmla="*/ 1047 h 1049"/>
                  <a:gd name="T52" fmla="*/ 240 w 654"/>
                  <a:gd name="T53" fmla="*/ 1038 h 1049"/>
                  <a:gd name="T54" fmla="*/ 199 w 654"/>
                  <a:gd name="T55" fmla="*/ 1024 h 1049"/>
                  <a:gd name="T56" fmla="*/ 161 w 654"/>
                  <a:gd name="T57" fmla="*/ 1005 h 1049"/>
                  <a:gd name="T58" fmla="*/ 127 w 654"/>
                  <a:gd name="T59" fmla="*/ 982 h 1049"/>
                  <a:gd name="T60" fmla="*/ 96 w 654"/>
                  <a:gd name="T61" fmla="*/ 954 h 1049"/>
                  <a:gd name="T62" fmla="*/ 68 w 654"/>
                  <a:gd name="T63" fmla="*/ 923 h 1049"/>
                  <a:gd name="T64" fmla="*/ 45 w 654"/>
                  <a:gd name="T65" fmla="*/ 887 h 1049"/>
                  <a:gd name="T66" fmla="*/ 26 w 654"/>
                  <a:gd name="T67" fmla="*/ 850 h 1049"/>
                  <a:gd name="T68" fmla="*/ 12 w 654"/>
                  <a:gd name="T69" fmla="*/ 810 h 1049"/>
                  <a:gd name="T70" fmla="*/ 3 w 654"/>
                  <a:gd name="T71" fmla="*/ 768 h 1049"/>
                  <a:gd name="T72" fmla="*/ 0 w 654"/>
                  <a:gd name="T73" fmla="*/ 723 h 1049"/>
                  <a:gd name="T74" fmla="*/ 3 w 654"/>
                  <a:gd name="T75" fmla="*/ 677 h 1049"/>
                  <a:gd name="T76" fmla="*/ 13 w 654"/>
                  <a:gd name="T77" fmla="*/ 632 h 1049"/>
                  <a:gd name="T78" fmla="*/ 28 w 654"/>
                  <a:gd name="T79" fmla="*/ 591 h 1049"/>
                  <a:gd name="T80" fmla="*/ 49 w 654"/>
                  <a:gd name="T81" fmla="*/ 553 h 1049"/>
                  <a:gd name="T82" fmla="*/ 75 w 654"/>
                  <a:gd name="T83" fmla="*/ 517 h 1049"/>
                  <a:gd name="T84" fmla="*/ 105 w 654"/>
                  <a:gd name="T85" fmla="*/ 485 h 1049"/>
                  <a:gd name="T86" fmla="*/ 139 w 654"/>
                  <a:gd name="T87" fmla="*/ 457 h 1049"/>
                  <a:gd name="T88" fmla="*/ 177 w 654"/>
                  <a:gd name="T89" fmla="*/ 435 h 1049"/>
                  <a:gd name="T90" fmla="*/ 85 w 654"/>
                  <a:gd name="T91" fmla="*/ 37 h 1049"/>
                  <a:gd name="T92" fmla="*/ 140 w 654"/>
                  <a:gd name="T93" fmla="*/ 28 h 1049"/>
                  <a:gd name="T94" fmla="*/ 194 w 654"/>
                  <a:gd name="T95" fmla="*/ 16 h 1049"/>
                  <a:gd name="T96" fmla="*/ 246 w 654"/>
                  <a:gd name="T97" fmla="*/ 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54" h="1049">
                    <a:moveTo>
                      <a:pt x="246" y="0"/>
                    </a:moveTo>
                    <a:lnTo>
                      <a:pt x="337" y="397"/>
                    </a:lnTo>
                    <a:lnTo>
                      <a:pt x="383" y="402"/>
                    </a:lnTo>
                    <a:lnTo>
                      <a:pt x="429" y="413"/>
                    </a:lnTo>
                    <a:lnTo>
                      <a:pt x="471" y="431"/>
                    </a:lnTo>
                    <a:lnTo>
                      <a:pt x="510" y="453"/>
                    </a:lnTo>
                    <a:lnTo>
                      <a:pt x="545" y="480"/>
                    </a:lnTo>
                    <a:lnTo>
                      <a:pt x="576" y="513"/>
                    </a:lnTo>
                    <a:lnTo>
                      <a:pt x="603" y="548"/>
                    </a:lnTo>
                    <a:lnTo>
                      <a:pt x="624" y="588"/>
                    </a:lnTo>
                    <a:lnTo>
                      <a:pt x="641" y="630"/>
                    </a:lnTo>
                    <a:lnTo>
                      <a:pt x="651" y="676"/>
                    </a:lnTo>
                    <a:lnTo>
                      <a:pt x="654" y="723"/>
                    </a:lnTo>
                    <a:lnTo>
                      <a:pt x="651" y="768"/>
                    </a:lnTo>
                    <a:lnTo>
                      <a:pt x="642" y="810"/>
                    </a:lnTo>
                    <a:lnTo>
                      <a:pt x="628" y="850"/>
                    </a:lnTo>
                    <a:lnTo>
                      <a:pt x="608" y="887"/>
                    </a:lnTo>
                    <a:lnTo>
                      <a:pt x="585" y="923"/>
                    </a:lnTo>
                    <a:lnTo>
                      <a:pt x="557" y="954"/>
                    </a:lnTo>
                    <a:lnTo>
                      <a:pt x="526" y="982"/>
                    </a:lnTo>
                    <a:lnTo>
                      <a:pt x="492" y="1005"/>
                    </a:lnTo>
                    <a:lnTo>
                      <a:pt x="454" y="1024"/>
                    </a:lnTo>
                    <a:lnTo>
                      <a:pt x="413" y="1038"/>
                    </a:lnTo>
                    <a:lnTo>
                      <a:pt x="371" y="1047"/>
                    </a:lnTo>
                    <a:lnTo>
                      <a:pt x="327" y="1049"/>
                    </a:lnTo>
                    <a:lnTo>
                      <a:pt x="282" y="1047"/>
                    </a:lnTo>
                    <a:lnTo>
                      <a:pt x="240" y="1038"/>
                    </a:lnTo>
                    <a:lnTo>
                      <a:pt x="199" y="1024"/>
                    </a:lnTo>
                    <a:lnTo>
                      <a:pt x="161" y="1005"/>
                    </a:lnTo>
                    <a:lnTo>
                      <a:pt x="127" y="982"/>
                    </a:lnTo>
                    <a:lnTo>
                      <a:pt x="96" y="954"/>
                    </a:lnTo>
                    <a:lnTo>
                      <a:pt x="68" y="923"/>
                    </a:lnTo>
                    <a:lnTo>
                      <a:pt x="45" y="887"/>
                    </a:lnTo>
                    <a:lnTo>
                      <a:pt x="26" y="850"/>
                    </a:lnTo>
                    <a:lnTo>
                      <a:pt x="12" y="810"/>
                    </a:lnTo>
                    <a:lnTo>
                      <a:pt x="3" y="768"/>
                    </a:lnTo>
                    <a:lnTo>
                      <a:pt x="0" y="723"/>
                    </a:lnTo>
                    <a:lnTo>
                      <a:pt x="3" y="677"/>
                    </a:lnTo>
                    <a:lnTo>
                      <a:pt x="13" y="632"/>
                    </a:lnTo>
                    <a:lnTo>
                      <a:pt x="28" y="591"/>
                    </a:lnTo>
                    <a:lnTo>
                      <a:pt x="49" y="553"/>
                    </a:lnTo>
                    <a:lnTo>
                      <a:pt x="75" y="517"/>
                    </a:lnTo>
                    <a:lnTo>
                      <a:pt x="105" y="485"/>
                    </a:lnTo>
                    <a:lnTo>
                      <a:pt x="139" y="457"/>
                    </a:lnTo>
                    <a:lnTo>
                      <a:pt x="177" y="435"/>
                    </a:lnTo>
                    <a:lnTo>
                      <a:pt x="85" y="37"/>
                    </a:lnTo>
                    <a:lnTo>
                      <a:pt x="140" y="28"/>
                    </a:lnTo>
                    <a:lnTo>
                      <a:pt x="194" y="16"/>
                    </a:lnTo>
                    <a:lnTo>
                      <a:pt x="2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68"/>
              <p:cNvSpPr>
                <a:spLocks/>
              </p:cNvSpPr>
              <p:nvPr/>
            </p:nvSpPr>
            <p:spPr bwMode="auto">
              <a:xfrm>
                <a:off x="4967288" y="5326063"/>
                <a:ext cx="184150" cy="106363"/>
              </a:xfrm>
              <a:custGeom>
                <a:avLst/>
                <a:gdLst>
                  <a:gd name="T0" fmla="*/ 1106 w 1159"/>
                  <a:gd name="T1" fmla="*/ 0 h 675"/>
                  <a:gd name="T2" fmla="*/ 1120 w 1159"/>
                  <a:gd name="T3" fmla="*/ 54 h 675"/>
                  <a:gd name="T4" fmla="*/ 1138 w 1159"/>
                  <a:gd name="T5" fmla="*/ 106 h 675"/>
                  <a:gd name="T6" fmla="*/ 1159 w 1159"/>
                  <a:gd name="T7" fmla="*/ 156 h 675"/>
                  <a:gd name="T8" fmla="*/ 651 w 1159"/>
                  <a:gd name="T9" fmla="*/ 326 h 675"/>
                  <a:gd name="T10" fmla="*/ 652 w 1159"/>
                  <a:gd name="T11" fmla="*/ 336 h 675"/>
                  <a:gd name="T12" fmla="*/ 653 w 1159"/>
                  <a:gd name="T13" fmla="*/ 348 h 675"/>
                  <a:gd name="T14" fmla="*/ 651 w 1159"/>
                  <a:gd name="T15" fmla="*/ 392 h 675"/>
                  <a:gd name="T16" fmla="*/ 642 w 1159"/>
                  <a:gd name="T17" fmla="*/ 435 h 675"/>
                  <a:gd name="T18" fmla="*/ 628 w 1159"/>
                  <a:gd name="T19" fmla="*/ 475 h 675"/>
                  <a:gd name="T20" fmla="*/ 609 w 1159"/>
                  <a:gd name="T21" fmla="*/ 513 h 675"/>
                  <a:gd name="T22" fmla="*/ 586 w 1159"/>
                  <a:gd name="T23" fmla="*/ 547 h 675"/>
                  <a:gd name="T24" fmla="*/ 558 w 1159"/>
                  <a:gd name="T25" fmla="*/ 579 h 675"/>
                  <a:gd name="T26" fmla="*/ 527 w 1159"/>
                  <a:gd name="T27" fmla="*/ 607 h 675"/>
                  <a:gd name="T28" fmla="*/ 491 w 1159"/>
                  <a:gd name="T29" fmla="*/ 630 h 675"/>
                  <a:gd name="T30" fmla="*/ 454 w 1159"/>
                  <a:gd name="T31" fmla="*/ 649 h 675"/>
                  <a:gd name="T32" fmla="*/ 414 w 1159"/>
                  <a:gd name="T33" fmla="*/ 664 h 675"/>
                  <a:gd name="T34" fmla="*/ 370 w 1159"/>
                  <a:gd name="T35" fmla="*/ 671 h 675"/>
                  <a:gd name="T36" fmla="*/ 326 w 1159"/>
                  <a:gd name="T37" fmla="*/ 675 h 675"/>
                  <a:gd name="T38" fmla="*/ 282 w 1159"/>
                  <a:gd name="T39" fmla="*/ 671 h 675"/>
                  <a:gd name="T40" fmla="*/ 240 w 1159"/>
                  <a:gd name="T41" fmla="*/ 664 h 675"/>
                  <a:gd name="T42" fmla="*/ 200 w 1159"/>
                  <a:gd name="T43" fmla="*/ 649 h 675"/>
                  <a:gd name="T44" fmla="*/ 162 w 1159"/>
                  <a:gd name="T45" fmla="*/ 630 h 675"/>
                  <a:gd name="T46" fmla="*/ 126 w 1159"/>
                  <a:gd name="T47" fmla="*/ 607 h 675"/>
                  <a:gd name="T48" fmla="*/ 95 w 1159"/>
                  <a:gd name="T49" fmla="*/ 579 h 675"/>
                  <a:gd name="T50" fmla="*/ 68 w 1159"/>
                  <a:gd name="T51" fmla="*/ 547 h 675"/>
                  <a:gd name="T52" fmla="*/ 44 w 1159"/>
                  <a:gd name="T53" fmla="*/ 513 h 675"/>
                  <a:gd name="T54" fmla="*/ 26 w 1159"/>
                  <a:gd name="T55" fmla="*/ 475 h 675"/>
                  <a:gd name="T56" fmla="*/ 12 w 1159"/>
                  <a:gd name="T57" fmla="*/ 435 h 675"/>
                  <a:gd name="T58" fmla="*/ 3 w 1159"/>
                  <a:gd name="T59" fmla="*/ 392 h 675"/>
                  <a:gd name="T60" fmla="*/ 0 w 1159"/>
                  <a:gd name="T61" fmla="*/ 348 h 675"/>
                  <a:gd name="T62" fmla="*/ 3 w 1159"/>
                  <a:gd name="T63" fmla="*/ 303 h 675"/>
                  <a:gd name="T64" fmla="*/ 12 w 1159"/>
                  <a:gd name="T65" fmla="*/ 261 h 675"/>
                  <a:gd name="T66" fmla="*/ 26 w 1159"/>
                  <a:gd name="T67" fmla="*/ 221 h 675"/>
                  <a:gd name="T68" fmla="*/ 44 w 1159"/>
                  <a:gd name="T69" fmla="*/ 183 h 675"/>
                  <a:gd name="T70" fmla="*/ 68 w 1159"/>
                  <a:gd name="T71" fmla="*/ 148 h 675"/>
                  <a:gd name="T72" fmla="*/ 95 w 1159"/>
                  <a:gd name="T73" fmla="*/ 117 h 675"/>
                  <a:gd name="T74" fmla="*/ 126 w 1159"/>
                  <a:gd name="T75" fmla="*/ 89 h 675"/>
                  <a:gd name="T76" fmla="*/ 162 w 1159"/>
                  <a:gd name="T77" fmla="*/ 66 h 675"/>
                  <a:gd name="T78" fmla="*/ 200 w 1159"/>
                  <a:gd name="T79" fmla="*/ 47 h 675"/>
                  <a:gd name="T80" fmla="*/ 240 w 1159"/>
                  <a:gd name="T81" fmla="*/ 33 h 675"/>
                  <a:gd name="T82" fmla="*/ 282 w 1159"/>
                  <a:gd name="T83" fmla="*/ 25 h 675"/>
                  <a:gd name="T84" fmla="*/ 326 w 1159"/>
                  <a:gd name="T85" fmla="*/ 21 h 675"/>
                  <a:gd name="T86" fmla="*/ 369 w 1159"/>
                  <a:gd name="T87" fmla="*/ 24 h 675"/>
                  <a:gd name="T88" fmla="*/ 409 w 1159"/>
                  <a:gd name="T89" fmla="*/ 33 h 675"/>
                  <a:gd name="T90" fmla="*/ 448 w 1159"/>
                  <a:gd name="T91" fmla="*/ 45 h 675"/>
                  <a:gd name="T92" fmla="*/ 485 w 1159"/>
                  <a:gd name="T93" fmla="*/ 63 h 675"/>
                  <a:gd name="T94" fmla="*/ 518 w 1159"/>
                  <a:gd name="T95" fmla="*/ 84 h 675"/>
                  <a:gd name="T96" fmla="*/ 549 w 1159"/>
                  <a:gd name="T97" fmla="*/ 109 h 675"/>
                  <a:gd name="T98" fmla="*/ 577 w 1159"/>
                  <a:gd name="T99" fmla="*/ 138 h 675"/>
                  <a:gd name="T100" fmla="*/ 600 w 1159"/>
                  <a:gd name="T101" fmla="*/ 170 h 675"/>
                  <a:gd name="T102" fmla="*/ 1106 w 1159"/>
                  <a:gd name="T103" fmla="*/ 0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59" h="675">
                    <a:moveTo>
                      <a:pt x="1106" y="0"/>
                    </a:moveTo>
                    <a:lnTo>
                      <a:pt x="1120" y="54"/>
                    </a:lnTo>
                    <a:lnTo>
                      <a:pt x="1138" y="106"/>
                    </a:lnTo>
                    <a:lnTo>
                      <a:pt x="1159" y="156"/>
                    </a:lnTo>
                    <a:lnTo>
                      <a:pt x="651" y="326"/>
                    </a:lnTo>
                    <a:lnTo>
                      <a:pt x="652" y="336"/>
                    </a:lnTo>
                    <a:lnTo>
                      <a:pt x="653" y="348"/>
                    </a:lnTo>
                    <a:lnTo>
                      <a:pt x="651" y="392"/>
                    </a:lnTo>
                    <a:lnTo>
                      <a:pt x="642" y="435"/>
                    </a:lnTo>
                    <a:lnTo>
                      <a:pt x="628" y="475"/>
                    </a:lnTo>
                    <a:lnTo>
                      <a:pt x="609" y="513"/>
                    </a:lnTo>
                    <a:lnTo>
                      <a:pt x="586" y="547"/>
                    </a:lnTo>
                    <a:lnTo>
                      <a:pt x="558" y="579"/>
                    </a:lnTo>
                    <a:lnTo>
                      <a:pt x="527" y="607"/>
                    </a:lnTo>
                    <a:lnTo>
                      <a:pt x="491" y="630"/>
                    </a:lnTo>
                    <a:lnTo>
                      <a:pt x="454" y="649"/>
                    </a:lnTo>
                    <a:lnTo>
                      <a:pt x="414" y="664"/>
                    </a:lnTo>
                    <a:lnTo>
                      <a:pt x="370" y="671"/>
                    </a:lnTo>
                    <a:lnTo>
                      <a:pt x="326" y="675"/>
                    </a:lnTo>
                    <a:lnTo>
                      <a:pt x="282" y="671"/>
                    </a:lnTo>
                    <a:lnTo>
                      <a:pt x="240" y="664"/>
                    </a:lnTo>
                    <a:lnTo>
                      <a:pt x="200" y="649"/>
                    </a:lnTo>
                    <a:lnTo>
                      <a:pt x="162" y="630"/>
                    </a:lnTo>
                    <a:lnTo>
                      <a:pt x="126" y="607"/>
                    </a:lnTo>
                    <a:lnTo>
                      <a:pt x="95" y="579"/>
                    </a:lnTo>
                    <a:lnTo>
                      <a:pt x="68" y="547"/>
                    </a:lnTo>
                    <a:lnTo>
                      <a:pt x="44" y="513"/>
                    </a:lnTo>
                    <a:lnTo>
                      <a:pt x="26" y="475"/>
                    </a:lnTo>
                    <a:lnTo>
                      <a:pt x="12" y="435"/>
                    </a:lnTo>
                    <a:lnTo>
                      <a:pt x="3" y="392"/>
                    </a:lnTo>
                    <a:lnTo>
                      <a:pt x="0" y="348"/>
                    </a:lnTo>
                    <a:lnTo>
                      <a:pt x="3" y="303"/>
                    </a:lnTo>
                    <a:lnTo>
                      <a:pt x="12" y="261"/>
                    </a:lnTo>
                    <a:lnTo>
                      <a:pt x="26" y="221"/>
                    </a:lnTo>
                    <a:lnTo>
                      <a:pt x="44" y="183"/>
                    </a:lnTo>
                    <a:lnTo>
                      <a:pt x="68" y="148"/>
                    </a:lnTo>
                    <a:lnTo>
                      <a:pt x="95" y="117"/>
                    </a:lnTo>
                    <a:lnTo>
                      <a:pt x="126" y="89"/>
                    </a:lnTo>
                    <a:lnTo>
                      <a:pt x="162" y="66"/>
                    </a:lnTo>
                    <a:lnTo>
                      <a:pt x="200" y="47"/>
                    </a:lnTo>
                    <a:lnTo>
                      <a:pt x="240" y="33"/>
                    </a:lnTo>
                    <a:lnTo>
                      <a:pt x="282" y="25"/>
                    </a:lnTo>
                    <a:lnTo>
                      <a:pt x="326" y="21"/>
                    </a:lnTo>
                    <a:lnTo>
                      <a:pt x="369" y="24"/>
                    </a:lnTo>
                    <a:lnTo>
                      <a:pt x="409" y="33"/>
                    </a:lnTo>
                    <a:lnTo>
                      <a:pt x="448" y="45"/>
                    </a:lnTo>
                    <a:lnTo>
                      <a:pt x="485" y="63"/>
                    </a:lnTo>
                    <a:lnTo>
                      <a:pt x="518" y="84"/>
                    </a:lnTo>
                    <a:lnTo>
                      <a:pt x="549" y="109"/>
                    </a:lnTo>
                    <a:lnTo>
                      <a:pt x="577" y="138"/>
                    </a:lnTo>
                    <a:lnTo>
                      <a:pt x="600" y="170"/>
                    </a:lnTo>
                    <a:lnTo>
                      <a:pt x="11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69"/>
              <p:cNvSpPr>
                <a:spLocks/>
              </p:cNvSpPr>
              <p:nvPr/>
            </p:nvSpPr>
            <p:spPr bwMode="auto">
              <a:xfrm>
                <a:off x="5170488" y="5211763"/>
                <a:ext cx="177800" cy="177800"/>
              </a:xfrm>
              <a:custGeom>
                <a:avLst/>
                <a:gdLst>
                  <a:gd name="T0" fmla="*/ 561 w 1122"/>
                  <a:gd name="T1" fmla="*/ 0 h 1121"/>
                  <a:gd name="T2" fmla="*/ 622 w 1122"/>
                  <a:gd name="T3" fmla="*/ 3 h 1121"/>
                  <a:gd name="T4" fmla="*/ 681 w 1122"/>
                  <a:gd name="T5" fmla="*/ 13 h 1121"/>
                  <a:gd name="T6" fmla="*/ 738 w 1122"/>
                  <a:gd name="T7" fmla="*/ 29 h 1121"/>
                  <a:gd name="T8" fmla="*/ 792 w 1122"/>
                  <a:gd name="T9" fmla="*/ 50 h 1121"/>
                  <a:gd name="T10" fmla="*/ 843 w 1122"/>
                  <a:gd name="T11" fmla="*/ 76 h 1121"/>
                  <a:gd name="T12" fmla="*/ 892 w 1122"/>
                  <a:gd name="T13" fmla="*/ 108 h 1121"/>
                  <a:gd name="T14" fmla="*/ 937 w 1122"/>
                  <a:gd name="T15" fmla="*/ 145 h 1121"/>
                  <a:gd name="T16" fmla="*/ 976 w 1122"/>
                  <a:gd name="T17" fmla="*/ 185 h 1121"/>
                  <a:gd name="T18" fmla="*/ 1013 w 1122"/>
                  <a:gd name="T19" fmla="*/ 229 h 1121"/>
                  <a:gd name="T20" fmla="*/ 1045 w 1122"/>
                  <a:gd name="T21" fmla="*/ 278 h 1121"/>
                  <a:gd name="T22" fmla="*/ 1072 w 1122"/>
                  <a:gd name="T23" fmla="*/ 329 h 1121"/>
                  <a:gd name="T24" fmla="*/ 1093 w 1122"/>
                  <a:gd name="T25" fmla="*/ 383 h 1121"/>
                  <a:gd name="T26" fmla="*/ 1108 w 1122"/>
                  <a:gd name="T27" fmla="*/ 440 h 1121"/>
                  <a:gd name="T28" fmla="*/ 1118 w 1122"/>
                  <a:gd name="T29" fmla="*/ 499 h 1121"/>
                  <a:gd name="T30" fmla="*/ 1122 w 1122"/>
                  <a:gd name="T31" fmla="*/ 560 h 1121"/>
                  <a:gd name="T32" fmla="*/ 1118 w 1122"/>
                  <a:gd name="T33" fmla="*/ 621 h 1121"/>
                  <a:gd name="T34" fmla="*/ 1108 w 1122"/>
                  <a:gd name="T35" fmla="*/ 681 h 1121"/>
                  <a:gd name="T36" fmla="*/ 1093 w 1122"/>
                  <a:gd name="T37" fmla="*/ 737 h 1121"/>
                  <a:gd name="T38" fmla="*/ 1072 w 1122"/>
                  <a:gd name="T39" fmla="*/ 792 h 1121"/>
                  <a:gd name="T40" fmla="*/ 1045 w 1122"/>
                  <a:gd name="T41" fmla="*/ 843 h 1121"/>
                  <a:gd name="T42" fmla="*/ 1013 w 1122"/>
                  <a:gd name="T43" fmla="*/ 891 h 1121"/>
                  <a:gd name="T44" fmla="*/ 976 w 1122"/>
                  <a:gd name="T45" fmla="*/ 936 h 1121"/>
                  <a:gd name="T46" fmla="*/ 937 w 1122"/>
                  <a:gd name="T47" fmla="*/ 977 h 1121"/>
                  <a:gd name="T48" fmla="*/ 892 w 1122"/>
                  <a:gd name="T49" fmla="*/ 1012 h 1121"/>
                  <a:gd name="T50" fmla="*/ 843 w 1122"/>
                  <a:gd name="T51" fmla="*/ 1044 h 1121"/>
                  <a:gd name="T52" fmla="*/ 792 w 1122"/>
                  <a:gd name="T53" fmla="*/ 1071 h 1121"/>
                  <a:gd name="T54" fmla="*/ 738 w 1122"/>
                  <a:gd name="T55" fmla="*/ 1092 h 1121"/>
                  <a:gd name="T56" fmla="*/ 681 w 1122"/>
                  <a:gd name="T57" fmla="*/ 1108 h 1121"/>
                  <a:gd name="T58" fmla="*/ 622 w 1122"/>
                  <a:gd name="T59" fmla="*/ 1118 h 1121"/>
                  <a:gd name="T60" fmla="*/ 561 w 1122"/>
                  <a:gd name="T61" fmla="*/ 1121 h 1121"/>
                  <a:gd name="T62" fmla="*/ 500 w 1122"/>
                  <a:gd name="T63" fmla="*/ 1118 h 1121"/>
                  <a:gd name="T64" fmla="*/ 441 w 1122"/>
                  <a:gd name="T65" fmla="*/ 1108 h 1121"/>
                  <a:gd name="T66" fmla="*/ 384 w 1122"/>
                  <a:gd name="T67" fmla="*/ 1092 h 1121"/>
                  <a:gd name="T68" fmla="*/ 330 w 1122"/>
                  <a:gd name="T69" fmla="*/ 1071 h 1121"/>
                  <a:gd name="T70" fmla="*/ 279 w 1122"/>
                  <a:gd name="T71" fmla="*/ 1044 h 1121"/>
                  <a:gd name="T72" fmla="*/ 230 w 1122"/>
                  <a:gd name="T73" fmla="*/ 1012 h 1121"/>
                  <a:gd name="T74" fmla="*/ 186 w 1122"/>
                  <a:gd name="T75" fmla="*/ 977 h 1121"/>
                  <a:gd name="T76" fmla="*/ 145 w 1122"/>
                  <a:gd name="T77" fmla="*/ 936 h 1121"/>
                  <a:gd name="T78" fmla="*/ 109 w 1122"/>
                  <a:gd name="T79" fmla="*/ 891 h 1121"/>
                  <a:gd name="T80" fmla="*/ 77 w 1122"/>
                  <a:gd name="T81" fmla="*/ 843 h 1121"/>
                  <a:gd name="T82" fmla="*/ 50 w 1122"/>
                  <a:gd name="T83" fmla="*/ 792 h 1121"/>
                  <a:gd name="T84" fmla="*/ 29 w 1122"/>
                  <a:gd name="T85" fmla="*/ 737 h 1121"/>
                  <a:gd name="T86" fmla="*/ 14 w 1122"/>
                  <a:gd name="T87" fmla="*/ 681 h 1121"/>
                  <a:gd name="T88" fmla="*/ 4 w 1122"/>
                  <a:gd name="T89" fmla="*/ 621 h 1121"/>
                  <a:gd name="T90" fmla="*/ 0 w 1122"/>
                  <a:gd name="T91" fmla="*/ 560 h 1121"/>
                  <a:gd name="T92" fmla="*/ 4 w 1122"/>
                  <a:gd name="T93" fmla="*/ 499 h 1121"/>
                  <a:gd name="T94" fmla="*/ 14 w 1122"/>
                  <a:gd name="T95" fmla="*/ 440 h 1121"/>
                  <a:gd name="T96" fmla="*/ 29 w 1122"/>
                  <a:gd name="T97" fmla="*/ 383 h 1121"/>
                  <a:gd name="T98" fmla="*/ 50 w 1122"/>
                  <a:gd name="T99" fmla="*/ 329 h 1121"/>
                  <a:gd name="T100" fmla="*/ 77 w 1122"/>
                  <a:gd name="T101" fmla="*/ 278 h 1121"/>
                  <a:gd name="T102" fmla="*/ 109 w 1122"/>
                  <a:gd name="T103" fmla="*/ 229 h 1121"/>
                  <a:gd name="T104" fmla="*/ 145 w 1122"/>
                  <a:gd name="T105" fmla="*/ 185 h 1121"/>
                  <a:gd name="T106" fmla="*/ 186 w 1122"/>
                  <a:gd name="T107" fmla="*/ 145 h 1121"/>
                  <a:gd name="T108" fmla="*/ 230 w 1122"/>
                  <a:gd name="T109" fmla="*/ 108 h 1121"/>
                  <a:gd name="T110" fmla="*/ 279 w 1122"/>
                  <a:gd name="T111" fmla="*/ 76 h 1121"/>
                  <a:gd name="T112" fmla="*/ 330 w 1122"/>
                  <a:gd name="T113" fmla="*/ 50 h 1121"/>
                  <a:gd name="T114" fmla="*/ 384 w 1122"/>
                  <a:gd name="T115" fmla="*/ 29 h 1121"/>
                  <a:gd name="T116" fmla="*/ 441 w 1122"/>
                  <a:gd name="T117" fmla="*/ 13 h 1121"/>
                  <a:gd name="T118" fmla="*/ 500 w 1122"/>
                  <a:gd name="T119" fmla="*/ 3 h 1121"/>
                  <a:gd name="T120" fmla="*/ 561 w 1122"/>
                  <a:gd name="T121" fmla="*/ 0 h 1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22" h="1121">
                    <a:moveTo>
                      <a:pt x="561" y="0"/>
                    </a:moveTo>
                    <a:lnTo>
                      <a:pt x="622" y="3"/>
                    </a:lnTo>
                    <a:lnTo>
                      <a:pt x="681" y="13"/>
                    </a:lnTo>
                    <a:lnTo>
                      <a:pt x="738" y="29"/>
                    </a:lnTo>
                    <a:lnTo>
                      <a:pt x="792" y="50"/>
                    </a:lnTo>
                    <a:lnTo>
                      <a:pt x="843" y="76"/>
                    </a:lnTo>
                    <a:lnTo>
                      <a:pt x="892" y="108"/>
                    </a:lnTo>
                    <a:lnTo>
                      <a:pt x="937" y="145"/>
                    </a:lnTo>
                    <a:lnTo>
                      <a:pt x="976" y="185"/>
                    </a:lnTo>
                    <a:lnTo>
                      <a:pt x="1013" y="229"/>
                    </a:lnTo>
                    <a:lnTo>
                      <a:pt x="1045" y="278"/>
                    </a:lnTo>
                    <a:lnTo>
                      <a:pt x="1072" y="329"/>
                    </a:lnTo>
                    <a:lnTo>
                      <a:pt x="1093" y="383"/>
                    </a:lnTo>
                    <a:lnTo>
                      <a:pt x="1108" y="440"/>
                    </a:lnTo>
                    <a:lnTo>
                      <a:pt x="1118" y="499"/>
                    </a:lnTo>
                    <a:lnTo>
                      <a:pt x="1122" y="560"/>
                    </a:lnTo>
                    <a:lnTo>
                      <a:pt x="1118" y="621"/>
                    </a:lnTo>
                    <a:lnTo>
                      <a:pt x="1108" y="681"/>
                    </a:lnTo>
                    <a:lnTo>
                      <a:pt x="1093" y="737"/>
                    </a:lnTo>
                    <a:lnTo>
                      <a:pt x="1072" y="792"/>
                    </a:lnTo>
                    <a:lnTo>
                      <a:pt x="1045" y="843"/>
                    </a:lnTo>
                    <a:lnTo>
                      <a:pt x="1013" y="891"/>
                    </a:lnTo>
                    <a:lnTo>
                      <a:pt x="976" y="936"/>
                    </a:lnTo>
                    <a:lnTo>
                      <a:pt x="937" y="977"/>
                    </a:lnTo>
                    <a:lnTo>
                      <a:pt x="892" y="1012"/>
                    </a:lnTo>
                    <a:lnTo>
                      <a:pt x="843" y="1044"/>
                    </a:lnTo>
                    <a:lnTo>
                      <a:pt x="792" y="1071"/>
                    </a:lnTo>
                    <a:lnTo>
                      <a:pt x="738" y="1092"/>
                    </a:lnTo>
                    <a:lnTo>
                      <a:pt x="681" y="1108"/>
                    </a:lnTo>
                    <a:lnTo>
                      <a:pt x="622" y="1118"/>
                    </a:lnTo>
                    <a:lnTo>
                      <a:pt x="561" y="1121"/>
                    </a:lnTo>
                    <a:lnTo>
                      <a:pt x="500" y="1118"/>
                    </a:lnTo>
                    <a:lnTo>
                      <a:pt x="441" y="1108"/>
                    </a:lnTo>
                    <a:lnTo>
                      <a:pt x="384" y="1092"/>
                    </a:lnTo>
                    <a:lnTo>
                      <a:pt x="330" y="1071"/>
                    </a:lnTo>
                    <a:lnTo>
                      <a:pt x="279" y="1044"/>
                    </a:lnTo>
                    <a:lnTo>
                      <a:pt x="230" y="1012"/>
                    </a:lnTo>
                    <a:lnTo>
                      <a:pt x="186" y="977"/>
                    </a:lnTo>
                    <a:lnTo>
                      <a:pt x="145" y="936"/>
                    </a:lnTo>
                    <a:lnTo>
                      <a:pt x="109" y="891"/>
                    </a:lnTo>
                    <a:lnTo>
                      <a:pt x="77" y="843"/>
                    </a:lnTo>
                    <a:lnTo>
                      <a:pt x="50" y="792"/>
                    </a:lnTo>
                    <a:lnTo>
                      <a:pt x="29" y="737"/>
                    </a:lnTo>
                    <a:lnTo>
                      <a:pt x="14" y="681"/>
                    </a:lnTo>
                    <a:lnTo>
                      <a:pt x="4" y="621"/>
                    </a:lnTo>
                    <a:lnTo>
                      <a:pt x="0" y="560"/>
                    </a:lnTo>
                    <a:lnTo>
                      <a:pt x="4" y="499"/>
                    </a:lnTo>
                    <a:lnTo>
                      <a:pt x="14" y="440"/>
                    </a:lnTo>
                    <a:lnTo>
                      <a:pt x="29" y="383"/>
                    </a:lnTo>
                    <a:lnTo>
                      <a:pt x="50" y="329"/>
                    </a:lnTo>
                    <a:lnTo>
                      <a:pt x="77" y="278"/>
                    </a:lnTo>
                    <a:lnTo>
                      <a:pt x="109" y="229"/>
                    </a:lnTo>
                    <a:lnTo>
                      <a:pt x="145" y="185"/>
                    </a:lnTo>
                    <a:lnTo>
                      <a:pt x="186" y="145"/>
                    </a:lnTo>
                    <a:lnTo>
                      <a:pt x="230" y="108"/>
                    </a:lnTo>
                    <a:lnTo>
                      <a:pt x="279" y="76"/>
                    </a:lnTo>
                    <a:lnTo>
                      <a:pt x="330" y="50"/>
                    </a:lnTo>
                    <a:lnTo>
                      <a:pt x="384" y="29"/>
                    </a:lnTo>
                    <a:lnTo>
                      <a:pt x="441" y="13"/>
                    </a:lnTo>
                    <a:lnTo>
                      <a:pt x="500" y="3"/>
                    </a:lnTo>
                    <a:lnTo>
                      <a:pt x="5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5" name="Freeform 74"/>
            <p:cNvSpPr>
              <a:spLocks noEditPoints="1"/>
            </p:cNvSpPr>
            <p:nvPr/>
          </p:nvSpPr>
          <p:spPr bwMode="auto">
            <a:xfrm>
              <a:off x="4056052" y="4620518"/>
              <a:ext cx="704447" cy="864352"/>
            </a:xfrm>
            <a:custGeom>
              <a:avLst/>
              <a:gdLst>
                <a:gd name="T0" fmla="*/ 2003 w 2939"/>
                <a:gd name="T1" fmla="*/ 2890 h 3600"/>
                <a:gd name="T2" fmla="*/ 1859 w 2939"/>
                <a:gd name="T3" fmla="*/ 2961 h 3600"/>
                <a:gd name="T4" fmla="*/ 2195 w 2939"/>
                <a:gd name="T5" fmla="*/ 3289 h 3600"/>
                <a:gd name="T6" fmla="*/ 2729 w 2939"/>
                <a:gd name="T7" fmla="*/ 2753 h 3600"/>
                <a:gd name="T8" fmla="*/ 2634 w 2939"/>
                <a:gd name="T9" fmla="*/ 2623 h 3600"/>
                <a:gd name="T10" fmla="*/ 1495 w 2939"/>
                <a:gd name="T11" fmla="*/ 2623 h 3600"/>
                <a:gd name="T12" fmla="*/ 949 w 2939"/>
                <a:gd name="T13" fmla="*/ 2664 h 3600"/>
                <a:gd name="T14" fmla="*/ 963 w 2939"/>
                <a:gd name="T15" fmla="*/ 2522 h 3600"/>
                <a:gd name="T16" fmla="*/ 838 w 2939"/>
                <a:gd name="T17" fmla="*/ 2470 h 3600"/>
                <a:gd name="T18" fmla="*/ 456 w 2939"/>
                <a:gd name="T19" fmla="*/ 2606 h 3600"/>
                <a:gd name="T20" fmla="*/ 488 w 2939"/>
                <a:gd name="T21" fmla="*/ 2522 h 3600"/>
                <a:gd name="T22" fmla="*/ 2269 w 2939"/>
                <a:gd name="T23" fmla="*/ 2263 h 3600"/>
                <a:gd name="T24" fmla="*/ 2743 w 2939"/>
                <a:gd name="T25" fmla="*/ 2459 h 3600"/>
                <a:gd name="T26" fmla="*/ 2939 w 2939"/>
                <a:gd name="T27" fmla="*/ 2931 h 3600"/>
                <a:gd name="T28" fmla="*/ 2743 w 2939"/>
                <a:gd name="T29" fmla="*/ 3404 h 3600"/>
                <a:gd name="T30" fmla="*/ 2269 w 2939"/>
                <a:gd name="T31" fmla="*/ 3600 h 3600"/>
                <a:gd name="T32" fmla="*/ 1795 w 2939"/>
                <a:gd name="T33" fmla="*/ 3404 h 3600"/>
                <a:gd name="T34" fmla="*/ 1599 w 2939"/>
                <a:gd name="T35" fmla="*/ 2931 h 3600"/>
                <a:gd name="T36" fmla="*/ 1795 w 2939"/>
                <a:gd name="T37" fmla="*/ 2459 h 3600"/>
                <a:gd name="T38" fmla="*/ 2269 w 2939"/>
                <a:gd name="T39" fmla="*/ 2263 h 3600"/>
                <a:gd name="T40" fmla="*/ 1599 w 2939"/>
                <a:gd name="T41" fmla="*/ 2160 h 3600"/>
                <a:gd name="T42" fmla="*/ 949 w 2939"/>
                <a:gd name="T43" fmla="*/ 2201 h 3600"/>
                <a:gd name="T44" fmla="*/ 963 w 2939"/>
                <a:gd name="T45" fmla="*/ 2060 h 3600"/>
                <a:gd name="T46" fmla="*/ 838 w 2939"/>
                <a:gd name="T47" fmla="*/ 2029 h 3600"/>
                <a:gd name="T48" fmla="*/ 456 w 2939"/>
                <a:gd name="T49" fmla="*/ 2165 h 3600"/>
                <a:gd name="T50" fmla="*/ 488 w 2939"/>
                <a:gd name="T51" fmla="*/ 2081 h 3600"/>
                <a:gd name="T52" fmla="*/ 980 w 2939"/>
                <a:gd name="T53" fmla="*/ 1646 h 3600"/>
                <a:gd name="T54" fmla="*/ 1854 w 2939"/>
                <a:gd name="T55" fmla="*/ 1765 h 3600"/>
                <a:gd name="T56" fmla="*/ 938 w 2939"/>
                <a:gd name="T57" fmla="*/ 1779 h 3600"/>
                <a:gd name="T58" fmla="*/ 980 w 2939"/>
                <a:gd name="T59" fmla="*/ 1646 h 3600"/>
                <a:gd name="T60" fmla="*/ 830 w 2939"/>
                <a:gd name="T61" fmla="*/ 1605 h 3600"/>
                <a:gd name="T62" fmla="*/ 446 w 2939"/>
                <a:gd name="T63" fmla="*/ 1717 h 3600"/>
                <a:gd name="T64" fmla="*/ 502 w 2939"/>
                <a:gd name="T65" fmla="*/ 1647 h 3600"/>
                <a:gd name="T66" fmla="*/ 1804 w 2939"/>
                <a:gd name="T67" fmla="*/ 1183 h 3600"/>
                <a:gd name="T68" fmla="*/ 1846 w 2939"/>
                <a:gd name="T69" fmla="*/ 1316 h 3600"/>
                <a:gd name="T70" fmla="*/ 931 w 2939"/>
                <a:gd name="T71" fmla="*/ 1301 h 3600"/>
                <a:gd name="T72" fmla="*/ 798 w 2939"/>
                <a:gd name="T73" fmla="*/ 1068 h 3600"/>
                <a:gd name="T74" fmla="*/ 640 w 2939"/>
                <a:gd name="T75" fmla="*/ 1360 h 3600"/>
                <a:gd name="T76" fmla="*/ 440 w 2939"/>
                <a:gd name="T77" fmla="*/ 1246 h 3600"/>
                <a:gd name="T78" fmla="*/ 515 w 2939"/>
                <a:gd name="T79" fmla="*/ 1197 h 3600"/>
                <a:gd name="T80" fmla="*/ 569 w 2939"/>
                <a:gd name="T81" fmla="*/ 386 h 3600"/>
                <a:gd name="T82" fmla="*/ 706 w 2939"/>
                <a:gd name="T83" fmla="*/ 640 h 3600"/>
                <a:gd name="T84" fmla="*/ 1648 w 2939"/>
                <a:gd name="T85" fmla="*/ 619 h 3600"/>
                <a:gd name="T86" fmla="*/ 1748 w 2939"/>
                <a:gd name="T87" fmla="*/ 360 h 3600"/>
                <a:gd name="T88" fmla="*/ 2285 w 2939"/>
                <a:gd name="T89" fmla="*/ 454 h 3600"/>
                <a:gd name="T90" fmla="*/ 2198 w 2939"/>
                <a:gd name="T91" fmla="*/ 2112 h 3600"/>
                <a:gd name="T92" fmla="*/ 1465 w 2939"/>
                <a:gd name="T93" fmla="*/ 3116 h 3600"/>
                <a:gd name="T94" fmla="*/ 49 w 2939"/>
                <a:gd name="T95" fmla="*/ 3167 h 3600"/>
                <a:gd name="T96" fmla="*/ 22 w 2939"/>
                <a:gd name="T97" fmla="*/ 471 h 3600"/>
                <a:gd name="T98" fmla="*/ 1160 w 2939"/>
                <a:gd name="T99" fmla="*/ 103 h 3600"/>
                <a:gd name="T100" fmla="*/ 1094 w 2939"/>
                <a:gd name="T101" fmla="*/ 219 h 3600"/>
                <a:gd name="T102" fmla="*/ 1227 w 2939"/>
                <a:gd name="T103" fmla="*/ 219 h 3600"/>
                <a:gd name="T104" fmla="*/ 1160 w 2939"/>
                <a:gd name="T105" fmla="*/ 103 h 3600"/>
                <a:gd name="T106" fmla="*/ 1317 w 2939"/>
                <a:gd name="T107" fmla="*/ 88 h 3600"/>
                <a:gd name="T108" fmla="*/ 1379 w 2939"/>
                <a:gd name="T109" fmla="*/ 247 h 3600"/>
                <a:gd name="T110" fmla="*/ 1624 w 2939"/>
                <a:gd name="T111" fmla="*/ 324 h 3600"/>
                <a:gd name="T112" fmla="*/ 1605 w 2939"/>
                <a:gd name="T113" fmla="*/ 521 h 3600"/>
                <a:gd name="T114" fmla="*/ 738 w 2939"/>
                <a:gd name="T115" fmla="*/ 540 h 3600"/>
                <a:gd name="T116" fmla="*/ 682 w 2939"/>
                <a:gd name="T117" fmla="*/ 350 h 3600"/>
                <a:gd name="T118" fmla="*/ 923 w 2939"/>
                <a:gd name="T119" fmla="*/ 254 h 3600"/>
                <a:gd name="T120" fmla="*/ 991 w 2939"/>
                <a:gd name="T121" fmla="*/ 116 h 3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9" h="3600">
                  <a:moveTo>
                    <a:pt x="2634" y="2623"/>
                  </a:moveTo>
                  <a:lnTo>
                    <a:pt x="2613" y="2625"/>
                  </a:lnTo>
                  <a:lnTo>
                    <a:pt x="2591" y="2630"/>
                  </a:lnTo>
                  <a:lnTo>
                    <a:pt x="2570" y="2641"/>
                  </a:lnTo>
                  <a:lnTo>
                    <a:pt x="2552" y="2657"/>
                  </a:lnTo>
                  <a:lnTo>
                    <a:pt x="2205" y="3047"/>
                  </a:lnTo>
                  <a:lnTo>
                    <a:pt x="2024" y="2903"/>
                  </a:lnTo>
                  <a:lnTo>
                    <a:pt x="2003" y="2890"/>
                  </a:lnTo>
                  <a:lnTo>
                    <a:pt x="1982" y="2882"/>
                  </a:lnTo>
                  <a:lnTo>
                    <a:pt x="1960" y="2880"/>
                  </a:lnTo>
                  <a:lnTo>
                    <a:pt x="1937" y="2882"/>
                  </a:lnTo>
                  <a:lnTo>
                    <a:pt x="1915" y="2890"/>
                  </a:lnTo>
                  <a:lnTo>
                    <a:pt x="1895" y="2902"/>
                  </a:lnTo>
                  <a:lnTo>
                    <a:pt x="1879" y="2918"/>
                  </a:lnTo>
                  <a:lnTo>
                    <a:pt x="1866" y="2939"/>
                  </a:lnTo>
                  <a:lnTo>
                    <a:pt x="1859" y="2961"/>
                  </a:lnTo>
                  <a:lnTo>
                    <a:pt x="1856" y="2983"/>
                  </a:lnTo>
                  <a:lnTo>
                    <a:pt x="1859" y="3005"/>
                  </a:lnTo>
                  <a:lnTo>
                    <a:pt x="1866" y="3027"/>
                  </a:lnTo>
                  <a:lnTo>
                    <a:pt x="1878" y="3046"/>
                  </a:lnTo>
                  <a:lnTo>
                    <a:pt x="1895" y="3063"/>
                  </a:lnTo>
                  <a:lnTo>
                    <a:pt x="2152" y="3268"/>
                  </a:lnTo>
                  <a:lnTo>
                    <a:pt x="2173" y="3281"/>
                  </a:lnTo>
                  <a:lnTo>
                    <a:pt x="2195" y="3289"/>
                  </a:lnTo>
                  <a:lnTo>
                    <a:pt x="2217" y="3291"/>
                  </a:lnTo>
                  <a:lnTo>
                    <a:pt x="2239" y="3289"/>
                  </a:lnTo>
                  <a:lnTo>
                    <a:pt x="2258" y="3283"/>
                  </a:lnTo>
                  <a:lnTo>
                    <a:pt x="2278" y="3272"/>
                  </a:lnTo>
                  <a:lnTo>
                    <a:pt x="2294" y="3257"/>
                  </a:lnTo>
                  <a:lnTo>
                    <a:pt x="2707" y="2794"/>
                  </a:lnTo>
                  <a:lnTo>
                    <a:pt x="2720" y="2774"/>
                  </a:lnTo>
                  <a:lnTo>
                    <a:pt x="2729" y="2753"/>
                  </a:lnTo>
                  <a:lnTo>
                    <a:pt x="2733" y="2731"/>
                  </a:lnTo>
                  <a:lnTo>
                    <a:pt x="2731" y="2709"/>
                  </a:lnTo>
                  <a:lnTo>
                    <a:pt x="2725" y="2687"/>
                  </a:lnTo>
                  <a:lnTo>
                    <a:pt x="2714" y="2666"/>
                  </a:lnTo>
                  <a:lnTo>
                    <a:pt x="2698" y="2649"/>
                  </a:lnTo>
                  <a:lnTo>
                    <a:pt x="2678" y="2636"/>
                  </a:lnTo>
                  <a:lnTo>
                    <a:pt x="2657" y="2627"/>
                  </a:lnTo>
                  <a:lnTo>
                    <a:pt x="2634" y="2623"/>
                  </a:lnTo>
                  <a:close/>
                  <a:moveTo>
                    <a:pt x="980" y="2520"/>
                  </a:moveTo>
                  <a:lnTo>
                    <a:pt x="1444" y="2520"/>
                  </a:lnTo>
                  <a:lnTo>
                    <a:pt x="1460" y="2522"/>
                  </a:lnTo>
                  <a:lnTo>
                    <a:pt x="1474" y="2530"/>
                  </a:lnTo>
                  <a:lnTo>
                    <a:pt x="1485" y="2541"/>
                  </a:lnTo>
                  <a:lnTo>
                    <a:pt x="1493" y="2555"/>
                  </a:lnTo>
                  <a:lnTo>
                    <a:pt x="1495" y="2571"/>
                  </a:lnTo>
                  <a:lnTo>
                    <a:pt x="1495" y="2623"/>
                  </a:lnTo>
                  <a:lnTo>
                    <a:pt x="1493" y="2639"/>
                  </a:lnTo>
                  <a:lnTo>
                    <a:pt x="1485" y="2653"/>
                  </a:lnTo>
                  <a:lnTo>
                    <a:pt x="1474" y="2664"/>
                  </a:lnTo>
                  <a:lnTo>
                    <a:pt x="1460" y="2672"/>
                  </a:lnTo>
                  <a:lnTo>
                    <a:pt x="1444" y="2674"/>
                  </a:lnTo>
                  <a:lnTo>
                    <a:pt x="980" y="2674"/>
                  </a:lnTo>
                  <a:lnTo>
                    <a:pt x="963" y="2672"/>
                  </a:lnTo>
                  <a:lnTo>
                    <a:pt x="949" y="2664"/>
                  </a:lnTo>
                  <a:lnTo>
                    <a:pt x="938" y="2653"/>
                  </a:lnTo>
                  <a:lnTo>
                    <a:pt x="931" y="2639"/>
                  </a:lnTo>
                  <a:lnTo>
                    <a:pt x="928" y="2623"/>
                  </a:lnTo>
                  <a:lnTo>
                    <a:pt x="928" y="2571"/>
                  </a:lnTo>
                  <a:lnTo>
                    <a:pt x="931" y="2555"/>
                  </a:lnTo>
                  <a:lnTo>
                    <a:pt x="938" y="2541"/>
                  </a:lnTo>
                  <a:lnTo>
                    <a:pt x="949" y="2530"/>
                  </a:lnTo>
                  <a:lnTo>
                    <a:pt x="963" y="2522"/>
                  </a:lnTo>
                  <a:lnTo>
                    <a:pt x="980" y="2520"/>
                  </a:lnTo>
                  <a:close/>
                  <a:moveTo>
                    <a:pt x="798" y="2404"/>
                  </a:moveTo>
                  <a:lnTo>
                    <a:pt x="812" y="2408"/>
                  </a:lnTo>
                  <a:lnTo>
                    <a:pt x="826" y="2416"/>
                  </a:lnTo>
                  <a:lnTo>
                    <a:pt x="835" y="2427"/>
                  </a:lnTo>
                  <a:lnTo>
                    <a:pt x="841" y="2441"/>
                  </a:lnTo>
                  <a:lnTo>
                    <a:pt x="841" y="2456"/>
                  </a:lnTo>
                  <a:lnTo>
                    <a:pt x="838" y="2470"/>
                  </a:lnTo>
                  <a:lnTo>
                    <a:pt x="830" y="2483"/>
                  </a:lnTo>
                  <a:lnTo>
                    <a:pt x="640" y="2696"/>
                  </a:lnTo>
                  <a:lnTo>
                    <a:pt x="629" y="2704"/>
                  </a:lnTo>
                  <a:lnTo>
                    <a:pt x="617" y="2710"/>
                  </a:lnTo>
                  <a:lnTo>
                    <a:pt x="604" y="2712"/>
                  </a:lnTo>
                  <a:lnTo>
                    <a:pt x="588" y="2709"/>
                  </a:lnTo>
                  <a:lnTo>
                    <a:pt x="574" y="2701"/>
                  </a:lnTo>
                  <a:lnTo>
                    <a:pt x="456" y="2606"/>
                  </a:lnTo>
                  <a:lnTo>
                    <a:pt x="446" y="2595"/>
                  </a:lnTo>
                  <a:lnTo>
                    <a:pt x="440" y="2582"/>
                  </a:lnTo>
                  <a:lnTo>
                    <a:pt x="438" y="2568"/>
                  </a:lnTo>
                  <a:lnTo>
                    <a:pt x="441" y="2554"/>
                  </a:lnTo>
                  <a:lnTo>
                    <a:pt x="448" y="2540"/>
                  </a:lnTo>
                  <a:lnTo>
                    <a:pt x="459" y="2530"/>
                  </a:lnTo>
                  <a:lnTo>
                    <a:pt x="473" y="2524"/>
                  </a:lnTo>
                  <a:lnTo>
                    <a:pt x="488" y="2522"/>
                  </a:lnTo>
                  <a:lnTo>
                    <a:pt x="502" y="2525"/>
                  </a:lnTo>
                  <a:lnTo>
                    <a:pt x="515" y="2533"/>
                  </a:lnTo>
                  <a:lnTo>
                    <a:pt x="598" y="2600"/>
                  </a:lnTo>
                  <a:lnTo>
                    <a:pt x="759" y="2420"/>
                  </a:lnTo>
                  <a:lnTo>
                    <a:pt x="770" y="2410"/>
                  </a:lnTo>
                  <a:lnTo>
                    <a:pt x="784" y="2405"/>
                  </a:lnTo>
                  <a:lnTo>
                    <a:pt x="798" y="2404"/>
                  </a:lnTo>
                  <a:close/>
                  <a:moveTo>
                    <a:pt x="2269" y="2263"/>
                  </a:moveTo>
                  <a:lnTo>
                    <a:pt x="2337" y="2266"/>
                  </a:lnTo>
                  <a:lnTo>
                    <a:pt x="2404" y="2277"/>
                  </a:lnTo>
                  <a:lnTo>
                    <a:pt x="2468" y="2293"/>
                  </a:lnTo>
                  <a:lnTo>
                    <a:pt x="2530" y="2315"/>
                  </a:lnTo>
                  <a:lnTo>
                    <a:pt x="2589" y="2343"/>
                  </a:lnTo>
                  <a:lnTo>
                    <a:pt x="2643" y="2377"/>
                  </a:lnTo>
                  <a:lnTo>
                    <a:pt x="2695" y="2415"/>
                  </a:lnTo>
                  <a:lnTo>
                    <a:pt x="2743" y="2459"/>
                  </a:lnTo>
                  <a:lnTo>
                    <a:pt x="2785" y="2506"/>
                  </a:lnTo>
                  <a:lnTo>
                    <a:pt x="2825" y="2557"/>
                  </a:lnTo>
                  <a:lnTo>
                    <a:pt x="2858" y="2613"/>
                  </a:lnTo>
                  <a:lnTo>
                    <a:pt x="2886" y="2672"/>
                  </a:lnTo>
                  <a:lnTo>
                    <a:pt x="2909" y="2733"/>
                  </a:lnTo>
                  <a:lnTo>
                    <a:pt x="2925" y="2797"/>
                  </a:lnTo>
                  <a:lnTo>
                    <a:pt x="2935" y="2863"/>
                  </a:lnTo>
                  <a:lnTo>
                    <a:pt x="2939" y="2931"/>
                  </a:lnTo>
                  <a:lnTo>
                    <a:pt x="2935" y="3000"/>
                  </a:lnTo>
                  <a:lnTo>
                    <a:pt x="2925" y="3067"/>
                  </a:lnTo>
                  <a:lnTo>
                    <a:pt x="2909" y="3130"/>
                  </a:lnTo>
                  <a:lnTo>
                    <a:pt x="2886" y="3192"/>
                  </a:lnTo>
                  <a:lnTo>
                    <a:pt x="2858" y="3250"/>
                  </a:lnTo>
                  <a:lnTo>
                    <a:pt x="2825" y="3305"/>
                  </a:lnTo>
                  <a:lnTo>
                    <a:pt x="2785" y="3357"/>
                  </a:lnTo>
                  <a:lnTo>
                    <a:pt x="2743" y="3404"/>
                  </a:lnTo>
                  <a:lnTo>
                    <a:pt x="2695" y="3447"/>
                  </a:lnTo>
                  <a:lnTo>
                    <a:pt x="2643" y="3485"/>
                  </a:lnTo>
                  <a:lnTo>
                    <a:pt x="2589" y="3519"/>
                  </a:lnTo>
                  <a:lnTo>
                    <a:pt x="2530" y="3548"/>
                  </a:lnTo>
                  <a:lnTo>
                    <a:pt x="2468" y="3569"/>
                  </a:lnTo>
                  <a:lnTo>
                    <a:pt x="2404" y="3587"/>
                  </a:lnTo>
                  <a:lnTo>
                    <a:pt x="2337" y="3597"/>
                  </a:lnTo>
                  <a:lnTo>
                    <a:pt x="2269" y="3600"/>
                  </a:lnTo>
                  <a:lnTo>
                    <a:pt x="2200" y="3597"/>
                  </a:lnTo>
                  <a:lnTo>
                    <a:pt x="2134" y="3587"/>
                  </a:lnTo>
                  <a:lnTo>
                    <a:pt x="2069" y="3569"/>
                  </a:lnTo>
                  <a:lnTo>
                    <a:pt x="2008" y="3548"/>
                  </a:lnTo>
                  <a:lnTo>
                    <a:pt x="1949" y="3519"/>
                  </a:lnTo>
                  <a:lnTo>
                    <a:pt x="1894" y="3485"/>
                  </a:lnTo>
                  <a:lnTo>
                    <a:pt x="1843" y="3447"/>
                  </a:lnTo>
                  <a:lnTo>
                    <a:pt x="1795" y="3404"/>
                  </a:lnTo>
                  <a:lnTo>
                    <a:pt x="1752" y="3357"/>
                  </a:lnTo>
                  <a:lnTo>
                    <a:pt x="1713" y="3305"/>
                  </a:lnTo>
                  <a:lnTo>
                    <a:pt x="1680" y="3250"/>
                  </a:lnTo>
                  <a:lnTo>
                    <a:pt x="1651" y="3192"/>
                  </a:lnTo>
                  <a:lnTo>
                    <a:pt x="1628" y="3130"/>
                  </a:lnTo>
                  <a:lnTo>
                    <a:pt x="1612" y="3067"/>
                  </a:lnTo>
                  <a:lnTo>
                    <a:pt x="1602" y="3000"/>
                  </a:lnTo>
                  <a:lnTo>
                    <a:pt x="1599" y="2931"/>
                  </a:lnTo>
                  <a:lnTo>
                    <a:pt x="1602" y="2863"/>
                  </a:lnTo>
                  <a:lnTo>
                    <a:pt x="1612" y="2797"/>
                  </a:lnTo>
                  <a:lnTo>
                    <a:pt x="1628" y="2733"/>
                  </a:lnTo>
                  <a:lnTo>
                    <a:pt x="1651" y="2672"/>
                  </a:lnTo>
                  <a:lnTo>
                    <a:pt x="1680" y="2613"/>
                  </a:lnTo>
                  <a:lnTo>
                    <a:pt x="1713" y="2557"/>
                  </a:lnTo>
                  <a:lnTo>
                    <a:pt x="1752" y="2506"/>
                  </a:lnTo>
                  <a:lnTo>
                    <a:pt x="1795" y="2459"/>
                  </a:lnTo>
                  <a:lnTo>
                    <a:pt x="1843" y="2415"/>
                  </a:lnTo>
                  <a:lnTo>
                    <a:pt x="1894" y="2377"/>
                  </a:lnTo>
                  <a:lnTo>
                    <a:pt x="1949" y="2343"/>
                  </a:lnTo>
                  <a:lnTo>
                    <a:pt x="2008" y="2315"/>
                  </a:lnTo>
                  <a:lnTo>
                    <a:pt x="2069" y="2293"/>
                  </a:lnTo>
                  <a:lnTo>
                    <a:pt x="2134" y="2277"/>
                  </a:lnTo>
                  <a:lnTo>
                    <a:pt x="2200" y="2266"/>
                  </a:lnTo>
                  <a:lnTo>
                    <a:pt x="2269" y="2263"/>
                  </a:lnTo>
                  <a:close/>
                  <a:moveTo>
                    <a:pt x="980" y="2057"/>
                  </a:moveTo>
                  <a:lnTo>
                    <a:pt x="1547" y="2057"/>
                  </a:lnTo>
                  <a:lnTo>
                    <a:pt x="1563" y="2060"/>
                  </a:lnTo>
                  <a:lnTo>
                    <a:pt x="1577" y="2067"/>
                  </a:lnTo>
                  <a:lnTo>
                    <a:pt x="1589" y="2078"/>
                  </a:lnTo>
                  <a:lnTo>
                    <a:pt x="1596" y="2092"/>
                  </a:lnTo>
                  <a:lnTo>
                    <a:pt x="1599" y="2109"/>
                  </a:lnTo>
                  <a:lnTo>
                    <a:pt x="1599" y="2160"/>
                  </a:lnTo>
                  <a:lnTo>
                    <a:pt x="1596" y="2176"/>
                  </a:lnTo>
                  <a:lnTo>
                    <a:pt x="1589" y="2191"/>
                  </a:lnTo>
                  <a:lnTo>
                    <a:pt x="1577" y="2201"/>
                  </a:lnTo>
                  <a:lnTo>
                    <a:pt x="1563" y="2209"/>
                  </a:lnTo>
                  <a:lnTo>
                    <a:pt x="1547" y="2211"/>
                  </a:lnTo>
                  <a:lnTo>
                    <a:pt x="980" y="2211"/>
                  </a:lnTo>
                  <a:lnTo>
                    <a:pt x="963" y="2209"/>
                  </a:lnTo>
                  <a:lnTo>
                    <a:pt x="949" y="2201"/>
                  </a:lnTo>
                  <a:lnTo>
                    <a:pt x="938" y="2191"/>
                  </a:lnTo>
                  <a:lnTo>
                    <a:pt x="931" y="2176"/>
                  </a:lnTo>
                  <a:lnTo>
                    <a:pt x="928" y="2160"/>
                  </a:lnTo>
                  <a:lnTo>
                    <a:pt x="928" y="2109"/>
                  </a:lnTo>
                  <a:lnTo>
                    <a:pt x="931" y="2092"/>
                  </a:lnTo>
                  <a:lnTo>
                    <a:pt x="938" y="2078"/>
                  </a:lnTo>
                  <a:lnTo>
                    <a:pt x="949" y="2067"/>
                  </a:lnTo>
                  <a:lnTo>
                    <a:pt x="963" y="2060"/>
                  </a:lnTo>
                  <a:lnTo>
                    <a:pt x="980" y="2057"/>
                  </a:lnTo>
                  <a:close/>
                  <a:moveTo>
                    <a:pt x="798" y="1964"/>
                  </a:moveTo>
                  <a:lnTo>
                    <a:pt x="812" y="1967"/>
                  </a:lnTo>
                  <a:lnTo>
                    <a:pt x="826" y="1976"/>
                  </a:lnTo>
                  <a:lnTo>
                    <a:pt x="835" y="1987"/>
                  </a:lnTo>
                  <a:lnTo>
                    <a:pt x="841" y="2001"/>
                  </a:lnTo>
                  <a:lnTo>
                    <a:pt x="841" y="2015"/>
                  </a:lnTo>
                  <a:lnTo>
                    <a:pt x="838" y="2029"/>
                  </a:lnTo>
                  <a:lnTo>
                    <a:pt x="830" y="2042"/>
                  </a:lnTo>
                  <a:lnTo>
                    <a:pt x="640" y="2255"/>
                  </a:lnTo>
                  <a:lnTo>
                    <a:pt x="629" y="2264"/>
                  </a:lnTo>
                  <a:lnTo>
                    <a:pt x="617" y="2269"/>
                  </a:lnTo>
                  <a:lnTo>
                    <a:pt x="604" y="2271"/>
                  </a:lnTo>
                  <a:lnTo>
                    <a:pt x="588" y="2268"/>
                  </a:lnTo>
                  <a:lnTo>
                    <a:pt x="574" y="2260"/>
                  </a:lnTo>
                  <a:lnTo>
                    <a:pt x="456" y="2165"/>
                  </a:lnTo>
                  <a:lnTo>
                    <a:pt x="446" y="2155"/>
                  </a:lnTo>
                  <a:lnTo>
                    <a:pt x="440" y="2141"/>
                  </a:lnTo>
                  <a:lnTo>
                    <a:pt x="438" y="2127"/>
                  </a:lnTo>
                  <a:lnTo>
                    <a:pt x="441" y="2113"/>
                  </a:lnTo>
                  <a:lnTo>
                    <a:pt x="448" y="2099"/>
                  </a:lnTo>
                  <a:lnTo>
                    <a:pt x="459" y="2089"/>
                  </a:lnTo>
                  <a:lnTo>
                    <a:pt x="473" y="2084"/>
                  </a:lnTo>
                  <a:lnTo>
                    <a:pt x="488" y="2081"/>
                  </a:lnTo>
                  <a:lnTo>
                    <a:pt x="502" y="2085"/>
                  </a:lnTo>
                  <a:lnTo>
                    <a:pt x="515" y="2092"/>
                  </a:lnTo>
                  <a:lnTo>
                    <a:pt x="598" y="2159"/>
                  </a:lnTo>
                  <a:lnTo>
                    <a:pt x="759" y="1979"/>
                  </a:lnTo>
                  <a:lnTo>
                    <a:pt x="770" y="1969"/>
                  </a:lnTo>
                  <a:lnTo>
                    <a:pt x="784" y="1965"/>
                  </a:lnTo>
                  <a:lnTo>
                    <a:pt x="798" y="1964"/>
                  </a:lnTo>
                  <a:close/>
                  <a:moveTo>
                    <a:pt x="980" y="1646"/>
                  </a:moveTo>
                  <a:lnTo>
                    <a:pt x="1804" y="1646"/>
                  </a:lnTo>
                  <a:lnTo>
                    <a:pt x="1821" y="1648"/>
                  </a:lnTo>
                  <a:lnTo>
                    <a:pt x="1835" y="1656"/>
                  </a:lnTo>
                  <a:lnTo>
                    <a:pt x="1846" y="1667"/>
                  </a:lnTo>
                  <a:lnTo>
                    <a:pt x="1854" y="1681"/>
                  </a:lnTo>
                  <a:lnTo>
                    <a:pt x="1856" y="1697"/>
                  </a:lnTo>
                  <a:lnTo>
                    <a:pt x="1856" y="1749"/>
                  </a:lnTo>
                  <a:lnTo>
                    <a:pt x="1854" y="1765"/>
                  </a:lnTo>
                  <a:lnTo>
                    <a:pt x="1846" y="1779"/>
                  </a:lnTo>
                  <a:lnTo>
                    <a:pt x="1835" y="1790"/>
                  </a:lnTo>
                  <a:lnTo>
                    <a:pt x="1821" y="1798"/>
                  </a:lnTo>
                  <a:lnTo>
                    <a:pt x="1804" y="1800"/>
                  </a:lnTo>
                  <a:lnTo>
                    <a:pt x="980" y="1800"/>
                  </a:lnTo>
                  <a:lnTo>
                    <a:pt x="963" y="1798"/>
                  </a:lnTo>
                  <a:lnTo>
                    <a:pt x="949" y="1790"/>
                  </a:lnTo>
                  <a:lnTo>
                    <a:pt x="938" y="1779"/>
                  </a:lnTo>
                  <a:lnTo>
                    <a:pt x="931" y="1765"/>
                  </a:lnTo>
                  <a:lnTo>
                    <a:pt x="928" y="1749"/>
                  </a:lnTo>
                  <a:lnTo>
                    <a:pt x="928" y="1697"/>
                  </a:lnTo>
                  <a:lnTo>
                    <a:pt x="931" y="1681"/>
                  </a:lnTo>
                  <a:lnTo>
                    <a:pt x="938" y="1667"/>
                  </a:lnTo>
                  <a:lnTo>
                    <a:pt x="949" y="1656"/>
                  </a:lnTo>
                  <a:lnTo>
                    <a:pt x="963" y="1648"/>
                  </a:lnTo>
                  <a:lnTo>
                    <a:pt x="980" y="1646"/>
                  </a:lnTo>
                  <a:close/>
                  <a:moveTo>
                    <a:pt x="798" y="1526"/>
                  </a:moveTo>
                  <a:lnTo>
                    <a:pt x="812" y="1529"/>
                  </a:lnTo>
                  <a:lnTo>
                    <a:pt x="826" y="1538"/>
                  </a:lnTo>
                  <a:lnTo>
                    <a:pt x="835" y="1549"/>
                  </a:lnTo>
                  <a:lnTo>
                    <a:pt x="841" y="1563"/>
                  </a:lnTo>
                  <a:lnTo>
                    <a:pt x="841" y="1577"/>
                  </a:lnTo>
                  <a:lnTo>
                    <a:pt x="838" y="1592"/>
                  </a:lnTo>
                  <a:lnTo>
                    <a:pt x="830" y="1605"/>
                  </a:lnTo>
                  <a:lnTo>
                    <a:pt x="640" y="1817"/>
                  </a:lnTo>
                  <a:lnTo>
                    <a:pt x="629" y="1826"/>
                  </a:lnTo>
                  <a:lnTo>
                    <a:pt x="617" y="1832"/>
                  </a:lnTo>
                  <a:lnTo>
                    <a:pt x="604" y="1834"/>
                  </a:lnTo>
                  <a:lnTo>
                    <a:pt x="588" y="1831"/>
                  </a:lnTo>
                  <a:lnTo>
                    <a:pt x="574" y="1823"/>
                  </a:lnTo>
                  <a:lnTo>
                    <a:pt x="456" y="1728"/>
                  </a:lnTo>
                  <a:lnTo>
                    <a:pt x="446" y="1717"/>
                  </a:lnTo>
                  <a:lnTo>
                    <a:pt x="440" y="1704"/>
                  </a:lnTo>
                  <a:lnTo>
                    <a:pt x="438" y="1690"/>
                  </a:lnTo>
                  <a:lnTo>
                    <a:pt x="441" y="1675"/>
                  </a:lnTo>
                  <a:lnTo>
                    <a:pt x="448" y="1661"/>
                  </a:lnTo>
                  <a:lnTo>
                    <a:pt x="459" y="1652"/>
                  </a:lnTo>
                  <a:lnTo>
                    <a:pt x="473" y="1646"/>
                  </a:lnTo>
                  <a:lnTo>
                    <a:pt x="488" y="1644"/>
                  </a:lnTo>
                  <a:lnTo>
                    <a:pt x="502" y="1647"/>
                  </a:lnTo>
                  <a:lnTo>
                    <a:pt x="515" y="1655"/>
                  </a:lnTo>
                  <a:lnTo>
                    <a:pt x="598" y="1721"/>
                  </a:lnTo>
                  <a:lnTo>
                    <a:pt x="759" y="1541"/>
                  </a:lnTo>
                  <a:lnTo>
                    <a:pt x="770" y="1532"/>
                  </a:lnTo>
                  <a:lnTo>
                    <a:pt x="784" y="1527"/>
                  </a:lnTo>
                  <a:lnTo>
                    <a:pt x="798" y="1526"/>
                  </a:lnTo>
                  <a:close/>
                  <a:moveTo>
                    <a:pt x="980" y="1183"/>
                  </a:moveTo>
                  <a:lnTo>
                    <a:pt x="1804" y="1183"/>
                  </a:lnTo>
                  <a:lnTo>
                    <a:pt x="1821" y="1186"/>
                  </a:lnTo>
                  <a:lnTo>
                    <a:pt x="1835" y="1192"/>
                  </a:lnTo>
                  <a:lnTo>
                    <a:pt x="1846" y="1204"/>
                  </a:lnTo>
                  <a:lnTo>
                    <a:pt x="1854" y="1219"/>
                  </a:lnTo>
                  <a:lnTo>
                    <a:pt x="1856" y="1234"/>
                  </a:lnTo>
                  <a:lnTo>
                    <a:pt x="1856" y="1286"/>
                  </a:lnTo>
                  <a:lnTo>
                    <a:pt x="1854" y="1301"/>
                  </a:lnTo>
                  <a:lnTo>
                    <a:pt x="1846" y="1316"/>
                  </a:lnTo>
                  <a:lnTo>
                    <a:pt x="1835" y="1328"/>
                  </a:lnTo>
                  <a:lnTo>
                    <a:pt x="1821" y="1334"/>
                  </a:lnTo>
                  <a:lnTo>
                    <a:pt x="1804" y="1337"/>
                  </a:lnTo>
                  <a:lnTo>
                    <a:pt x="980" y="1337"/>
                  </a:lnTo>
                  <a:lnTo>
                    <a:pt x="963" y="1334"/>
                  </a:lnTo>
                  <a:lnTo>
                    <a:pt x="949" y="1328"/>
                  </a:lnTo>
                  <a:lnTo>
                    <a:pt x="938" y="1316"/>
                  </a:lnTo>
                  <a:lnTo>
                    <a:pt x="931" y="1301"/>
                  </a:lnTo>
                  <a:lnTo>
                    <a:pt x="928" y="1286"/>
                  </a:lnTo>
                  <a:lnTo>
                    <a:pt x="928" y="1234"/>
                  </a:lnTo>
                  <a:lnTo>
                    <a:pt x="931" y="1219"/>
                  </a:lnTo>
                  <a:lnTo>
                    <a:pt x="938" y="1204"/>
                  </a:lnTo>
                  <a:lnTo>
                    <a:pt x="949" y="1192"/>
                  </a:lnTo>
                  <a:lnTo>
                    <a:pt x="963" y="1186"/>
                  </a:lnTo>
                  <a:lnTo>
                    <a:pt x="980" y="1183"/>
                  </a:lnTo>
                  <a:close/>
                  <a:moveTo>
                    <a:pt x="798" y="1068"/>
                  </a:moveTo>
                  <a:lnTo>
                    <a:pt x="812" y="1072"/>
                  </a:lnTo>
                  <a:lnTo>
                    <a:pt x="826" y="1080"/>
                  </a:lnTo>
                  <a:lnTo>
                    <a:pt x="835" y="1092"/>
                  </a:lnTo>
                  <a:lnTo>
                    <a:pt x="841" y="1105"/>
                  </a:lnTo>
                  <a:lnTo>
                    <a:pt x="841" y="1120"/>
                  </a:lnTo>
                  <a:lnTo>
                    <a:pt x="838" y="1135"/>
                  </a:lnTo>
                  <a:lnTo>
                    <a:pt x="830" y="1147"/>
                  </a:lnTo>
                  <a:lnTo>
                    <a:pt x="640" y="1360"/>
                  </a:lnTo>
                  <a:lnTo>
                    <a:pt x="629" y="1369"/>
                  </a:lnTo>
                  <a:lnTo>
                    <a:pt x="617" y="1375"/>
                  </a:lnTo>
                  <a:lnTo>
                    <a:pt x="604" y="1376"/>
                  </a:lnTo>
                  <a:lnTo>
                    <a:pt x="588" y="1373"/>
                  </a:lnTo>
                  <a:lnTo>
                    <a:pt x="574" y="1366"/>
                  </a:lnTo>
                  <a:lnTo>
                    <a:pt x="456" y="1271"/>
                  </a:lnTo>
                  <a:lnTo>
                    <a:pt x="446" y="1260"/>
                  </a:lnTo>
                  <a:lnTo>
                    <a:pt x="440" y="1246"/>
                  </a:lnTo>
                  <a:lnTo>
                    <a:pt x="438" y="1232"/>
                  </a:lnTo>
                  <a:lnTo>
                    <a:pt x="441" y="1217"/>
                  </a:lnTo>
                  <a:lnTo>
                    <a:pt x="448" y="1204"/>
                  </a:lnTo>
                  <a:lnTo>
                    <a:pt x="459" y="1195"/>
                  </a:lnTo>
                  <a:lnTo>
                    <a:pt x="473" y="1188"/>
                  </a:lnTo>
                  <a:lnTo>
                    <a:pt x="488" y="1187"/>
                  </a:lnTo>
                  <a:lnTo>
                    <a:pt x="502" y="1189"/>
                  </a:lnTo>
                  <a:lnTo>
                    <a:pt x="515" y="1197"/>
                  </a:lnTo>
                  <a:lnTo>
                    <a:pt x="598" y="1263"/>
                  </a:lnTo>
                  <a:lnTo>
                    <a:pt x="759" y="1084"/>
                  </a:lnTo>
                  <a:lnTo>
                    <a:pt x="770" y="1075"/>
                  </a:lnTo>
                  <a:lnTo>
                    <a:pt x="784" y="1069"/>
                  </a:lnTo>
                  <a:lnTo>
                    <a:pt x="798" y="1068"/>
                  </a:lnTo>
                  <a:close/>
                  <a:moveTo>
                    <a:pt x="155" y="360"/>
                  </a:moveTo>
                  <a:lnTo>
                    <a:pt x="573" y="360"/>
                  </a:lnTo>
                  <a:lnTo>
                    <a:pt x="569" y="386"/>
                  </a:lnTo>
                  <a:lnTo>
                    <a:pt x="568" y="413"/>
                  </a:lnTo>
                  <a:lnTo>
                    <a:pt x="571" y="455"/>
                  </a:lnTo>
                  <a:lnTo>
                    <a:pt x="581" y="494"/>
                  </a:lnTo>
                  <a:lnTo>
                    <a:pt x="596" y="530"/>
                  </a:lnTo>
                  <a:lnTo>
                    <a:pt x="617" y="564"/>
                  </a:lnTo>
                  <a:lnTo>
                    <a:pt x="642" y="593"/>
                  </a:lnTo>
                  <a:lnTo>
                    <a:pt x="672" y="620"/>
                  </a:lnTo>
                  <a:lnTo>
                    <a:pt x="706" y="640"/>
                  </a:lnTo>
                  <a:lnTo>
                    <a:pt x="742" y="656"/>
                  </a:lnTo>
                  <a:lnTo>
                    <a:pt x="782" y="665"/>
                  </a:lnTo>
                  <a:lnTo>
                    <a:pt x="823" y="669"/>
                  </a:lnTo>
                  <a:lnTo>
                    <a:pt x="1497" y="669"/>
                  </a:lnTo>
                  <a:lnTo>
                    <a:pt x="1539" y="665"/>
                  </a:lnTo>
                  <a:lnTo>
                    <a:pt x="1578" y="656"/>
                  </a:lnTo>
                  <a:lnTo>
                    <a:pt x="1614" y="640"/>
                  </a:lnTo>
                  <a:lnTo>
                    <a:pt x="1648" y="619"/>
                  </a:lnTo>
                  <a:lnTo>
                    <a:pt x="1678" y="593"/>
                  </a:lnTo>
                  <a:lnTo>
                    <a:pt x="1704" y="563"/>
                  </a:lnTo>
                  <a:lnTo>
                    <a:pt x="1725" y="529"/>
                  </a:lnTo>
                  <a:lnTo>
                    <a:pt x="1740" y="492"/>
                  </a:lnTo>
                  <a:lnTo>
                    <a:pt x="1750" y="452"/>
                  </a:lnTo>
                  <a:lnTo>
                    <a:pt x="1753" y="410"/>
                  </a:lnTo>
                  <a:lnTo>
                    <a:pt x="1752" y="385"/>
                  </a:lnTo>
                  <a:lnTo>
                    <a:pt x="1748" y="360"/>
                  </a:lnTo>
                  <a:lnTo>
                    <a:pt x="2063" y="360"/>
                  </a:lnTo>
                  <a:lnTo>
                    <a:pt x="2106" y="362"/>
                  </a:lnTo>
                  <a:lnTo>
                    <a:pt x="2146" y="369"/>
                  </a:lnTo>
                  <a:lnTo>
                    <a:pt x="2181" y="380"/>
                  </a:lnTo>
                  <a:lnTo>
                    <a:pt x="2213" y="393"/>
                  </a:lnTo>
                  <a:lnTo>
                    <a:pt x="2241" y="410"/>
                  </a:lnTo>
                  <a:lnTo>
                    <a:pt x="2265" y="431"/>
                  </a:lnTo>
                  <a:lnTo>
                    <a:pt x="2285" y="454"/>
                  </a:lnTo>
                  <a:lnTo>
                    <a:pt x="2300" y="479"/>
                  </a:lnTo>
                  <a:lnTo>
                    <a:pt x="2311" y="506"/>
                  </a:lnTo>
                  <a:lnTo>
                    <a:pt x="2318" y="536"/>
                  </a:lnTo>
                  <a:lnTo>
                    <a:pt x="2321" y="566"/>
                  </a:lnTo>
                  <a:lnTo>
                    <a:pt x="2321" y="2111"/>
                  </a:lnTo>
                  <a:lnTo>
                    <a:pt x="2294" y="2110"/>
                  </a:lnTo>
                  <a:lnTo>
                    <a:pt x="2269" y="2109"/>
                  </a:lnTo>
                  <a:lnTo>
                    <a:pt x="2198" y="2112"/>
                  </a:lnTo>
                  <a:lnTo>
                    <a:pt x="2129" y="2121"/>
                  </a:lnTo>
                  <a:lnTo>
                    <a:pt x="2063" y="2136"/>
                  </a:lnTo>
                  <a:lnTo>
                    <a:pt x="2063" y="926"/>
                  </a:lnTo>
                  <a:lnTo>
                    <a:pt x="258" y="926"/>
                  </a:lnTo>
                  <a:lnTo>
                    <a:pt x="258" y="2983"/>
                  </a:lnTo>
                  <a:lnTo>
                    <a:pt x="1447" y="2983"/>
                  </a:lnTo>
                  <a:lnTo>
                    <a:pt x="1453" y="3050"/>
                  </a:lnTo>
                  <a:lnTo>
                    <a:pt x="1465" y="3116"/>
                  </a:lnTo>
                  <a:lnTo>
                    <a:pt x="1483" y="3179"/>
                  </a:lnTo>
                  <a:lnTo>
                    <a:pt x="1505" y="3240"/>
                  </a:lnTo>
                  <a:lnTo>
                    <a:pt x="207" y="3240"/>
                  </a:lnTo>
                  <a:lnTo>
                    <a:pt x="169" y="3237"/>
                  </a:lnTo>
                  <a:lnTo>
                    <a:pt x="134" y="3227"/>
                  </a:lnTo>
                  <a:lnTo>
                    <a:pt x="103" y="3212"/>
                  </a:lnTo>
                  <a:lnTo>
                    <a:pt x="73" y="3192"/>
                  </a:lnTo>
                  <a:lnTo>
                    <a:pt x="49" y="3167"/>
                  </a:lnTo>
                  <a:lnTo>
                    <a:pt x="28" y="3139"/>
                  </a:lnTo>
                  <a:lnTo>
                    <a:pt x="13" y="3106"/>
                  </a:lnTo>
                  <a:lnTo>
                    <a:pt x="3" y="3071"/>
                  </a:lnTo>
                  <a:lnTo>
                    <a:pt x="0" y="3034"/>
                  </a:lnTo>
                  <a:lnTo>
                    <a:pt x="0" y="566"/>
                  </a:lnTo>
                  <a:lnTo>
                    <a:pt x="3" y="532"/>
                  </a:lnTo>
                  <a:lnTo>
                    <a:pt x="10" y="501"/>
                  </a:lnTo>
                  <a:lnTo>
                    <a:pt x="22" y="471"/>
                  </a:lnTo>
                  <a:lnTo>
                    <a:pt x="37" y="444"/>
                  </a:lnTo>
                  <a:lnTo>
                    <a:pt x="55" y="420"/>
                  </a:lnTo>
                  <a:lnTo>
                    <a:pt x="73" y="399"/>
                  </a:lnTo>
                  <a:lnTo>
                    <a:pt x="94" y="383"/>
                  </a:lnTo>
                  <a:lnTo>
                    <a:pt x="115" y="371"/>
                  </a:lnTo>
                  <a:lnTo>
                    <a:pt x="136" y="362"/>
                  </a:lnTo>
                  <a:lnTo>
                    <a:pt x="155" y="360"/>
                  </a:lnTo>
                  <a:close/>
                  <a:moveTo>
                    <a:pt x="1160" y="103"/>
                  </a:moveTo>
                  <a:lnTo>
                    <a:pt x="1139" y="106"/>
                  </a:lnTo>
                  <a:lnTo>
                    <a:pt x="1121" y="113"/>
                  </a:lnTo>
                  <a:lnTo>
                    <a:pt x="1106" y="125"/>
                  </a:lnTo>
                  <a:lnTo>
                    <a:pt x="1094" y="141"/>
                  </a:lnTo>
                  <a:lnTo>
                    <a:pt x="1086" y="159"/>
                  </a:lnTo>
                  <a:lnTo>
                    <a:pt x="1083" y="180"/>
                  </a:lnTo>
                  <a:lnTo>
                    <a:pt x="1086" y="201"/>
                  </a:lnTo>
                  <a:lnTo>
                    <a:pt x="1094" y="219"/>
                  </a:lnTo>
                  <a:lnTo>
                    <a:pt x="1106" y="235"/>
                  </a:lnTo>
                  <a:lnTo>
                    <a:pt x="1121" y="247"/>
                  </a:lnTo>
                  <a:lnTo>
                    <a:pt x="1139" y="254"/>
                  </a:lnTo>
                  <a:lnTo>
                    <a:pt x="1160" y="257"/>
                  </a:lnTo>
                  <a:lnTo>
                    <a:pt x="1181" y="254"/>
                  </a:lnTo>
                  <a:lnTo>
                    <a:pt x="1200" y="247"/>
                  </a:lnTo>
                  <a:lnTo>
                    <a:pt x="1215" y="235"/>
                  </a:lnTo>
                  <a:lnTo>
                    <a:pt x="1227" y="219"/>
                  </a:lnTo>
                  <a:lnTo>
                    <a:pt x="1235" y="201"/>
                  </a:lnTo>
                  <a:lnTo>
                    <a:pt x="1238" y="180"/>
                  </a:lnTo>
                  <a:lnTo>
                    <a:pt x="1235" y="159"/>
                  </a:lnTo>
                  <a:lnTo>
                    <a:pt x="1227" y="141"/>
                  </a:lnTo>
                  <a:lnTo>
                    <a:pt x="1215" y="125"/>
                  </a:lnTo>
                  <a:lnTo>
                    <a:pt x="1200" y="113"/>
                  </a:lnTo>
                  <a:lnTo>
                    <a:pt x="1181" y="106"/>
                  </a:lnTo>
                  <a:lnTo>
                    <a:pt x="1160" y="103"/>
                  </a:lnTo>
                  <a:close/>
                  <a:moveTo>
                    <a:pt x="1158" y="0"/>
                  </a:moveTo>
                  <a:lnTo>
                    <a:pt x="1162" y="0"/>
                  </a:lnTo>
                  <a:lnTo>
                    <a:pt x="1194" y="3"/>
                  </a:lnTo>
                  <a:lnTo>
                    <a:pt x="1225" y="11"/>
                  </a:lnTo>
                  <a:lnTo>
                    <a:pt x="1252" y="24"/>
                  </a:lnTo>
                  <a:lnTo>
                    <a:pt x="1277" y="41"/>
                  </a:lnTo>
                  <a:lnTo>
                    <a:pt x="1299" y="63"/>
                  </a:lnTo>
                  <a:lnTo>
                    <a:pt x="1317" y="88"/>
                  </a:lnTo>
                  <a:lnTo>
                    <a:pt x="1330" y="116"/>
                  </a:lnTo>
                  <a:lnTo>
                    <a:pt x="1337" y="146"/>
                  </a:lnTo>
                  <a:lnTo>
                    <a:pt x="1341" y="178"/>
                  </a:lnTo>
                  <a:lnTo>
                    <a:pt x="1341" y="180"/>
                  </a:lnTo>
                  <a:lnTo>
                    <a:pt x="1343" y="201"/>
                  </a:lnTo>
                  <a:lnTo>
                    <a:pt x="1352" y="219"/>
                  </a:lnTo>
                  <a:lnTo>
                    <a:pt x="1364" y="235"/>
                  </a:lnTo>
                  <a:lnTo>
                    <a:pt x="1379" y="247"/>
                  </a:lnTo>
                  <a:lnTo>
                    <a:pt x="1396" y="254"/>
                  </a:lnTo>
                  <a:lnTo>
                    <a:pt x="1417" y="257"/>
                  </a:lnTo>
                  <a:lnTo>
                    <a:pt x="1497" y="257"/>
                  </a:lnTo>
                  <a:lnTo>
                    <a:pt x="1528" y="261"/>
                  </a:lnTo>
                  <a:lnTo>
                    <a:pt x="1556" y="269"/>
                  </a:lnTo>
                  <a:lnTo>
                    <a:pt x="1582" y="284"/>
                  </a:lnTo>
                  <a:lnTo>
                    <a:pt x="1605" y="302"/>
                  </a:lnTo>
                  <a:lnTo>
                    <a:pt x="1624" y="324"/>
                  </a:lnTo>
                  <a:lnTo>
                    <a:pt x="1638" y="350"/>
                  </a:lnTo>
                  <a:lnTo>
                    <a:pt x="1647" y="380"/>
                  </a:lnTo>
                  <a:lnTo>
                    <a:pt x="1650" y="410"/>
                  </a:lnTo>
                  <a:lnTo>
                    <a:pt x="1650" y="413"/>
                  </a:lnTo>
                  <a:lnTo>
                    <a:pt x="1647" y="444"/>
                  </a:lnTo>
                  <a:lnTo>
                    <a:pt x="1638" y="472"/>
                  </a:lnTo>
                  <a:lnTo>
                    <a:pt x="1624" y="499"/>
                  </a:lnTo>
                  <a:lnTo>
                    <a:pt x="1605" y="521"/>
                  </a:lnTo>
                  <a:lnTo>
                    <a:pt x="1582" y="540"/>
                  </a:lnTo>
                  <a:lnTo>
                    <a:pt x="1556" y="554"/>
                  </a:lnTo>
                  <a:lnTo>
                    <a:pt x="1528" y="563"/>
                  </a:lnTo>
                  <a:lnTo>
                    <a:pt x="1497" y="566"/>
                  </a:lnTo>
                  <a:lnTo>
                    <a:pt x="823" y="566"/>
                  </a:lnTo>
                  <a:lnTo>
                    <a:pt x="793" y="563"/>
                  </a:lnTo>
                  <a:lnTo>
                    <a:pt x="764" y="554"/>
                  </a:lnTo>
                  <a:lnTo>
                    <a:pt x="738" y="540"/>
                  </a:lnTo>
                  <a:lnTo>
                    <a:pt x="715" y="521"/>
                  </a:lnTo>
                  <a:lnTo>
                    <a:pt x="697" y="499"/>
                  </a:lnTo>
                  <a:lnTo>
                    <a:pt x="682" y="472"/>
                  </a:lnTo>
                  <a:lnTo>
                    <a:pt x="674" y="444"/>
                  </a:lnTo>
                  <a:lnTo>
                    <a:pt x="670" y="413"/>
                  </a:lnTo>
                  <a:lnTo>
                    <a:pt x="670" y="410"/>
                  </a:lnTo>
                  <a:lnTo>
                    <a:pt x="674" y="380"/>
                  </a:lnTo>
                  <a:lnTo>
                    <a:pt x="682" y="350"/>
                  </a:lnTo>
                  <a:lnTo>
                    <a:pt x="697" y="324"/>
                  </a:lnTo>
                  <a:lnTo>
                    <a:pt x="715" y="302"/>
                  </a:lnTo>
                  <a:lnTo>
                    <a:pt x="738" y="284"/>
                  </a:lnTo>
                  <a:lnTo>
                    <a:pt x="764" y="269"/>
                  </a:lnTo>
                  <a:lnTo>
                    <a:pt x="793" y="261"/>
                  </a:lnTo>
                  <a:lnTo>
                    <a:pt x="823" y="257"/>
                  </a:lnTo>
                  <a:lnTo>
                    <a:pt x="903" y="257"/>
                  </a:lnTo>
                  <a:lnTo>
                    <a:pt x="923" y="254"/>
                  </a:lnTo>
                  <a:lnTo>
                    <a:pt x="942" y="247"/>
                  </a:lnTo>
                  <a:lnTo>
                    <a:pt x="957" y="235"/>
                  </a:lnTo>
                  <a:lnTo>
                    <a:pt x="969" y="219"/>
                  </a:lnTo>
                  <a:lnTo>
                    <a:pt x="977" y="201"/>
                  </a:lnTo>
                  <a:lnTo>
                    <a:pt x="980" y="180"/>
                  </a:lnTo>
                  <a:lnTo>
                    <a:pt x="980" y="178"/>
                  </a:lnTo>
                  <a:lnTo>
                    <a:pt x="983" y="146"/>
                  </a:lnTo>
                  <a:lnTo>
                    <a:pt x="991" y="116"/>
                  </a:lnTo>
                  <a:lnTo>
                    <a:pt x="1004" y="88"/>
                  </a:lnTo>
                  <a:lnTo>
                    <a:pt x="1021" y="63"/>
                  </a:lnTo>
                  <a:lnTo>
                    <a:pt x="1043" y="41"/>
                  </a:lnTo>
                  <a:lnTo>
                    <a:pt x="1068" y="24"/>
                  </a:lnTo>
                  <a:lnTo>
                    <a:pt x="1096" y="11"/>
                  </a:lnTo>
                  <a:lnTo>
                    <a:pt x="1126" y="3"/>
                  </a:lnTo>
                  <a:lnTo>
                    <a:pt x="115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3778580" y="3205201"/>
              <a:ext cx="798972" cy="698468"/>
              <a:chOff x="7923213" y="2506663"/>
              <a:chExt cx="1501775" cy="1312863"/>
            </a:xfrm>
            <a:solidFill>
              <a:schemeClr val="bg1"/>
            </a:solidFill>
          </p:grpSpPr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8924925" y="2693988"/>
                <a:ext cx="206375" cy="420688"/>
              </a:xfrm>
              <a:custGeom>
                <a:avLst/>
                <a:gdLst>
                  <a:gd name="T0" fmla="*/ 299 w 519"/>
                  <a:gd name="T1" fmla="*/ 3 h 1061"/>
                  <a:gd name="T2" fmla="*/ 324 w 519"/>
                  <a:gd name="T3" fmla="*/ 41 h 1061"/>
                  <a:gd name="T4" fmla="*/ 326 w 519"/>
                  <a:gd name="T5" fmla="*/ 121 h 1061"/>
                  <a:gd name="T6" fmla="*/ 330 w 519"/>
                  <a:gd name="T7" fmla="*/ 125 h 1061"/>
                  <a:gd name="T8" fmla="*/ 344 w 519"/>
                  <a:gd name="T9" fmla="*/ 127 h 1061"/>
                  <a:gd name="T10" fmla="*/ 393 w 519"/>
                  <a:gd name="T11" fmla="*/ 137 h 1061"/>
                  <a:gd name="T12" fmla="*/ 451 w 519"/>
                  <a:gd name="T13" fmla="*/ 153 h 1061"/>
                  <a:gd name="T14" fmla="*/ 485 w 519"/>
                  <a:gd name="T15" fmla="*/ 176 h 1061"/>
                  <a:gd name="T16" fmla="*/ 465 w 519"/>
                  <a:gd name="T17" fmla="*/ 254 h 1061"/>
                  <a:gd name="T18" fmla="*/ 440 w 519"/>
                  <a:gd name="T19" fmla="*/ 279 h 1061"/>
                  <a:gd name="T20" fmla="*/ 409 w 519"/>
                  <a:gd name="T21" fmla="*/ 275 h 1061"/>
                  <a:gd name="T22" fmla="*/ 386 w 519"/>
                  <a:gd name="T23" fmla="*/ 265 h 1061"/>
                  <a:gd name="T24" fmla="*/ 329 w 519"/>
                  <a:gd name="T25" fmla="*/ 250 h 1061"/>
                  <a:gd name="T26" fmla="*/ 249 w 519"/>
                  <a:gd name="T27" fmla="*/ 246 h 1061"/>
                  <a:gd name="T28" fmla="*/ 193 w 519"/>
                  <a:gd name="T29" fmla="*/ 268 h 1061"/>
                  <a:gd name="T30" fmla="*/ 167 w 519"/>
                  <a:gd name="T31" fmla="*/ 304 h 1061"/>
                  <a:gd name="T32" fmla="*/ 163 w 519"/>
                  <a:gd name="T33" fmla="*/ 346 h 1061"/>
                  <a:gd name="T34" fmla="*/ 185 w 519"/>
                  <a:gd name="T35" fmla="*/ 388 h 1061"/>
                  <a:gd name="T36" fmla="*/ 244 w 519"/>
                  <a:gd name="T37" fmla="*/ 425 h 1061"/>
                  <a:gd name="T38" fmla="*/ 354 w 519"/>
                  <a:gd name="T39" fmla="*/ 474 h 1061"/>
                  <a:gd name="T40" fmla="*/ 457 w 519"/>
                  <a:gd name="T41" fmla="*/ 542 h 1061"/>
                  <a:gd name="T42" fmla="*/ 510 w 519"/>
                  <a:gd name="T43" fmla="*/ 630 h 1061"/>
                  <a:gd name="T44" fmla="*/ 517 w 519"/>
                  <a:gd name="T45" fmla="*/ 736 h 1061"/>
                  <a:gd name="T46" fmla="*/ 478 w 519"/>
                  <a:gd name="T47" fmla="*/ 832 h 1061"/>
                  <a:gd name="T48" fmla="*/ 397 w 519"/>
                  <a:gd name="T49" fmla="*/ 901 h 1061"/>
                  <a:gd name="T50" fmla="*/ 323 w 519"/>
                  <a:gd name="T51" fmla="*/ 927 h 1061"/>
                  <a:gd name="T52" fmla="*/ 318 w 519"/>
                  <a:gd name="T53" fmla="*/ 930 h 1061"/>
                  <a:gd name="T54" fmla="*/ 317 w 519"/>
                  <a:gd name="T55" fmla="*/ 1020 h 1061"/>
                  <a:gd name="T56" fmla="*/ 291 w 519"/>
                  <a:gd name="T57" fmla="*/ 1059 h 1061"/>
                  <a:gd name="T58" fmla="*/ 220 w 519"/>
                  <a:gd name="T59" fmla="*/ 1059 h 1061"/>
                  <a:gd name="T60" fmla="*/ 193 w 519"/>
                  <a:gd name="T61" fmla="*/ 1020 h 1061"/>
                  <a:gd name="T62" fmla="*/ 192 w 519"/>
                  <a:gd name="T63" fmla="*/ 935 h 1061"/>
                  <a:gd name="T64" fmla="*/ 186 w 519"/>
                  <a:gd name="T65" fmla="*/ 932 h 1061"/>
                  <a:gd name="T66" fmla="*/ 169 w 519"/>
                  <a:gd name="T67" fmla="*/ 929 h 1061"/>
                  <a:gd name="T68" fmla="*/ 109 w 519"/>
                  <a:gd name="T69" fmla="*/ 917 h 1061"/>
                  <a:gd name="T70" fmla="*/ 39 w 519"/>
                  <a:gd name="T71" fmla="*/ 895 h 1061"/>
                  <a:gd name="T72" fmla="*/ 3 w 519"/>
                  <a:gd name="T73" fmla="*/ 868 h 1061"/>
                  <a:gd name="T74" fmla="*/ 22 w 519"/>
                  <a:gd name="T75" fmla="*/ 789 h 1061"/>
                  <a:gd name="T76" fmla="*/ 47 w 519"/>
                  <a:gd name="T77" fmla="*/ 765 h 1061"/>
                  <a:gd name="T78" fmla="*/ 72 w 519"/>
                  <a:gd name="T79" fmla="*/ 765 h 1061"/>
                  <a:gd name="T80" fmla="*/ 88 w 519"/>
                  <a:gd name="T81" fmla="*/ 772 h 1061"/>
                  <a:gd name="T82" fmla="*/ 131 w 519"/>
                  <a:gd name="T83" fmla="*/ 788 h 1061"/>
                  <a:gd name="T84" fmla="*/ 192 w 519"/>
                  <a:gd name="T85" fmla="*/ 805 h 1061"/>
                  <a:gd name="T86" fmla="*/ 265 w 519"/>
                  <a:gd name="T87" fmla="*/ 808 h 1061"/>
                  <a:gd name="T88" fmla="*/ 338 w 519"/>
                  <a:gd name="T89" fmla="*/ 773 h 1061"/>
                  <a:gd name="T90" fmla="*/ 365 w 519"/>
                  <a:gd name="T91" fmla="*/ 709 h 1061"/>
                  <a:gd name="T92" fmla="*/ 342 w 519"/>
                  <a:gd name="T93" fmla="*/ 647 h 1061"/>
                  <a:gd name="T94" fmla="*/ 270 w 519"/>
                  <a:gd name="T95" fmla="*/ 596 h 1061"/>
                  <a:gd name="T96" fmla="*/ 171 w 519"/>
                  <a:gd name="T97" fmla="*/ 554 h 1061"/>
                  <a:gd name="T98" fmla="*/ 89 w 519"/>
                  <a:gd name="T99" fmla="*/ 506 h 1061"/>
                  <a:gd name="T100" fmla="*/ 30 w 519"/>
                  <a:gd name="T101" fmla="*/ 438 h 1061"/>
                  <a:gd name="T102" fmla="*/ 8 w 519"/>
                  <a:gd name="T103" fmla="*/ 346 h 1061"/>
                  <a:gd name="T104" fmla="*/ 31 w 519"/>
                  <a:gd name="T105" fmla="*/ 250 h 1061"/>
                  <a:gd name="T106" fmla="*/ 94 w 519"/>
                  <a:gd name="T107" fmla="*/ 175 h 1061"/>
                  <a:gd name="T108" fmla="*/ 193 w 519"/>
                  <a:gd name="T109" fmla="*/ 130 h 1061"/>
                  <a:gd name="T110" fmla="*/ 199 w 519"/>
                  <a:gd name="T111" fmla="*/ 128 h 1061"/>
                  <a:gd name="T112" fmla="*/ 202 w 519"/>
                  <a:gd name="T113" fmla="*/ 121 h 1061"/>
                  <a:gd name="T114" fmla="*/ 215 w 519"/>
                  <a:gd name="T115" fmla="*/ 11 h 1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19" h="1061">
                    <a:moveTo>
                      <a:pt x="245" y="0"/>
                    </a:moveTo>
                    <a:lnTo>
                      <a:pt x="282" y="0"/>
                    </a:lnTo>
                    <a:lnTo>
                      <a:pt x="299" y="3"/>
                    </a:lnTo>
                    <a:lnTo>
                      <a:pt x="313" y="11"/>
                    </a:lnTo>
                    <a:lnTo>
                      <a:pt x="322" y="25"/>
                    </a:lnTo>
                    <a:lnTo>
                      <a:pt x="324" y="41"/>
                    </a:lnTo>
                    <a:lnTo>
                      <a:pt x="325" y="117"/>
                    </a:lnTo>
                    <a:lnTo>
                      <a:pt x="325" y="120"/>
                    </a:lnTo>
                    <a:lnTo>
                      <a:pt x="326" y="121"/>
                    </a:lnTo>
                    <a:lnTo>
                      <a:pt x="327" y="122"/>
                    </a:lnTo>
                    <a:lnTo>
                      <a:pt x="329" y="124"/>
                    </a:lnTo>
                    <a:lnTo>
                      <a:pt x="330" y="125"/>
                    </a:lnTo>
                    <a:lnTo>
                      <a:pt x="331" y="125"/>
                    </a:lnTo>
                    <a:lnTo>
                      <a:pt x="334" y="125"/>
                    </a:lnTo>
                    <a:lnTo>
                      <a:pt x="344" y="127"/>
                    </a:lnTo>
                    <a:lnTo>
                      <a:pt x="357" y="129"/>
                    </a:lnTo>
                    <a:lnTo>
                      <a:pt x="373" y="133"/>
                    </a:lnTo>
                    <a:lnTo>
                      <a:pt x="393" y="137"/>
                    </a:lnTo>
                    <a:lnTo>
                      <a:pt x="412" y="142"/>
                    </a:lnTo>
                    <a:lnTo>
                      <a:pt x="433" y="148"/>
                    </a:lnTo>
                    <a:lnTo>
                      <a:pt x="451" y="153"/>
                    </a:lnTo>
                    <a:lnTo>
                      <a:pt x="469" y="160"/>
                    </a:lnTo>
                    <a:lnTo>
                      <a:pt x="478" y="166"/>
                    </a:lnTo>
                    <a:lnTo>
                      <a:pt x="485" y="176"/>
                    </a:lnTo>
                    <a:lnTo>
                      <a:pt x="488" y="188"/>
                    </a:lnTo>
                    <a:lnTo>
                      <a:pt x="486" y="202"/>
                    </a:lnTo>
                    <a:lnTo>
                      <a:pt x="465" y="254"/>
                    </a:lnTo>
                    <a:lnTo>
                      <a:pt x="459" y="265"/>
                    </a:lnTo>
                    <a:lnTo>
                      <a:pt x="450" y="273"/>
                    </a:lnTo>
                    <a:lnTo>
                      <a:pt x="440" y="279"/>
                    </a:lnTo>
                    <a:lnTo>
                      <a:pt x="428" y="280"/>
                    </a:lnTo>
                    <a:lnTo>
                      <a:pt x="418" y="279"/>
                    </a:lnTo>
                    <a:lnTo>
                      <a:pt x="409" y="275"/>
                    </a:lnTo>
                    <a:lnTo>
                      <a:pt x="407" y="274"/>
                    </a:lnTo>
                    <a:lnTo>
                      <a:pt x="399" y="270"/>
                    </a:lnTo>
                    <a:lnTo>
                      <a:pt x="386" y="265"/>
                    </a:lnTo>
                    <a:lnTo>
                      <a:pt x="370" y="260"/>
                    </a:lnTo>
                    <a:lnTo>
                      <a:pt x="350" y="254"/>
                    </a:lnTo>
                    <a:lnTo>
                      <a:pt x="329" y="250"/>
                    </a:lnTo>
                    <a:lnTo>
                      <a:pt x="303" y="246"/>
                    </a:lnTo>
                    <a:lnTo>
                      <a:pt x="276" y="245"/>
                    </a:lnTo>
                    <a:lnTo>
                      <a:pt x="249" y="246"/>
                    </a:lnTo>
                    <a:lnTo>
                      <a:pt x="228" y="251"/>
                    </a:lnTo>
                    <a:lnTo>
                      <a:pt x="209" y="259"/>
                    </a:lnTo>
                    <a:lnTo>
                      <a:pt x="193" y="268"/>
                    </a:lnTo>
                    <a:lnTo>
                      <a:pt x="182" y="279"/>
                    </a:lnTo>
                    <a:lnTo>
                      <a:pt x="173" y="291"/>
                    </a:lnTo>
                    <a:lnTo>
                      <a:pt x="167" y="304"/>
                    </a:lnTo>
                    <a:lnTo>
                      <a:pt x="162" y="318"/>
                    </a:lnTo>
                    <a:lnTo>
                      <a:pt x="161" y="331"/>
                    </a:lnTo>
                    <a:lnTo>
                      <a:pt x="163" y="346"/>
                    </a:lnTo>
                    <a:lnTo>
                      <a:pt x="167" y="361"/>
                    </a:lnTo>
                    <a:lnTo>
                      <a:pt x="174" y="375"/>
                    </a:lnTo>
                    <a:lnTo>
                      <a:pt x="185" y="388"/>
                    </a:lnTo>
                    <a:lnTo>
                      <a:pt x="200" y="400"/>
                    </a:lnTo>
                    <a:lnTo>
                      <a:pt x="220" y="413"/>
                    </a:lnTo>
                    <a:lnTo>
                      <a:pt x="244" y="425"/>
                    </a:lnTo>
                    <a:lnTo>
                      <a:pt x="272" y="439"/>
                    </a:lnTo>
                    <a:lnTo>
                      <a:pt x="308" y="453"/>
                    </a:lnTo>
                    <a:lnTo>
                      <a:pt x="354" y="474"/>
                    </a:lnTo>
                    <a:lnTo>
                      <a:pt x="394" y="495"/>
                    </a:lnTo>
                    <a:lnTo>
                      <a:pt x="428" y="518"/>
                    </a:lnTo>
                    <a:lnTo>
                      <a:pt x="457" y="542"/>
                    </a:lnTo>
                    <a:lnTo>
                      <a:pt x="480" y="570"/>
                    </a:lnTo>
                    <a:lnTo>
                      <a:pt x="497" y="599"/>
                    </a:lnTo>
                    <a:lnTo>
                      <a:pt x="510" y="630"/>
                    </a:lnTo>
                    <a:lnTo>
                      <a:pt x="517" y="663"/>
                    </a:lnTo>
                    <a:lnTo>
                      <a:pt x="519" y="700"/>
                    </a:lnTo>
                    <a:lnTo>
                      <a:pt x="517" y="736"/>
                    </a:lnTo>
                    <a:lnTo>
                      <a:pt x="509" y="771"/>
                    </a:lnTo>
                    <a:lnTo>
                      <a:pt x="496" y="802"/>
                    </a:lnTo>
                    <a:lnTo>
                      <a:pt x="478" y="832"/>
                    </a:lnTo>
                    <a:lnTo>
                      <a:pt x="455" y="858"/>
                    </a:lnTo>
                    <a:lnTo>
                      <a:pt x="428" y="881"/>
                    </a:lnTo>
                    <a:lnTo>
                      <a:pt x="397" y="901"/>
                    </a:lnTo>
                    <a:lnTo>
                      <a:pt x="362" y="915"/>
                    </a:lnTo>
                    <a:lnTo>
                      <a:pt x="324" y="927"/>
                    </a:lnTo>
                    <a:lnTo>
                      <a:pt x="323" y="927"/>
                    </a:lnTo>
                    <a:lnTo>
                      <a:pt x="322" y="928"/>
                    </a:lnTo>
                    <a:lnTo>
                      <a:pt x="319" y="929"/>
                    </a:lnTo>
                    <a:lnTo>
                      <a:pt x="318" y="930"/>
                    </a:lnTo>
                    <a:lnTo>
                      <a:pt x="317" y="933"/>
                    </a:lnTo>
                    <a:lnTo>
                      <a:pt x="317" y="936"/>
                    </a:lnTo>
                    <a:lnTo>
                      <a:pt x="317" y="1020"/>
                    </a:lnTo>
                    <a:lnTo>
                      <a:pt x="314" y="1036"/>
                    </a:lnTo>
                    <a:lnTo>
                      <a:pt x="305" y="1050"/>
                    </a:lnTo>
                    <a:lnTo>
                      <a:pt x="291" y="1059"/>
                    </a:lnTo>
                    <a:lnTo>
                      <a:pt x="275" y="1061"/>
                    </a:lnTo>
                    <a:lnTo>
                      <a:pt x="236" y="1061"/>
                    </a:lnTo>
                    <a:lnTo>
                      <a:pt x="220" y="1059"/>
                    </a:lnTo>
                    <a:lnTo>
                      <a:pt x="206" y="1050"/>
                    </a:lnTo>
                    <a:lnTo>
                      <a:pt x="197" y="1036"/>
                    </a:lnTo>
                    <a:lnTo>
                      <a:pt x="193" y="1020"/>
                    </a:lnTo>
                    <a:lnTo>
                      <a:pt x="193" y="941"/>
                    </a:lnTo>
                    <a:lnTo>
                      <a:pt x="193" y="937"/>
                    </a:lnTo>
                    <a:lnTo>
                      <a:pt x="192" y="935"/>
                    </a:lnTo>
                    <a:lnTo>
                      <a:pt x="190" y="934"/>
                    </a:lnTo>
                    <a:lnTo>
                      <a:pt x="189" y="933"/>
                    </a:lnTo>
                    <a:lnTo>
                      <a:pt x="186" y="932"/>
                    </a:lnTo>
                    <a:lnTo>
                      <a:pt x="185" y="932"/>
                    </a:lnTo>
                    <a:lnTo>
                      <a:pt x="181" y="932"/>
                    </a:lnTo>
                    <a:lnTo>
                      <a:pt x="169" y="929"/>
                    </a:lnTo>
                    <a:lnTo>
                      <a:pt x="153" y="926"/>
                    </a:lnTo>
                    <a:lnTo>
                      <a:pt x="132" y="921"/>
                    </a:lnTo>
                    <a:lnTo>
                      <a:pt x="109" y="917"/>
                    </a:lnTo>
                    <a:lnTo>
                      <a:pt x="86" y="910"/>
                    </a:lnTo>
                    <a:lnTo>
                      <a:pt x="62" y="903"/>
                    </a:lnTo>
                    <a:lnTo>
                      <a:pt x="39" y="895"/>
                    </a:lnTo>
                    <a:lnTo>
                      <a:pt x="20" y="886"/>
                    </a:lnTo>
                    <a:lnTo>
                      <a:pt x="11" y="879"/>
                    </a:lnTo>
                    <a:lnTo>
                      <a:pt x="3" y="868"/>
                    </a:lnTo>
                    <a:lnTo>
                      <a:pt x="0" y="857"/>
                    </a:lnTo>
                    <a:lnTo>
                      <a:pt x="3" y="843"/>
                    </a:lnTo>
                    <a:lnTo>
                      <a:pt x="22" y="789"/>
                    </a:lnTo>
                    <a:lnTo>
                      <a:pt x="28" y="779"/>
                    </a:lnTo>
                    <a:lnTo>
                      <a:pt x="37" y="771"/>
                    </a:lnTo>
                    <a:lnTo>
                      <a:pt x="47" y="765"/>
                    </a:lnTo>
                    <a:lnTo>
                      <a:pt x="60" y="763"/>
                    </a:lnTo>
                    <a:lnTo>
                      <a:pt x="66" y="764"/>
                    </a:lnTo>
                    <a:lnTo>
                      <a:pt x="72" y="765"/>
                    </a:lnTo>
                    <a:lnTo>
                      <a:pt x="77" y="767"/>
                    </a:lnTo>
                    <a:lnTo>
                      <a:pt x="81" y="769"/>
                    </a:lnTo>
                    <a:lnTo>
                      <a:pt x="88" y="772"/>
                    </a:lnTo>
                    <a:lnTo>
                      <a:pt x="99" y="777"/>
                    </a:lnTo>
                    <a:lnTo>
                      <a:pt x="114" y="782"/>
                    </a:lnTo>
                    <a:lnTo>
                      <a:pt x="131" y="788"/>
                    </a:lnTo>
                    <a:lnTo>
                      <a:pt x="151" y="795"/>
                    </a:lnTo>
                    <a:lnTo>
                      <a:pt x="171" y="801"/>
                    </a:lnTo>
                    <a:lnTo>
                      <a:pt x="192" y="805"/>
                    </a:lnTo>
                    <a:lnTo>
                      <a:pt x="214" y="809"/>
                    </a:lnTo>
                    <a:lnTo>
                      <a:pt x="233" y="810"/>
                    </a:lnTo>
                    <a:lnTo>
                      <a:pt x="265" y="808"/>
                    </a:lnTo>
                    <a:lnTo>
                      <a:pt x="294" y="800"/>
                    </a:lnTo>
                    <a:lnTo>
                      <a:pt x="318" y="788"/>
                    </a:lnTo>
                    <a:lnTo>
                      <a:pt x="338" y="773"/>
                    </a:lnTo>
                    <a:lnTo>
                      <a:pt x="353" y="755"/>
                    </a:lnTo>
                    <a:lnTo>
                      <a:pt x="362" y="733"/>
                    </a:lnTo>
                    <a:lnTo>
                      <a:pt x="365" y="709"/>
                    </a:lnTo>
                    <a:lnTo>
                      <a:pt x="363" y="686"/>
                    </a:lnTo>
                    <a:lnTo>
                      <a:pt x="355" y="666"/>
                    </a:lnTo>
                    <a:lnTo>
                      <a:pt x="342" y="647"/>
                    </a:lnTo>
                    <a:lnTo>
                      <a:pt x="325" y="630"/>
                    </a:lnTo>
                    <a:lnTo>
                      <a:pt x="301" y="612"/>
                    </a:lnTo>
                    <a:lnTo>
                      <a:pt x="270" y="596"/>
                    </a:lnTo>
                    <a:lnTo>
                      <a:pt x="233" y="580"/>
                    </a:lnTo>
                    <a:lnTo>
                      <a:pt x="202" y="568"/>
                    </a:lnTo>
                    <a:lnTo>
                      <a:pt x="171" y="554"/>
                    </a:lnTo>
                    <a:lnTo>
                      <a:pt x="142" y="539"/>
                    </a:lnTo>
                    <a:lnTo>
                      <a:pt x="114" y="523"/>
                    </a:lnTo>
                    <a:lnTo>
                      <a:pt x="89" y="506"/>
                    </a:lnTo>
                    <a:lnTo>
                      <a:pt x="66" y="485"/>
                    </a:lnTo>
                    <a:lnTo>
                      <a:pt x="46" y="463"/>
                    </a:lnTo>
                    <a:lnTo>
                      <a:pt x="30" y="438"/>
                    </a:lnTo>
                    <a:lnTo>
                      <a:pt x="19" y="411"/>
                    </a:lnTo>
                    <a:lnTo>
                      <a:pt x="11" y="380"/>
                    </a:lnTo>
                    <a:lnTo>
                      <a:pt x="8" y="346"/>
                    </a:lnTo>
                    <a:lnTo>
                      <a:pt x="11" y="312"/>
                    </a:lnTo>
                    <a:lnTo>
                      <a:pt x="19" y="280"/>
                    </a:lnTo>
                    <a:lnTo>
                      <a:pt x="31" y="250"/>
                    </a:lnTo>
                    <a:lnTo>
                      <a:pt x="49" y="222"/>
                    </a:lnTo>
                    <a:lnTo>
                      <a:pt x="69" y="197"/>
                    </a:lnTo>
                    <a:lnTo>
                      <a:pt x="94" y="175"/>
                    </a:lnTo>
                    <a:lnTo>
                      <a:pt x="124" y="157"/>
                    </a:lnTo>
                    <a:lnTo>
                      <a:pt x="156" y="142"/>
                    </a:lnTo>
                    <a:lnTo>
                      <a:pt x="193" y="130"/>
                    </a:lnTo>
                    <a:lnTo>
                      <a:pt x="194" y="130"/>
                    </a:lnTo>
                    <a:lnTo>
                      <a:pt x="197" y="129"/>
                    </a:lnTo>
                    <a:lnTo>
                      <a:pt x="199" y="128"/>
                    </a:lnTo>
                    <a:lnTo>
                      <a:pt x="200" y="126"/>
                    </a:lnTo>
                    <a:lnTo>
                      <a:pt x="202" y="124"/>
                    </a:lnTo>
                    <a:lnTo>
                      <a:pt x="202" y="121"/>
                    </a:lnTo>
                    <a:lnTo>
                      <a:pt x="202" y="41"/>
                    </a:lnTo>
                    <a:lnTo>
                      <a:pt x="206" y="25"/>
                    </a:lnTo>
                    <a:lnTo>
                      <a:pt x="215" y="11"/>
                    </a:lnTo>
                    <a:lnTo>
                      <a:pt x="229" y="3"/>
                    </a:lnTo>
                    <a:lnTo>
                      <a:pt x="2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16"/>
              <p:cNvSpPr>
                <a:spLocks noEditPoints="1"/>
              </p:cNvSpPr>
              <p:nvPr/>
            </p:nvSpPr>
            <p:spPr bwMode="auto">
              <a:xfrm>
                <a:off x="8631238" y="2506663"/>
                <a:ext cx="793750" cy="795338"/>
              </a:xfrm>
              <a:custGeom>
                <a:avLst/>
                <a:gdLst>
                  <a:gd name="T0" fmla="*/ 855 w 2002"/>
                  <a:gd name="T1" fmla="*/ 247 h 2003"/>
                  <a:gd name="T2" fmla="*/ 654 w 2002"/>
                  <a:gd name="T3" fmla="*/ 316 h 2003"/>
                  <a:gd name="T4" fmla="*/ 482 w 2002"/>
                  <a:gd name="T5" fmla="*/ 434 h 2003"/>
                  <a:gd name="T6" fmla="*/ 349 w 2002"/>
                  <a:gd name="T7" fmla="*/ 593 h 2003"/>
                  <a:gd name="T8" fmla="*/ 263 w 2002"/>
                  <a:gd name="T9" fmla="*/ 785 h 2003"/>
                  <a:gd name="T10" fmla="*/ 232 w 2002"/>
                  <a:gd name="T11" fmla="*/ 1002 h 2003"/>
                  <a:gd name="T12" fmla="*/ 263 w 2002"/>
                  <a:gd name="T13" fmla="*/ 1218 h 2003"/>
                  <a:gd name="T14" fmla="*/ 349 w 2002"/>
                  <a:gd name="T15" fmla="*/ 1409 h 2003"/>
                  <a:gd name="T16" fmla="*/ 482 w 2002"/>
                  <a:gd name="T17" fmla="*/ 1569 h 2003"/>
                  <a:gd name="T18" fmla="*/ 654 w 2002"/>
                  <a:gd name="T19" fmla="*/ 1688 h 2003"/>
                  <a:gd name="T20" fmla="*/ 855 w 2002"/>
                  <a:gd name="T21" fmla="*/ 1756 h 2003"/>
                  <a:gd name="T22" fmla="*/ 1075 w 2002"/>
                  <a:gd name="T23" fmla="*/ 1766 h 2003"/>
                  <a:gd name="T24" fmla="*/ 1284 w 2002"/>
                  <a:gd name="T25" fmla="*/ 1717 h 2003"/>
                  <a:gd name="T26" fmla="*/ 1466 w 2002"/>
                  <a:gd name="T27" fmla="*/ 1614 h 2003"/>
                  <a:gd name="T28" fmla="*/ 1613 w 2002"/>
                  <a:gd name="T29" fmla="*/ 1467 h 2003"/>
                  <a:gd name="T30" fmla="*/ 1716 w 2002"/>
                  <a:gd name="T31" fmla="*/ 1284 h 2003"/>
                  <a:gd name="T32" fmla="*/ 1766 w 2002"/>
                  <a:gd name="T33" fmla="*/ 1075 h 2003"/>
                  <a:gd name="T34" fmla="*/ 1756 w 2002"/>
                  <a:gd name="T35" fmla="*/ 855 h 2003"/>
                  <a:gd name="T36" fmla="*/ 1687 w 2002"/>
                  <a:gd name="T37" fmla="*/ 654 h 2003"/>
                  <a:gd name="T38" fmla="*/ 1569 w 2002"/>
                  <a:gd name="T39" fmla="*/ 483 h 2003"/>
                  <a:gd name="T40" fmla="*/ 1409 w 2002"/>
                  <a:gd name="T41" fmla="*/ 350 h 2003"/>
                  <a:gd name="T42" fmla="*/ 1217 w 2002"/>
                  <a:gd name="T43" fmla="*/ 263 h 2003"/>
                  <a:gd name="T44" fmla="*/ 1001 w 2002"/>
                  <a:gd name="T45" fmla="*/ 233 h 2003"/>
                  <a:gd name="T46" fmla="*/ 1163 w 2002"/>
                  <a:gd name="T47" fmla="*/ 14 h 2003"/>
                  <a:gd name="T48" fmla="*/ 1390 w 2002"/>
                  <a:gd name="T49" fmla="*/ 79 h 2003"/>
                  <a:gd name="T50" fmla="*/ 1592 w 2002"/>
                  <a:gd name="T51" fmla="*/ 194 h 2003"/>
                  <a:gd name="T52" fmla="*/ 1761 w 2002"/>
                  <a:gd name="T53" fmla="*/ 350 h 2003"/>
                  <a:gd name="T54" fmla="*/ 1890 w 2002"/>
                  <a:gd name="T55" fmla="*/ 542 h 2003"/>
                  <a:gd name="T56" fmla="*/ 1973 w 2002"/>
                  <a:gd name="T57" fmla="*/ 761 h 2003"/>
                  <a:gd name="T58" fmla="*/ 2002 w 2002"/>
                  <a:gd name="T59" fmla="*/ 1002 h 2003"/>
                  <a:gd name="T60" fmla="*/ 1973 w 2002"/>
                  <a:gd name="T61" fmla="*/ 1242 h 2003"/>
                  <a:gd name="T62" fmla="*/ 1890 w 2002"/>
                  <a:gd name="T63" fmla="*/ 1461 h 2003"/>
                  <a:gd name="T64" fmla="*/ 1761 w 2002"/>
                  <a:gd name="T65" fmla="*/ 1653 h 2003"/>
                  <a:gd name="T66" fmla="*/ 1592 w 2002"/>
                  <a:gd name="T67" fmla="*/ 1809 h 2003"/>
                  <a:gd name="T68" fmla="*/ 1390 w 2002"/>
                  <a:gd name="T69" fmla="*/ 1924 h 2003"/>
                  <a:gd name="T70" fmla="*/ 1163 w 2002"/>
                  <a:gd name="T71" fmla="*/ 1989 h 2003"/>
                  <a:gd name="T72" fmla="*/ 918 w 2002"/>
                  <a:gd name="T73" fmla="*/ 1999 h 2003"/>
                  <a:gd name="T74" fmla="*/ 684 w 2002"/>
                  <a:gd name="T75" fmla="*/ 1951 h 2003"/>
                  <a:gd name="T76" fmla="*/ 474 w 2002"/>
                  <a:gd name="T77" fmla="*/ 1852 h 2003"/>
                  <a:gd name="T78" fmla="*/ 293 w 2002"/>
                  <a:gd name="T79" fmla="*/ 1709 h 2003"/>
                  <a:gd name="T80" fmla="*/ 150 w 2002"/>
                  <a:gd name="T81" fmla="*/ 1529 h 2003"/>
                  <a:gd name="T82" fmla="*/ 50 w 2002"/>
                  <a:gd name="T83" fmla="*/ 1318 h 2003"/>
                  <a:gd name="T84" fmla="*/ 3 w 2002"/>
                  <a:gd name="T85" fmla="*/ 1083 h 2003"/>
                  <a:gd name="T86" fmla="*/ 12 w 2002"/>
                  <a:gd name="T87" fmla="*/ 839 h 2003"/>
                  <a:gd name="T88" fmla="*/ 78 w 2002"/>
                  <a:gd name="T89" fmla="*/ 612 h 2003"/>
                  <a:gd name="T90" fmla="*/ 193 w 2002"/>
                  <a:gd name="T91" fmla="*/ 410 h 2003"/>
                  <a:gd name="T92" fmla="*/ 349 w 2002"/>
                  <a:gd name="T93" fmla="*/ 241 h 2003"/>
                  <a:gd name="T94" fmla="*/ 540 w 2002"/>
                  <a:gd name="T95" fmla="*/ 113 h 2003"/>
                  <a:gd name="T96" fmla="*/ 760 w 2002"/>
                  <a:gd name="T97" fmla="*/ 30 h 2003"/>
                  <a:gd name="T98" fmla="*/ 1001 w 2002"/>
                  <a:gd name="T99" fmla="*/ 0 h 2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02" h="2003">
                    <a:moveTo>
                      <a:pt x="1001" y="233"/>
                    </a:moveTo>
                    <a:lnTo>
                      <a:pt x="926" y="237"/>
                    </a:lnTo>
                    <a:lnTo>
                      <a:pt x="855" y="247"/>
                    </a:lnTo>
                    <a:lnTo>
                      <a:pt x="785" y="263"/>
                    </a:lnTo>
                    <a:lnTo>
                      <a:pt x="717" y="286"/>
                    </a:lnTo>
                    <a:lnTo>
                      <a:pt x="654" y="316"/>
                    </a:lnTo>
                    <a:lnTo>
                      <a:pt x="592" y="350"/>
                    </a:lnTo>
                    <a:lnTo>
                      <a:pt x="536" y="389"/>
                    </a:lnTo>
                    <a:lnTo>
                      <a:pt x="482" y="434"/>
                    </a:lnTo>
                    <a:lnTo>
                      <a:pt x="433" y="483"/>
                    </a:lnTo>
                    <a:lnTo>
                      <a:pt x="389" y="536"/>
                    </a:lnTo>
                    <a:lnTo>
                      <a:pt x="349" y="593"/>
                    </a:lnTo>
                    <a:lnTo>
                      <a:pt x="314" y="654"/>
                    </a:lnTo>
                    <a:lnTo>
                      <a:pt x="286" y="719"/>
                    </a:lnTo>
                    <a:lnTo>
                      <a:pt x="263" y="785"/>
                    </a:lnTo>
                    <a:lnTo>
                      <a:pt x="245" y="855"/>
                    </a:lnTo>
                    <a:lnTo>
                      <a:pt x="235" y="927"/>
                    </a:lnTo>
                    <a:lnTo>
                      <a:pt x="232" y="1002"/>
                    </a:lnTo>
                    <a:lnTo>
                      <a:pt x="235" y="1075"/>
                    </a:lnTo>
                    <a:lnTo>
                      <a:pt x="245" y="1148"/>
                    </a:lnTo>
                    <a:lnTo>
                      <a:pt x="263" y="1218"/>
                    </a:lnTo>
                    <a:lnTo>
                      <a:pt x="286" y="1284"/>
                    </a:lnTo>
                    <a:lnTo>
                      <a:pt x="314" y="1349"/>
                    </a:lnTo>
                    <a:lnTo>
                      <a:pt x="349" y="1409"/>
                    </a:lnTo>
                    <a:lnTo>
                      <a:pt x="389" y="1467"/>
                    </a:lnTo>
                    <a:lnTo>
                      <a:pt x="433" y="1520"/>
                    </a:lnTo>
                    <a:lnTo>
                      <a:pt x="482" y="1569"/>
                    </a:lnTo>
                    <a:lnTo>
                      <a:pt x="536" y="1614"/>
                    </a:lnTo>
                    <a:lnTo>
                      <a:pt x="592" y="1654"/>
                    </a:lnTo>
                    <a:lnTo>
                      <a:pt x="654" y="1688"/>
                    </a:lnTo>
                    <a:lnTo>
                      <a:pt x="717" y="1717"/>
                    </a:lnTo>
                    <a:lnTo>
                      <a:pt x="785" y="1740"/>
                    </a:lnTo>
                    <a:lnTo>
                      <a:pt x="855" y="1756"/>
                    </a:lnTo>
                    <a:lnTo>
                      <a:pt x="926" y="1766"/>
                    </a:lnTo>
                    <a:lnTo>
                      <a:pt x="1001" y="1771"/>
                    </a:lnTo>
                    <a:lnTo>
                      <a:pt x="1075" y="1766"/>
                    </a:lnTo>
                    <a:lnTo>
                      <a:pt x="1147" y="1756"/>
                    </a:lnTo>
                    <a:lnTo>
                      <a:pt x="1217" y="1740"/>
                    </a:lnTo>
                    <a:lnTo>
                      <a:pt x="1284" y="1717"/>
                    </a:lnTo>
                    <a:lnTo>
                      <a:pt x="1347" y="1688"/>
                    </a:lnTo>
                    <a:lnTo>
                      <a:pt x="1409" y="1654"/>
                    </a:lnTo>
                    <a:lnTo>
                      <a:pt x="1466" y="1614"/>
                    </a:lnTo>
                    <a:lnTo>
                      <a:pt x="1520" y="1569"/>
                    </a:lnTo>
                    <a:lnTo>
                      <a:pt x="1569" y="1520"/>
                    </a:lnTo>
                    <a:lnTo>
                      <a:pt x="1613" y="1467"/>
                    </a:lnTo>
                    <a:lnTo>
                      <a:pt x="1653" y="1409"/>
                    </a:lnTo>
                    <a:lnTo>
                      <a:pt x="1687" y="1349"/>
                    </a:lnTo>
                    <a:lnTo>
                      <a:pt x="1716" y="1284"/>
                    </a:lnTo>
                    <a:lnTo>
                      <a:pt x="1739" y="1218"/>
                    </a:lnTo>
                    <a:lnTo>
                      <a:pt x="1756" y="1148"/>
                    </a:lnTo>
                    <a:lnTo>
                      <a:pt x="1766" y="1075"/>
                    </a:lnTo>
                    <a:lnTo>
                      <a:pt x="1770" y="1002"/>
                    </a:lnTo>
                    <a:lnTo>
                      <a:pt x="1766" y="927"/>
                    </a:lnTo>
                    <a:lnTo>
                      <a:pt x="1756" y="855"/>
                    </a:lnTo>
                    <a:lnTo>
                      <a:pt x="1739" y="785"/>
                    </a:lnTo>
                    <a:lnTo>
                      <a:pt x="1716" y="719"/>
                    </a:lnTo>
                    <a:lnTo>
                      <a:pt x="1687" y="654"/>
                    </a:lnTo>
                    <a:lnTo>
                      <a:pt x="1653" y="593"/>
                    </a:lnTo>
                    <a:lnTo>
                      <a:pt x="1613" y="536"/>
                    </a:lnTo>
                    <a:lnTo>
                      <a:pt x="1569" y="483"/>
                    </a:lnTo>
                    <a:lnTo>
                      <a:pt x="1520" y="434"/>
                    </a:lnTo>
                    <a:lnTo>
                      <a:pt x="1466" y="389"/>
                    </a:lnTo>
                    <a:lnTo>
                      <a:pt x="1409" y="350"/>
                    </a:lnTo>
                    <a:lnTo>
                      <a:pt x="1347" y="316"/>
                    </a:lnTo>
                    <a:lnTo>
                      <a:pt x="1284" y="286"/>
                    </a:lnTo>
                    <a:lnTo>
                      <a:pt x="1217" y="263"/>
                    </a:lnTo>
                    <a:lnTo>
                      <a:pt x="1147" y="247"/>
                    </a:lnTo>
                    <a:lnTo>
                      <a:pt x="1075" y="237"/>
                    </a:lnTo>
                    <a:lnTo>
                      <a:pt x="1001" y="233"/>
                    </a:lnTo>
                    <a:close/>
                    <a:moveTo>
                      <a:pt x="1001" y="0"/>
                    </a:moveTo>
                    <a:lnTo>
                      <a:pt x="1083" y="4"/>
                    </a:lnTo>
                    <a:lnTo>
                      <a:pt x="1163" y="14"/>
                    </a:lnTo>
                    <a:lnTo>
                      <a:pt x="1242" y="30"/>
                    </a:lnTo>
                    <a:lnTo>
                      <a:pt x="1318" y="52"/>
                    </a:lnTo>
                    <a:lnTo>
                      <a:pt x="1390" y="79"/>
                    </a:lnTo>
                    <a:lnTo>
                      <a:pt x="1461" y="113"/>
                    </a:lnTo>
                    <a:lnTo>
                      <a:pt x="1528" y="150"/>
                    </a:lnTo>
                    <a:lnTo>
                      <a:pt x="1592" y="194"/>
                    </a:lnTo>
                    <a:lnTo>
                      <a:pt x="1653" y="241"/>
                    </a:lnTo>
                    <a:lnTo>
                      <a:pt x="1709" y="294"/>
                    </a:lnTo>
                    <a:lnTo>
                      <a:pt x="1761" y="350"/>
                    </a:lnTo>
                    <a:lnTo>
                      <a:pt x="1809" y="410"/>
                    </a:lnTo>
                    <a:lnTo>
                      <a:pt x="1851" y="474"/>
                    </a:lnTo>
                    <a:lnTo>
                      <a:pt x="1890" y="542"/>
                    </a:lnTo>
                    <a:lnTo>
                      <a:pt x="1924" y="612"/>
                    </a:lnTo>
                    <a:lnTo>
                      <a:pt x="1951" y="685"/>
                    </a:lnTo>
                    <a:lnTo>
                      <a:pt x="1973" y="761"/>
                    </a:lnTo>
                    <a:lnTo>
                      <a:pt x="1989" y="839"/>
                    </a:lnTo>
                    <a:lnTo>
                      <a:pt x="1998" y="919"/>
                    </a:lnTo>
                    <a:lnTo>
                      <a:pt x="2002" y="1002"/>
                    </a:lnTo>
                    <a:lnTo>
                      <a:pt x="1998" y="1083"/>
                    </a:lnTo>
                    <a:lnTo>
                      <a:pt x="1989" y="1164"/>
                    </a:lnTo>
                    <a:lnTo>
                      <a:pt x="1973" y="1242"/>
                    </a:lnTo>
                    <a:lnTo>
                      <a:pt x="1951" y="1318"/>
                    </a:lnTo>
                    <a:lnTo>
                      <a:pt x="1924" y="1391"/>
                    </a:lnTo>
                    <a:lnTo>
                      <a:pt x="1890" y="1461"/>
                    </a:lnTo>
                    <a:lnTo>
                      <a:pt x="1851" y="1529"/>
                    </a:lnTo>
                    <a:lnTo>
                      <a:pt x="1809" y="1593"/>
                    </a:lnTo>
                    <a:lnTo>
                      <a:pt x="1761" y="1653"/>
                    </a:lnTo>
                    <a:lnTo>
                      <a:pt x="1709" y="1709"/>
                    </a:lnTo>
                    <a:lnTo>
                      <a:pt x="1653" y="1762"/>
                    </a:lnTo>
                    <a:lnTo>
                      <a:pt x="1592" y="1809"/>
                    </a:lnTo>
                    <a:lnTo>
                      <a:pt x="1528" y="1852"/>
                    </a:lnTo>
                    <a:lnTo>
                      <a:pt x="1461" y="1890"/>
                    </a:lnTo>
                    <a:lnTo>
                      <a:pt x="1390" y="1924"/>
                    </a:lnTo>
                    <a:lnTo>
                      <a:pt x="1318" y="1951"/>
                    </a:lnTo>
                    <a:lnTo>
                      <a:pt x="1242" y="1973"/>
                    </a:lnTo>
                    <a:lnTo>
                      <a:pt x="1163" y="1989"/>
                    </a:lnTo>
                    <a:lnTo>
                      <a:pt x="1083" y="1999"/>
                    </a:lnTo>
                    <a:lnTo>
                      <a:pt x="1001" y="2003"/>
                    </a:lnTo>
                    <a:lnTo>
                      <a:pt x="918" y="1999"/>
                    </a:lnTo>
                    <a:lnTo>
                      <a:pt x="839" y="1989"/>
                    </a:lnTo>
                    <a:lnTo>
                      <a:pt x="760" y="1973"/>
                    </a:lnTo>
                    <a:lnTo>
                      <a:pt x="684" y="1951"/>
                    </a:lnTo>
                    <a:lnTo>
                      <a:pt x="612" y="1924"/>
                    </a:lnTo>
                    <a:lnTo>
                      <a:pt x="540" y="1890"/>
                    </a:lnTo>
                    <a:lnTo>
                      <a:pt x="474" y="1852"/>
                    </a:lnTo>
                    <a:lnTo>
                      <a:pt x="410" y="1809"/>
                    </a:lnTo>
                    <a:lnTo>
                      <a:pt x="349" y="1762"/>
                    </a:lnTo>
                    <a:lnTo>
                      <a:pt x="293" y="1709"/>
                    </a:lnTo>
                    <a:lnTo>
                      <a:pt x="241" y="1653"/>
                    </a:lnTo>
                    <a:lnTo>
                      <a:pt x="193" y="1593"/>
                    </a:lnTo>
                    <a:lnTo>
                      <a:pt x="150" y="1529"/>
                    </a:lnTo>
                    <a:lnTo>
                      <a:pt x="111" y="1461"/>
                    </a:lnTo>
                    <a:lnTo>
                      <a:pt x="78" y="1391"/>
                    </a:lnTo>
                    <a:lnTo>
                      <a:pt x="50" y="1318"/>
                    </a:lnTo>
                    <a:lnTo>
                      <a:pt x="29" y="1242"/>
                    </a:lnTo>
                    <a:lnTo>
                      <a:pt x="12" y="1164"/>
                    </a:lnTo>
                    <a:lnTo>
                      <a:pt x="3" y="1083"/>
                    </a:lnTo>
                    <a:lnTo>
                      <a:pt x="0" y="1002"/>
                    </a:lnTo>
                    <a:lnTo>
                      <a:pt x="3" y="919"/>
                    </a:lnTo>
                    <a:lnTo>
                      <a:pt x="12" y="839"/>
                    </a:lnTo>
                    <a:lnTo>
                      <a:pt x="29" y="761"/>
                    </a:lnTo>
                    <a:lnTo>
                      <a:pt x="50" y="685"/>
                    </a:lnTo>
                    <a:lnTo>
                      <a:pt x="78" y="612"/>
                    </a:lnTo>
                    <a:lnTo>
                      <a:pt x="111" y="542"/>
                    </a:lnTo>
                    <a:lnTo>
                      <a:pt x="150" y="474"/>
                    </a:lnTo>
                    <a:lnTo>
                      <a:pt x="193" y="410"/>
                    </a:lnTo>
                    <a:lnTo>
                      <a:pt x="241" y="350"/>
                    </a:lnTo>
                    <a:lnTo>
                      <a:pt x="293" y="294"/>
                    </a:lnTo>
                    <a:lnTo>
                      <a:pt x="349" y="241"/>
                    </a:lnTo>
                    <a:lnTo>
                      <a:pt x="410" y="194"/>
                    </a:lnTo>
                    <a:lnTo>
                      <a:pt x="474" y="150"/>
                    </a:lnTo>
                    <a:lnTo>
                      <a:pt x="540" y="113"/>
                    </a:lnTo>
                    <a:lnTo>
                      <a:pt x="612" y="79"/>
                    </a:lnTo>
                    <a:lnTo>
                      <a:pt x="684" y="52"/>
                    </a:lnTo>
                    <a:lnTo>
                      <a:pt x="760" y="30"/>
                    </a:lnTo>
                    <a:lnTo>
                      <a:pt x="839" y="14"/>
                    </a:lnTo>
                    <a:lnTo>
                      <a:pt x="918" y="4"/>
                    </a:lnTo>
                    <a:lnTo>
                      <a:pt x="10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8335963" y="3340101"/>
                <a:ext cx="1089025" cy="479425"/>
              </a:xfrm>
              <a:custGeom>
                <a:avLst/>
                <a:gdLst>
                  <a:gd name="T0" fmla="*/ 868 w 2743"/>
                  <a:gd name="T1" fmla="*/ 15 h 1207"/>
                  <a:gd name="T2" fmla="*/ 1078 w 2743"/>
                  <a:gd name="T3" fmla="*/ 62 h 1207"/>
                  <a:gd name="T4" fmla="*/ 1304 w 2743"/>
                  <a:gd name="T5" fmla="*/ 125 h 1207"/>
                  <a:gd name="T6" fmla="*/ 1514 w 2743"/>
                  <a:gd name="T7" fmla="*/ 192 h 1207"/>
                  <a:gd name="T8" fmla="*/ 1676 w 2743"/>
                  <a:gd name="T9" fmla="*/ 243 h 1207"/>
                  <a:gd name="T10" fmla="*/ 1765 w 2743"/>
                  <a:gd name="T11" fmla="*/ 270 h 1207"/>
                  <a:gd name="T12" fmla="*/ 1821 w 2743"/>
                  <a:gd name="T13" fmla="*/ 325 h 1207"/>
                  <a:gd name="T14" fmla="*/ 1827 w 2743"/>
                  <a:gd name="T15" fmla="*/ 405 h 1207"/>
                  <a:gd name="T16" fmla="*/ 1773 w 2743"/>
                  <a:gd name="T17" fmla="*/ 485 h 1207"/>
                  <a:gd name="T18" fmla="*/ 1646 w 2743"/>
                  <a:gd name="T19" fmla="*/ 535 h 1207"/>
                  <a:gd name="T20" fmla="*/ 1478 w 2743"/>
                  <a:gd name="T21" fmla="*/ 544 h 1207"/>
                  <a:gd name="T22" fmla="*/ 1305 w 2743"/>
                  <a:gd name="T23" fmla="*/ 527 h 1207"/>
                  <a:gd name="T24" fmla="*/ 1150 w 2743"/>
                  <a:gd name="T25" fmla="*/ 500 h 1207"/>
                  <a:gd name="T26" fmla="*/ 1039 w 2743"/>
                  <a:gd name="T27" fmla="*/ 481 h 1207"/>
                  <a:gd name="T28" fmla="*/ 996 w 2743"/>
                  <a:gd name="T29" fmla="*/ 488 h 1207"/>
                  <a:gd name="T30" fmla="*/ 1055 w 2743"/>
                  <a:gd name="T31" fmla="*/ 558 h 1207"/>
                  <a:gd name="T32" fmla="*/ 1203 w 2743"/>
                  <a:gd name="T33" fmla="*/ 616 h 1207"/>
                  <a:gd name="T34" fmla="*/ 1400 w 2743"/>
                  <a:gd name="T35" fmla="*/ 655 h 1207"/>
                  <a:gd name="T36" fmla="*/ 1607 w 2743"/>
                  <a:gd name="T37" fmla="*/ 670 h 1207"/>
                  <a:gd name="T38" fmla="*/ 1854 w 2743"/>
                  <a:gd name="T39" fmla="*/ 641 h 1207"/>
                  <a:gd name="T40" fmla="*/ 2274 w 2743"/>
                  <a:gd name="T41" fmla="*/ 515 h 1207"/>
                  <a:gd name="T42" fmla="*/ 2574 w 2743"/>
                  <a:gd name="T43" fmla="*/ 375 h 1207"/>
                  <a:gd name="T44" fmla="*/ 2681 w 2743"/>
                  <a:gd name="T45" fmla="*/ 384 h 1207"/>
                  <a:gd name="T46" fmla="*/ 2740 w 2743"/>
                  <a:gd name="T47" fmla="*/ 469 h 1207"/>
                  <a:gd name="T48" fmla="*/ 2714 w 2743"/>
                  <a:gd name="T49" fmla="*/ 598 h 1207"/>
                  <a:gd name="T50" fmla="*/ 2614 w 2743"/>
                  <a:gd name="T51" fmla="*/ 705 h 1207"/>
                  <a:gd name="T52" fmla="*/ 2476 w 2743"/>
                  <a:gd name="T53" fmla="*/ 800 h 1207"/>
                  <a:gd name="T54" fmla="*/ 2290 w 2743"/>
                  <a:gd name="T55" fmla="*/ 916 h 1207"/>
                  <a:gd name="T56" fmla="*/ 2083 w 2743"/>
                  <a:gd name="T57" fmla="*/ 1032 h 1207"/>
                  <a:gd name="T58" fmla="*/ 1886 w 2743"/>
                  <a:gd name="T59" fmla="*/ 1130 h 1207"/>
                  <a:gd name="T60" fmla="*/ 1726 w 2743"/>
                  <a:gd name="T61" fmla="*/ 1195 h 1207"/>
                  <a:gd name="T62" fmla="*/ 1615 w 2743"/>
                  <a:gd name="T63" fmla="*/ 1207 h 1207"/>
                  <a:gd name="T64" fmla="*/ 1430 w 2743"/>
                  <a:gd name="T65" fmla="*/ 1191 h 1207"/>
                  <a:gd name="T66" fmla="*/ 1188 w 2743"/>
                  <a:gd name="T67" fmla="*/ 1159 h 1207"/>
                  <a:gd name="T68" fmla="*/ 921 w 2743"/>
                  <a:gd name="T69" fmla="*/ 1118 h 1207"/>
                  <a:gd name="T70" fmla="*/ 663 w 2743"/>
                  <a:gd name="T71" fmla="*/ 1074 h 1207"/>
                  <a:gd name="T72" fmla="*/ 451 w 2743"/>
                  <a:gd name="T73" fmla="*/ 1035 h 1207"/>
                  <a:gd name="T74" fmla="*/ 317 w 2743"/>
                  <a:gd name="T75" fmla="*/ 1010 h 1207"/>
                  <a:gd name="T76" fmla="*/ 205 w 2743"/>
                  <a:gd name="T77" fmla="*/ 1013 h 1207"/>
                  <a:gd name="T78" fmla="*/ 90 w 2743"/>
                  <a:gd name="T79" fmla="*/ 1080 h 1207"/>
                  <a:gd name="T80" fmla="*/ 29 w 2743"/>
                  <a:gd name="T81" fmla="*/ 1118 h 1207"/>
                  <a:gd name="T82" fmla="*/ 6 w 2743"/>
                  <a:gd name="T83" fmla="*/ 1097 h 1207"/>
                  <a:gd name="T84" fmla="*/ 0 w 2743"/>
                  <a:gd name="T85" fmla="*/ 1075 h 1207"/>
                  <a:gd name="T86" fmla="*/ 18 w 2743"/>
                  <a:gd name="T87" fmla="*/ 796 h 1207"/>
                  <a:gd name="T88" fmla="*/ 39 w 2743"/>
                  <a:gd name="T89" fmla="*/ 473 h 1207"/>
                  <a:gd name="T90" fmla="*/ 57 w 2743"/>
                  <a:gd name="T91" fmla="*/ 184 h 1207"/>
                  <a:gd name="T92" fmla="*/ 77 w 2743"/>
                  <a:gd name="T93" fmla="*/ 88 h 1207"/>
                  <a:gd name="T94" fmla="*/ 131 w 2743"/>
                  <a:gd name="T95" fmla="*/ 72 h 1207"/>
                  <a:gd name="T96" fmla="*/ 275 w 2743"/>
                  <a:gd name="T97" fmla="*/ 49 h 1207"/>
                  <a:gd name="T98" fmla="*/ 480 w 2743"/>
                  <a:gd name="T99" fmla="*/ 21 h 1207"/>
                  <a:gd name="T100" fmla="*/ 669 w 2743"/>
                  <a:gd name="T101" fmla="*/ 2 h 1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43" h="1207">
                    <a:moveTo>
                      <a:pt x="740" y="0"/>
                    </a:moveTo>
                    <a:lnTo>
                      <a:pt x="779" y="2"/>
                    </a:lnTo>
                    <a:lnTo>
                      <a:pt x="822" y="8"/>
                    </a:lnTo>
                    <a:lnTo>
                      <a:pt x="868" y="15"/>
                    </a:lnTo>
                    <a:lnTo>
                      <a:pt x="917" y="24"/>
                    </a:lnTo>
                    <a:lnTo>
                      <a:pt x="969" y="36"/>
                    </a:lnTo>
                    <a:lnTo>
                      <a:pt x="1023" y="48"/>
                    </a:lnTo>
                    <a:lnTo>
                      <a:pt x="1078" y="62"/>
                    </a:lnTo>
                    <a:lnTo>
                      <a:pt x="1134" y="77"/>
                    </a:lnTo>
                    <a:lnTo>
                      <a:pt x="1191" y="93"/>
                    </a:lnTo>
                    <a:lnTo>
                      <a:pt x="1248" y="109"/>
                    </a:lnTo>
                    <a:lnTo>
                      <a:pt x="1304" y="125"/>
                    </a:lnTo>
                    <a:lnTo>
                      <a:pt x="1359" y="142"/>
                    </a:lnTo>
                    <a:lnTo>
                      <a:pt x="1413" y="159"/>
                    </a:lnTo>
                    <a:lnTo>
                      <a:pt x="1465" y="176"/>
                    </a:lnTo>
                    <a:lnTo>
                      <a:pt x="1514" y="192"/>
                    </a:lnTo>
                    <a:lnTo>
                      <a:pt x="1560" y="207"/>
                    </a:lnTo>
                    <a:lnTo>
                      <a:pt x="1602" y="220"/>
                    </a:lnTo>
                    <a:lnTo>
                      <a:pt x="1641" y="232"/>
                    </a:lnTo>
                    <a:lnTo>
                      <a:pt x="1676" y="243"/>
                    </a:lnTo>
                    <a:lnTo>
                      <a:pt x="1705" y="251"/>
                    </a:lnTo>
                    <a:lnTo>
                      <a:pt x="1729" y="258"/>
                    </a:lnTo>
                    <a:lnTo>
                      <a:pt x="1747" y="263"/>
                    </a:lnTo>
                    <a:lnTo>
                      <a:pt x="1765" y="270"/>
                    </a:lnTo>
                    <a:lnTo>
                      <a:pt x="1783" y="280"/>
                    </a:lnTo>
                    <a:lnTo>
                      <a:pt x="1798" y="293"/>
                    </a:lnTo>
                    <a:lnTo>
                      <a:pt x="1810" y="308"/>
                    </a:lnTo>
                    <a:lnTo>
                      <a:pt x="1821" y="325"/>
                    </a:lnTo>
                    <a:lnTo>
                      <a:pt x="1826" y="343"/>
                    </a:lnTo>
                    <a:lnTo>
                      <a:pt x="1831" y="364"/>
                    </a:lnTo>
                    <a:lnTo>
                      <a:pt x="1831" y="384"/>
                    </a:lnTo>
                    <a:lnTo>
                      <a:pt x="1827" y="405"/>
                    </a:lnTo>
                    <a:lnTo>
                      <a:pt x="1819" y="427"/>
                    </a:lnTo>
                    <a:lnTo>
                      <a:pt x="1809" y="448"/>
                    </a:lnTo>
                    <a:lnTo>
                      <a:pt x="1793" y="467"/>
                    </a:lnTo>
                    <a:lnTo>
                      <a:pt x="1773" y="485"/>
                    </a:lnTo>
                    <a:lnTo>
                      <a:pt x="1748" y="501"/>
                    </a:lnTo>
                    <a:lnTo>
                      <a:pt x="1718" y="515"/>
                    </a:lnTo>
                    <a:lnTo>
                      <a:pt x="1684" y="527"/>
                    </a:lnTo>
                    <a:lnTo>
                      <a:pt x="1646" y="535"/>
                    </a:lnTo>
                    <a:lnTo>
                      <a:pt x="1606" y="540"/>
                    </a:lnTo>
                    <a:lnTo>
                      <a:pt x="1565" y="544"/>
                    </a:lnTo>
                    <a:lnTo>
                      <a:pt x="1522" y="545"/>
                    </a:lnTo>
                    <a:lnTo>
                      <a:pt x="1478" y="544"/>
                    </a:lnTo>
                    <a:lnTo>
                      <a:pt x="1435" y="542"/>
                    </a:lnTo>
                    <a:lnTo>
                      <a:pt x="1390" y="538"/>
                    </a:lnTo>
                    <a:lnTo>
                      <a:pt x="1348" y="532"/>
                    </a:lnTo>
                    <a:lnTo>
                      <a:pt x="1305" y="527"/>
                    </a:lnTo>
                    <a:lnTo>
                      <a:pt x="1263" y="520"/>
                    </a:lnTo>
                    <a:lnTo>
                      <a:pt x="1224" y="513"/>
                    </a:lnTo>
                    <a:lnTo>
                      <a:pt x="1186" y="506"/>
                    </a:lnTo>
                    <a:lnTo>
                      <a:pt x="1150" y="500"/>
                    </a:lnTo>
                    <a:lnTo>
                      <a:pt x="1117" y="493"/>
                    </a:lnTo>
                    <a:lnTo>
                      <a:pt x="1087" y="489"/>
                    </a:lnTo>
                    <a:lnTo>
                      <a:pt x="1061" y="484"/>
                    </a:lnTo>
                    <a:lnTo>
                      <a:pt x="1039" y="481"/>
                    </a:lnTo>
                    <a:lnTo>
                      <a:pt x="1020" y="480"/>
                    </a:lnTo>
                    <a:lnTo>
                      <a:pt x="1008" y="480"/>
                    </a:lnTo>
                    <a:lnTo>
                      <a:pt x="999" y="483"/>
                    </a:lnTo>
                    <a:lnTo>
                      <a:pt x="996" y="488"/>
                    </a:lnTo>
                    <a:lnTo>
                      <a:pt x="1000" y="506"/>
                    </a:lnTo>
                    <a:lnTo>
                      <a:pt x="1011" y="523"/>
                    </a:lnTo>
                    <a:lnTo>
                      <a:pt x="1030" y="540"/>
                    </a:lnTo>
                    <a:lnTo>
                      <a:pt x="1055" y="558"/>
                    </a:lnTo>
                    <a:lnTo>
                      <a:pt x="1085" y="574"/>
                    </a:lnTo>
                    <a:lnTo>
                      <a:pt x="1120" y="589"/>
                    </a:lnTo>
                    <a:lnTo>
                      <a:pt x="1159" y="602"/>
                    </a:lnTo>
                    <a:lnTo>
                      <a:pt x="1203" y="616"/>
                    </a:lnTo>
                    <a:lnTo>
                      <a:pt x="1249" y="628"/>
                    </a:lnTo>
                    <a:lnTo>
                      <a:pt x="1298" y="638"/>
                    </a:lnTo>
                    <a:lnTo>
                      <a:pt x="1349" y="647"/>
                    </a:lnTo>
                    <a:lnTo>
                      <a:pt x="1400" y="655"/>
                    </a:lnTo>
                    <a:lnTo>
                      <a:pt x="1453" y="662"/>
                    </a:lnTo>
                    <a:lnTo>
                      <a:pt x="1505" y="667"/>
                    </a:lnTo>
                    <a:lnTo>
                      <a:pt x="1557" y="669"/>
                    </a:lnTo>
                    <a:lnTo>
                      <a:pt x="1607" y="670"/>
                    </a:lnTo>
                    <a:lnTo>
                      <a:pt x="1656" y="669"/>
                    </a:lnTo>
                    <a:lnTo>
                      <a:pt x="1702" y="667"/>
                    </a:lnTo>
                    <a:lnTo>
                      <a:pt x="1745" y="661"/>
                    </a:lnTo>
                    <a:lnTo>
                      <a:pt x="1854" y="641"/>
                    </a:lnTo>
                    <a:lnTo>
                      <a:pt x="1963" y="616"/>
                    </a:lnTo>
                    <a:lnTo>
                      <a:pt x="2070" y="586"/>
                    </a:lnTo>
                    <a:lnTo>
                      <a:pt x="2173" y="552"/>
                    </a:lnTo>
                    <a:lnTo>
                      <a:pt x="2274" y="515"/>
                    </a:lnTo>
                    <a:lnTo>
                      <a:pt x="2369" y="475"/>
                    </a:lnTo>
                    <a:lnTo>
                      <a:pt x="2459" y="433"/>
                    </a:lnTo>
                    <a:lnTo>
                      <a:pt x="2543" y="389"/>
                    </a:lnTo>
                    <a:lnTo>
                      <a:pt x="2574" y="375"/>
                    </a:lnTo>
                    <a:lnTo>
                      <a:pt x="2603" y="369"/>
                    </a:lnTo>
                    <a:lnTo>
                      <a:pt x="2631" y="368"/>
                    </a:lnTo>
                    <a:lnTo>
                      <a:pt x="2657" y="374"/>
                    </a:lnTo>
                    <a:lnTo>
                      <a:pt x="2681" y="384"/>
                    </a:lnTo>
                    <a:lnTo>
                      <a:pt x="2702" y="399"/>
                    </a:lnTo>
                    <a:lnTo>
                      <a:pt x="2719" y="419"/>
                    </a:lnTo>
                    <a:lnTo>
                      <a:pt x="2732" y="443"/>
                    </a:lnTo>
                    <a:lnTo>
                      <a:pt x="2740" y="469"/>
                    </a:lnTo>
                    <a:lnTo>
                      <a:pt x="2743" y="498"/>
                    </a:lnTo>
                    <a:lnTo>
                      <a:pt x="2740" y="530"/>
                    </a:lnTo>
                    <a:lnTo>
                      <a:pt x="2730" y="563"/>
                    </a:lnTo>
                    <a:lnTo>
                      <a:pt x="2714" y="598"/>
                    </a:lnTo>
                    <a:lnTo>
                      <a:pt x="2688" y="633"/>
                    </a:lnTo>
                    <a:lnTo>
                      <a:pt x="2656" y="669"/>
                    </a:lnTo>
                    <a:lnTo>
                      <a:pt x="2638" y="685"/>
                    </a:lnTo>
                    <a:lnTo>
                      <a:pt x="2614" y="705"/>
                    </a:lnTo>
                    <a:lnTo>
                      <a:pt x="2586" y="725"/>
                    </a:lnTo>
                    <a:lnTo>
                      <a:pt x="2553" y="748"/>
                    </a:lnTo>
                    <a:lnTo>
                      <a:pt x="2516" y="773"/>
                    </a:lnTo>
                    <a:lnTo>
                      <a:pt x="2476" y="800"/>
                    </a:lnTo>
                    <a:lnTo>
                      <a:pt x="2433" y="829"/>
                    </a:lnTo>
                    <a:lnTo>
                      <a:pt x="2388" y="856"/>
                    </a:lnTo>
                    <a:lnTo>
                      <a:pt x="2339" y="886"/>
                    </a:lnTo>
                    <a:lnTo>
                      <a:pt x="2290" y="916"/>
                    </a:lnTo>
                    <a:lnTo>
                      <a:pt x="2239" y="946"/>
                    </a:lnTo>
                    <a:lnTo>
                      <a:pt x="2188" y="974"/>
                    </a:lnTo>
                    <a:lnTo>
                      <a:pt x="2135" y="1003"/>
                    </a:lnTo>
                    <a:lnTo>
                      <a:pt x="2083" y="1032"/>
                    </a:lnTo>
                    <a:lnTo>
                      <a:pt x="2032" y="1059"/>
                    </a:lnTo>
                    <a:lnTo>
                      <a:pt x="1982" y="1084"/>
                    </a:lnTo>
                    <a:lnTo>
                      <a:pt x="1933" y="1109"/>
                    </a:lnTo>
                    <a:lnTo>
                      <a:pt x="1886" y="1130"/>
                    </a:lnTo>
                    <a:lnTo>
                      <a:pt x="1841" y="1151"/>
                    </a:lnTo>
                    <a:lnTo>
                      <a:pt x="1800" y="1168"/>
                    </a:lnTo>
                    <a:lnTo>
                      <a:pt x="1761" y="1183"/>
                    </a:lnTo>
                    <a:lnTo>
                      <a:pt x="1726" y="1195"/>
                    </a:lnTo>
                    <a:lnTo>
                      <a:pt x="1695" y="1203"/>
                    </a:lnTo>
                    <a:lnTo>
                      <a:pt x="1675" y="1206"/>
                    </a:lnTo>
                    <a:lnTo>
                      <a:pt x="1648" y="1207"/>
                    </a:lnTo>
                    <a:lnTo>
                      <a:pt x="1615" y="1207"/>
                    </a:lnTo>
                    <a:lnTo>
                      <a:pt x="1576" y="1205"/>
                    </a:lnTo>
                    <a:lnTo>
                      <a:pt x="1532" y="1201"/>
                    </a:lnTo>
                    <a:lnTo>
                      <a:pt x="1483" y="1197"/>
                    </a:lnTo>
                    <a:lnTo>
                      <a:pt x="1430" y="1191"/>
                    </a:lnTo>
                    <a:lnTo>
                      <a:pt x="1374" y="1184"/>
                    </a:lnTo>
                    <a:lnTo>
                      <a:pt x="1314" y="1177"/>
                    </a:lnTo>
                    <a:lnTo>
                      <a:pt x="1252" y="1168"/>
                    </a:lnTo>
                    <a:lnTo>
                      <a:pt x="1188" y="1159"/>
                    </a:lnTo>
                    <a:lnTo>
                      <a:pt x="1121" y="1150"/>
                    </a:lnTo>
                    <a:lnTo>
                      <a:pt x="1055" y="1140"/>
                    </a:lnTo>
                    <a:lnTo>
                      <a:pt x="988" y="1129"/>
                    </a:lnTo>
                    <a:lnTo>
                      <a:pt x="921" y="1118"/>
                    </a:lnTo>
                    <a:lnTo>
                      <a:pt x="854" y="1107"/>
                    </a:lnTo>
                    <a:lnTo>
                      <a:pt x="789" y="1096"/>
                    </a:lnTo>
                    <a:lnTo>
                      <a:pt x="725" y="1084"/>
                    </a:lnTo>
                    <a:lnTo>
                      <a:pt x="663" y="1074"/>
                    </a:lnTo>
                    <a:lnTo>
                      <a:pt x="605" y="1064"/>
                    </a:lnTo>
                    <a:lnTo>
                      <a:pt x="550" y="1053"/>
                    </a:lnTo>
                    <a:lnTo>
                      <a:pt x="498" y="1044"/>
                    </a:lnTo>
                    <a:lnTo>
                      <a:pt x="451" y="1035"/>
                    </a:lnTo>
                    <a:lnTo>
                      <a:pt x="409" y="1027"/>
                    </a:lnTo>
                    <a:lnTo>
                      <a:pt x="372" y="1020"/>
                    </a:lnTo>
                    <a:lnTo>
                      <a:pt x="341" y="1014"/>
                    </a:lnTo>
                    <a:lnTo>
                      <a:pt x="317" y="1010"/>
                    </a:lnTo>
                    <a:lnTo>
                      <a:pt x="300" y="1005"/>
                    </a:lnTo>
                    <a:lnTo>
                      <a:pt x="269" y="1002"/>
                    </a:lnTo>
                    <a:lnTo>
                      <a:pt x="236" y="1005"/>
                    </a:lnTo>
                    <a:lnTo>
                      <a:pt x="205" y="1013"/>
                    </a:lnTo>
                    <a:lnTo>
                      <a:pt x="176" y="1026"/>
                    </a:lnTo>
                    <a:lnTo>
                      <a:pt x="146" y="1042"/>
                    </a:lnTo>
                    <a:lnTo>
                      <a:pt x="117" y="1060"/>
                    </a:lnTo>
                    <a:lnTo>
                      <a:pt x="90" y="1080"/>
                    </a:lnTo>
                    <a:lnTo>
                      <a:pt x="65" y="1101"/>
                    </a:lnTo>
                    <a:lnTo>
                      <a:pt x="50" y="1111"/>
                    </a:lnTo>
                    <a:lnTo>
                      <a:pt x="38" y="1117"/>
                    </a:lnTo>
                    <a:lnTo>
                      <a:pt x="29" y="1118"/>
                    </a:lnTo>
                    <a:lnTo>
                      <a:pt x="21" y="1115"/>
                    </a:lnTo>
                    <a:lnTo>
                      <a:pt x="14" y="1111"/>
                    </a:lnTo>
                    <a:lnTo>
                      <a:pt x="9" y="1105"/>
                    </a:lnTo>
                    <a:lnTo>
                      <a:pt x="6" y="1097"/>
                    </a:lnTo>
                    <a:lnTo>
                      <a:pt x="2" y="1090"/>
                    </a:lnTo>
                    <a:lnTo>
                      <a:pt x="1" y="1083"/>
                    </a:lnTo>
                    <a:lnTo>
                      <a:pt x="1" y="1078"/>
                    </a:lnTo>
                    <a:lnTo>
                      <a:pt x="0" y="1075"/>
                    </a:lnTo>
                    <a:lnTo>
                      <a:pt x="5" y="1014"/>
                    </a:lnTo>
                    <a:lnTo>
                      <a:pt x="9" y="947"/>
                    </a:lnTo>
                    <a:lnTo>
                      <a:pt x="14" y="874"/>
                    </a:lnTo>
                    <a:lnTo>
                      <a:pt x="18" y="796"/>
                    </a:lnTo>
                    <a:lnTo>
                      <a:pt x="24" y="717"/>
                    </a:lnTo>
                    <a:lnTo>
                      <a:pt x="29" y="636"/>
                    </a:lnTo>
                    <a:lnTo>
                      <a:pt x="34" y="553"/>
                    </a:lnTo>
                    <a:lnTo>
                      <a:pt x="39" y="473"/>
                    </a:lnTo>
                    <a:lnTo>
                      <a:pt x="45" y="394"/>
                    </a:lnTo>
                    <a:lnTo>
                      <a:pt x="49" y="319"/>
                    </a:lnTo>
                    <a:lnTo>
                      <a:pt x="54" y="248"/>
                    </a:lnTo>
                    <a:lnTo>
                      <a:pt x="57" y="184"/>
                    </a:lnTo>
                    <a:lnTo>
                      <a:pt x="62" y="126"/>
                    </a:lnTo>
                    <a:lnTo>
                      <a:pt x="64" y="110"/>
                    </a:lnTo>
                    <a:lnTo>
                      <a:pt x="69" y="98"/>
                    </a:lnTo>
                    <a:lnTo>
                      <a:pt x="77" y="88"/>
                    </a:lnTo>
                    <a:lnTo>
                      <a:pt x="87" y="83"/>
                    </a:lnTo>
                    <a:lnTo>
                      <a:pt x="100" y="78"/>
                    </a:lnTo>
                    <a:lnTo>
                      <a:pt x="114" y="75"/>
                    </a:lnTo>
                    <a:lnTo>
                      <a:pt x="131" y="72"/>
                    </a:lnTo>
                    <a:lnTo>
                      <a:pt x="149" y="69"/>
                    </a:lnTo>
                    <a:lnTo>
                      <a:pt x="187" y="63"/>
                    </a:lnTo>
                    <a:lnTo>
                      <a:pt x="230" y="56"/>
                    </a:lnTo>
                    <a:lnTo>
                      <a:pt x="275" y="49"/>
                    </a:lnTo>
                    <a:lnTo>
                      <a:pt x="325" y="41"/>
                    </a:lnTo>
                    <a:lnTo>
                      <a:pt x="375" y="34"/>
                    </a:lnTo>
                    <a:lnTo>
                      <a:pt x="428" y="27"/>
                    </a:lnTo>
                    <a:lnTo>
                      <a:pt x="480" y="21"/>
                    </a:lnTo>
                    <a:lnTo>
                      <a:pt x="531" y="15"/>
                    </a:lnTo>
                    <a:lnTo>
                      <a:pt x="581" y="9"/>
                    </a:lnTo>
                    <a:lnTo>
                      <a:pt x="627" y="5"/>
                    </a:lnTo>
                    <a:lnTo>
                      <a:pt x="669" y="2"/>
                    </a:lnTo>
                    <a:lnTo>
                      <a:pt x="708" y="0"/>
                    </a:lnTo>
                    <a:lnTo>
                      <a:pt x="7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18"/>
              <p:cNvSpPr>
                <a:spLocks noEditPoints="1"/>
              </p:cNvSpPr>
              <p:nvPr/>
            </p:nvSpPr>
            <p:spPr bwMode="auto">
              <a:xfrm>
                <a:off x="7923213" y="3351213"/>
                <a:ext cx="346075" cy="446088"/>
              </a:xfrm>
              <a:custGeom>
                <a:avLst/>
                <a:gdLst>
                  <a:gd name="T0" fmla="*/ 451 w 870"/>
                  <a:gd name="T1" fmla="*/ 671 h 1121"/>
                  <a:gd name="T2" fmla="*/ 418 w 870"/>
                  <a:gd name="T3" fmla="*/ 675 h 1121"/>
                  <a:gd name="T4" fmla="*/ 388 w 870"/>
                  <a:gd name="T5" fmla="*/ 684 h 1121"/>
                  <a:gd name="T6" fmla="*/ 360 w 870"/>
                  <a:gd name="T7" fmla="*/ 699 h 1121"/>
                  <a:gd name="T8" fmla="*/ 336 w 870"/>
                  <a:gd name="T9" fmla="*/ 718 h 1121"/>
                  <a:gd name="T10" fmla="*/ 317 w 870"/>
                  <a:gd name="T11" fmla="*/ 742 h 1121"/>
                  <a:gd name="T12" fmla="*/ 302 w 870"/>
                  <a:gd name="T13" fmla="*/ 769 h 1121"/>
                  <a:gd name="T14" fmla="*/ 293 w 870"/>
                  <a:gd name="T15" fmla="*/ 800 h 1121"/>
                  <a:gd name="T16" fmla="*/ 289 w 870"/>
                  <a:gd name="T17" fmla="*/ 832 h 1121"/>
                  <a:gd name="T18" fmla="*/ 293 w 870"/>
                  <a:gd name="T19" fmla="*/ 864 h 1121"/>
                  <a:gd name="T20" fmla="*/ 302 w 870"/>
                  <a:gd name="T21" fmla="*/ 895 h 1121"/>
                  <a:gd name="T22" fmla="*/ 317 w 870"/>
                  <a:gd name="T23" fmla="*/ 923 h 1121"/>
                  <a:gd name="T24" fmla="*/ 336 w 870"/>
                  <a:gd name="T25" fmla="*/ 947 h 1121"/>
                  <a:gd name="T26" fmla="*/ 360 w 870"/>
                  <a:gd name="T27" fmla="*/ 966 h 1121"/>
                  <a:gd name="T28" fmla="*/ 388 w 870"/>
                  <a:gd name="T29" fmla="*/ 981 h 1121"/>
                  <a:gd name="T30" fmla="*/ 418 w 870"/>
                  <a:gd name="T31" fmla="*/ 990 h 1121"/>
                  <a:gd name="T32" fmla="*/ 451 w 870"/>
                  <a:gd name="T33" fmla="*/ 994 h 1121"/>
                  <a:gd name="T34" fmla="*/ 483 w 870"/>
                  <a:gd name="T35" fmla="*/ 990 h 1121"/>
                  <a:gd name="T36" fmla="*/ 513 w 870"/>
                  <a:gd name="T37" fmla="*/ 981 h 1121"/>
                  <a:gd name="T38" fmla="*/ 541 w 870"/>
                  <a:gd name="T39" fmla="*/ 966 h 1121"/>
                  <a:gd name="T40" fmla="*/ 565 w 870"/>
                  <a:gd name="T41" fmla="*/ 947 h 1121"/>
                  <a:gd name="T42" fmla="*/ 584 w 870"/>
                  <a:gd name="T43" fmla="*/ 923 h 1121"/>
                  <a:gd name="T44" fmla="*/ 599 w 870"/>
                  <a:gd name="T45" fmla="*/ 895 h 1121"/>
                  <a:gd name="T46" fmla="*/ 608 w 870"/>
                  <a:gd name="T47" fmla="*/ 864 h 1121"/>
                  <a:gd name="T48" fmla="*/ 612 w 870"/>
                  <a:gd name="T49" fmla="*/ 832 h 1121"/>
                  <a:gd name="T50" fmla="*/ 608 w 870"/>
                  <a:gd name="T51" fmla="*/ 800 h 1121"/>
                  <a:gd name="T52" fmla="*/ 599 w 870"/>
                  <a:gd name="T53" fmla="*/ 769 h 1121"/>
                  <a:gd name="T54" fmla="*/ 584 w 870"/>
                  <a:gd name="T55" fmla="*/ 742 h 1121"/>
                  <a:gd name="T56" fmla="*/ 565 w 870"/>
                  <a:gd name="T57" fmla="*/ 718 h 1121"/>
                  <a:gd name="T58" fmla="*/ 541 w 870"/>
                  <a:gd name="T59" fmla="*/ 699 h 1121"/>
                  <a:gd name="T60" fmla="*/ 513 w 870"/>
                  <a:gd name="T61" fmla="*/ 684 h 1121"/>
                  <a:gd name="T62" fmla="*/ 483 w 870"/>
                  <a:gd name="T63" fmla="*/ 675 h 1121"/>
                  <a:gd name="T64" fmla="*/ 451 w 870"/>
                  <a:gd name="T65" fmla="*/ 671 h 1121"/>
                  <a:gd name="T66" fmla="*/ 211 w 870"/>
                  <a:gd name="T67" fmla="*/ 0 h 1121"/>
                  <a:gd name="T68" fmla="*/ 794 w 870"/>
                  <a:gd name="T69" fmla="*/ 29 h 1121"/>
                  <a:gd name="T70" fmla="*/ 816 w 870"/>
                  <a:gd name="T71" fmla="*/ 33 h 1121"/>
                  <a:gd name="T72" fmla="*/ 835 w 870"/>
                  <a:gd name="T73" fmla="*/ 42 h 1121"/>
                  <a:gd name="T74" fmla="*/ 851 w 870"/>
                  <a:gd name="T75" fmla="*/ 56 h 1121"/>
                  <a:gd name="T76" fmla="*/ 862 w 870"/>
                  <a:gd name="T77" fmla="*/ 73 h 1121"/>
                  <a:gd name="T78" fmla="*/ 869 w 870"/>
                  <a:gd name="T79" fmla="*/ 93 h 1121"/>
                  <a:gd name="T80" fmla="*/ 870 w 870"/>
                  <a:gd name="T81" fmla="*/ 115 h 1121"/>
                  <a:gd name="T82" fmla="*/ 799 w 870"/>
                  <a:gd name="T83" fmla="*/ 1042 h 1121"/>
                  <a:gd name="T84" fmla="*/ 794 w 870"/>
                  <a:gd name="T85" fmla="*/ 1064 h 1121"/>
                  <a:gd name="T86" fmla="*/ 784 w 870"/>
                  <a:gd name="T87" fmla="*/ 1083 h 1121"/>
                  <a:gd name="T88" fmla="*/ 770 w 870"/>
                  <a:gd name="T89" fmla="*/ 1099 h 1121"/>
                  <a:gd name="T90" fmla="*/ 753 w 870"/>
                  <a:gd name="T91" fmla="*/ 1111 h 1121"/>
                  <a:gd name="T92" fmla="*/ 732 w 870"/>
                  <a:gd name="T93" fmla="*/ 1119 h 1121"/>
                  <a:gd name="T94" fmla="*/ 711 w 870"/>
                  <a:gd name="T95" fmla="*/ 1121 h 1121"/>
                  <a:gd name="T96" fmla="*/ 64 w 870"/>
                  <a:gd name="T97" fmla="*/ 1121 h 1121"/>
                  <a:gd name="T98" fmla="*/ 44 w 870"/>
                  <a:gd name="T99" fmla="*/ 1118 h 1121"/>
                  <a:gd name="T100" fmla="*/ 25 w 870"/>
                  <a:gd name="T101" fmla="*/ 1109 h 1121"/>
                  <a:gd name="T102" fmla="*/ 13 w 870"/>
                  <a:gd name="T103" fmla="*/ 1096 h 1121"/>
                  <a:gd name="T104" fmla="*/ 3 w 870"/>
                  <a:gd name="T105" fmla="*/ 1079 h 1121"/>
                  <a:gd name="T106" fmla="*/ 0 w 870"/>
                  <a:gd name="T107" fmla="*/ 1059 h 1121"/>
                  <a:gd name="T108" fmla="*/ 2 w 870"/>
                  <a:gd name="T109" fmla="*/ 1039 h 1121"/>
                  <a:gd name="T110" fmla="*/ 109 w 870"/>
                  <a:gd name="T111" fmla="*/ 76 h 1121"/>
                  <a:gd name="T112" fmla="*/ 117 w 870"/>
                  <a:gd name="T113" fmla="*/ 55 h 1121"/>
                  <a:gd name="T114" fmla="*/ 130 w 870"/>
                  <a:gd name="T115" fmla="*/ 37 h 1121"/>
                  <a:gd name="T116" fmla="*/ 147 w 870"/>
                  <a:gd name="T117" fmla="*/ 21 h 1121"/>
                  <a:gd name="T118" fmla="*/ 166 w 870"/>
                  <a:gd name="T119" fmla="*/ 9 h 1121"/>
                  <a:gd name="T120" fmla="*/ 188 w 870"/>
                  <a:gd name="T121" fmla="*/ 2 h 1121"/>
                  <a:gd name="T122" fmla="*/ 211 w 870"/>
                  <a:gd name="T123" fmla="*/ 0 h 1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0" h="1121">
                    <a:moveTo>
                      <a:pt x="451" y="671"/>
                    </a:moveTo>
                    <a:lnTo>
                      <a:pt x="418" y="675"/>
                    </a:lnTo>
                    <a:lnTo>
                      <a:pt x="388" y="684"/>
                    </a:lnTo>
                    <a:lnTo>
                      <a:pt x="360" y="699"/>
                    </a:lnTo>
                    <a:lnTo>
                      <a:pt x="336" y="718"/>
                    </a:lnTo>
                    <a:lnTo>
                      <a:pt x="317" y="742"/>
                    </a:lnTo>
                    <a:lnTo>
                      <a:pt x="302" y="769"/>
                    </a:lnTo>
                    <a:lnTo>
                      <a:pt x="293" y="800"/>
                    </a:lnTo>
                    <a:lnTo>
                      <a:pt x="289" y="832"/>
                    </a:lnTo>
                    <a:lnTo>
                      <a:pt x="293" y="864"/>
                    </a:lnTo>
                    <a:lnTo>
                      <a:pt x="302" y="895"/>
                    </a:lnTo>
                    <a:lnTo>
                      <a:pt x="317" y="923"/>
                    </a:lnTo>
                    <a:lnTo>
                      <a:pt x="336" y="947"/>
                    </a:lnTo>
                    <a:lnTo>
                      <a:pt x="360" y="966"/>
                    </a:lnTo>
                    <a:lnTo>
                      <a:pt x="388" y="981"/>
                    </a:lnTo>
                    <a:lnTo>
                      <a:pt x="418" y="990"/>
                    </a:lnTo>
                    <a:lnTo>
                      <a:pt x="451" y="994"/>
                    </a:lnTo>
                    <a:lnTo>
                      <a:pt x="483" y="990"/>
                    </a:lnTo>
                    <a:lnTo>
                      <a:pt x="513" y="981"/>
                    </a:lnTo>
                    <a:lnTo>
                      <a:pt x="541" y="966"/>
                    </a:lnTo>
                    <a:lnTo>
                      <a:pt x="565" y="947"/>
                    </a:lnTo>
                    <a:lnTo>
                      <a:pt x="584" y="923"/>
                    </a:lnTo>
                    <a:lnTo>
                      <a:pt x="599" y="895"/>
                    </a:lnTo>
                    <a:lnTo>
                      <a:pt x="608" y="864"/>
                    </a:lnTo>
                    <a:lnTo>
                      <a:pt x="612" y="832"/>
                    </a:lnTo>
                    <a:lnTo>
                      <a:pt x="608" y="800"/>
                    </a:lnTo>
                    <a:lnTo>
                      <a:pt x="599" y="769"/>
                    </a:lnTo>
                    <a:lnTo>
                      <a:pt x="584" y="742"/>
                    </a:lnTo>
                    <a:lnTo>
                      <a:pt x="565" y="718"/>
                    </a:lnTo>
                    <a:lnTo>
                      <a:pt x="541" y="699"/>
                    </a:lnTo>
                    <a:lnTo>
                      <a:pt x="513" y="684"/>
                    </a:lnTo>
                    <a:lnTo>
                      <a:pt x="483" y="675"/>
                    </a:lnTo>
                    <a:lnTo>
                      <a:pt x="451" y="671"/>
                    </a:lnTo>
                    <a:close/>
                    <a:moveTo>
                      <a:pt x="211" y="0"/>
                    </a:moveTo>
                    <a:lnTo>
                      <a:pt x="794" y="29"/>
                    </a:lnTo>
                    <a:lnTo>
                      <a:pt x="816" y="33"/>
                    </a:lnTo>
                    <a:lnTo>
                      <a:pt x="835" y="42"/>
                    </a:lnTo>
                    <a:lnTo>
                      <a:pt x="851" y="56"/>
                    </a:lnTo>
                    <a:lnTo>
                      <a:pt x="862" y="73"/>
                    </a:lnTo>
                    <a:lnTo>
                      <a:pt x="869" y="93"/>
                    </a:lnTo>
                    <a:lnTo>
                      <a:pt x="870" y="115"/>
                    </a:lnTo>
                    <a:lnTo>
                      <a:pt x="799" y="1042"/>
                    </a:lnTo>
                    <a:lnTo>
                      <a:pt x="794" y="1064"/>
                    </a:lnTo>
                    <a:lnTo>
                      <a:pt x="784" y="1083"/>
                    </a:lnTo>
                    <a:lnTo>
                      <a:pt x="770" y="1099"/>
                    </a:lnTo>
                    <a:lnTo>
                      <a:pt x="753" y="1111"/>
                    </a:lnTo>
                    <a:lnTo>
                      <a:pt x="732" y="1119"/>
                    </a:lnTo>
                    <a:lnTo>
                      <a:pt x="711" y="1121"/>
                    </a:lnTo>
                    <a:lnTo>
                      <a:pt x="64" y="1121"/>
                    </a:lnTo>
                    <a:lnTo>
                      <a:pt x="44" y="1118"/>
                    </a:lnTo>
                    <a:lnTo>
                      <a:pt x="25" y="1109"/>
                    </a:lnTo>
                    <a:lnTo>
                      <a:pt x="13" y="1096"/>
                    </a:lnTo>
                    <a:lnTo>
                      <a:pt x="3" y="1079"/>
                    </a:lnTo>
                    <a:lnTo>
                      <a:pt x="0" y="1059"/>
                    </a:lnTo>
                    <a:lnTo>
                      <a:pt x="2" y="1039"/>
                    </a:lnTo>
                    <a:lnTo>
                      <a:pt x="109" y="76"/>
                    </a:lnTo>
                    <a:lnTo>
                      <a:pt x="117" y="55"/>
                    </a:lnTo>
                    <a:lnTo>
                      <a:pt x="130" y="37"/>
                    </a:lnTo>
                    <a:lnTo>
                      <a:pt x="147" y="21"/>
                    </a:lnTo>
                    <a:lnTo>
                      <a:pt x="166" y="9"/>
                    </a:lnTo>
                    <a:lnTo>
                      <a:pt x="188" y="2"/>
                    </a:lnTo>
                    <a:lnTo>
                      <a:pt x="2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981776"/>
              </p:ext>
            </p:extLst>
          </p:nvPr>
        </p:nvGraphicFramePr>
        <p:xfrm>
          <a:off x="6780212" y="2206341"/>
          <a:ext cx="4495799" cy="362277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495799"/>
              </a:tblGrid>
              <a:tr h="749468"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This is a Text Placeholder</a:t>
                      </a:r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 anchor="ctr"/>
                </a:tc>
              </a:tr>
              <a:tr h="2873304">
                <a:tc>
                  <a:txBody>
                    <a:bodyPr/>
                    <a:lstStyle/>
                    <a:p>
                      <a:pPr algn="just"/>
                      <a:r>
                        <a:rPr lang="en-US" b="0" i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Use this space to describe your topic. You can use a simple text or even an icon.</a:t>
                      </a:r>
                    </a:p>
                    <a:p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502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Six Steps Callout Diagram for PowerPoint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103312" y="1502626"/>
            <a:ext cx="4191000" cy="4812106"/>
            <a:chOff x="1579140" y="1747427"/>
            <a:chExt cx="3810000" cy="437464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27412" y="4267200"/>
              <a:ext cx="1961728" cy="1854869"/>
            </a:xfrm>
            <a:custGeom>
              <a:avLst/>
              <a:gdLst>
                <a:gd name="T0" fmla="*/ 816 w 1039"/>
                <a:gd name="T1" fmla="*/ 0 h 982"/>
                <a:gd name="T2" fmla="*/ 223 w 1039"/>
                <a:gd name="T3" fmla="*/ 0 h 982"/>
                <a:gd name="T4" fmla="*/ 0 w 1039"/>
                <a:gd name="T5" fmla="*/ 177 h 982"/>
                <a:gd name="T6" fmla="*/ 0 w 1039"/>
                <a:gd name="T7" fmla="*/ 459 h 982"/>
                <a:gd name="T8" fmla="*/ 0 w 1039"/>
                <a:gd name="T9" fmla="*/ 500 h 982"/>
                <a:gd name="T10" fmla="*/ 0 w 1039"/>
                <a:gd name="T11" fmla="*/ 650 h 982"/>
                <a:gd name="T12" fmla="*/ 0 w 1039"/>
                <a:gd name="T13" fmla="*/ 982 h 982"/>
                <a:gd name="T14" fmla="*/ 212 w 1039"/>
                <a:gd name="T15" fmla="*/ 828 h 982"/>
                <a:gd name="T16" fmla="*/ 211 w 1039"/>
                <a:gd name="T17" fmla="*/ 827 h 982"/>
                <a:gd name="T18" fmla="*/ 223 w 1039"/>
                <a:gd name="T19" fmla="*/ 828 h 982"/>
                <a:gd name="T20" fmla="*/ 816 w 1039"/>
                <a:gd name="T21" fmla="*/ 828 h 982"/>
                <a:gd name="T22" fmla="*/ 1039 w 1039"/>
                <a:gd name="T23" fmla="*/ 650 h 982"/>
                <a:gd name="T24" fmla="*/ 1039 w 1039"/>
                <a:gd name="T25" fmla="*/ 177 h 982"/>
                <a:gd name="T26" fmla="*/ 816 w 1039"/>
                <a:gd name="T27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9" h="982">
                  <a:moveTo>
                    <a:pt x="816" y="0"/>
                  </a:moveTo>
                  <a:cubicBezTo>
                    <a:pt x="223" y="0"/>
                    <a:pt x="223" y="0"/>
                    <a:pt x="223" y="0"/>
                  </a:cubicBezTo>
                  <a:cubicBezTo>
                    <a:pt x="100" y="0"/>
                    <a:pt x="0" y="79"/>
                    <a:pt x="0" y="177"/>
                  </a:cubicBezTo>
                  <a:cubicBezTo>
                    <a:pt x="0" y="459"/>
                    <a:pt x="0" y="459"/>
                    <a:pt x="0" y="459"/>
                  </a:cubicBezTo>
                  <a:cubicBezTo>
                    <a:pt x="0" y="500"/>
                    <a:pt x="0" y="500"/>
                    <a:pt x="0" y="50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0" y="982"/>
                    <a:pt x="0" y="982"/>
                    <a:pt x="0" y="982"/>
                  </a:cubicBezTo>
                  <a:cubicBezTo>
                    <a:pt x="63" y="850"/>
                    <a:pt x="212" y="828"/>
                    <a:pt x="212" y="828"/>
                  </a:cubicBezTo>
                  <a:cubicBezTo>
                    <a:pt x="211" y="827"/>
                    <a:pt x="211" y="827"/>
                    <a:pt x="211" y="827"/>
                  </a:cubicBezTo>
                  <a:cubicBezTo>
                    <a:pt x="215" y="828"/>
                    <a:pt x="219" y="828"/>
                    <a:pt x="223" y="828"/>
                  </a:cubicBezTo>
                  <a:cubicBezTo>
                    <a:pt x="816" y="828"/>
                    <a:pt x="816" y="828"/>
                    <a:pt x="816" y="828"/>
                  </a:cubicBezTo>
                  <a:cubicBezTo>
                    <a:pt x="939" y="828"/>
                    <a:pt x="1039" y="748"/>
                    <a:pt x="1039" y="650"/>
                  </a:cubicBezTo>
                  <a:cubicBezTo>
                    <a:pt x="1039" y="177"/>
                    <a:pt x="1039" y="177"/>
                    <a:pt x="1039" y="177"/>
                  </a:cubicBezTo>
                  <a:cubicBezTo>
                    <a:pt x="1039" y="79"/>
                    <a:pt x="939" y="0"/>
                    <a:pt x="816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431370" y="2929478"/>
              <a:ext cx="1493393" cy="1468328"/>
            </a:xfrm>
            <a:custGeom>
              <a:avLst/>
              <a:gdLst>
                <a:gd name="T0" fmla="*/ 621 w 791"/>
                <a:gd name="T1" fmla="*/ 0 h 778"/>
                <a:gd name="T2" fmla="*/ 170 w 791"/>
                <a:gd name="T3" fmla="*/ 0 h 778"/>
                <a:gd name="T4" fmla="*/ 0 w 791"/>
                <a:gd name="T5" fmla="*/ 141 h 778"/>
                <a:gd name="T6" fmla="*/ 0 w 791"/>
                <a:gd name="T7" fmla="*/ 364 h 778"/>
                <a:gd name="T8" fmla="*/ 0 w 791"/>
                <a:gd name="T9" fmla="*/ 396 h 778"/>
                <a:gd name="T10" fmla="*/ 0 w 791"/>
                <a:gd name="T11" fmla="*/ 515 h 778"/>
                <a:gd name="T12" fmla="*/ 0 w 791"/>
                <a:gd name="T13" fmla="*/ 778 h 778"/>
                <a:gd name="T14" fmla="*/ 161 w 791"/>
                <a:gd name="T15" fmla="*/ 656 h 778"/>
                <a:gd name="T16" fmla="*/ 161 w 791"/>
                <a:gd name="T17" fmla="*/ 655 h 778"/>
                <a:gd name="T18" fmla="*/ 170 w 791"/>
                <a:gd name="T19" fmla="*/ 656 h 778"/>
                <a:gd name="T20" fmla="*/ 621 w 791"/>
                <a:gd name="T21" fmla="*/ 656 h 778"/>
                <a:gd name="T22" fmla="*/ 791 w 791"/>
                <a:gd name="T23" fmla="*/ 515 h 778"/>
                <a:gd name="T24" fmla="*/ 791 w 791"/>
                <a:gd name="T25" fmla="*/ 141 h 778"/>
                <a:gd name="T26" fmla="*/ 621 w 791"/>
                <a:gd name="T2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1" h="778">
                  <a:moveTo>
                    <a:pt x="62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76" y="0"/>
                    <a:pt x="0" y="63"/>
                    <a:pt x="0" y="141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515"/>
                    <a:pt x="0" y="515"/>
                    <a:pt x="0" y="515"/>
                  </a:cubicBezTo>
                  <a:cubicBezTo>
                    <a:pt x="0" y="778"/>
                    <a:pt x="0" y="778"/>
                    <a:pt x="0" y="778"/>
                  </a:cubicBezTo>
                  <a:cubicBezTo>
                    <a:pt x="48" y="674"/>
                    <a:pt x="161" y="656"/>
                    <a:pt x="161" y="656"/>
                  </a:cubicBezTo>
                  <a:cubicBezTo>
                    <a:pt x="161" y="655"/>
                    <a:pt x="161" y="655"/>
                    <a:pt x="161" y="655"/>
                  </a:cubicBezTo>
                  <a:cubicBezTo>
                    <a:pt x="164" y="656"/>
                    <a:pt x="167" y="656"/>
                    <a:pt x="170" y="656"/>
                  </a:cubicBezTo>
                  <a:cubicBezTo>
                    <a:pt x="621" y="656"/>
                    <a:pt x="621" y="656"/>
                    <a:pt x="621" y="656"/>
                  </a:cubicBezTo>
                  <a:cubicBezTo>
                    <a:pt x="715" y="656"/>
                    <a:pt x="791" y="593"/>
                    <a:pt x="791" y="515"/>
                  </a:cubicBezTo>
                  <a:cubicBezTo>
                    <a:pt x="791" y="141"/>
                    <a:pt x="791" y="141"/>
                    <a:pt x="791" y="141"/>
                  </a:cubicBezTo>
                  <a:cubicBezTo>
                    <a:pt x="791" y="63"/>
                    <a:pt x="715" y="0"/>
                    <a:pt x="621" y="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854863" y="2929478"/>
              <a:ext cx="1490755" cy="1468328"/>
            </a:xfrm>
            <a:custGeom>
              <a:avLst/>
              <a:gdLst>
                <a:gd name="T0" fmla="*/ 170 w 790"/>
                <a:gd name="T1" fmla="*/ 0 h 778"/>
                <a:gd name="T2" fmla="*/ 621 w 790"/>
                <a:gd name="T3" fmla="*/ 0 h 778"/>
                <a:gd name="T4" fmla="*/ 790 w 790"/>
                <a:gd name="T5" fmla="*/ 141 h 778"/>
                <a:gd name="T6" fmla="*/ 790 w 790"/>
                <a:gd name="T7" fmla="*/ 364 h 778"/>
                <a:gd name="T8" fmla="*/ 790 w 790"/>
                <a:gd name="T9" fmla="*/ 396 h 778"/>
                <a:gd name="T10" fmla="*/ 790 w 790"/>
                <a:gd name="T11" fmla="*/ 515 h 778"/>
                <a:gd name="T12" fmla="*/ 790 w 790"/>
                <a:gd name="T13" fmla="*/ 778 h 778"/>
                <a:gd name="T14" fmla="*/ 630 w 790"/>
                <a:gd name="T15" fmla="*/ 656 h 778"/>
                <a:gd name="T16" fmla="*/ 630 w 790"/>
                <a:gd name="T17" fmla="*/ 655 h 778"/>
                <a:gd name="T18" fmla="*/ 621 w 790"/>
                <a:gd name="T19" fmla="*/ 656 h 778"/>
                <a:gd name="T20" fmla="*/ 170 w 790"/>
                <a:gd name="T21" fmla="*/ 656 h 778"/>
                <a:gd name="T22" fmla="*/ 0 w 790"/>
                <a:gd name="T23" fmla="*/ 515 h 778"/>
                <a:gd name="T24" fmla="*/ 0 w 790"/>
                <a:gd name="T25" fmla="*/ 141 h 778"/>
                <a:gd name="T26" fmla="*/ 170 w 790"/>
                <a:gd name="T2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0" h="778">
                  <a:moveTo>
                    <a:pt x="170" y="0"/>
                  </a:moveTo>
                  <a:cubicBezTo>
                    <a:pt x="621" y="0"/>
                    <a:pt x="621" y="0"/>
                    <a:pt x="621" y="0"/>
                  </a:cubicBezTo>
                  <a:cubicBezTo>
                    <a:pt x="715" y="0"/>
                    <a:pt x="790" y="63"/>
                    <a:pt x="790" y="141"/>
                  </a:cubicBezTo>
                  <a:cubicBezTo>
                    <a:pt x="790" y="364"/>
                    <a:pt x="790" y="364"/>
                    <a:pt x="790" y="364"/>
                  </a:cubicBezTo>
                  <a:cubicBezTo>
                    <a:pt x="790" y="396"/>
                    <a:pt x="790" y="396"/>
                    <a:pt x="790" y="396"/>
                  </a:cubicBezTo>
                  <a:cubicBezTo>
                    <a:pt x="790" y="515"/>
                    <a:pt x="790" y="515"/>
                    <a:pt x="790" y="515"/>
                  </a:cubicBezTo>
                  <a:cubicBezTo>
                    <a:pt x="790" y="778"/>
                    <a:pt x="790" y="778"/>
                    <a:pt x="790" y="778"/>
                  </a:cubicBezTo>
                  <a:cubicBezTo>
                    <a:pt x="743" y="674"/>
                    <a:pt x="630" y="656"/>
                    <a:pt x="630" y="656"/>
                  </a:cubicBezTo>
                  <a:cubicBezTo>
                    <a:pt x="630" y="655"/>
                    <a:pt x="630" y="655"/>
                    <a:pt x="630" y="655"/>
                  </a:cubicBezTo>
                  <a:cubicBezTo>
                    <a:pt x="627" y="656"/>
                    <a:pt x="624" y="656"/>
                    <a:pt x="621" y="656"/>
                  </a:cubicBezTo>
                  <a:cubicBezTo>
                    <a:pt x="170" y="656"/>
                    <a:pt x="170" y="656"/>
                    <a:pt x="170" y="656"/>
                  </a:cubicBezTo>
                  <a:cubicBezTo>
                    <a:pt x="76" y="656"/>
                    <a:pt x="0" y="593"/>
                    <a:pt x="0" y="51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63"/>
                    <a:pt x="76" y="0"/>
                    <a:pt x="17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435327" y="1747427"/>
              <a:ext cx="1179411" cy="1254610"/>
            </a:xfrm>
            <a:custGeom>
              <a:avLst/>
              <a:gdLst>
                <a:gd name="T0" fmla="*/ 491 w 625"/>
                <a:gd name="T1" fmla="*/ 0 h 665"/>
                <a:gd name="T2" fmla="*/ 134 w 625"/>
                <a:gd name="T3" fmla="*/ 0 h 665"/>
                <a:gd name="T4" fmla="*/ 0 w 625"/>
                <a:gd name="T5" fmla="*/ 120 h 665"/>
                <a:gd name="T6" fmla="*/ 0 w 625"/>
                <a:gd name="T7" fmla="*/ 311 h 665"/>
                <a:gd name="T8" fmla="*/ 0 w 625"/>
                <a:gd name="T9" fmla="*/ 338 h 665"/>
                <a:gd name="T10" fmla="*/ 0 w 625"/>
                <a:gd name="T11" fmla="*/ 440 h 665"/>
                <a:gd name="T12" fmla="*/ 0 w 625"/>
                <a:gd name="T13" fmla="*/ 665 h 665"/>
                <a:gd name="T14" fmla="*/ 127 w 625"/>
                <a:gd name="T15" fmla="*/ 560 h 665"/>
                <a:gd name="T16" fmla="*/ 127 w 625"/>
                <a:gd name="T17" fmla="*/ 560 h 665"/>
                <a:gd name="T18" fmla="*/ 134 w 625"/>
                <a:gd name="T19" fmla="*/ 560 h 665"/>
                <a:gd name="T20" fmla="*/ 491 w 625"/>
                <a:gd name="T21" fmla="*/ 560 h 665"/>
                <a:gd name="T22" fmla="*/ 625 w 625"/>
                <a:gd name="T23" fmla="*/ 440 h 665"/>
                <a:gd name="T24" fmla="*/ 625 w 625"/>
                <a:gd name="T25" fmla="*/ 120 h 665"/>
                <a:gd name="T26" fmla="*/ 491 w 625"/>
                <a:gd name="T2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5" h="665">
                  <a:moveTo>
                    <a:pt x="491" y="0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60" y="0"/>
                    <a:pt x="0" y="54"/>
                    <a:pt x="0" y="12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0" y="665"/>
                    <a:pt x="0" y="665"/>
                    <a:pt x="0" y="665"/>
                  </a:cubicBezTo>
                  <a:cubicBezTo>
                    <a:pt x="38" y="575"/>
                    <a:pt x="127" y="560"/>
                    <a:pt x="127" y="560"/>
                  </a:cubicBezTo>
                  <a:cubicBezTo>
                    <a:pt x="127" y="560"/>
                    <a:pt x="127" y="560"/>
                    <a:pt x="127" y="560"/>
                  </a:cubicBezTo>
                  <a:cubicBezTo>
                    <a:pt x="129" y="560"/>
                    <a:pt x="132" y="560"/>
                    <a:pt x="134" y="560"/>
                  </a:cubicBezTo>
                  <a:cubicBezTo>
                    <a:pt x="491" y="560"/>
                    <a:pt x="491" y="560"/>
                    <a:pt x="491" y="560"/>
                  </a:cubicBezTo>
                  <a:cubicBezTo>
                    <a:pt x="565" y="560"/>
                    <a:pt x="625" y="506"/>
                    <a:pt x="625" y="440"/>
                  </a:cubicBezTo>
                  <a:cubicBezTo>
                    <a:pt x="625" y="120"/>
                    <a:pt x="625" y="120"/>
                    <a:pt x="625" y="120"/>
                  </a:cubicBezTo>
                  <a:cubicBezTo>
                    <a:pt x="625" y="54"/>
                    <a:pt x="565" y="0"/>
                    <a:pt x="49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426100" y="1911015"/>
              <a:ext cx="919519" cy="1091022"/>
            </a:xfrm>
            <a:custGeom>
              <a:avLst/>
              <a:gdLst>
                <a:gd name="T0" fmla="*/ 105 w 487"/>
                <a:gd name="T1" fmla="*/ 0 h 578"/>
                <a:gd name="T2" fmla="*/ 383 w 487"/>
                <a:gd name="T3" fmla="*/ 0 h 578"/>
                <a:gd name="T4" fmla="*/ 487 w 487"/>
                <a:gd name="T5" fmla="*/ 104 h 578"/>
                <a:gd name="T6" fmla="*/ 487 w 487"/>
                <a:gd name="T7" fmla="*/ 270 h 578"/>
                <a:gd name="T8" fmla="*/ 487 w 487"/>
                <a:gd name="T9" fmla="*/ 294 h 578"/>
                <a:gd name="T10" fmla="*/ 487 w 487"/>
                <a:gd name="T11" fmla="*/ 383 h 578"/>
                <a:gd name="T12" fmla="*/ 487 w 487"/>
                <a:gd name="T13" fmla="*/ 578 h 578"/>
                <a:gd name="T14" fmla="*/ 388 w 487"/>
                <a:gd name="T15" fmla="*/ 487 h 578"/>
                <a:gd name="T16" fmla="*/ 388 w 487"/>
                <a:gd name="T17" fmla="*/ 487 h 578"/>
                <a:gd name="T18" fmla="*/ 383 w 487"/>
                <a:gd name="T19" fmla="*/ 487 h 578"/>
                <a:gd name="T20" fmla="*/ 105 w 487"/>
                <a:gd name="T21" fmla="*/ 487 h 578"/>
                <a:gd name="T22" fmla="*/ 0 w 487"/>
                <a:gd name="T23" fmla="*/ 383 h 578"/>
                <a:gd name="T24" fmla="*/ 0 w 487"/>
                <a:gd name="T25" fmla="*/ 104 h 578"/>
                <a:gd name="T26" fmla="*/ 105 w 487"/>
                <a:gd name="T27" fmla="*/ 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7" h="578">
                  <a:moveTo>
                    <a:pt x="105" y="0"/>
                  </a:moveTo>
                  <a:cubicBezTo>
                    <a:pt x="383" y="0"/>
                    <a:pt x="383" y="0"/>
                    <a:pt x="383" y="0"/>
                  </a:cubicBezTo>
                  <a:cubicBezTo>
                    <a:pt x="440" y="0"/>
                    <a:pt x="487" y="47"/>
                    <a:pt x="487" y="104"/>
                  </a:cubicBezTo>
                  <a:cubicBezTo>
                    <a:pt x="487" y="270"/>
                    <a:pt x="487" y="270"/>
                    <a:pt x="487" y="270"/>
                  </a:cubicBezTo>
                  <a:cubicBezTo>
                    <a:pt x="487" y="294"/>
                    <a:pt x="487" y="294"/>
                    <a:pt x="487" y="294"/>
                  </a:cubicBezTo>
                  <a:cubicBezTo>
                    <a:pt x="487" y="383"/>
                    <a:pt x="487" y="383"/>
                    <a:pt x="487" y="383"/>
                  </a:cubicBezTo>
                  <a:cubicBezTo>
                    <a:pt x="487" y="578"/>
                    <a:pt x="487" y="578"/>
                    <a:pt x="487" y="578"/>
                  </a:cubicBezTo>
                  <a:cubicBezTo>
                    <a:pt x="458" y="500"/>
                    <a:pt x="388" y="487"/>
                    <a:pt x="388" y="487"/>
                  </a:cubicBezTo>
                  <a:cubicBezTo>
                    <a:pt x="388" y="487"/>
                    <a:pt x="388" y="487"/>
                    <a:pt x="388" y="487"/>
                  </a:cubicBezTo>
                  <a:cubicBezTo>
                    <a:pt x="386" y="487"/>
                    <a:pt x="385" y="487"/>
                    <a:pt x="383" y="487"/>
                  </a:cubicBezTo>
                  <a:cubicBezTo>
                    <a:pt x="105" y="487"/>
                    <a:pt x="105" y="487"/>
                    <a:pt x="105" y="487"/>
                  </a:cubicBezTo>
                  <a:cubicBezTo>
                    <a:pt x="47" y="487"/>
                    <a:pt x="0" y="440"/>
                    <a:pt x="0" y="383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47"/>
                    <a:pt x="47" y="0"/>
                    <a:pt x="105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579140" y="4267200"/>
              <a:ext cx="1769117" cy="1579146"/>
            </a:xfrm>
            <a:custGeom>
              <a:avLst/>
              <a:gdLst>
                <a:gd name="T0" fmla="*/ 201 w 937"/>
                <a:gd name="T1" fmla="*/ 0 h 836"/>
                <a:gd name="T2" fmla="*/ 736 w 937"/>
                <a:gd name="T3" fmla="*/ 0 h 836"/>
                <a:gd name="T4" fmla="*/ 937 w 937"/>
                <a:gd name="T5" fmla="*/ 151 h 836"/>
                <a:gd name="T6" fmla="*/ 937 w 937"/>
                <a:gd name="T7" fmla="*/ 391 h 836"/>
                <a:gd name="T8" fmla="*/ 937 w 937"/>
                <a:gd name="T9" fmla="*/ 426 h 836"/>
                <a:gd name="T10" fmla="*/ 937 w 937"/>
                <a:gd name="T11" fmla="*/ 553 h 836"/>
                <a:gd name="T12" fmla="*/ 937 w 937"/>
                <a:gd name="T13" fmla="*/ 836 h 836"/>
                <a:gd name="T14" fmla="*/ 747 w 937"/>
                <a:gd name="T15" fmla="*/ 704 h 836"/>
                <a:gd name="T16" fmla="*/ 747 w 937"/>
                <a:gd name="T17" fmla="*/ 704 h 836"/>
                <a:gd name="T18" fmla="*/ 736 w 937"/>
                <a:gd name="T19" fmla="*/ 704 h 836"/>
                <a:gd name="T20" fmla="*/ 201 w 937"/>
                <a:gd name="T21" fmla="*/ 704 h 836"/>
                <a:gd name="T22" fmla="*/ 0 w 937"/>
                <a:gd name="T23" fmla="*/ 553 h 836"/>
                <a:gd name="T24" fmla="*/ 0 w 937"/>
                <a:gd name="T25" fmla="*/ 151 h 836"/>
                <a:gd name="T26" fmla="*/ 201 w 937"/>
                <a:gd name="T27" fmla="*/ 0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7" h="836">
                  <a:moveTo>
                    <a:pt x="201" y="0"/>
                  </a:moveTo>
                  <a:cubicBezTo>
                    <a:pt x="736" y="0"/>
                    <a:pt x="736" y="0"/>
                    <a:pt x="736" y="0"/>
                  </a:cubicBezTo>
                  <a:cubicBezTo>
                    <a:pt x="847" y="0"/>
                    <a:pt x="937" y="67"/>
                    <a:pt x="937" y="151"/>
                  </a:cubicBezTo>
                  <a:cubicBezTo>
                    <a:pt x="937" y="391"/>
                    <a:pt x="937" y="391"/>
                    <a:pt x="937" y="391"/>
                  </a:cubicBezTo>
                  <a:cubicBezTo>
                    <a:pt x="937" y="426"/>
                    <a:pt x="937" y="426"/>
                    <a:pt x="937" y="426"/>
                  </a:cubicBezTo>
                  <a:cubicBezTo>
                    <a:pt x="937" y="553"/>
                    <a:pt x="937" y="553"/>
                    <a:pt x="937" y="553"/>
                  </a:cubicBezTo>
                  <a:cubicBezTo>
                    <a:pt x="937" y="836"/>
                    <a:pt x="937" y="836"/>
                    <a:pt x="937" y="836"/>
                  </a:cubicBezTo>
                  <a:cubicBezTo>
                    <a:pt x="880" y="724"/>
                    <a:pt x="747" y="704"/>
                    <a:pt x="747" y="704"/>
                  </a:cubicBezTo>
                  <a:cubicBezTo>
                    <a:pt x="747" y="704"/>
                    <a:pt x="747" y="704"/>
                    <a:pt x="747" y="704"/>
                  </a:cubicBezTo>
                  <a:cubicBezTo>
                    <a:pt x="743" y="704"/>
                    <a:pt x="740" y="704"/>
                    <a:pt x="736" y="704"/>
                  </a:cubicBezTo>
                  <a:cubicBezTo>
                    <a:pt x="201" y="704"/>
                    <a:pt x="201" y="704"/>
                    <a:pt x="201" y="704"/>
                  </a:cubicBezTo>
                  <a:cubicBezTo>
                    <a:pt x="90" y="704"/>
                    <a:pt x="0" y="637"/>
                    <a:pt x="0" y="553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67"/>
                    <a:pt x="90" y="0"/>
                    <a:pt x="20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2669323" y="2103184"/>
              <a:ext cx="433073" cy="475822"/>
              <a:chOff x="2171700" y="1574800"/>
              <a:chExt cx="739776" cy="812800"/>
            </a:xfrm>
            <a:solidFill>
              <a:schemeClr val="bg1"/>
            </a:solidFill>
          </p:grpSpPr>
          <p:sp>
            <p:nvSpPr>
              <p:cNvPr id="48" name="Freeform 33"/>
              <p:cNvSpPr>
                <a:spLocks noEditPoints="1"/>
              </p:cNvSpPr>
              <p:nvPr/>
            </p:nvSpPr>
            <p:spPr bwMode="auto">
              <a:xfrm>
                <a:off x="2292350" y="1700213"/>
                <a:ext cx="498475" cy="687387"/>
              </a:xfrm>
              <a:custGeom>
                <a:avLst/>
                <a:gdLst>
                  <a:gd name="T0" fmla="*/ 813 w 2197"/>
                  <a:gd name="T1" fmla="*/ 324 h 3032"/>
                  <a:gd name="T2" fmla="*/ 519 w 2197"/>
                  <a:gd name="T3" fmla="*/ 505 h 3032"/>
                  <a:gd name="T4" fmla="*/ 329 w 2197"/>
                  <a:gd name="T5" fmla="*/ 783 h 3032"/>
                  <a:gd name="T6" fmla="*/ 281 w 2197"/>
                  <a:gd name="T7" fmla="*/ 1120 h 3032"/>
                  <a:gd name="T8" fmla="*/ 340 w 2197"/>
                  <a:gd name="T9" fmla="*/ 1390 h 3032"/>
                  <a:gd name="T10" fmla="*/ 449 w 2197"/>
                  <a:gd name="T11" fmla="*/ 1594 h 3032"/>
                  <a:gd name="T12" fmla="*/ 575 w 2197"/>
                  <a:gd name="T13" fmla="*/ 1783 h 3032"/>
                  <a:gd name="T14" fmla="*/ 653 w 2197"/>
                  <a:gd name="T15" fmla="*/ 1996 h 3032"/>
                  <a:gd name="T16" fmla="*/ 700 w 2197"/>
                  <a:gd name="T17" fmla="*/ 2142 h 3032"/>
                  <a:gd name="T18" fmla="*/ 1457 w 2197"/>
                  <a:gd name="T19" fmla="*/ 2178 h 3032"/>
                  <a:gd name="T20" fmla="*/ 1539 w 2197"/>
                  <a:gd name="T21" fmla="*/ 2071 h 3032"/>
                  <a:gd name="T22" fmla="*/ 1581 w 2197"/>
                  <a:gd name="T23" fmla="*/ 1864 h 3032"/>
                  <a:gd name="T24" fmla="*/ 1700 w 2197"/>
                  <a:gd name="T25" fmla="*/ 1666 h 3032"/>
                  <a:gd name="T26" fmla="*/ 1817 w 2197"/>
                  <a:gd name="T27" fmla="*/ 1478 h 3032"/>
                  <a:gd name="T28" fmla="*/ 1902 w 2197"/>
                  <a:gd name="T29" fmla="*/ 1238 h 3032"/>
                  <a:gd name="T30" fmla="*/ 1907 w 2197"/>
                  <a:gd name="T31" fmla="*/ 915 h 3032"/>
                  <a:gd name="T32" fmla="*/ 1769 w 2197"/>
                  <a:gd name="T33" fmla="*/ 606 h 3032"/>
                  <a:gd name="T34" fmla="*/ 1513 w 2197"/>
                  <a:gd name="T35" fmla="*/ 382 h 3032"/>
                  <a:gd name="T36" fmla="*/ 1174 w 2197"/>
                  <a:gd name="T37" fmla="*/ 279 h 3032"/>
                  <a:gd name="T38" fmla="*/ 1362 w 2197"/>
                  <a:gd name="T39" fmla="*/ 32 h 3032"/>
                  <a:gd name="T40" fmla="*/ 1747 w 2197"/>
                  <a:gd name="T41" fmla="*/ 204 h 3032"/>
                  <a:gd name="T42" fmla="*/ 2033 w 2197"/>
                  <a:gd name="T43" fmla="*/ 499 h 3032"/>
                  <a:gd name="T44" fmla="*/ 2182 w 2197"/>
                  <a:gd name="T45" fmla="*/ 883 h 3032"/>
                  <a:gd name="T46" fmla="*/ 2180 w 2197"/>
                  <a:gd name="T47" fmla="*/ 1263 h 3032"/>
                  <a:gd name="T48" fmla="*/ 2095 w 2197"/>
                  <a:gd name="T49" fmla="*/ 1542 h 3032"/>
                  <a:gd name="T50" fmla="*/ 1977 w 2197"/>
                  <a:gd name="T51" fmla="*/ 1752 h 3032"/>
                  <a:gd name="T52" fmla="*/ 1857 w 2197"/>
                  <a:gd name="T53" fmla="*/ 1933 h 3032"/>
                  <a:gd name="T54" fmla="*/ 1816 w 2197"/>
                  <a:gd name="T55" fmla="*/ 2095 h 3032"/>
                  <a:gd name="T56" fmla="*/ 1702 w 2197"/>
                  <a:gd name="T57" fmla="*/ 2328 h 3032"/>
                  <a:gd name="T58" fmla="*/ 1611 w 2197"/>
                  <a:gd name="T59" fmla="*/ 2485 h 3032"/>
                  <a:gd name="T60" fmla="*/ 1603 w 2197"/>
                  <a:gd name="T61" fmla="*/ 2631 h 3032"/>
                  <a:gd name="T62" fmla="*/ 1599 w 2197"/>
                  <a:gd name="T63" fmla="*/ 2699 h 3032"/>
                  <a:gd name="T64" fmla="*/ 1566 w 2197"/>
                  <a:gd name="T65" fmla="*/ 2789 h 3032"/>
                  <a:gd name="T66" fmla="*/ 1452 w 2197"/>
                  <a:gd name="T67" fmla="*/ 2888 h 3032"/>
                  <a:gd name="T68" fmla="*/ 1283 w 2197"/>
                  <a:gd name="T69" fmla="*/ 3010 h 3032"/>
                  <a:gd name="T70" fmla="*/ 965 w 2197"/>
                  <a:gd name="T71" fmla="*/ 3030 h 3032"/>
                  <a:gd name="T72" fmla="*/ 825 w 2197"/>
                  <a:gd name="T73" fmla="*/ 2922 h 3032"/>
                  <a:gd name="T74" fmla="*/ 657 w 2197"/>
                  <a:gd name="T75" fmla="*/ 2823 h 3032"/>
                  <a:gd name="T76" fmla="*/ 602 w 2197"/>
                  <a:gd name="T77" fmla="*/ 2718 h 3032"/>
                  <a:gd name="T78" fmla="*/ 597 w 2197"/>
                  <a:gd name="T79" fmla="*/ 2671 h 3032"/>
                  <a:gd name="T80" fmla="*/ 590 w 2197"/>
                  <a:gd name="T81" fmla="*/ 2546 h 3032"/>
                  <a:gd name="T82" fmla="*/ 582 w 2197"/>
                  <a:gd name="T83" fmla="*/ 2406 h 3032"/>
                  <a:gd name="T84" fmla="*/ 408 w 2197"/>
                  <a:gd name="T85" fmla="*/ 2193 h 3032"/>
                  <a:gd name="T86" fmla="*/ 368 w 2197"/>
                  <a:gd name="T87" fmla="*/ 1991 h 3032"/>
                  <a:gd name="T88" fmla="*/ 268 w 2197"/>
                  <a:gd name="T89" fmla="*/ 1821 h 3032"/>
                  <a:gd name="T90" fmla="*/ 149 w 2197"/>
                  <a:gd name="T91" fmla="*/ 1633 h 3032"/>
                  <a:gd name="T92" fmla="*/ 45 w 2197"/>
                  <a:gd name="T93" fmla="*/ 1384 h 3032"/>
                  <a:gd name="T94" fmla="*/ 0 w 2197"/>
                  <a:gd name="T95" fmla="*/ 1054 h 3032"/>
                  <a:gd name="T96" fmla="*/ 87 w 2197"/>
                  <a:gd name="T97" fmla="*/ 644 h 3032"/>
                  <a:gd name="T98" fmla="*/ 323 w 2197"/>
                  <a:gd name="T99" fmla="*/ 310 h 3032"/>
                  <a:gd name="T100" fmla="*/ 672 w 2197"/>
                  <a:gd name="T101" fmla="*/ 83 h 3032"/>
                  <a:gd name="T102" fmla="*/ 1099 w 2197"/>
                  <a:gd name="T103" fmla="*/ 0 h 3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97" h="3032">
                    <a:moveTo>
                      <a:pt x="1099" y="276"/>
                    </a:moveTo>
                    <a:lnTo>
                      <a:pt x="1024" y="279"/>
                    </a:lnTo>
                    <a:lnTo>
                      <a:pt x="951" y="288"/>
                    </a:lnTo>
                    <a:lnTo>
                      <a:pt x="881" y="304"/>
                    </a:lnTo>
                    <a:lnTo>
                      <a:pt x="813" y="324"/>
                    </a:lnTo>
                    <a:lnTo>
                      <a:pt x="747" y="352"/>
                    </a:lnTo>
                    <a:lnTo>
                      <a:pt x="685" y="383"/>
                    </a:lnTo>
                    <a:lnTo>
                      <a:pt x="626" y="419"/>
                    </a:lnTo>
                    <a:lnTo>
                      <a:pt x="571" y="460"/>
                    </a:lnTo>
                    <a:lnTo>
                      <a:pt x="519" y="505"/>
                    </a:lnTo>
                    <a:lnTo>
                      <a:pt x="471" y="553"/>
                    </a:lnTo>
                    <a:lnTo>
                      <a:pt x="429" y="606"/>
                    </a:lnTo>
                    <a:lnTo>
                      <a:pt x="391" y="662"/>
                    </a:lnTo>
                    <a:lnTo>
                      <a:pt x="358" y="721"/>
                    </a:lnTo>
                    <a:lnTo>
                      <a:pt x="329" y="783"/>
                    </a:lnTo>
                    <a:lnTo>
                      <a:pt x="308" y="848"/>
                    </a:lnTo>
                    <a:lnTo>
                      <a:pt x="292" y="915"/>
                    </a:lnTo>
                    <a:lnTo>
                      <a:pt x="282" y="983"/>
                    </a:lnTo>
                    <a:lnTo>
                      <a:pt x="278" y="1054"/>
                    </a:lnTo>
                    <a:lnTo>
                      <a:pt x="281" y="1120"/>
                    </a:lnTo>
                    <a:lnTo>
                      <a:pt x="286" y="1181"/>
                    </a:lnTo>
                    <a:lnTo>
                      <a:pt x="295" y="1238"/>
                    </a:lnTo>
                    <a:lnTo>
                      <a:pt x="308" y="1292"/>
                    </a:lnTo>
                    <a:lnTo>
                      <a:pt x="323" y="1343"/>
                    </a:lnTo>
                    <a:lnTo>
                      <a:pt x="340" y="1390"/>
                    </a:lnTo>
                    <a:lnTo>
                      <a:pt x="359" y="1435"/>
                    </a:lnTo>
                    <a:lnTo>
                      <a:pt x="380" y="1478"/>
                    </a:lnTo>
                    <a:lnTo>
                      <a:pt x="402" y="1518"/>
                    </a:lnTo>
                    <a:lnTo>
                      <a:pt x="426" y="1557"/>
                    </a:lnTo>
                    <a:lnTo>
                      <a:pt x="449" y="1594"/>
                    </a:lnTo>
                    <a:lnTo>
                      <a:pt x="474" y="1630"/>
                    </a:lnTo>
                    <a:lnTo>
                      <a:pt x="496" y="1665"/>
                    </a:lnTo>
                    <a:lnTo>
                      <a:pt x="523" y="1704"/>
                    </a:lnTo>
                    <a:lnTo>
                      <a:pt x="550" y="1744"/>
                    </a:lnTo>
                    <a:lnTo>
                      <a:pt x="575" y="1783"/>
                    </a:lnTo>
                    <a:lnTo>
                      <a:pt x="597" y="1823"/>
                    </a:lnTo>
                    <a:lnTo>
                      <a:pt x="617" y="1864"/>
                    </a:lnTo>
                    <a:lnTo>
                      <a:pt x="632" y="1906"/>
                    </a:lnTo>
                    <a:lnTo>
                      <a:pt x="645" y="1950"/>
                    </a:lnTo>
                    <a:lnTo>
                      <a:pt x="653" y="1996"/>
                    </a:lnTo>
                    <a:lnTo>
                      <a:pt x="655" y="2044"/>
                    </a:lnTo>
                    <a:lnTo>
                      <a:pt x="658" y="2071"/>
                    </a:lnTo>
                    <a:lnTo>
                      <a:pt x="669" y="2097"/>
                    </a:lnTo>
                    <a:lnTo>
                      <a:pt x="682" y="2121"/>
                    </a:lnTo>
                    <a:lnTo>
                      <a:pt x="700" y="2142"/>
                    </a:lnTo>
                    <a:lnTo>
                      <a:pt x="720" y="2162"/>
                    </a:lnTo>
                    <a:lnTo>
                      <a:pt x="740" y="2178"/>
                    </a:lnTo>
                    <a:lnTo>
                      <a:pt x="759" y="2193"/>
                    </a:lnTo>
                    <a:lnTo>
                      <a:pt x="1438" y="2193"/>
                    </a:lnTo>
                    <a:lnTo>
                      <a:pt x="1457" y="2178"/>
                    </a:lnTo>
                    <a:lnTo>
                      <a:pt x="1478" y="2162"/>
                    </a:lnTo>
                    <a:lnTo>
                      <a:pt x="1498" y="2142"/>
                    </a:lnTo>
                    <a:lnTo>
                      <a:pt x="1515" y="2121"/>
                    </a:lnTo>
                    <a:lnTo>
                      <a:pt x="1529" y="2097"/>
                    </a:lnTo>
                    <a:lnTo>
                      <a:pt x="1539" y="2071"/>
                    </a:lnTo>
                    <a:lnTo>
                      <a:pt x="1542" y="2044"/>
                    </a:lnTo>
                    <a:lnTo>
                      <a:pt x="1545" y="1996"/>
                    </a:lnTo>
                    <a:lnTo>
                      <a:pt x="1553" y="1950"/>
                    </a:lnTo>
                    <a:lnTo>
                      <a:pt x="1565" y="1906"/>
                    </a:lnTo>
                    <a:lnTo>
                      <a:pt x="1581" y="1864"/>
                    </a:lnTo>
                    <a:lnTo>
                      <a:pt x="1600" y="1824"/>
                    </a:lnTo>
                    <a:lnTo>
                      <a:pt x="1623" y="1783"/>
                    </a:lnTo>
                    <a:lnTo>
                      <a:pt x="1647" y="1744"/>
                    </a:lnTo>
                    <a:lnTo>
                      <a:pt x="1673" y="1705"/>
                    </a:lnTo>
                    <a:lnTo>
                      <a:pt x="1700" y="1666"/>
                    </a:lnTo>
                    <a:lnTo>
                      <a:pt x="1724" y="1631"/>
                    </a:lnTo>
                    <a:lnTo>
                      <a:pt x="1748" y="1595"/>
                    </a:lnTo>
                    <a:lnTo>
                      <a:pt x="1772" y="1558"/>
                    </a:lnTo>
                    <a:lnTo>
                      <a:pt x="1796" y="1518"/>
                    </a:lnTo>
                    <a:lnTo>
                      <a:pt x="1817" y="1478"/>
                    </a:lnTo>
                    <a:lnTo>
                      <a:pt x="1839" y="1435"/>
                    </a:lnTo>
                    <a:lnTo>
                      <a:pt x="1858" y="1390"/>
                    </a:lnTo>
                    <a:lnTo>
                      <a:pt x="1875" y="1343"/>
                    </a:lnTo>
                    <a:lnTo>
                      <a:pt x="1890" y="1292"/>
                    </a:lnTo>
                    <a:lnTo>
                      <a:pt x="1902" y="1238"/>
                    </a:lnTo>
                    <a:lnTo>
                      <a:pt x="1911" y="1181"/>
                    </a:lnTo>
                    <a:lnTo>
                      <a:pt x="1917" y="1120"/>
                    </a:lnTo>
                    <a:lnTo>
                      <a:pt x="1919" y="1054"/>
                    </a:lnTo>
                    <a:lnTo>
                      <a:pt x="1916" y="983"/>
                    </a:lnTo>
                    <a:lnTo>
                      <a:pt x="1907" y="915"/>
                    </a:lnTo>
                    <a:lnTo>
                      <a:pt x="1890" y="847"/>
                    </a:lnTo>
                    <a:lnTo>
                      <a:pt x="1868" y="783"/>
                    </a:lnTo>
                    <a:lnTo>
                      <a:pt x="1841" y="721"/>
                    </a:lnTo>
                    <a:lnTo>
                      <a:pt x="1807" y="661"/>
                    </a:lnTo>
                    <a:lnTo>
                      <a:pt x="1769" y="606"/>
                    </a:lnTo>
                    <a:lnTo>
                      <a:pt x="1726" y="553"/>
                    </a:lnTo>
                    <a:lnTo>
                      <a:pt x="1679" y="505"/>
                    </a:lnTo>
                    <a:lnTo>
                      <a:pt x="1628" y="460"/>
                    </a:lnTo>
                    <a:lnTo>
                      <a:pt x="1572" y="418"/>
                    </a:lnTo>
                    <a:lnTo>
                      <a:pt x="1513" y="382"/>
                    </a:lnTo>
                    <a:lnTo>
                      <a:pt x="1451" y="352"/>
                    </a:lnTo>
                    <a:lnTo>
                      <a:pt x="1385" y="324"/>
                    </a:lnTo>
                    <a:lnTo>
                      <a:pt x="1317" y="304"/>
                    </a:lnTo>
                    <a:lnTo>
                      <a:pt x="1246" y="288"/>
                    </a:lnTo>
                    <a:lnTo>
                      <a:pt x="1174" y="279"/>
                    </a:lnTo>
                    <a:lnTo>
                      <a:pt x="1099" y="276"/>
                    </a:lnTo>
                    <a:close/>
                    <a:moveTo>
                      <a:pt x="1099" y="0"/>
                    </a:moveTo>
                    <a:lnTo>
                      <a:pt x="1188" y="3"/>
                    </a:lnTo>
                    <a:lnTo>
                      <a:pt x="1277" y="15"/>
                    </a:lnTo>
                    <a:lnTo>
                      <a:pt x="1362" y="32"/>
                    </a:lnTo>
                    <a:lnTo>
                      <a:pt x="1446" y="54"/>
                    </a:lnTo>
                    <a:lnTo>
                      <a:pt x="1525" y="83"/>
                    </a:lnTo>
                    <a:lnTo>
                      <a:pt x="1603" y="118"/>
                    </a:lnTo>
                    <a:lnTo>
                      <a:pt x="1676" y="159"/>
                    </a:lnTo>
                    <a:lnTo>
                      <a:pt x="1747" y="204"/>
                    </a:lnTo>
                    <a:lnTo>
                      <a:pt x="1813" y="255"/>
                    </a:lnTo>
                    <a:lnTo>
                      <a:pt x="1875" y="310"/>
                    </a:lnTo>
                    <a:lnTo>
                      <a:pt x="1932" y="368"/>
                    </a:lnTo>
                    <a:lnTo>
                      <a:pt x="1985" y="433"/>
                    </a:lnTo>
                    <a:lnTo>
                      <a:pt x="2033" y="499"/>
                    </a:lnTo>
                    <a:lnTo>
                      <a:pt x="2075" y="570"/>
                    </a:lnTo>
                    <a:lnTo>
                      <a:pt x="2111" y="644"/>
                    </a:lnTo>
                    <a:lnTo>
                      <a:pt x="2140" y="722"/>
                    </a:lnTo>
                    <a:lnTo>
                      <a:pt x="2165" y="801"/>
                    </a:lnTo>
                    <a:lnTo>
                      <a:pt x="2182" y="883"/>
                    </a:lnTo>
                    <a:lnTo>
                      <a:pt x="2194" y="968"/>
                    </a:lnTo>
                    <a:lnTo>
                      <a:pt x="2197" y="1054"/>
                    </a:lnTo>
                    <a:lnTo>
                      <a:pt x="2195" y="1128"/>
                    </a:lnTo>
                    <a:lnTo>
                      <a:pt x="2189" y="1197"/>
                    </a:lnTo>
                    <a:lnTo>
                      <a:pt x="2180" y="1263"/>
                    </a:lnTo>
                    <a:lnTo>
                      <a:pt x="2168" y="1326"/>
                    </a:lnTo>
                    <a:lnTo>
                      <a:pt x="2153" y="1384"/>
                    </a:lnTo>
                    <a:lnTo>
                      <a:pt x="2136" y="1440"/>
                    </a:lnTo>
                    <a:lnTo>
                      <a:pt x="2116" y="1493"/>
                    </a:lnTo>
                    <a:lnTo>
                      <a:pt x="2095" y="1542"/>
                    </a:lnTo>
                    <a:lnTo>
                      <a:pt x="2072" y="1588"/>
                    </a:lnTo>
                    <a:lnTo>
                      <a:pt x="2050" y="1632"/>
                    </a:lnTo>
                    <a:lnTo>
                      <a:pt x="2025" y="1675"/>
                    </a:lnTo>
                    <a:lnTo>
                      <a:pt x="2001" y="1714"/>
                    </a:lnTo>
                    <a:lnTo>
                      <a:pt x="1977" y="1752"/>
                    </a:lnTo>
                    <a:lnTo>
                      <a:pt x="1953" y="1787"/>
                    </a:lnTo>
                    <a:lnTo>
                      <a:pt x="1929" y="1820"/>
                    </a:lnTo>
                    <a:lnTo>
                      <a:pt x="1902" y="1862"/>
                    </a:lnTo>
                    <a:lnTo>
                      <a:pt x="1877" y="1899"/>
                    </a:lnTo>
                    <a:lnTo>
                      <a:pt x="1857" y="1933"/>
                    </a:lnTo>
                    <a:lnTo>
                      <a:pt x="1841" y="1963"/>
                    </a:lnTo>
                    <a:lnTo>
                      <a:pt x="1830" y="1991"/>
                    </a:lnTo>
                    <a:lnTo>
                      <a:pt x="1822" y="2019"/>
                    </a:lnTo>
                    <a:lnTo>
                      <a:pt x="1819" y="2044"/>
                    </a:lnTo>
                    <a:lnTo>
                      <a:pt x="1816" y="2095"/>
                    </a:lnTo>
                    <a:lnTo>
                      <a:pt x="1806" y="2145"/>
                    </a:lnTo>
                    <a:lnTo>
                      <a:pt x="1790" y="2193"/>
                    </a:lnTo>
                    <a:lnTo>
                      <a:pt x="1766" y="2240"/>
                    </a:lnTo>
                    <a:lnTo>
                      <a:pt x="1738" y="2285"/>
                    </a:lnTo>
                    <a:lnTo>
                      <a:pt x="1702" y="2328"/>
                    </a:lnTo>
                    <a:lnTo>
                      <a:pt x="1662" y="2369"/>
                    </a:lnTo>
                    <a:lnTo>
                      <a:pt x="1615" y="2406"/>
                    </a:lnTo>
                    <a:lnTo>
                      <a:pt x="1614" y="2429"/>
                    </a:lnTo>
                    <a:lnTo>
                      <a:pt x="1613" y="2456"/>
                    </a:lnTo>
                    <a:lnTo>
                      <a:pt x="1611" y="2485"/>
                    </a:lnTo>
                    <a:lnTo>
                      <a:pt x="1609" y="2515"/>
                    </a:lnTo>
                    <a:lnTo>
                      <a:pt x="1607" y="2546"/>
                    </a:lnTo>
                    <a:lnTo>
                      <a:pt x="1606" y="2576"/>
                    </a:lnTo>
                    <a:lnTo>
                      <a:pt x="1604" y="2605"/>
                    </a:lnTo>
                    <a:lnTo>
                      <a:pt x="1603" y="2631"/>
                    </a:lnTo>
                    <a:lnTo>
                      <a:pt x="1601" y="2653"/>
                    </a:lnTo>
                    <a:lnTo>
                      <a:pt x="1600" y="2671"/>
                    </a:lnTo>
                    <a:lnTo>
                      <a:pt x="1600" y="2682"/>
                    </a:lnTo>
                    <a:lnTo>
                      <a:pt x="1599" y="2685"/>
                    </a:lnTo>
                    <a:lnTo>
                      <a:pt x="1599" y="2699"/>
                    </a:lnTo>
                    <a:lnTo>
                      <a:pt x="1597" y="2715"/>
                    </a:lnTo>
                    <a:lnTo>
                      <a:pt x="1592" y="2732"/>
                    </a:lnTo>
                    <a:lnTo>
                      <a:pt x="1587" y="2750"/>
                    </a:lnTo>
                    <a:lnTo>
                      <a:pt x="1578" y="2770"/>
                    </a:lnTo>
                    <a:lnTo>
                      <a:pt x="1566" y="2789"/>
                    </a:lnTo>
                    <a:lnTo>
                      <a:pt x="1552" y="2809"/>
                    </a:lnTo>
                    <a:lnTo>
                      <a:pt x="1533" y="2831"/>
                    </a:lnTo>
                    <a:lnTo>
                      <a:pt x="1511" y="2850"/>
                    </a:lnTo>
                    <a:lnTo>
                      <a:pt x="1483" y="2870"/>
                    </a:lnTo>
                    <a:lnTo>
                      <a:pt x="1452" y="2888"/>
                    </a:lnTo>
                    <a:lnTo>
                      <a:pt x="1415" y="2906"/>
                    </a:lnTo>
                    <a:lnTo>
                      <a:pt x="1372" y="2922"/>
                    </a:lnTo>
                    <a:lnTo>
                      <a:pt x="1347" y="2953"/>
                    </a:lnTo>
                    <a:lnTo>
                      <a:pt x="1317" y="2983"/>
                    </a:lnTo>
                    <a:lnTo>
                      <a:pt x="1283" y="3010"/>
                    </a:lnTo>
                    <a:lnTo>
                      <a:pt x="1259" y="3022"/>
                    </a:lnTo>
                    <a:lnTo>
                      <a:pt x="1233" y="3030"/>
                    </a:lnTo>
                    <a:lnTo>
                      <a:pt x="1205" y="3032"/>
                    </a:lnTo>
                    <a:lnTo>
                      <a:pt x="992" y="3032"/>
                    </a:lnTo>
                    <a:lnTo>
                      <a:pt x="965" y="3030"/>
                    </a:lnTo>
                    <a:lnTo>
                      <a:pt x="939" y="3022"/>
                    </a:lnTo>
                    <a:lnTo>
                      <a:pt x="915" y="3010"/>
                    </a:lnTo>
                    <a:lnTo>
                      <a:pt x="881" y="2983"/>
                    </a:lnTo>
                    <a:lnTo>
                      <a:pt x="850" y="2953"/>
                    </a:lnTo>
                    <a:lnTo>
                      <a:pt x="825" y="2922"/>
                    </a:lnTo>
                    <a:lnTo>
                      <a:pt x="780" y="2904"/>
                    </a:lnTo>
                    <a:lnTo>
                      <a:pt x="741" y="2886"/>
                    </a:lnTo>
                    <a:lnTo>
                      <a:pt x="707" y="2866"/>
                    </a:lnTo>
                    <a:lnTo>
                      <a:pt x="680" y="2844"/>
                    </a:lnTo>
                    <a:lnTo>
                      <a:pt x="657" y="2823"/>
                    </a:lnTo>
                    <a:lnTo>
                      <a:pt x="639" y="2800"/>
                    </a:lnTo>
                    <a:lnTo>
                      <a:pt x="626" y="2779"/>
                    </a:lnTo>
                    <a:lnTo>
                      <a:pt x="614" y="2757"/>
                    </a:lnTo>
                    <a:lnTo>
                      <a:pt x="607" y="2737"/>
                    </a:lnTo>
                    <a:lnTo>
                      <a:pt x="602" y="2718"/>
                    </a:lnTo>
                    <a:lnTo>
                      <a:pt x="599" y="2701"/>
                    </a:lnTo>
                    <a:lnTo>
                      <a:pt x="598" y="2685"/>
                    </a:lnTo>
                    <a:lnTo>
                      <a:pt x="598" y="2685"/>
                    </a:lnTo>
                    <a:lnTo>
                      <a:pt x="598" y="2682"/>
                    </a:lnTo>
                    <a:lnTo>
                      <a:pt x="597" y="2671"/>
                    </a:lnTo>
                    <a:lnTo>
                      <a:pt x="596" y="2653"/>
                    </a:lnTo>
                    <a:lnTo>
                      <a:pt x="595" y="2631"/>
                    </a:lnTo>
                    <a:lnTo>
                      <a:pt x="594" y="2605"/>
                    </a:lnTo>
                    <a:lnTo>
                      <a:pt x="592" y="2576"/>
                    </a:lnTo>
                    <a:lnTo>
                      <a:pt x="590" y="2546"/>
                    </a:lnTo>
                    <a:lnTo>
                      <a:pt x="588" y="2515"/>
                    </a:lnTo>
                    <a:lnTo>
                      <a:pt x="587" y="2485"/>
                    </a:lnTo>
                    <a:lnTo>
                      <a:pt x="585" y="2456"/>
                    </a:lnTo>
                    <a:lnTo>
                      <a:pt x="584" y="2429"/>
                    </a:lnTo>
                    <a:lnTo>
                      <a:pt x="582" y="2406"/>
                    </a:lnTo>
                    <a:lnTo>
                      <a:pt x="536" y="2369"/>
                    </a:lnTo>
                    <a:lnTo>
                      <a:pt x="495" y="2328"/>
                    </a:lnTo>
                    <a:lnTo>
                      <a:pt x="460" y="2285"/>
                    </a:lnTo>
                    <a:lnTo>
                      <a:pt x="432" y="2240"/>
                    </a:lnTo>
                    <a:lnTo>
                      <a:pt x="408" y="2193"/>
                    </a:lnTo>
                    <a:lnTo>
                      <a:pt x="392" y="2145"/>
                    </a:lnTo>
                    <a:lnTo>
                      <a:pt x="382" y="2095"/>
                    </a:lnTo>
                    <a:lnTo>
                      <a:pt x="378" y="2044"/>
                    </a:lnTo>
                    <a:lnTo>
                      <a:pt x="376" y="2019"/>
                    </a:lnTo>
                    <a:lnTo>
                      <a:pt x="368" y="1991"/>
                    </a:lnTo>
                    <a:lnTo>
                      <a:pt x="357" y="1963"/>
                    </a:lnTo>
                    <a:lnTo>
                      <a:pt x="341" y="1933"/>
                    </a:lnTo>
                    <a:lnTo>
                      <a:pt x="320" y="1899"/>
                    </a:lnTo>
                    <a:lnTo>
                      <a:pt x="297" y="1862"/>
                    </a:lnTo>
                    <a:lnTo>
                      <a:pt x="268" y="1821"/>
                    </a:lnTo>
                    <a:lnTo>
                      <a:pt x="245" y="1788"/>
                    </a:lnTo>
                    <a:lnTo>
                      <a:pt x="222" y="1752"/>
                    </a:lnTo>
                    <a:lnTo>
                      <a:pt x="197" y="1714"/>
                    </a:lnTo>
                    <a:lnTo>
                      <a:pt x="173" y="1675"/>
                    </a:lnTo>
                    <a:lnTo>
                      <a:pt x="149" y="1633"/>
                    </a:lnTo>
                    <a:lnTo>
                      <a:pt x="125" y="1588"/>
                    </a:lnTo>
                    <a:lnTo>
                      <a:pt x="102" y="1542"/>
                    </a:lnTo>
                    <a:lnTo>
                      <a:pt x="82" y="1493"/>
                    </a:lnTo>
                    <a:lnTo>
                      <a:pt x="62" y="1440"/>
                    </a:lnTo>
                    <a:lnTo>
                      <a:pt x="45" y="1384"/>
                    </a:lnTo>
                    <a:lnTo>
                      <a:pt x="30" y="1326"/>
                    </a:lnTo>
                    <a:lnTo>
                      <a:pt x="17" y="1263"/>
                    </a:lnTo>
                    <a:lnTo>
                      <a:pt x="8" y="1197"/>
                    </a:lnTo>
                    <a:lnTo>
                      <a:pt x="3" y="1128"/>
                    </a:lnTo>
                    <a:lnTo>
                      <a:pt x="0" y="1054"/>
                    </a:lnTo>
                    <a:lnTo>
                      <a:pt x="4" y="968"/>
                    </a:lnTo>
                    <a:lnTo>
                      <a:pt x="15" y="883"/>
                    </a:lnTo>
                    <a:lnTo>
                      <a:pt x="32" y="801"/>
                    </a:lnTo>
                    <a:lnTo>
                      <a:pt x="57" y="722"/>
                    </a:lnTo>
                    <a:lnTo>
                      <a:pt x="87" y="644"/>
                    </a:lnTo>
                    <a:lnTo>
                      <a:pt x="123" y="570"/>
                    </a:lnTo>
                    <a:lnTo>
                      <a:pt x="165" y="499"/>
                    </a:lnTo>
                    <a:lnTo>
                      <a:pt x="213" y="433"/>
                    </a:lnTo>
                    <a:lnTo>
                      <a:pt x="266" y="368"/>
                    </a:lnTo>
                    <a:lnTo>
                      <a:pt x="323" y="310"/>
                    </a:lnTo>
                    <a:lnTo>
                      <a:pt x="385" y="255"/>
                    </a:lnTo>
                    <a:lnTo>
                      <a:pt x="451" y="204"/>
                    </a:lnTo>
                    <a:lnTo>
                      <a:pt x="521" y="159"/>
                    </a:lnTo>
                    <a:lnTo>
                      <a:pt x="595" y="118"/>
                    </a:lnTo>
                    <a:lnTo>
                      <a:pt x="672" y="83"/>
                    </a:lnTo>
                    <a:lnTo>
                      <a:pt x="753" y="54"/>
                    </a:lnTo>
                    <a:lnTo>
                      <a:pt x="836" y="32"/>
                    </a:lnTo>
                    <a:lnTo>
                      <a:pt x="921" y="15"/>
                    </a:lnTo>
                    <a:lnTo>
                      <a:pt x="1009" y="3"/>
                    </a:lnTo>
                    <a:lnTo>
                      <a:pt x="10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34"/>
              <p:cNvSpPr>
                <a:spLocks/>
              </p:cNvSpPr>
              <p:nvPr/>
            </p:nvSpPr>
            <p:spPr bwMode="auto">
              <a:xfrm>
                <a:off x="2525713" y="1574800"/>
                <a:ext cx="31750" cy="79375"/>
              </a:xfrm>
              <a:custGeom>
                <a:avLst/>
                <a:gdLst>
                  <a:gd name="T0" fmla="*/ 69 w 138"/>
                  <a:gd name="T1" fmla="*/ 0 h 344"/>
                  <a:gd name="T2" fmla="*/ 69 w 138"/>
                  <a:gd name="T3" fmla="*/ 0 h 344"/>
                  <a:gd name="T4" fmla="*/ 87 w 138"/>
                  <a:gd name="T5" fmla="*/ 3 h 344"/>
                  <a:gd name="T6" fmla="*/ 104 w 138"/>
                  <a:gd name="T7" fmla="*/ 9 h 344"/>
                  <a:gd name="T8" fmla="*/ 118 w 138"/>
                  <a:gd name="T9" fmla="*/ 21 h 344"/>
                  <a:gd name="T10" fmla="*/ 129 w 138"/>
                  <a:gd name="T11" fmla="*/ 34 h 344"/>
                  <a:gd name="T12" fmla="*/ 136 w 138"/>
                  <a:gd name="T13" fmla="*/ 51 h 344"/>
                  <a:gd name="T14" fmla="*/ 138 w 138"/>
                  <a:gd name="T15" fmla="*/ 69 h 344"/>
                  <a:gd name="T16" fmla="*/ 138 w 138"/>
                  <a:gd name="T17" fmla="*/ 275 h 344"/>
                  <a:gd name="T18" fmla="*/ 136 w 138"/>
                  <a:gd name="T19" fmla="*/ 294 h 344"/>
                  <a:gd name="T20" fmla="*/ 129 w 138"/>
                  <a:gd name="T21" fmla="*/ 310 h 344"/>
                  <a:gd name="T22" fmla="*/ 118 w 138"/>
                  <a:gd name="T23" fmla="*/ 325 h 344"/>
                  <a:gd name="T24" fmla="*/ 104 w 138"/>
                  <a:gd name="T25" fmla="*/ 335 h 344"/>
                  <a:gd name="T26" fmla="*/ 87 w 138"/>
                  <a:gd name="T27" fmla="*/ 342 h 344"/>
                  <a:gd name="T28" fmla="*/ 69 w 138"/>
                  <a:gd name="T29" fmla="*/ 344 h 344"/>
                  <a:gd name="T30" fmla="*/ 51 w 138"/>
                  <a:gd name="T31" fmla="*/ 342 h 344"/>
                  <a:gd name="T32" fmla="*/ 34 w 138"/>
                  <a:gd name="T33" fmla="*/ 335 h 344"/>
                  <a:gd name="T34" fmla="*/ 20 w 138"/>
                  <a:gd name="T35" fmla="*/ 325 h 344"/>
                  <a:gd name="T36" fmla="*/ 9 w 138"/>
                  <a:gd name="T37" fmla="*/ 310 h 344"/>
                  <a:gd name="T38" fmla="*/ 2 w 138"/>
                  <a:gd name="T39" fmla="*/ 294 h 344"/>
                  <a:gd name="T40" fmla="*/ 0 w 138"/>
                  <a:gd name="T41" fmla="*/ 275 h 344"/>
                  <a:gd name="T42" fmla="*/ 0 w 138"/>
                  <a:gd name="T43" fmla="*/ 69 h 344"/>
                  <a:gd name="T44" fmla="*/ 2 w 138"/>
                  <a:gd name="T45" fmla="*/ 51 h 344"/>
                  <a:gd name="T46" fmla="*/ 9 w 138"/>
                  <a:gd name="T47" fmla="*/ 34 h 344"/>
                  <a:gd name="T48" fmla="*/ 20 w 138"/>
                  <a:gd name="T49" fmla="*/ 21 h 344"/>
                  <a:gd name="T50" fmla="*/ 34 w 138"/>
                  <a:gd name="T51" fmla="*/ 9 h 344"/>
                  <a:gd name="T52" fmla="*/ 51 w 138"/>
                  <a:gd name="T53" fmla="*/ 3 h 344"/>
                  <a:gd name="T54" fmla="*/ 69 w 138"/>
                  <a:gd name="T5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8" h="344">
                    <a:moveTo>
                      <a:pt x="69" y="0"/>
                    </a:moveTo>
                    <a:lnTo>
                      <a:pt x="69" y="0"/>
                    </a:lnTo>
                    <a:lnTo>
                      <a:pt x="87" y="3"/>
                    </a:lnTo>
                    <a:lnTo>
                      <a:pt x="104" y="9"/>
                    </a:lnTo>
                    <a:lnTo>
                      <a:pt x="118" y="21"/>
                    </a:lnTo>
                    <a:lnTo>
                      <a:pt x="129" y="34"/>
                    </a:lnTo>
                    <a:lnTo>
                      <a:pt x="136" y="51"/>
                    </a:lnTo>
                    <a:lnTo>
                      <a:pt x="138" y="69"/>
                    </a:lnTo>
                    <a:lnTo>
                      <a:pt x="138" y="275"/>
                    </a:lnTo>
                    <a:lnTo>
                      <a:pt x="136" y="294"/>
                    </a:lnTo>
                    <a:lnTo>
                      <a:pt x="129" y="310"/>
                    </a:lnTo>
                    <a:lnTo>
                      <a:pt x="118" y="325"/>
                    </a:lnTo>
                    <a:lnTo>
                      <a:pt x="104" y="335"/>
                    </a:lnTo>
                    <a:lnTo>
                      <a:pt x="87" y="342"/>
                    </a:lnTo>
                    <a:lnTo>
                      <a:pt x="69" y="344"/>
                    </a:lnTo>
                    <a:lnTo>
                      <a:pt x="51" y="342"/>
                    </a:lnTo>
                    <a:lnTo>
                      <a:pt x="34" y="335"/>
                    </a:lnTo>
                    <a:lnTo>
                      <a:pt x="20" y="325"/>
                    </a:lnTo>
                    <a:lnTo>
                      <a:pt x="9" y="310"/>
                    </a:lnTo>
                    <a:lnTo>
                      <a:pt x="2" y="294"/>
                    </a:lnTo>
                    <a:lnTo>
                      <a:pt x="0" y="275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35"/>
              <p:cNvSpPr>
                <a:spLocks/>
              </p:cNvSpPr>
              <p:nvPr/>
            </p:nvSpPr>
            <p:spPr bwMode="auto">
              <a:xfrm>
                <a:off x="2349500" y="1622425"/>
                <a:ext cx="53975" cy="71437"/>
              </a:xfrm>
              <a:custGeom>
                <a:avLst/>
                <a:gdLst>
                  <a:gd name="T0" fmla="*/ 69 w 243"/>
                  <a:gd name="T1" fmla="*/ 0 h 317"/>
                  <a:gd name="T2" fmla="*/ 87 w 243"/>
                  <a:gd name="T3" fmla="*/ 2 h 317"/>
                  <a:gd name="T4" fmla="*/ 103 w 243"/>
                  <a:gd name="T5" fmla="*/ 9 h 317"/>
                  <a:gd name="T6" fmla="*/ 118 w 243"/>
                  <a:gd name="T7" fmla="*/ 20 h 317"/>
                  <a:gd name="T8" fmla="*/ 129 w 243"/>
                  <a:gd name="T9" fmla="*/ 34 h 317"/>
                  <a:gd name="T10" fmla="*/ 233 w 243"/>
                  <a:gd name="T11" fmla="*/ 214 h 317"/>
                  <a:gd name="T12" fmla="*/ 240 w 243"/>
                  <a:gd name="T13" fmla="*/ 230 h 317"/>
                  <a:gd name="T14" fmla="*/ 243 w 243"/>
                  <a:gd name="T15" fmla="*/ 248 h 317"/>
                  <a:gd name="T16" fmla="*/ 240 w 243"/>
                  <a:gd name="T17" fmla="*/ 265 h 317"/>
                  <a:gd name="T18" fmla="*/ 233 w 243"/>
                  <a:gd name="T19" fmla="*/ 282 h 317"/>
                  <a:gd name="T20" fmla="*/ 223 w 243"/>
                  <a:gd name="T21" fmla="*/ 297 h 317"/>
                  <a:gd name="T22" fmla="*/ 209 w 243"/>
                  <a:gd name="T23" fmla="*/ 308 h 317"/>
                  <a:gd name="T24" fmla="*/ 191 w 243"/>
                  <a:gd name="T25" fmla="*/ 315 h 317"/>
                  <a:gd name="T26" fmla="*/ 173 w 243"/>
                  <a:gd name="T27" fmla="*/ 317 h 317"/>
                  <a:gd name="T28" fmla="*/ 155 w 243"/>
                  <a:gd name="T29" fmla="*/ 315 h 317"/>
                  <a:gd name="T30" fmla="*/ 139 w 243"/>
                  <a:gd name="T31" fmla="*/ 308 h 317"/>
                  <a:gd name="T32" fmla="*/ 125 w 243"/>
                  <a:gd name="T33" fmla="*/ 297 h 317"/>
                  <a:gd name="T34" fmla="*/ 113 w 243"/>
                  <a:gd name="T35" fmla="*/ 282 h 317"/>
                  <a:gd name="T36" fmla="*/ 9 w 243"/>
                  <a:gd name="T37" fmla="*/ 103 h 317"/>
                  <a:gd name="T38" fmla="*/ 2 w 243"/>
                  <a:gd name="T39" fmla="*/ 86 h 317"/>
                  <a:gd name="T40" fmla="*/ 0 w 243"/>
                  <a:gd name="T41" fmla="*/ 68 h 317"/>
                  <a:gd name="T42" fmla="*/ 2 w 243"/>
                  <a:gd name="T43" fmla="*/ 51 h 317"/>
                  <a:gd name="T44" fmla="*/ 9 w 243"/>
                  <a:gd name="T45" fmla="*/ 34 h 317"/>
                  <a:gd name="T46" fmla="*/ 20 w 243"/>
                  <a:gd name="T47" fmla="*/ 21 h 317"/>
                  <a:gd name="T48" fmla="*/ 34 w 243"/>
                  <a:gd name="T49" fmla="*/ 10 h 317"/>
                  <a:gd name="T50" fmla="*/ 52 w 243"/>
                  <a:gd name="T51" fmla="*/ 2 h 317"/>
                  <a:gd name="T52" fmla="*/ 69 w 243"/>
                  <a:gd name="T5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7">
                    <a:moveTo>
                      <a:pt x="69" y="0"/>
                    </a:moveTo>
                    <a:lnTo>
                      <a:pt x="87" y="2"/>
                    </a:lnTo>
                    <a:lnTo>
                      <a:pt x="103" y="9"/>
                    </a:lnTo>
                    <a:lnTo>
                      <a:pt x="118" y="20"/>
                    </a:lnTo>
                    <a:lnTo>
                      <a:pt x="129" y="34"/>
                    </a:lnTo>
                    <a:lnTo>
                      <a:pt x="233" y="214"/>
                    </a:lnTo>
                    <a:lnTo>
                      <a:pt x="240" y="230"/>
                    </a:lnTo>
                    <a:lnTo>
                      <a:pt x="243" y="248"/>
                    </a:lnTo>
                    <a:lnTo>
                      <a:pt x="240" y="265"/>
                    </a:lnTo>
                    <a:lnTo>
                      <a:pt x="233" y="282"/>
                    </a:lnTo>
                    <a:lnTo>
                      <a:pt x="223" y="297"/>
                    </a:lnTo>
                    <a:lnTo>
                      <a:pt x="209" y="308"/>
                    </a:lnTo>
                    <a:lnTo>
                      <a:pt x="191" y="315"/>
                    </a:lnTo>
                    <a:lnTo>
                      <a:pt x="173" y="317"/>
                    </a:lnTo>
                    <a:lnTo>
                      <a:pt x="155" y="315"/>
                    </a:lnTo>
                    <a:lnTo>
                      <a:pt x="139" y="308"/>
                    </a:lnTo>
                    <a:lnTo>
                      <a:pt x="125" y="297"/>
                    </a:lnTo>
                    <a:lnTo>
                      <a:pt x="113" y="282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68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10"/>
                    </a:lnTo>
                    <a:lnTo>
                      <a:pt x="52" y="2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36"/>
              <p:cNvSpPr>
                <a:spLocks/>
              </p:cNvSpPr>
              <p:nvPr/>
            </p:nvSpPr>
            <p:spPr bwMode="auto">
              <a:xfrm>
                <a:off x="2219325" y="1751013"/>
                <a:ext cx="71438" cy="55562"/>
              </a:xfrm>
              <a:custGeom>
                <a:avLst/>
                <a:gdLst>
                  <a:gd name="T0" fmla="*/ 69 w 319"/>
                  <a:gd name="T1" fmla="*/ 0 h 241"/>
                  <a:gd name="T2" fmla="*/ 86 w 319"/>
                  <a:gd name="T3" fmla="*/ 3 h 241"/>
                  <a:gd name="T4" fmla="*/ 104 w 319"/>
                  <a:gd name="T5" fmla="*/ 9 h 241"/>
                  <a:gd name="T6" fmla="*/ 285 w 319"/>
                  <a:gd name="T7" fmla="*/ 112 h 241"/>
                  <a:gd name="T8" fmla="*/ 299 w 319"/>
                  <a:gd name="T9" fmla="*/ 124 h 241"/>
                  <a:gd name="T10" fmla="*/ 310 w 319"/>
                  <a:gd name="T11" fmla="*/ 138 h 241"/>
                  <a:gd name="T12" fmla="*/ 316 w 319"/>
                  <a:gd name="T13" fmla="*/ 155 h 241"/>
                  <a:gd name="T14" fmla="*/ 319 w 319"/>
                  <a:gd name="T15" fmla="*/ 172 h 241"/>
                  <a:gd name="T16" fmla="*/ 316 w 319"/>
                  <a:gd name="T17" fmla="*/ 190 h 241"/>
                  <a:gd name="T18" fmla="*/ 310 w 319"/>
                  <a:gd name="T19" fmla="*/ 206 h 241"/>
                  <a:gd name="T20" fmla="*/ 298 w 319"/>
                  <a:gd name="T21" fmla="*/ 221 h 241"/>
                  <a:gd name="T22" fmla="*/ 283 w 319"/>
                  <a:gd name="T23" fmla="*/ 232 h 241"/>
                  <a:gd name="T24" fmla="*/ 266 w 319"/>
                  <a:gd name="T25" fmla="*/ 239 h 241"/>
                  <a:gd name="T26" fmla="*/ 249 w 319"/>
                  <a:gd name="T27" fmla="*/ 241 h 241"/>
                  <a:gd name="T28" fmla="*/ 231 w 319"/>
                  <a:gd name="T29" fmla="*/ 239 h 241"/>
                  <a:gd name="T30" fmla="*/ 214 w 319"/>
                  <a:gd name="T31" fmla="*/ 231 h 241"/>
                  <a:gd name="T32" fmla="*/ 34 w 319"/>
                  <a:gd name="T33" fmla="*/ 129 h 241"/>
                  <a:gd name="T34" fmla="*/ 19 w 319"/>
                  <a:gd name="T35" fmla="*/ 118 h 241"/>
                  <a:gd name="T36" fmla="*/ 9 w 319"/>
                  <a:gd name="T37" fmla="*/ 103 h 241"/>
                  <a:gd name="T38" fmla="*/ 2 w 319"/>
                  <a:gd name="T39" fmla="*/ 87 h 241"/>
                  <a:gd name="T40" fmla="*/ 0 w 319"/>
                  <a:gd name="T41" fmla="*/ 69 h 241"/>
                  <a:gd name="T42" fmla="*/ 2 w 319"/>
                  <a:gd name="T43" fmla="*/ 51 h 241"/>
                  <a:gd name="T44" fmla="*/ 9 w 319"/>
                  <a:gd name="T45" fmla="*/ 34 h 241"/>
                  <a:gd name="T46" fmla="*/ 20 w 319"/>
                  <a:gd name="T47" fmla="*/ 20 h 241"/>
                  <a:gd name="T48" fmla="*/ 35 w 319"/>
                  <a:gd name="T49" fmla="*/ 9 h 241"/>
                  <a:gd name="T50" fmla="*/ 51 w 319"/>
                  <a:gd name="T51" fmla="*/ 3 h 241"/>
                  <a:gd name="T52" fmla="*/ 69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69" y="0"/>
                    </a:moveTo>
                    <a:lnTo>
                      <a:pt x="86" y="3"/>
                    </a:lnTo>
                    <a:lnTo>
                      <a:pt x="104" y="9"/>
                    </a:lnTo>
                    <a:lnTo>
                      <a:pt x="285" y="112"/>
                    </a:lnTo>
                    <a:lnTo>
                      <a:pt x="299" y="124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6"/>
                    </a:lnTo>
                    <a:lnTo>
                      <a:pt x="298" y="221"/>
                    </a:lnTo>
                    <a:lnTo>
                      <a:pt x="283" y="232"/>
                    </a:lnTo>
                    <a:lnTo>
                      <a:pt x="266" y="239"/>
                    </a:lnTo>
                    <a:lnTo>
                      <a:pt x="249" y="241"/>
                    </a:lnTo>
                    <a:lnTo>
                      <a:pt x="231" y="239"/>
                    </a:lnTo>
                    <a:lnTo>
                      <a:pt x="214" y="231"/>
                    </a:lnTo>
                    <a:lnTo>
                      <a:pt x="34" y="129"/>
                    </a:lnTo>
                    <a:lnTo>
                      <a:pt x="19" y="118"/>
                    </a:lnTo>
                    <a:lnTo>
                      <a:pt x="9" y="103"/>
                    </a:lnTo>
                    <a:lnTo>
                      <a:pt x="2" y="87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37"/>
              <p:cNvSpPr>
                <a:spLocks/>
              </p:cNvSpPr>
              <p:nvPr/>
            </p:nvSpPr>
            <p:spPr bwMode="auto">
              <a:xfrm>
                <a:off x="2171700" y="1927225"/>
                <a:ext cx="77788" cy="31750"/>
              </a:xfrm>
              <a:custGeom>
                <a:avLst/>
                <a:gdLst>
                  <a:gd name="T0" fmla="*/ 69 w 347"/>
                  <a:gd name="T1" fmla="*/ 0 h 139"/>
                  <a:gd name="T2" fmla="*/ 278 w 347"/>
                  <a:gd name="T3" fmla="*/ 0 h 139"/>
                  <a:gd name="T4" fmla="*/ 296 w 347"/>
                  <a:gd name="T5" fmla="*/ 4 h 139"/>
                  <a:gd name="T6" fmla="*/ 313 w 347"/>
                  <a:gd name="T7" fmla="*/ 10 h 139"/>
                  <a:gd name="T8" fmla="*/ 327 w 347"/>
                  <a:gd name="T9" fmla="*/ 21 h 139"/>
                  <a:gd name="T10" fmla="*/ 338 w 347"/>
                  <a:gd name="T11" fmla="*/ 35 h 139"/>
                  <a:gd name="T12" fmla="*/ 345 w 347"/>
                  <a:gd name="T13" fmla="*/ 51 h 139"/>
                  <a:gd name="T14" fmla="*/ 347 w 347"/>
                  <a:gd name="T15" fmla="*/ 70 h 139"/>
                  <a:gd name="T16" fmla="*/ 345 w 347"/>
                  <a:gd name="T17" fmla="*/ 88 h 139"/>
                  <a:gd name="T18" fmla="*/ 338 w 347"/>
                  <a:gd name="T19" fmla="*/ 104 h 139"/>
                  <a:gd name="T20" fmla="*/ 327 w 347"/>
                  <a:gd name="T21" fmla="*/ 119 h 139"/>
                  <a:gd name="T22" fmla="*/ 313 w 347"/>
                  <a:gd name="T23" fmla="*/ 129 h 139"/>
                  <a:gd name="T24" fmla="*/ 296 w 347"/>
                  <a:gd name="T25" fmla="*/ 137 h 139"/>
                  <a:gd name="T26" fmla="*/ 278 w 347"/>
                  <a:gd name="T27" fmla="*/ 139 h 139"/>
                  <a:gd name="T28" fmla="*/ 69 w 347"/>
                  <a:gd name="T29" fmla="*/ 139 h 139"/>
                  <a:gd name="T30" fmla="*/ 51 w 347"/>
                  <a:gd name="T31" fmla="*/ 137 h 139"/>
                  <a:gd name="T32" fmla="*/ 35 w 347"/>
                  <a:gd name="T33" fmla="*/ 129 h 139"/>
                  <a:gd name="T34" fmla="*/ 20 w 347"/>
                  <a:gd name="T35" fmla="*/ 119 h 139"/>
                  <a:gd name="T36" fmla="*/ 10 w 347"/>
                  <a:gd name="T37" fmla="*/ 104 h 139"/>
                  <a:gd name="T38" fmla="*/ 2 w 347"/>
                  <a:gd name="T39" fmla="*/ 88 h 139"/>
                  <a:gd name="T40" fmla="*/ 0 w 347"/>
                  <a:gd name="T41" fmla="*/ 70 h 139"/>
                  <a:gd name="T42" fmla="*/ 2 w 347"/>
                  <a:gd name="T43" fmla="*/ 51 h 139"/>
                  <a:gd name="T44" fmla="*/ 10 w 347"/>
                  <a:gd name="T45" fmla="*/ 35 h 139"/>
                  <a:gd name="T46" fmla="*/ 20 w 347"/>
                  <a:gd name="T47" fmla="*/ 21 h 139"/>
                  <a:gd name="T48" fmla="*/ 35 w 347"/>
                  <a:gd name="T49" fmla="*/ 10 h 139"/>
                  <a:gd name="T50" fmla="*/ 51 w 347"/>
                  <a:gd name="T51" fmla="*/ 4 h 139"/>
                  <a:gd name="T52" fmla="*/ 69 w 347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7" h="139">
                    <a:moveTo>
                      <a:pt x="69" y="0"/>
                    </a:moveTo>
                    <a:lnTo>
                      <a:pt x="278" y="0"/>
                    </a:lnTo>
                    <a:lnTo>
                      <a:pt x="296" y="4"/>
                    </a:lnTo>
                    <a:lnTo>
                      <a:pt x="313" y="10"/>
                    </a:lnTo>
                    <a:lnTo>
                      <a:pt x="327" y="21"/>
                    </a:lnTo>
                    <a:lnTo>
                      <a:pt x="338" y="35"/>
                    </a:lnTo>
                    <a:lnTo>
                      <a:pt x="345" y="51"/>
                    </a:lnTo>
                    <a:lnTo>
                      <a:pt x="347" y="70"/>
                    </a:lnTo>
                    <a:lnTo>
                      <a:pt x="345" y="88"/>
                    </a:lnTo>
                    <a:lnTo>
                      <a:pt x="338" y="104"/>
                    </a:lnTo>
                    <a:lnTo>
                      <a:pt x="327" y="119"/>
                    </a:lnTo>
                    <a:lnTo>
                      <a:pt x="313" y="129"/>
                    </a:lnTo>
                    <a:lnTo>
                      <a:pt x="296" y="137"/>
                    </a:lnTo>
                    <a:lnTo>
                      <a:pt x="278" y="139"/>
                    </a:lnTo>
                    <a:lnTo>
                      <a:pt x="69" y="139"/>
                    </a:lnTo>
                    <a:lnTo>
                      <a:pt x="51" y="137"/>
                    </a:lnTo>
                    <a:lnTo>
                      <a:pt x="35" y="129"/>
                    </a:lnTo>
                    <a:lnTo>
                      <a:pt x="20" y="119"/>
                    </a:lnTo>
                    <a:lnTo>
                      <a:pt x="10" y="104"/>
                    </a:lnTo>
                    <a:lnTo>
                      <a:pt x="2" y="88"/>
                    </a:lnTo>
                    <a:lnTo>
                      <a:pt x="0" y="70"/>
                    </a:lnTo>
                    <a:lnTo>
                      <a:pt x="2" y="51"/>
                    </a:lnTo>
                    <a:lnTo>
                      <a:pt x="10" y="35"/>
                    </a:lnTo>
                    <a:lnTo>
                      <a:pt x="20" y="21"/>
                    </a:lnTo>
                    <a:lnTo>
                      <a:pt x="35" y="10"/>
                    </a:lnTo>
                    <a:lnTo>
                      <a:pt x="51" y="4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38"/>
              <p:cNvSpPr>
                <a:spLocks/>
              </p:cNvSpPr>
              <p:nvPr/>
            </p:nvSpPr>
            <p:spPr bwMode="auto">
              <a:xfrm>
                <a:off x="2219325" y="2079625"/>
                <a:ext cx="71438" cy="55562"/>
              </a:xfrm>
              <a:custGeom>
                <a:avLst/>
                <a:gdLst>
                  <a:gd name="T0" fmla="*/ 249 w 319"/>
                  <a:gd name="T1" fmla="*/ 0 h 242"/>
                  <a:gd name="T2" fmla="*/ 268 w 319"/>
                  <a:gd name="T3" fmla="*/ 3 h 242"/>
                  <a:gd name="T4" fmla="*/ 283 w 319"/>
                  <a:gd name="T5" fmla="*/ 9 h 242"/>
                  <a:gd name="T6" fmla="*/ 298 w 319"/>
                  <a:gd name="T7" fmla="*/ 20 h 242"/>
                  <a:gd name="T8" fmla="*/ 310 w 319"/>
                  <a:gd name="T9" fmla="*/ 35 h 242"/>
                  <a:gd name="T10" fmla="*/ 316 w 319"/>
                  <a:gd name="T11" fmla="*/ 52 h 242"/>
                  <a:gd name="T12" fmla="*/ 319 w 319"/>
                  <a:gd name="T13" fmla="*/ 70 h 242"/>
                  <a:gd name="T14" fmla="*/ 316 w 319"/>
                  <a:gd name="T15" fmla="*/ 86 h 242"/>
                  <a:gd name="T16" fmla="*/ 310 w 319"/>
                  <a:gd name="T17" fmla="*/ 103 h 242"/>
                  <a:gd name="T18" fmla="*/ 298 w 319"/>
                  <a:gd name="T19" fmla="*/ 118 h 242"/>
                  <a:gd name="T20" fmla="*/ 285 w 319"/>
                  <a:gd name="T21" fmla="*/ 129 h 242"/>
                  <a:gd name="T22" fmla="*/ 104 w 319"/>
                  <a:gd name="T23" fmla="*/ 232 h 242"/>
                  <a:gd name="T24" fmla="*/ 87 w 319"/>
                  <a:gd name="T25" fmla="*/ 239 h 242"/>
                  <a:gd name="T26" fmla="*/ 69 w 319"/>
                  <a:gd name="T27" fmla="*/ 242 h 242"/>
                  <a:gd name="T28" fmla="*/ 51 w 319"/>
                  <a:gd name="T29" fmla="*/ 239 h 242"/>
                  <a:gd name="T30" fmla="*/ 35 w 319"/>
                  <a:gd name="T31" fmla="*/ 233 h 242"/>
                  <a:gd name="T32" fmla="*/ 20 w 319"/>
                  <a:gd name="T33" fmla="*/ 222 h 242"/>
                  <a:gd name="T34" fmla="*/ 9 w 319"/>
                  <a:gd name="T35" fmla="*/ 207 h 242"/>
                  <a:gd name="T36" fmla="*/ 2 w 319"/>
                  <a:gd name="T37" fmla="*/ 190 h 242"/>
                  <a:gd name="T38" fmla="*/ 0 w 319"/>
                  <a:gd name="T39" fmla="*/ 172 h 242"/>
                  <a:gd name="T40" fmla="*/ 2 w 319"/>
                  <a:gd name="T41" fmla="*/ 155 h 242"/>
                  <a:gd name="T42" fmla="*/ 9 w 319"/>
                  <a:gd name="T43" fmla="*/ 138 h 242"/>
                  <a:gd name="T44" fmla="*/ 19 w 319"/>
                  <a:gd name="T45" fmla="*/ 125 h 242"/>
                  <a:gd name="T46" fmla="*/ 34 w 319"/>
                  <a:gd name="T47" fmla="*/ 114 h 242"/>
                  <a:gd name="T48" fmla="*/ 214 w 319"/>
                  <a:gd name="T49" fmla="*/ 10 h 242"/>
                  <a:gd name="T50" fmla="*/ 232 w 319"/>
                  <a:gd name="T51" fmla="*/ 2 h 242"/>
                  <a:gd name="T52" fmla="*/ 24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249" y="0"/>
                    </a:moveTo>
                    <a:lnTo>
                      <a:pt x="268" y="3"/>
                    </a:lnTo>
                    <a:lnTo>
                      <a:pt x="283" y="9"/>
                    </a:lnTo>
                    <a:lnTo>
                      <a:pt x="298" y="20"/>
                    </a:lnTo>
                    <a:lnTo>
                      <a:pt x="310" y="35"/>
                    </a:lnTo>
                    <a:lnTo>
                      <a:pt x="316" y="52"/>
                    </a:lnTo>
                    <a:lnTo>
                      <a:pt x="319" y="70"/>
                    </a:lnTo>
                    <a:lnTo>
                      <a:pt x="316" y="86"/>
                    </a:lnTo>
                    <a:lnTo>
                      <a:pt x="310" y="103"/>
                    </a:lnTo>
                    <a:lnTo>
                      <a:pt x="298" y="118"/>
                    </a:lnTo>
                    <a:lnTo>
                      <a:pt x="285" y="129"/>
                    </a:lnTo>
                    <a:lnTo>
                      <a:pt x="104" y="232"/>
                    </a:lnTo>
                    <a:lnTo>
                      <a:pt x="87" y="239"/>
                    </a:lnTo>
                    <a:lnTo>
                      <a:pt x="69" y="242"/>
                    </a:lnTo>
                    <a:lnTo>
                      <a:pt x="51" y="239"/>
                    </a:lnTo>
                    <a:lnTo>
                      <a:pt x="35" y="233"/>
                    </a:lnTo>
                    <a:lnTo>
                      <a:pt x="20" y="222"/>
                    </a:lnTo>
                    <a:lnTo>
                      <a:pt x="9" y="207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19" y="125"/>
                    </a:lnTo>
                    <a:lnTo>
                      <a:pt x="34" y="114"/>
                    </a:lnTo>
                    <a:lnTo>
                      <a:pt x="214" y="10"/>
                    </a:lnTo>
                    <a:lnTo>
                      <a:pt x="232" y="2"/>
                    </a:lnTo>
                    <a:lnTo>
                      <a:pt x="2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39"/>
              <p:cNvSpPr>
                <a:spLocks/>
              </p:cNvSpPr>
              <p:nvPr/>
            </p:nvSpPr>
            <p:spPr bwMode="auto">
              <a:xfrm>
                <a:off x="2792413" y="2079625"/>
                <a:ext cx="71438" cy="55562"/>
              </a:xfrm>
              <a:custGeom>
                <a:avLst/>
                <a:gdLst>
                  <a:gd name="T0" fmla="*/ 69 w 319"/>
                  <a:gd name="T1" fmla="*/ 0 h 242"/>
                  <a:gd name="T2" fmla="*/ 87 w 319"/>
                  <a:gd name="T3" fmla="*/ 2 h 242"/>
                  <a:gd name="T4" fmla="*/ 104 w 319"/>
                  <a:gd name="T5" fmla="*/ 10 h 242"/>
                  <a:gd name="T6" fmla="*/ 285 w 319"/>
                  <a:gd name="T7" fmla="*/ 114 h 242"/>
                  <a:gd name="T8" fmla="*/ 299 w 319"/>
                  <a:gd name="T9" fmla="*/ 125 h 242"/>
                  <a:gd name="T10" fmla="*/ 310 w 319"/>
                  <a:gd name="T11" fmla="*/ 138 h 242"/>
                  <a:gd name="T12" fmla="*/ 316 w 319"/>
                  <a:gd name="T13" fmla="*/ 155 h 242"/>
                  <a:gd name="T14" fmla="*/ 319 w 319"/>
                  <a:gd name="T15" fmla="*/ 172 h 242"/>
                  <a:gd name="T16" fmla="*/ 316 w 319"/>
                  <a:gd name="T17" fmla="*/ 190 h 242"/>
                  <a:gd name="T18" fmla="*/ 310 w 319"/>
                  <a:gd name="T19" fmla="*/ 207 h 242"/>
                  <a:gd name="T20" fmla="*/ 298 w 319"/>
                  <a:gd name="T21" fmla="*/ 222 h 242"/>
                  <a:gd name="T22" fmla="*/ 284 w 319"/>
                  <a:gd name="T23" fmla="*/ 233 h 242"/>
                  <a:gd name="T24" fmla="*/ 268 w 319"/>
                  <a:gd name="T25" fmla="*/ 239 h 242"/>
                  <a:gd name="T26" fmla="*/ 250 w 319"/>
                  <a:gd name="T27" fmla="*/ 242 h 242"/>
                  <a:gd name="T28" fmla="*/ 231 w 319"/>
                  <a:gd name="T29" fmla="*/ 239 h 242"/>
                  <a:gd name="T30" fmla="*/ 214 w 319"/>
                  <a:gd name="T31" fmla="*/ 232 h 242"/>
                  <a:gd name="T32" fmla="*/ 34 w 319"/>
                  <a:gd name="T33" fmla="*/ 129 h 242"/>
                  <a:gd name="T34" fmla="*/ 20 w 319"/>
                  <a:gd name="T35" fmla="*/ 118 h 242"/>
                  <a:gd name="T36" fmla="*/ 9 w 319"/>
                  <a:gd name="T37" fmla="*/ 103 h 242"/>
                  <a:gd name="T38" fmla="*/ 2 w 319"/>
                  <a:gd name="T39" fmla="*/ 86 h 242"/>
                  <a:gd name="T40" fmla="*/ 0 w 319"/>
                  <a:gd name="T41" fmla="*/ 70 h 242"/>
                  <a:gd name="T42" fmla="*/ 2 w 319"/>
                  <a:gd name="T43" fmla="*/ 52 h 242"/>
                  <a:gd name="T44" fmla="*/ 9 w 319"/>
                  <a:gd name="T45" fmla="*/ 35 h 242"/>
                  <a:gd name="T46" fmla="*/ 20 w 319"/>
                  <a:gd name="T47" fmla="*/ 20 h 242"/>
                  <a:gd name="T48" fmla="*/ 35 w 319"/>
                  <a:gd name="T49" fmla="*/ 9 h 242"/>
                  <a:gd name="T50" fmla="*/ 51 w 319"/>
                  <a:gd name="T51" fmla="*/ 3 h 242"/>
                  <a:gd name="T52" fmla="*/ 6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69" y="0"/>
                    </a:moveTo>
                    <a:lnTo>
                      <a:pt x="87" y="2"/>
                    </a:lnTo>
                    <a:lnTo>
                      <a:pt x="104" y="10"/>
                    </a:lnTo>
                    <a:lnTo>
                      <a:pt x="285" y="114"/>
                    </a:lnTo>
                    <a:lnTo>
                      <a:pt x="299" y="125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7"/>
                    </a:lnTo>
                    <a:lnTo>
                      <a:pt x="298" y="222"/>
                    </a:lnTo>
                    <a:lnTo>
                      <a:pt x="284" y="233"/>
                    </a:lnTo>
                    <a:lnTo>
                      <a:pt x="268" y="239"/>
                    </a:lnTo>
                    <a:lnTo>
                      <a:pt x="250" y="242"/>
                    </a:lnTo>
                    <a:lnTo>
                      <a:pt x="231" y="239"/>
                    </a:lnTo>
                    <a:lnTo>
                      <a:pt x="214" y="232"/>
                    </a:lnTo>
                    <a:lnTo>
                      <a:pt x="34" y="129"/>
                    </a:lnTo>
                    <a:lnTo>
                      <a:pt x="20" y="118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70"/>
                    </a:lnTo>
                    <a:lnTo>
                      <a:pt x="2" y="52"/>
                    </a:lnTo>
                    <a:lnTo>
                      <a:pt x="9" y="35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40"/>
              <p:cNvSpPr>
                <a:spLocks/>
              </p:cNvSpPr>
              <p:nvPr/>
            </p:nvSpPr>
            <p:spPr bwMode="auto">
              <a:xfrm>
                <a:off x="2833688" y="1927225"/>
                <a:ext cx="77788" cy="31750"/>
              </a:xfrm>
              <a:custGeom>
                <a:avLst/>
                <a:gdLst>
                  <a:gd name="T0" fmla="*/ 70 w 348"/>
                  <a:gd name="T1" fmla="*/ 0 h 139"/>
                  <a:gd name="T2" fmla="*/ 278 w 348"/>
                  <a:gd name="T3" fmla="*/ 0 h 139"/>
                  <a:gd name="T4" fmla="*/ 297 w 348"/>
                  <a:gd name="T5" fmla="*/ 4 h 139"/>
                  <a:gd name="T6" fmla="*/ 314 w 348"/>
                  <a:gd name="T7" fmla="*/ 10 h 139"/>
                  <a:gd name="T8" fmla="*/ 327 w 348"/>
                  <a:gd name="T9" fmla="*/ 21 h 139"/>
                  <a:gd name="T10" fmla="*/ 337 w 348"/>
                  <a:gd name="T11" fmla="*/ 35 h 139"/>
                  <a:gd name="T12" fmla="*/ 345 w 348"/>
                  <a:gd name="T13" fmla="*/ 51 h 139"/>
                  <a:gd name="T14" fmla="*/ 348 w 348"/>
                  <a:gd name="T15" fmla="*/ 70 h 139"/>
                  <a:gd name="T16" fmla="*/ 345 w 348"/>
                  <a:gd name="T17" fmla="*/ 88 h 139"/>
                  <a:gd name="T18" fmla="*/ 337 w 348"/>
                  <a:gd name="T19" fmla="*/ 104 h 139"/>
                  <a:gd name="T20" fmla="*/ 327 w 348"/>
                  <a:gd name="T21" fmla="*/ 119 h 139"/>
                  <a:gd name="T22" fmla="*/ 314 w 348"/>
                  <a:gd name="T23" fmla="*/ 129 h 139"/>
                  <a:gd name="T24" fmla="*/ 297 w 348"/>
                  <a:gd name="T25" fmla="*/ 137 h 139"/>
                  <a:gd name="T26" fmla="*/ 278 w 348"/>
                  <a:gd name="T27" fmla="*/ 139 h 139"/>
                  <a:gd name="T28" fmla="*/ 70 w 348"/>
                  <a:gd name="T29" fmla="*/ 139 h 139"/>
                  <a:gd name="T30" fmla="*/ 52 w 348"/>
                  <a:gd name="T31" fmla="*/ 137 h 139"/>
                  <a:gd name="T32" fmla="*/ 34 w 348"/>
                  <a:gd name="T33" fmla="*/ 129 h 139"/>
                  <a:gd name="T34" fmla="*/ 21 w 348"/>
                  <a:gd name="T35" fmla="*/ 119 h 139"/>
                  <a:gd name="T36" fmla="*/ 10 w 348"/>
                  <a:gd name="T37" fmla="*/ 104 h 139"/>
                  <a:gd name="T38" fmla="*/ 3 w 348"/>
                  <a:gd name="T39" fmla="*/ 88 h 139"/>
                  <a:gd name="T40" fmla="*/ 0 w 348"/>
                  <a:gd name="T41" fmla="*/ 70 h 139"/>
                  <a:gd name="T42" fmla="*/ 3 w 348"/>
                  <a:gd name="T43" fmla="*/ 51 h 139"/>
                  <a:gd name="T44" fmla="*/ 10 w 348"/>
                  <a:gd name="T45" fmla="*/ 35 h 139"/>
                  <a:gd name="T46" fmla="*/ 21 w 348"/>
                  <a:gd name="T47" fmla="*/ 21 h 139"/>
                  <a:gd name="T48" fmla="*/ 34 w 348"/>
                  <a:gd name="T49" fmla="*/ 10 h 139"/>
                  <a:gd name="T50" fmla="*/ 52 w 348"/>
                  <a:gd name="T51" fmla="*/ 4 h 139"/>
                  <a:gd name="T52" fmla="*/ 70 w 34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8" h="139">
                    <a:moveTo>
                      <a:pt x="70" y="0"/>
                    </a:moveTo>
                    <a:lnTo>
                      <a:pt x="278" y="0"/>
                    </a:lnTo>
                    <a:lnTo>
                      <a:pt x="297" y="4"/>
                    </a:lnTo>
                    <a:lnTo>
                      <a:pt x="314" y="10"/>
                    </a:lnTo>
                    <a:lnTo>
                      <a:pt x="327" y="21"/>
                    </a:lnTo>
                    <a:lnTo>
                      <a:pt x="337" y="35"/>
                    </a:lnTo>
                    <a:lnTo>
                      <a:pt x="345" y="51"/>
                    </a:lnTo>
                    <a:lnTo>
                      <a:pt x="348" y="70"/>
                    </a:lnTo>
                    <a:lnTo>
                      <a:pt x="345" y="88"/>
                    </a:lnTo>
                    <a:lnTo>
                      <a:pt x="337" y="104"/>
                    </a:lnTo>
                    <a:lnTo>
                      <a:pt x="327" y="119"/>
                    </a:lnTo>
                    <a:lnTo>
                      <a:pt x="314" y="129"/>
                    </a:lnTo>
                    <a:lnTo>
                      <a:pt x="297" y="137"/>
                    </a:lnTo>
                    <a:lnTo>
                      <a:pt x="278" y="139"/>
                    </a:lnTo>
                    <a:lnTo>
                      <a:pt x="70" y="139"/>
                    </a:lnTo>
                    <a:lnTo>
                      <a:pt x="52" y="137"/>
                    </a:lnTo>
                    <a:lnTo>
                      <a:pt x="34" y="129"/>
                    </a:lnTo>
                    <a:lnTo>
                      <a:pt x="21" y="119"/>
                    </a:lnTo>
                    <a:lnTo>
                      <a:pt x="10" y="104"/>
                    </a:lnTo>
                    <a:lnTo>
                      <a:pt x="3" y="88"/>
                    </a:lnTo>
                    <a:lnTo>
                      <a:pt x="0" y="70"/>
                    </a:lnTo>
                    <a:lnTo>
                      <a:pt x="3" y="51"/>
                    </a:lnTo>
                    <a:lnTo>
                      <a:pt x="10" y="35"/>
                    </a:lnTo>
                    <a:lnTo>
                      <a:pt x="21" y="21"/>
                    </a:lnTo>
                    <a:lnTo>
                      <a:pt x="34" y="10"/>
                    </a:lnTo>
                    <a:lnTo>
                      <a:pt x="52" y="4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41"/>
              <p:cNvSpPr>
                <a:spLocks/>
              </p:cNvSpPr>
              <p:nvPr/>
            </p:nvSpPr>
            <p:spPr bwMode="auto">
              <a:xfrm>
                <a:off x="2792413" y="1751013"/>
                <a:ext cx="71438" cy="55562"/>
              </a:xfrm>
              <a:custGeom>
                <a:avLst/>
                <a:gdLst>
                  <a:gd name="T0" fmla="*/ 250 w 319"/>
                  <a:gd name="T1" fmla="*/ 0 h 241"/>
                  <a:gd name="T2" fmla="*/ 268 w 319"/>
                  <a:gd name="T3" fmla="*/ 3 h 241"/>
                  <a:gd name="T4" fmla="*/ 284 w 319"/>
                  <a:gd name="T5" fmla="*/ 9 h 241"/>
                  <a:gd name="T6" fmla="*/ 298 w 319"/>
                  <a:gd name="T7" fmla="*/ 20 h 241"/>
                  <a:gd name="T8" fmla="*/ 310 w 319"/>
                  <a:gd name="T9" fmla="*/ 34 h 241"/>
                  <a:gd name="T10" fmla="*/ 316 w 319"/>
                  <a:gd name="T11" fmla="*/ 51 h 241"/>
                  <a:gd name="T12" fmla="*/ 319 w 319"/>
                  <a:gd name="T13" fmla="*/ 69 h 241"/>
                  <a:gd name="T14" fmla="*/ 316 w 319"/>
                  <a:gd name="T15" fmla="*/ 87 h 241"/>
                  <a:gd name="T16" fmla="*/ 310 w 319"/>
                  <a:gd name="T17" fmla="*/ 103 h 241"/>
                  <a:gd name="T18" fmla="*/ 299 w 319"/>
                  <a:gd name="T19" fmla="*/ 118 h 241"/>
                  <a:gd name="T20" fmla="*/ 285 w 319"/>
                  <a:gd name="T21" fmla="*/ 129 h 241"/>
                  <a:gd name="T22" fmla="*/ 104 w 319"/>
                  <a:gd name="T23" fmla="*/ 231 h 241"/>
                  <a:gd name="T24" fmla="*/ 87 w 319"/>
                  <a:gd name="T25" fmla="*/ 239 h 241"/>
                  <a:gd name="T26" fmla="*/ 69 w 319"/>
                  <a:gd name="T27" fmla="*/ 241 h 241"/>
                  <a:gd name="T28" fmla="*/ 52 w 319"/>
                  <a:gd name="T29" fmla="*/ 239 h 241"/>
                  <a:gd name="T30" fmla="*/ 35 w 319"/>
                  <a:gd name="T31" fmla="*/ 232 h 241"/>
                  <a:gd name="T32" fmla="*/ 20 w 319"/>
                  <a:gd name="T33" fmla="*/ 221 h 241"/>
                  <a:gd name="T34" fmla="*/ 9 w 319"/>
                  <a:gd name="T35" fmla="*/ 206 h 241"/>
                  <a:gd name="T36" fmla="*/ 2 w 319"/>
                  <a:gd name="T37" fmla="*/ 190 h 241"/>
                  <a:gd name="T38" fmla="*/ 0 w 319"/>
                  <a:gd name="T39" fmla="*/ 172 h 241"/>
                  <a:gd name="T40" fmla="*/ 2 w 319"/>
                  <a:gd name="T41" fmla="*/ 155 h 241"/>
                  <a:gd name="T42" fmla="*/ 9 w 319"/>
                  <a:gd name="T43" fmla="*/ 138 h 241"/>
                  <a:gd name="T44" fmla="*/ 20 w 319"/>
                  <a:gd name="T45" fmla="*/ 124 h 241"/>
                  <a:gd name="T46" fmla="*/ 34 w 319"/>
                  <a:gd name="T47" fmla="*/ 112 h 241"/>
                  <a:gd name="T48" fmla="*/ 214 w 319"/>
                  <a:gd name="T49" fmla="*/ 9 h 241"/>
                  <a:gd name="T50" fmla="*/ 233 w 319"/>
                  <a:gd name="T51" fmla="*/ 3 h 241"/>
                  <a:gd name="T52" fmla="*/ 250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250" y="0"/>
                    </a:moveTo>
                    <a:lnTo>
                      <a:pt x="268" y="3"/>
                    </a:lnTo>
                    <a:lnTo>
                      <a:pt x="284" y="9"/>
                    </a:lnTo>
                    <a:lnTo>
                      <a:pt x="298" y="20"/>
                    </a:lnTo>
                    <a:lnTo>
                      <a:pt x="310" y="34"/>
                    </a:lnTo>
                    <a:lnTo>
                      <a:pt x="316" y="51"/>
                    </a:lnTo>
                    <a:lnTo>
                      <a:pt x="319" y="69"/>
                    </a:lnTo>
                    <a:lnTo>
                      <a:pt x="316" y="87"/>
                    </a:lnTo>
                    <a:lnTo>
                      <a:pt x="310" y="103"/>
                    </a:lnTo>
                    <a:lnTo>
                      <a:pt x="299" y="118"/>
                    </a:lnTo>
                    <a:lnTo>
                      <a:pt x="285" y="129"/>
                    </a:lnTo>
                    <a:lnTo>
                      <a:pt x="104" y="231"/>
                    </a:lnTo>
                    <a:lnTo>
                      <a:pt x="87" y="239"/>
                    </a:lnTo>
                    <a:lnTo>
                      <a:pt x="69" y="241"/>
                    </a:lnTo>
                    <a:lnTo>
                      <a:pt x="52" y="239"/>
                    </a:lnTo>
                    <a:lnTo>
                      <a:pt x="35" y="232"/>
                    </a:lnTo>
                    <a:lnTo>
                      <a:pt x="20" y="221"/>
                    </a:lnTo>
                    <a:lnTo>
                      <a:pt x="9" y="206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20" y="124"/>
                    </a:lnTo>
                    <a:lnTo>
                      <a:pt x="34" y="112"/>
                    </a:lnTo>
                    <a:lnTo>
                      <a:pt x="214" y="9"/>
                    </a:lnTo>
                    <a:lnTo>
                      <a:pt x="233" y="3"/>
                    </a:lnTo>
                    <a:lnTo>
                      <a:pt x="2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42"/>
              <p:cNvSpPr>
                <a:spLocks/>
              </p:cNvSpPr>
              <p:nvPr/>
            </p:nvSpPr>
            <p:spPr bwMode="auto">
              <a:xfrm>
                <a:off x="2679700" y="1622425"/>
                <a:ext cx="55563" cy="71437"/>
              </a:xfrm>
              <a:custGeom>
                <a:avLst/>
                <a:gdLst>
                  <a:gd name="T0" fmla="*/ 172 w 243"/>
                  <a:gd name="T1" fmla="*/ 0 h 316"/>
                  <a:gd name="T2" fmla="*/ 191 w 243"/>
                  <a:gd name="T3" fmla="*/ 2 h 316"/>
                  <a:gd name="T4" fmla="*/ 208 w 243"/>
                  <a:gd name="T5" fmla="*/ 10 h 316"/>
                  <a:gd name="T6" fmla="*/ 222 w 243"/>
                  <a:gd name="T7" fmla="*/ 21 h 316"/>
                  <a:gd name="T8" fmla="*/ 234 w 243"/>
                  <a:gd name="T9" fmla="*/ 34 h 316"/>
                  <a:gd name="T10" fmla="*/ 241 w 243"/>
                  <a:gd name="T11" fmla="*/ 51 h 316"/>
                  <a:gd name="T12" fmla="*/ 243 w 243"/>
                  <a:gd name="T13" fmla="*/ 68 h 316"/>
                  <a:gd name="T14" fmla="*/ 241 w 243"/>
                  <a:gd name="T15" fmla="*/ 86 h 316"/>
                  <a:gd name="T16" fmla="*/ 234 w 243"/>
                  <a:gd name="T17" fmla="*/ 103 h 316"/>
                  <a:gd name="T18" fmla="*/ 129 w 243"/>
                  <a:gd name="T19" fmla="*/ 282 h 316"/>
                  <a:gd name="T20" fmla="*/ 118 w 243"/>
                  <a:gd name="T21" fmla="*/ 297 h 316"/>
                  <a:gd name="T22" fmla="*/ 103 w 243"/>
                  <a:gd name="T23" fmla="*/ 308 h 316"/>
                  <a:gd name="T24" fmla="*/ 87 w 243"/>
                  <a:gd name="T25" fmla="*/ 314 h 316"/>
                  <a:gd name="T26" fmla="*/ 69 w 243"/>
                  <a:gd name="T27" fmla="*/ 316 h 316"/>
                  <a:gd name="T28" fmla="*/ 52 w 243"/>
                  <a:gd name="T29" fmla="*/ 314 h 316"/>
                  <a:gd name="T30" fmla="*/ 35 w 243"/>
                  <a:gd name="T31" fmla="*/ 307 h 316"/>
                  <a:gd name="T32" fmla="*/ 19 w 243"/>
                  <a:gd name="T33" fmla="*/ 296 h 316"/>
                  <a:gd name="T34" fmla="*/ 9 w 243"/>
                  <a:gd name="T35" fmla="*/ 282 h 316"/>
                  <a:gd name="T36" fmla="*/ 2 w 243"/>
                  <a:gd name="T37" fmla="*/ 265 h 316"/>
                  <a:gd name="T38" fmla="*/ 0 w 243"/>
                  <a:gd name="T39" fmla="*/ 248 h 316"/>
                  <a:gd name="T40" fmla="*/ 2 w 243"/>
                  <a:gd name="T41" fmla="*/ 230 h 316"/>
                  <a:gd name="T42" fmla="*/ 9 w 243"/>
                  <a:gd name="T43" fmla="*/ 214 h 316"/>
                  <a:gd name="T44" fmla="*/ 113 w 243"/>
                  <a:gd name="T45" fmla="*/ 34 h 316"/>
                  <a:gd name="T46" fmla="*/ 125 w 243"/>
                  <a:gd name="T47" fmla="*/ 20 h 316"/>
                  <a:gd name="T48" fmla="*/ 140 w 243"/>
                  <a:gd name="T49" fmla="*/ 9 h 316"/>
                  <a:gd name="T50" fmla="*/ 155 w 243"/>
                  <a:gd name="T51" fmla="*/ 2 h 316"/>
                  <a:gd name="T52" fmla="*/ 172 w 243"/>
                  <a:gd name="T53" fmla="*/ 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6">
                    <a:moveTo>
                      <a:pt x="172" y="0"/>
                    </a:moveTo>
                    <a:lnTo>
                      <a:pt x="191" y="2"/>
                    </a:lnTo>
                    <a:lnTo>
                      <a:pt x="208" y="10"/>
                    </a:lnTo>
                    <a:lnTo>
                      <a:pt x="222" y="21"/>
                    </a:lnTo>
                    <a:lnTo>
                      <a:pt x="234" y="34"/>
                    </a:lnTo>
                    <a:lnTo>
                      <a:pt x="241" y="51"/>
                    </a:lnTo>
                    <a:lnTo>
                      <a:pt x="243" y="68"/>
                    </a:lnTo>
                    <a:lnTo>
                      <a:pt x="241" y="86"/>
                    </a:lnTo>
                    <a:lnTo>
                      <a:pt x="234" y="103"/>
                    </a:lnTo>
                    <a:lnTo>
                      <a:pt x="129" y="282"/>
                    </a:lnTo>
                    <a:lnTo>
                      <a:pt x="118" y="297"/>
                    </a:lnTo>
                    <a:lnTo>
                      <a:pt x="103" y="308"/>
                    </a:lnTo>
                    <a:lnTo>
                      <a:pt x="87" y="314"/>
                    </a:lnTo>
                    <a:lnTo>
                      <a:pt x="69" y="316"/>
                    </a:lnTo>
                    <a:lnTo>
                      <a:pt x="52" y="314"/>
                    </a:lnTo>
                    <a:lnTo>
                      <a:pt x="35" y="307"/>
                    </a:lnTo>
                    <a:lnTo>
                      <a:pt x="19" y="296"/>
                    </a:lnTo>
                    <a:lnTo>
                      <a:pt x="9" y="282"/>
                    </a:lnTo>
                    <a:lnTo>
                      <a:pt x="2" y="265"/>
                    </a:lnTo>
                    <a:lnTo>
                      <a:pt x="0" y="248"/>
                    </a:lnTo>
                    <a:lnTo>
                      <a:pt x="2" y="230"/>
                    </a:lnTo>
                    <a:lnTo>
                      <a:pt x="9" y="214"/>
                    </a:lnTo>
                    <a:lnTo>
                      <a:pt x="113" y="34"/>
                    </a:lnTo>
                    <a:lnTo>
                      <a:pt x="125" y="20"/>
                    </a:lnTo>
                    <a:lnTo>
                      <a:pt x="140" y="9"/>
                    </a:lnTo>
                    <a:lnTo>
                      <a:pt x="155" y="2"/>
                    </a:lnTo>
                    <a:lnTo>
                      <a:pt x="1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43"/>
              <p:cNvSpPr>
                <a:spLocks/>
              </p:cNvSpPr>
              <p:nvPr/>
            </p:nvSpPr>
            <p:spPr bwMode="auto">
              <a:xfrm>
                <a:off x="2503488" y="1811338"/>
                <a:ext cx="76200" cy="242887"/>
              </a:xfrm>
              <a:custGeom>
                <a:avLst/>
                <a:gdLst>
                  <a:gd name="T0" fmla="*/ 167 w 334"/>
                  <a:gd name="T1" fmla="*/ 0 h 1073"/>
                  <a:gd name="T2" fmla="*/ 201 w 334"/>
                  <a:gd name="T3" fmla="*/ 2 h 1073"/>
                  <a:gd name="T4" fmla="*/ 230 w 334"/>
                  <a:gd name="T5" fmla="*/ 8 h 1073"/>
                  <a:gd name="T6" fmla="*/ 258 w 334"/>
                  <a:gd name="T7" fmla="*/ 18 h 1073"/>
                  <a:gd name="T8" fmla="*/ 280 w 334"/>
                  <a:gd name="T9" fmla="*/ 33 h 1073"/>
                  <a:gd name="T10" fmla="*/ 300 w 334"/>
                  <a:gd name="T11" fmla="*/ 51 h 1073"/>
                  <a:gd name="T12" fmla="*/ 314 w 334"/>
                  <a:gd name="T13" fmla="*/ 72 h 1073"/>
                  <a:gd name="T14" fmla="*/ 326 w 334"/>
                  <a:gd name="T15" fmla="*/ 98 h 1073"/>
                  <a:gd name="T16" fmla="*/ 331 w 334"/>
                  <a:gd name="T17" fmla="*/ 128 h 1073"/>
                  <a:gd name="T18" fmla="*/ 334 w 334"/>
                  <a:gd name="T19" fmla="*/ 162 h 1073"/>
                  <a:gd name="T20" fmla="*/ 334 w 334"/>
                  <a:gd name="T21" fmla="*/ 406 h 1073"/>
                  <a:gd name="T22" fmla="*/ 332 w 334"/>
                  <a:gd name="T23" fmla="*/ 438 h 1073"/>
                  <a:gd name="T24" fmla="*/ 329 w 334"/>
                  <a:gd name="T25" fmla="*/ 471 h 1073"/>
                  <a:gd name="T26" fmla="*/ 326 w 334"/>
                  <a:gd name="T27" fmla="*/ 505 h 1073"/>
                  <a:gd name="T28" fmla="*/ 260 w 334"/>
                  <a:gd name="T29" fmla="*/ 996 h 1073"/>
                  <a:gd name="T30" fmla="*/ 255 w 334"/>
                  <a:gd name="T31" fmla="*/ 1019 h 1073"/>
                  <a:gd name="T32" fmla="*/ 247 w 334"/>
                  <a:gd name="T33" fmla="*/ 1039 h 1073"/>
                  <a:gd name="T34" fmla="*/ 237 w 334"/>
                  <a:gd name="T35" fmla="*/ 1052 h 1073"/>
                  <a:gd name="T36" fmla="*/ 224 w 334"/>
                  <a:gd name="T37" fmla="*/ 1062 h 1073"/>
                  <a:gd name="T38" fmla="*/ 208 w 334"/>
                  <a:gd name="T39" fmla="*/ 1069 h 1073"/>
                  <a:gd name="T40" fmla="*/ 188 w 334"/>
                  <a:gd name="T41" fmla="*/ 1072 h 1073"/>
                  <a:gd name="T42" fmla="*/ 167 w 334"/>
                  <a:gd name="T43" fmla="*/ 1073 h 1073"/>
                  <a:gd name="T44" fmla="*/ 145 w 334"/>
                  <a:gd name="T45" fmla="*/ 1072 h 1073"/>
                  <a:gd name="T46" fmla="*/ 126 w 334"/>
                  <a:gd name="T47" fmla="*/ 1069 h 1073"/>
                  <a:gd name="T48" fmla="*/ 110 w 334"/>
                  <a:gd name="T49" fmla="*/ 1062 h 1073"/>
                  <a:gd name="T50" fmla="*/ 96 w 334"/>
                  <a:gd name="T51" fmla="*/ 1052 h 1073"/>
                  <a:gd name="T52" fmla="*/ 86 w 334"/>
                  <a:gd name="T53" fmla="*/ 1039 h 1073"/>
                  <a:gd name="T54" fmla="*/ 78 w 334"/>
                  <a:gd name="T55" fmla="*/ 1019 h 1073"/>
                  <a:gd name="T56" fmla="*/ 74 w 334"/>
                  <a:gd name="T57" fmla="*/ 996 h 1073"/>
                  <a:gd name="T58" fmla="*/ 8 w 334"/>
                  <a:gd name="T59" fmla="*/ 505 h 1073"/>
                  <a:gd name="T60" fmla="*/ 5 w 334"/>
                  <a:gd name="T61" fmla="*/ 471 h 1073"/>
                  <a:gd name="T62" fmla="*/ 1 w 334"/>
                  <a:gd name="T63" fmla="*/ 438 h 1073"/>
                  <a:gd name="T64" fmla="*/ 0 w 334"/>
                  <a:gd name="T65" fmla="*/ 406 h 1073"/>
                  <a:gd name="T66" fmla="*/ 0 w 334"/>
                  <a:gd name="T67" fmla="*/ 162 h 1073"/>
                  <a:gd name="T68" fmla="*/ 2 w 334"/>
                  <a:gd name="T69" fmla="*/ 128 h 1073"/>
                  <a:gd name="T70" fmla="*/ 8 w 334"/>
                  <a:gd name="T71" fmla="*/ 98 h 1073"/>
                  <a:gd name="T72" fmla="*/ 19 w 334"/>
                  <a:gd name="T73" fmla="*/ 72 h 1073"/>
                  <a:gd name="T74" fmla="*/ 34 w 334"/>
                  <a:gd name="T75" fmla="*/ 51 h 1073"/>
                  <a:gd name="T76" fmla="*/ 53 w 334"/>
                  <a:gd name="T77" fmla="*/ 33 h 1073"/>
                  <a:gd name="T78" fmla="*/ 76 w 334"/>
                  <a:gd name="T79" fmla="*/ 18 h 1073"/>
                  <a:gd name="T80" fmla="*/ 103 w 334"/>
                  <a:gd name="T81" fmla="*/ 8 h 1073"/>
                  <a:gd name="T82" fmla="*/ 133 w 334"/>
                  <a:gd name="T83" fmla="*/ 2 h 1073"/>
                  <a:gd name="T84" fmla="*/ 167 w 334"/>
                  <a:gd name="T85" fmla="*/ 0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4" h="1073">
                    <a:moveTo>
                      <a:pt x="167" y="0"/>
                    </a:moveTo>
                    <a:lnTo>
                      <a:pt x="201" y="2"/>
                    </a:lnTo>
                    <a:lnTo>
                      <a:pt x="230" y="8"/>
                    </a:lnTo>
                    <a:lnTo>
                      <a:pt x="258" y="18"/>
                    </a:lnTo>
                    <a:lnTo>
                      <a:pt x="280" y="33"/>
                    </a:lnTo>
                    <a:lnTo>
                      <a:pt x="300" y="51"/>
                    </a:lnTo>
                    <a:lnTo>
                      <a:pt x="314" y="72"/>
                    </a:lnTo>
                    <a:lnTo>
                      <a:pt x="326" y="98"/>
                    </a:lnTo>
                    <a:lnTo>
                      <a:pt x="331" y="128"/>
                    </a:lnTo>
                    <a:lnTo>
                      <a:pt x="334" y="162"/>
                    </a:lnTo>
                    <a:lnTo>
                      <a:pt x="334" y="406"/>
                    </a:lnTo>
                    <a:lnTo>
                      <a:pt x="332" y="438"/>
                    </a:lnTo>
                    <a:lnTo>
                      <a:pt x="329" y="471"/>
                    </a:lnTo>
                    <a:lnTo>
                      <a:pt x="326" y="505"/>
                    </a:lnTo>
                    <a:lnTo>
                      <a:pt x="260" y="996"/>
                    </a:lnTo>
                    <a:lnTo>
                      <a:pt x="255" y="1019"/>
                    </a:lnTo>
                    <a:lnTo>
                      <a:pt x="247" y="1039"/>
                    </a:lnTo>
                    <a:lnTo>
                      <a:pt x="237" y="1052"/>
                    </a:lnTo>
                    <a:lnTo>
                      <a:pt x="224" y="1062"/>
                    </a:lnTo>
                    <a:lnTo>
                      <a:pt x="208" y="1069"/>
                    </a:lnTo>
                    <a:lnTo>
                      <a:pt x="188" y="1072"/>
                    </a:lnTo>
                    <a:lnTo>
                      <a:pt x="167" y="1073"/>
                    </a:lnTo>
                    <a:lnTo>
                      <a:pt x="145" y="1072"/>
                    </a:lnTo>
                    <a:lnTo>
                      <a:pt x="126" y="1069"/>
                    </a:lnTo>
                    <a:lnTo>
                      <a:pt x="110" y="1062"/>
                    </a:lnTo>
                    <a:lnTo>
                      <a:pt x="96" y="1052"/>
                    </a:lnTo>
                    <a:lnTo>
                      <a:pt x="86" y="1039"/>
                    </a:lnTo>
                    <a:lnTo>
                      <a:pt x="78" y="1019"/>
                    </a:lnTo>
                    <a:lnTo>
                      <a:pt x="74" y="996"/>
                    </a:lnTo>
                    <a:lnTo>
                      <a:pt x="8" y="505"/>
                    </a:lnTo>
                    <a:lnTo>
                      <a:pt x="5" y="471"/>
                    </a:lnTo>
                    <a:lnTo>
                      <a:pt x="1" y="438"/>
                    </a:lnTo>
                    <a:lnTo>
                      <a:pt x="0" y="406"/>
                    </a:lnTo>
                    <a:lnTo>
                      <a:pt x="0" y="162"/>
                    </a:lnTo>
                    <a:lnTo>
                      <a:pt x="2" y="128"/>
                    </a:lnTo>
                    <a:lnTo>
                      <a:pt x="8" y="98"/>
                    </a:lnTo>
                    <a:lnTo>
                      <a:pt x="19" y="72"/>
                    </a:lnTo>
                    <a:lnTo>
                      <a:pt x="34" y="51"/>
                    </a:lnTo>
                    <a:lnTo>
                      <a:pt x="53" y="33"/>
                    </a:lnTo>
                    <a:lnTo>
                      <a:pt x="76" y="18"/>
                    </a:lnTo>
                    <a:lnTo>
                      <a:pt x="103" y="8"/>
                    </a:lnTo>
                    <a:lnTo>
                      <a:pt x="133" y="2"/>
                    </a:lnTo>
                    <a:lnTo>
                      <a:pt x="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44"/>
              <p:cNvSpPr>
                <a:spLocks/>
              </p:cNvSpPr>
              <p:nvPr/>
            </p:nvSpPr>
            <p:spPr bwMode="auto">
              <a:xfrm>
                <a:off x="2501900" y="2085975"/>
                <a:ext cx="79375" cy="77787"/>
              </a:xfrm>
              <a:custGeom>
                <a:avLst/>
                <a:gdLst>
                  <a:gd name="T0" fmla="*/ 174 w 347"/>
                  <a:gd name="T1" fmla="*/ 0 h 344"/>
                  <a:gd name="T2" fmla="*/ 209 w 347"/>
                  <a:gd name="T3" fmla="*/ 4 h 344"/>
                  <a:gd name="T4" fmla="*/ 241 w 347"/>
                  <a:gd name="T5" fmla="*/ 14 h 344"/>
                  <a:gd name="T6" fmla="*/ 270 w 347"/>
                  <a:gd name="T7" fmla="*/ 30 h 344"/>
                  <a:gd name="T8" fmla="*/ 296 w 347"/>
                  <a:gd name="T9" fmla="*/ 50 h 344"/>
                  <a:gd name="T10" fmla="*/ 318 w 347"/>
                  <a:gd name="T11" fmla="*/ 76 h 344"/>
                  <a:gd name="T12" fmla="*/ 334 w 347"/>
                  <a:gd name="T13" fmla="*/ 106 h 344"/>
                  <a:gd name="T14" fmla="*/ 344 w 347"/>
                  <a:gd name="T15" fmla="*/ 138 h 344"/>
                  <a:gd name="T16" fmla="*/ 347 w 347"/>
                  <a:gd name="T17" fmla="*/ 172 h 344"/>
                  <a:gd name="T18" fmla="*/ 344 w 347"/>
                  <a:gd name="T19" fmla="*/ 207 h 344"/>
                  <a:gd name="T20" fmla="*/ 334 w 347"/>
                  <a:gd name="T21" fmla="*/ 240 h 344"/>
                  <a:gd name="T22" fmla="*/ 318 w 347"/>
                  <a:gd name="T23" fmla="*/ 269 h 344"/>
                  <a:gd name="T24" fmla="*/ 296 w 347"/>
                  <a:gd name="T25" fmla="*/ 294 h 344"/>
                  <a:gd name="T26" fmla="*/ 270 w 347"/>
                  <a:gd name="T27" fmla="*/ 315 h 344"/>
                  <a:gd name="T28" fmla="*/ 241 w 347"/>
                  <a:gd name="T29" fmla="*/ 331 h 344"/>
                  <a:gd name="T30" fmla="*/ 209 w 347"/>
                  <a:gd name="T31" fmla="*/ 341 h 344"/>
                  <a:gd name="T32" fmla="*/ 174 w 347"/>
                  <a:gd name="T33" fmla="*/ 344 h 344"/>
                  <a:gd name="T34" fmla="*/ 139 w 347"/>
                  <a:gd name="T35" fmla="*/ 341 h 344"/>
                  <a:gd name="T36" fmla="*/ 107 w 347"/>
                  <a:gd name="T37" fmla="*/ 331 h 344"/>
                  <a:gd name="T38" fmla="*/ 77 w 347"/>
                  <a:gd name="T39" fmla="*/ 315 h 344"/>
                  <a:gd name="T40" fmla="*/ 51 w 347"/>
                  <a:gd name="T41" fmla="*/ 294 h 344"/>
                  <a:gd name="T42" fmla="*/ 30 w 347"/>
                  <a:gd name="T43" fmla="*/ 269 h 344"/>
                  <a:gd name="T44" fmla="*/ 14 w 347"/>
                  <a:gd name="T45" fmla="*/ 240 h 344"/>
                  <a:gd name="T46" fmla="*/ 4 w 347"/>
                  <a:gd name="T47" fmla="*/ 207 h 344"/>
                  <a:gd name="T48" fmla="*/ 0 w 347"/>
                  <a:gd name="T49" fmla="*/ 172 h 344"/>
                  <a:gd name="T50" fmla="*/ 4 w 347"/>
                  <a:gd name="T51" fmla="*/ 138 h 344"/>
                  <a:gd name="T52" fmla="*/ 14 w 347"/>
                  <a:gd name="T53" fmla="*/ 106 h 344"/>
                  <a:gd name="T54" fmla="*/ 30 w 347"/>
                  <a:gd name="T55" fmla="*/ 76 h 344"/>
                  <a:gd name="T56" fmla="*/ 51 w 347"/>
                  <a:gd name="T57" fmla="*/ 50 h 344"/>
                  <a:gd name="T58" fmla="*/ 77 w 347"/>
                  <a:gd name="T59" fmla="*/ 30 h 344"/>
                  <a:gd name="T60" fmla="*/ 107 w 347"/>
                  <a:gd name="T61" fmla="*/ 14 h 344"/>
                  <a:gd name="T62" fmla="*/ 139 w 347"/>
                  <a:gd name="T63" fmla="*/ 4 h 344"/>
                  <a:gd name="T64" fmla="*/ 174 w 347"/>
                  <a:gd name="T6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47" h="344">
                    <a:moveTo>
                      <a:pt x="174" y="0"/>
                    </a:moveTo>
                    <a:lnTo>
                      <a:pt x="209" y="4"/>
                    </a:lnTo>
                    <a:lnTo>
                      <a:pt x="241" y="14"/>
                    </a:lnTo>
                    <a:lnTo>
                      <a:pt x="270" y="30"/>
                    </a:lnTo>
                    <a:lnTo>
                      <a:pt x="296" y="50"/>
                    </a:lnTo>
                    <a:lnTo>
                      <a:pt x="318" y="76"/>
                    </a:lnTo>
                    <a:lnTo>
                      <a:pt x="334" y="106"/>
                    </a:lnTo>
                    <a:lnTo>
                      <a:pt x="344" y="138"/>
                    </a:lnTo>
                    <a:lnTo>
                      <a:pt x="347" y="172"/>
                    </a:lnTo>
                    <a:lnTo>
                      <a:pt x="344" y="207"/>
                    </a:lnTo>
                    <a:lnTo>
                      <a:pt x="334" y="240"/>
                    </a:lnTo>
                    <a:lnTo>
                      <a:pt x="318" y="269"/>
                    </a:lnTo>
                    <a:lnTo>
                      <a:pt x="296" y="294"/>
                    </a:lnTo>
                    <a:lnTo>
                      <a:pt x="270" y="315"/>
                    </a:lnTo>
                    <a:lnTo>
                      <a:pt x="241" y="331"/>
                    </a:lnTo>
                    <a:lnTo>
                      <a:pt x="209" y="341"/>
                    </a:lnTo>
                    <a:lnTo>
                      <a:pt x="174" y="344"/>
                    </a:lnTo>
                    <a:lnTo>
                      <a:pt x="139" y="341"/>
                    </a:lnTo>
                    <a:lnTo>
                      <a:pt x="107" y="331"/>
                    </a:lnTo>
                    <a:lnTo>
                      <a:pt x="77" y="315"/>
                    </a:lnTo>
                    <a:lnTo>
                      <a:pt x="51" y="294"/>
                    </a:lnTo>
                    <a:lnTo>
                      <a:pt x="30" y="269"/>
                    </a:lnTo>
                    <a:lnTo>
                      <a:pt x="14" y="240"/>
                    </a:lnTo>
                    <a:lnTo>
                      <a:pt x="4" y="207"/>
                    </a:lnTo>
                    <a:lnTo>
                      <a:pt x="0" y="172"/>
                    </a:lnTo>
                    <a:lnTo>
                      <a:pt x="4" y="138"/>
                    </a:lnTo>
                    <a:lnTo>
                      <a:pt x="14" y="106"/>
                    </a:lnTo>
                    <a:lnTo>
                      <a:pt x="30" y="76"/>
                    </a:lnTo>
                    <a:lnTo>
                      <a:pt x="51" y="50"/>
                    </a:lnTo>
                    <a:lnTo>
                      <a:pt x="77" y="30"/>
                    </a:lnTo>
                    <a:lnTo>
                      <a:pt x="107" y="14"/>
                    </a:lnTo>
                    <a:lnTo>
                      <a:pt x="139" y="4"/>
                    </a:lnTo>
                    <a:lnTo>
                      <a:pt x="1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0" name="Freeform 49"/>
            <p:cNvSpPr>
              <a:spLocks noEditPoints="1"/>
            </p:cNvSpPr>
            <p:nvPr/>
          </p:nvSpPr>
          <p:spPr bwMode="auto">
            <a:xfrm>
              <a:off x="3756177" y="1993520"/>
              <a:ext cx="537712" cy="537712"/>
            </a:xfrm>
            <a:custGeom>
              <a:avLst/>
              <a:gdLst>
                <a:gd name="T0" fmla="*/ 2959 w 3962"/>
                <a:gd name="T1" fmla="*/ 2546 h 3963"/>
                <a:gd name="T2" fmla="*/ 3397 w 3962"/>
                <a:gd name="T3" fmla="*/ 2984 h 3963"/>
                <a:gd name="T4" fmla="*/ 3464 w 3962"/>
                <a:gd name="T5" fmla="*/ 3124 h 3963"/>
                <a:gd name="T6" fmla="*/ 3343 w 3962"/>
                <a:gd name="T7" fmla="*/ 3219 h 3963"/>
                <a:gd name="T8" fmla="*/ 2736 w 3962"/>
                <a:gd name="T9" fmla="*/ 3150 h 3963"/>
                <a:gd name="T10" fmla="*/ 2752 w 3962"/>
                <a:gd name="T11" fmla="*/ 2523 h 3963"/>
                <a:gd name="T12" fmla="*/ 2896 w 3962"/>
                <a:gd name="T13" fmla="*/ 2232 h 3963"/>
                <a:gd name="T14" fmla="*/ 2500 w 3962"/>
                <a:gd name="T15" fmla="*/ 2399 h 3963"/>
                <a:gd name="T16" fmla="*/ 2262 w 3962"/>
                <a:gd name="T17" fmla="*/ 2752 h 3963"/>
                <a:gd name="T18" fmla="*/ 2262 w 3962"/>
                <a:gd name="T19" fmla="*/ 3193 h 3963"/>
                <a:gd name="T20" fmla="*/ 2500 w 3962"/>
                <a:gd name="T21" fmla="*/ 3544 h 3963"/>
                <a:gd name="T22" fmla="*/ 2896 w 3962"/>
                <a:gd name="T23" fmla="*/ 3711 h 3963"/>
                <a:gd name="T24" fmla="*/ 3325 w 3962"/>
                <a:gd name="T25" fmla="*/ 3625 h 3963"/>
                <a:gd name="T26" fmla="*/ 3625 w 3962"/>
                <a:gd name="T27" fmla="*/ 3325 h 3963"/>
                <a:gd name="T28" fmla="*/ 3711 w 3962"/>
                <a:gd name="T29" fmla="*/ 2896 h 3963"/>
                <a:gd name="T30" fmla="*/ 3544 w 3962"/>
                <a:gd name="T31" fmla="*/ 2500 h 3963"/>
                <a:gd name="T32" fmla="*/ 3193 w 3962"/>
                <a:gd name="T33" fmla="*/ 2262 h 3963"/>
                <a:gd name="T34" fmla="*/ 1734 w 3962"/>
                <a:gd name="T35" fmla="*/ 2724 h 3963"/>
                <a:gd name="T36" fmla="*/ 495 w 3962"/>
                <a:gd name="T37" fmla="*/ 2724 h 3963"/>
                <a:gd name="T38" fmla="*/ 3300 w 3962"/>
                <a:gd name="T39" fmla="*/ 2037 h 3963"/>
                <a:gd name="T40" fmla="*/ 3700 w 3962"/>
                <a:gd name="T41" fmla="*/ 2300 h 3963"/>
                <a:gd name="T42" fmla="*/ 3930 w 3962"/>
                <a:gd name="T43" fmla="*/ 2722 h 3963"/>
                <a:gd name="T44" fmla="*/ 3930 w 3962"/>
                <a:gd name="T45" fmla="*/ 3222 h 3963"/>
                <a:gd name="T46" fmla="*/ 3700 w 3962"/>
                <a:gd name="T47" fmla="*/ 3643 h 3963"/>
                <a:gd name="T48" fmla="*/ 3300 w 3962"/>
                <a:gd name="T49" fmla="*/ 3907 h 3963"/>
                <a:gd name="T50" fmla="*/ 2802 w 3962"/>
                <a:gd name="T51" fmla="*/ 3948 h 3963"/>
                <a:gd name="T52" fmla="*/ 2361 w 3962"/>
                <a:gd name="T53" fmla="*/ 3752 h 3963"/>
                <a:gd name="T54" fmla="*/ 2067 w 3962"/>
                <a:gd name="T55" fmla="*/ 3376 h 3963"/>
                <a:gd name="T56" fmla="*/ 1984 w 3962"/>
                <a:gd name="T57" fmla="*/ 2887 h 3963"/>
                <a:gd name="T58" fmla="*/ 2144 w 3962"/>
                <a:gd name="T59" fmla="*/ 2426 h 3963"/>
                <a:gd name="T60" fmla="*/ 2495 w 3962"/>
                <a:gd name="T61" fmla="*/ 2103 h 3963"/>
                <a:gd name="T62" fmla="*/ 2972 w 3962"/>
                <a:gd name="T63" fmla="*/ 1982 h 3963"/>
                <a:gd name="T64" fmla="*/ 1238 w 3962"/>
                <a:gd name="T65" fmla="*/ 1486 h 3963"/>
                <a:gd name="T66" fmla="*/ 990 w 3962"/>
                <a:gd name="T67" fmla="*/ 1486 h 3963"/>
                <a:gd name="T68" fmla="*/ 371 w 3962"/>
                <a:gd name="T69" fmla="*/ 619 h 3963"/>
                <a:gd name="T70" fmla="*/ 473 w 3962"/>
                <a:gd name="T71" fmla="*/ 819 h 3963"/>
                <a:gd name="T72" fmla="*/ 697 w 3962"/>
                <a:gd name="T73" fmla="*/ 854 h 3963"/>
                <a:gd name="T74" fmla="*/ 854 w 3962"/>
                <a:gd name="T75" fmla="*/ 697 h 3963"/>
                <a:gd name="T76" fmla="*/ 2355 w 3962"/>
                <a:gd name="T77" fmla="*/ 659 h 3963"/>
                <a:gd name="T78" fmla="*/ 2487 w 3962"/>
                <a:gd name="T79" fmla="*/ 839 h 3963"/>
                <a:gd name="T80" fmla="*/ 2714 w 3962"/>
                <a:gd name="T81" fmla="*/ 839 h 3963"/>
                <a:gd name="T82" fmla="*/ 2844 w 3962"/>
                <a:gd name="T83" fmla="*/ 659 h 3963"/>
                <a:gd name="T84" fmla="*/ 3074 w 3962"/>
                <a:gd name="T85" fmla="*/ 526 h 3963"/>
                <a:gd name="T86" fmla="*/ 3215 w 3962"/>
                <a:gd name="T87" fmla="*/ 724 h 3963"/>
                <a:gd name="T88" fmla="*/ 248 w 3962"/>
                <a:gd name="T89" fmla="*/ 2947 h 3963"/>
                <a:gd name="T90" fmla="*/ 268 w 3962"/>
                <a:gd name="T91" fmla="*/ 3219 h 3963"/>
                <a:gd name="T92" fmla="*/ 52 w 3962"/>
                <a:gd name="T93" fmla="*/ 3108 h 3963"/>
                <a:gd name="T94" fmla="*/ 3 w 3962"/>
                <a:gd name="T95" fmla="*/ 724 h 3963"/>
                <a:gd name="T96" fmla="*/ 144 w 3962"/>
                <a:gd name="T97" fmla="*/ 526 h 3963"/>
                <a:gd name="T98" fmla="*/ 2654 w 3962"/>
                <a:gd name="T99" fmla="*/ 13 h 3963"/>
                <a:gd name="T100" fmla="*/ 2724 w 3962"/>
                <a:gd name="T101" fmla="*/ 619 h 3963"/>
                <a:gd name="T102" fmla="*/ 2629 w 3962"/>
                <a:gd name="T103" fmla="*/ 739 h 3963"/>
                <a:gd name="T104" fmla="*/ 2489 w 3962"/>
                <a:gd name="T105" fmla="*/ 673 h 3963"/>
                <a:gd name="T106" fmla="*/ 2503 w 3962"/>
                <a:gd name="T107" fmla="*/ 47 h 3963"/>
                <a:gd name="T108" fmla="*/ 647 w 3962"/>
                <a:gd name="T109" fmla="*/ 3 h 3963"/>
                <a:gd name="T110" fmla="*/ 743 w 3962"/>
                <a:gd name="T111" fmla="*/ 124 h 3963"/>
                <a:gd name="T112" fmla="*/ 673 w 3962"/>
                <a:gd name="T113" fmla="*/ 730 h 3963"/>
                <a:gd name="T114" fmla="*/ 523 w 3962"/>
                <a:gd name="T115" fmla="*/ 696 h 3963"/>
                <a:gd name="T116" fmla="*/ 508 w 3962"/>
                <a:gd name="T117" fmla="*/ 69 h 3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62" h="3963">
                  <a:moveTo>
                    <a:pt x="2848" y="2477"/>
                  </a:moveTo>
                  <a:lnTo>
                    <a:pt x="2876" y="2479"/>
                  </a:lnTo>
                  <a:lnTo>
                    <a:pt x="2902" y="2489"/>
                  </a:lnTo>
                  <a:lnTo>
                    <a:pt x="2925" y="2503"/>
                  </a:lnTo>
                  <a:lnTo>
                    <a:pt x="2944" y="2523"/>
                  </a:lnTo>
                  <a:lnTo>
                    <a:pt x="2959" y="2546"/>
                  </a:lnTo>
                  <a:lnTo>
                    <a:pt x="2968" y="2572"/>
                  </a:lnTo>
                  <a:lnTo>
                    <a:pt x="2972" y="2600"/>
                  </a:lnTo>
                  <a:lnTo>
                    <a:pt x="2972" y="2972"/>
                  </a:lnTo>
                  <a:lnTo>
                    <a:pt x="3343" y="2972"/>
                  </a:lnTo>
                  <a:lnTo>
                    <a:pt x="3371" y="2975"/>
                  </a:lnTo>
                  <a:lnTo>
                    <a:pt x="3397" y="2984"/>
                  </a:lnTo>
                  <a:lnTo>
                    <a:pt x="3420" y="2999"/>
                  </a:lnTo>
                  <a:lnTo>
                    <a:pt x="3440" y="3018"/>
                  </a:lnTo>
                  <a:lnTo>
                    <a:pt x="3454" y="3041"/>
                  </a:lnTo>
                  <a:lnTo>
                    <a:pt x="3464" y="3067"/>
                  </a:lnTo>
                  <a:lnTo>
                    <a:pt x="3467" y="3096"/>
                  </a:lnTo>
                  <a:lnTo>
                    <a:pt x="3464" y="3124"/>
                  </a:lnTo>
                  <a:lnTo>
                    <a:pt x="3454" y="3150"/>
                  </a:lnTo>
                  <a:lnTo>
                    <a:pt x="3440" y="3173"/>
                  </a:lnTo>
                  <a:lnTo>
                    <a:pt x="3420" y="3193"/>
                  </a:lnTo>
                  <a:lnTo>
                    <a:pt x="3397" y="3207"/>
                  </a:lnTo>
                  <a:lnTo>
                    <a:pt x="3371" y="3217"/>
                  </a:lnTo>
                  <a:lnTo>
                    <a:pt x="3343" y="3219"/>
                  </a:lnTo>
                  <a:lnTo>
                    <a:pt x="2848" y="3219"/>
                  </a:lnTo>
                  <a:lnTo>
                    <a:pt x="2819" y="3217"/>
                  </a:lnTo>
                  <a:lnTo>
                    <a:pt x="2794" y="3207"/>
                  </a:lnTo>
                  <a:lnTo>
                    <a:pt x="2771" y="3193"/>
                  </a:lnTo>
                  <a:lnTo>
                    <a:pt x="2752" y="3173"/>
                  </a:lnTo>
                  <a:lnTo>
                    <a:pt x="2736" y="3150"/>
                  </a:lnTo>
                  <a:lnTo>
                    <a:pt x="2727" y="3124"/>
                  </a:lnTo>
                  <a:lnTo>
                    <a:pt x="2724" y="3096"/>
                  </a:lnTo>
                  <a:lnTo>
                    <a:pt x="2724" y="2600"/>
                  </a:lnTo>
                  <a:lnTo>
                    <a:pt x="2727" y="2572"/>
                  </a:lnTo>
                  <a:lnTo>
                    <a:pt x="2736" y="2546"/>
                  </a:lnTo>
                  <a:lnTo>
                    <a:pt x="2752" y="2523"/>
                  </a:lnTo>
                  <a:lnTo>
                    <a:pt x="2771" y="2503"/>
                  </a:lnTo>
                  <a:lnTo>
                    <a:pt x="2794" y="2489"/>
                  </a:lnTo>
                  <a:lnTo>
                    <a:pt x="2819" y="2479"/>
                  </a:lnTo>
                  <a:lnTo>
                    <a:pt x="2848" y="2477"/>
                  </a:lnTo>
                  <a:close/>
                  <a:moveTo>
                    <a:pt x="2972" y="2229"/>
                  </a:moveTo>
                  <a:lnTo>
                    <a:pt x="2896" y="2232"/>
                  </a:lnTo>
                  <a:lnTo>
                    <a:pt x="2821" y="2244"/>
                  </a:lnTo>
                  <a:lnTo>
                    <a:pt x="2750" y="2262"/>
                  </a:lnTo>
                  <a:lnTo>
                    <a:pt x="2683" y="2288"/>
                  </a:lnTo>
                  <a:lnTo>
                    <a:pt x="2618" y="2319"/>
                  </a:lnTo>
                  <a:lnTo>
                    <a:pt x="2556" y="2356"/>
                  </a:lnTo>
                  <a:lnTo>
                    <a:pt x="2500" y="2399"/>
                  </a:lnTo>
                  <a:lnTo>
                    <a:pt x="2447" y="2447"/>
                  </a:lnTo>
                  <a:lnTo>
                    <a:pt x="2399" y="2500"/>
                  </a:lnTo>
                  <a:lnTo>
                    <a:pt x="2355" y="2556"/>
                  </a:lnTo>
                  <a:lnTo>
                    <a:pt x="2318" y="2618"/>
                  </a:lnTo>
                  <a:lnTo>
                    <a:pt x="2287" y="2683"/>
                  </a:lnTo>
                  <a:lnTo>
                    <a:pt x="2262" y="2752"/>
                  </a:lnTo>
                  <a:lnTo>
                    <a:pt x="2243" y="2823"/>
                  </a:lnTo>
                  <a:lnTo>
                    <a:pt x="2232" y="2896"/>
                  </a:lnTo>
                  <a:lnTo>
                    <a:pt x="2229" y="2972"/>
                  </a:lnTo>
                  <a:lnTo>
                    <a:pt x="2232" y="3048"/>
                  </a:lnTo>
                  <a:lnTo>
                    <a:pt x="2243" y="3122"/>
                  </a:lnTo>
                  <a:lnTo>
                    <a:pt x="2262" y="3193"/>
                  </a:lnTo>
                  <a:lnTo>
                    <a:pt x="2287" y="3261"/>
                  </a:lnTo>
                  <a:lnTo>
                    <a:pt x="2318" y="3325"/>
                  </a:lnTo>
                  <a:lnTo>
                    <a:pt x="2355" y="3387"/>
                  </a:lnTo>
                  <a:lnTo>
                    <a:pt x="2399" y="3444"/>
                  </a:lnTo>
                  <a:lnTo>
                    <a:pt x="2447" y="3497"/>
                  </a:lnTo>
                  <a:lnTo>
                    <a:pt x="2500" y="3544"/>
                  </a:lnTo>
                  <a:lnTo>
                    <a:pt x="2556" y="3588"/>
                  </a:lnTo>
                  <a:lnTo>
                    <a:pt x="2618" y="3625"/>
                  </a:lnTo>
                  <a:lnTo>
                    <a:pt x="2683" y="3657"/>
                  </a:lnTo>
                  <a:lnTo>
                    <a:pt x="2750" y="3682"/>
                  </a:lnTo>
                  <a:lnTo>
                    <a:pt x="2821" y="3700"/>
                  </a:lnTo>
                  <a:lnTo>
                    <a:pt x="2896" y="3711"/>
                  </a:lnTo>
                  <a:lnTo>
                    <a:pt x="2972" y="3714"/>
                  </a:lnTo>
                  <a:lnTo>
                    <a:pt x="3048" y="3711"/>
                  </a:lnTo>
                  <a:lnTo>
                    <a:pt x="3121" y="3700"/>
                  </a:lnTo>
                  <a:lnTo>
                    <a:pt x="3193" y="3682"/>
                  </a:lnTo>
                  <a:lnTo>
                    <a:pt x="3260" y="3657"/>
                  </a:lnTo>
                  <a:lnTo>
                    <a:pt x="3325" y="3625"/>
                  </a:lnTo>
                  <a:lnTo>
                    <a:pt x="3386" y="3588"/>
                  </a:lnTo>
                  <a:lnTo>
                    <a:pt x="3444" y="3544"/>
                  </a:lnTo>
                  <a:lnTo>
                    <a:pt x="3496" y="3497"/>
                  </a:lnTo>
                  <a:lnTo>
                    <a:pt x="3544" y="3444"/>
                  </a:lnTo>
                  <a:lnTo>
                    <a:pt x="3588" y="3387"/>
                  </a:lnTo>
                  <a:lnTo>
                    <a:pt x="3625" y="3325"/>
                  </a:lnTo>
                  <a:lnTo>
                    <a:pt x="3656" y="3261"/>
                  </a:lnTo>
                  <a:lnTo>
                    <a:pt x="3680" y="3193"/>
                  </a:lnTo>
                  <a:lnTo>
                    <a:pt x="3700" y="3122"/>
                  </a:lnTo>
                  <a:lnTo>
                    <a:pt x="3711" y="3048"/>
                  </a:lnTo>
                  <a:lnTo>
                    <a:pt x="3714" y="2972"/>
                  </a:lnTo>
                  <a:lnTo>
                    <a:pt x="3711" y="2896"/>
                  </a:lnTo>
                  <a:lnTo>
                    <a:pt x="3700" y="2823"/>
                  </a:lnTo>
                  <a:lnTo>
                    <a:pt x="3680" y="2752"/>
                  </a:lnTo>
                  <a:lnTo>
                    <a:pt x="3656" y="2683"/>
                  </a:lnTo>
                  <a:lnTo>
                    <a:pt x="3625" y="2618"/>
                  </a:lnTo>
                  <a:lnTo>
                    <a:pt x="3588" y="2556"/>
                  </a:lnTo>
                  <a:lnTo>
                    <a:pt x="3544" y="2500"/>
                  </a:lnTo>
                  <a:lnTo>
                    <a:pt x="3496" y="2447"/>
                  </a:lnTo>
                  <a:lnTo>
                    <a:pt x="3444" y="2399"/>
                  </a:lnTo>
                  <a:lnTo>
                    <a:pt x="3386" y="2356"/>
                  </a:lnTo>
                  <a:lnTo>
                    <a:pt x="3325" y="2319"/>
                  </a:lnTo>
                  <a:lnTo>
                    <a:pt x="3260" y="2288"/>
                  </a:lnTo>
                  <a:lnTo>
                    <a:pt x="3193" y="2262"/>
                  </a:lnTo>
                  <a:lnTo>
                    <a:pt x="3121" y="2244"/>
                  </a:lnTo>
                  <a:lnTo>
                    <a:pt x="3048" y="2232"/>
                  </a:lnTo>
                  <a:lnTo>
                    <a:pt x="2972" y="2229"/>
                  </a:lnTo>
                  <a:close/>
                  <a:moveTo>
                    <a:pt x="1238" y="2229"/>
                  </a:moveTo>
                  <a:lnTo>
                    <a:pt x="1734" y="2229"/>
                  </a:lnTo>
                  <a:lnTo>
                    <a:pt x="1734" y="2724"/>
                  </a:lnTo>
                  <a:lnTo>
                    <a:pt x="1238" y="2724"/>
                  </a:lnTo>
                  <a:lnTo>
                    <a:pt x="1238" y="2229"/>
                  </a:lnTo>
                  <a:close/>
                  <a:moveTo>
                    <a:pt x="495" y="2229"/>
                  </a:moveTo>
                  <a:lnTo>
                    <a:pt x="990" y="2229"/>
                  </a:lnTo>
                  <a:lnTo>
                    <a:pt x="990" y="2724"/>
                  </a:lnTo>
                  <a:lnTo>
                    <a:pt x="495" y="2724"/>
                  </a:lnTo>
                  <a:lnTo>
                    <a:pt x="495" y="2229"/>
                  </a:lnTo>
                  <a:close/>
                  <a:moveTo>
                    <a:pt x="2972" y="1982"/>
                  </a:moveTo>
                  <a:lnTo>
                    <a:pt x="3058" y="1985"/>
                  </a:lnTo>
                  <a:lnTo>
                    <a:pt x="3141" y="1996"/>
                  </a:lnTo>
                  <a:lnTo>
                    <a:pt x="3221" y="2013"/>
                  </a:lnTo>
                  <a:lnTo>
                    <a:pt x="3300" y="2037"/>
                  </a:lnTo>
                  <a:lnTo>
                    <a:pt x="3376" y="2067"/>
                  </a:lnTo>
                  <a:lnTo>
                    <a:pt x="3448" y="2103"/>
                  </a:lnTo>
                  <a:lnTo>
                    <a:pt x="3517" y="2144"/>
                  </a:lnTo>
                  <a:lnTo>
                    <a:pt x="3582" y="2191"/>
                  </a:lnTo>
                  <a:lnTo>
                    <a:pt x="3643" y="2243"/>
                  </a:lnTo>
                  <a:lnTo>
                    <a:pt x="3700" y="2300"/>
                  </a:lnTo>
                  <a:lnTo>
                    <a:pt x="3752" y="2361"/>
                  </a:lnTo>
                  <a:lnTo>
                    <a:pt x="3799" y="2426"/>
                  </a:lnTo>
                  <a:lnTo>
                    <a:pt x="3841" y="2495"/>
                  </a:lnTo>
                  <a:lnTo>
                    <a:pt x="3876" y="2567"/>
                  </a:lnTo>
                  <a:lnTo>
                    <a:pt x="3906" y="2643"/>
                  </a:lnTo>
                  <a:lnTo>
                    <a:pt x="3930" y="2722"/>
                  </a:lnTo>
                  <a:lnTo>
                    <a:pt x="3948" y="2803"/>
                  </a:lnTo>
                  <a:lnTo>
                    <a:pt x="3959" y="2887"/>
                  </a:lnTo>
                  <a:lnTo>
                    <a:pt x="3962" y="2972"/>
                  </a:lnTo>
                  <a:lnTo>
                    <a:pt x="3959" y="3058"/>
                  </a:lnTo>
                  <a:lnTo>
                    <a:pt x="3948" y="3141"/>
                  </a:lnTo>
                  <a:lnTo>
                    <a:pt x="3930" y="3222"/>
                  </a:lnTo>
                  <a:lnTo>
                    <a:pt x="3906" y="3300"/>
                  </a:lnTo>
                  <a:lnTo>
                    <a:pt x="3876" y="3376"/>
                  </a:lnTo>
                  <a:lnTo>
                    <a:pt x="3841" y="3448"/>
                  </a:lnTo>
                  <a:lnTo>
                    <a:pt x="3799" y="3518"/>
                  </a:lnTo>
                  <a:lnTo>
                    <a:pt x="3752" y="3583"/>
                  </a:lnTo>
                  <a:lnTo>
                    <a:pt x="3700" y="3643"/>
                  </a:lnTo>
                  <a:lnTo>
                    <a:pt x="3643" y="3700"/>
                  </a:lnTo>
                  <a:lnTo>
                    <a:pt x="3582" y="3752"/>
                  </a:lnTo>
                  <a:lnTo>
                    <a:pt x="3517" y="3799"/>
                  </a:lnTo>
                  <a:lnTo>
                    <a:pt x="3448" y="3841"/>
                  </a:lnTo>
                  <a:lnTo>
                    <a:pt x="3376" y="3877"/>
                  </a:lnTo>
                  <a:lnTo>
                    <a:pt x="3300" y="3907"/>
                  </a:lnTo>
                  <a:lnTo>
                    <a:pt x="3221" y="3931"/>
                  </a:lnTo>
                  <a:lnTo>
                    <a:pt x="3141" y="3948"/>
                  </a:lnTo>
                  <a:lnTo>
                    <a:pt x="3058" y="3959"/>
                  </a:lnTo>
                  <a:lnTo>
                    <a:pt x="2972" y="3963"/>
                  </a:lnTo>
                  <a:lnTo>
                    <a:pt x="2886" y="3959"/>
                  </a:lnTo>
                  <a:lnTo>
                    <a:pt x="2802" y="3948"/>
                  </a:lnTo>
                  <a:lnTo>
                    <a:pt x="2721" y="3931"/>
                  </a:lnTo>
                  <a:lnTo>
                    <a:pt x="2643" y="3907"/>
                  </a:lnTo>
                  <a:lnTo>
                    <a:pt x="2567" y="3877"/>
                  </a:lnTo>
                  <a:lnTo>
                    <a:pt x="2495" y="3841"/>
                  </a:lnTo>
                  <a:lnTo>
                    <a:pt x="2426" y="3799"/>
                  </a:lnTo>
                  <a:lnTo>
                    <a:pt x="2361" y="3752"/>
                  </a:lnTo>
                  <a:lnTo>
                    <a:pt x="2300" y="3700"/>
                  </a:lnTo>
                  <a:lnTo>
                    <a:pt x="2243" y="3643"/>
                  </a:lnTo>
                  <a:lnTo>
                    <a:pt x="2191" y="3583"/>
                  </a:lnTo>
                  <a:lnTo>
                    <a:pt x="2144" y="3518"/>
                  </a:lnTo>
                  <a:lnTo>
                    <a:pt x="2103" y="3448"/>
                  </a:lnTo>
                  <a:lnTo>
                    <a:pt x="2067" y="3376"/>
                  </a:lnTo>
                  <a:lnTo>
                    <a:pt x="2037" y="3300"/>
                  </a:lnTo>
                  <a:lnTo>
                    <a:pt x="2013" y="3222"/>
                  </a:lnTo>
                  <a:lnTo>
                    <a:pt x="1995" y="3141"/>
                  </a:lnTo>
                  <a:lnTo>
                    <a:pt x="1984" y="3058"/>
                  </a:lnTo>
                  <a:lnTo>
                    <a:pt x="1980" y="2972"/>
                  </a:lnTo>
                  <a:lnTo>
                    <a:pt x="1984" y="2887"/>
                  </a:lnTo>
                  <a:lnTo>
                    <a:pt x="1995" y="2803"/>
                  </a:lnTo>
                  <a:lnTo>
                    <a:pt x="2013" y="2722"/>
                  </a:lnTo>
                  <a:lnTo>
                    <a:pt x="2037" y="2643"/>
                  </a:lnTo>
                  <a:lnTo>
                    <a:pt x="2067" y="2567"/>
                  </a:lnTo>
                  <a:lnTo>
                    <a:pt x="2103" y="2495"/>
                  </a:lnTo>
                  <a:lnTo>
                    <a:pt x="2144" y="2426"/>
                  </a:lnTo>
                  <a:lnTo>
                    <a:pt x="2191" y="2361"/>
                  </a:lnTo>
                  <a:lnTo>
                    <a:pt x="2243" y="2300"/>
                  </a:lnTo>
                  <a:lnTo>
                    <a:pt x="2300" y="2243"/>
                  </a:lnTo>
                  <a:lnTo>
                    <a:pt x="2361" y="2191"/>
                  </a:lnTo>
                  <a:lnTo>
                    <a:pt x="2426" y="2144"/>
                  </a:lnTo>
                  <a:lnTo>
                    <a:pt x="2495" y="2103"/>
                  </a:lnTo>
                  <a:lnTo>
                    <a:pt x="2567" y="2067"/>
                  </a:lnTo>
                  <a:lnTo>
                    <a:pt x="2643" y="2037"/>
                  </a:lnTo>
                  <a:lnTo>
                    <a:pt x="2721" y="2013"/>
                  </a:lnTo>
                  <a:lnTo>
                    <a:pt x="2802" y="1996"/>
                  </a:lnTo>
                  <a:lnTo>
                    <a:pt x="2886" y="1985"/>
                  </a:lnTo>
                  <a:lnTo>
                    <a:pt x="2972" y="1982"/>
                  </a:lnTo>
                  <a:close/>
                  <a:moveTo>
                    <a:pt x="1980" y="1486"/>
                  </a:moveTo>
                  <a:lnTo>
                    <a:pt x="2476" y="1486"/>
                  </a:lnTo>
                  <a:lnTo>
                    <a:pt x="2476" y="1982"/>
                  </a:lnTo>
                  <a:lnTo>
                    <a:pt x="1980" y="1982"/>
                  </a:lnTo>
                  <a:lnTo>
                    <a:pt x="1980" y="1486"/>
                  </a:lnTo>
                  <a:close/>
                  <a:moveTo>
                    <a:pt x="1238" y="1486"/>
                  </a:moveTo>
                  <a:lnTo>
                    <a:pt x="1734" y="1486"/>
                  </a:lnTo>
                  <a:lnTo>
                    <a:pt x="1734" y="1982"/>
                  </a:lnTo>
                  <a:lnTo>
                    <a:pt x="1238" y="1982"/>
                  </a:lnTo>
                  <a:lnTo>
                    <a:pt x="1238" y="1486"/>
                  </a:lnTo>
                  <a:close/>
                  <a:moveTo>
                    <a:pt x="495" y="1486"/>
                  </a:moveTo>
                  <a:lnTo>
                    <a:pt x="990" y="1486"/>
                  </a:lnTo>
                  <a:lnTo>
                    <a:pt x="990" y="1982"/>
                  </a:lnTo>
                  <a:lnTo>
                    <a:pt x="495" y="1982"/>
                  </a:lnTo>
                  <a:lnTo>
                    <a:pt x="495" y="1486"/>
                  </a:lnTo>
                  <a:close/>
                  <a:moveTo>
                    <a:pt x="268" y="495"/>
                  </a:moveTo>
                  <a:lnTo>
                    <a:pt x="371" y="495"/>
                  </a:lnTo>
                  <a:lnTo>
                    <a:pt x="371" y="619"/>
                  </a:lnTo>
                  <a:lnTo>
                    <a:pt x="374" y="659"/>
                  </a:lnTo>
                  <a:lnTo>
                    <a:pt x="384" y="697"/>
                  </a:lnTo>
                  <a:lnTo>
                    <a:pt x="399" y="732"/>
                  </a:lnTo>
                  <a:lnTo>
                    <a:pt x="419" y="765"/>
                  </a:lnTo>
                  <a:lnTo>
                    <a:pt x="444" y="794"/>
                  </a:lnTo>
                  <a:lnTo>
                    <a:pt x="473" y="819"/>
                  </a:lnTo>
                  <a:lnTo>
                    <a:pt x="505" y="839"/>
                  </a:lnTo>
                  <a:lnTo>
                    <a:pt x="541" y="854"/>
                  </a:lnTo>
                  <a:lnTo>
                    <a:pt x="579" y="864"/>
                  </a:lnTo>
                  <a:lnTo>
                    <a:pt x="619" y="867"/>
                  </a:lnTo>
                  <a:lnTo>
                    <a:pt x="659" y="864"/>
                  </a:lnTo>
                  <a:lnTo>
                    <a:pt x="697" y="854"/>
                  </a:lnTo>
                  <a:lnTo>
                    <a:pt x="732" y="839"/>
                  </a:lnTo>
                  <a:lnTo>
                    <a:pt x="765" y="819"/>
                  </a:lnTo>
                  <a:lnTo>
                    <a:pt x="794" y="794"/>
                  </a:lnTo>
                  <a:lnTo>
                    <a:pt x="819" y="765"/>
                  </a:lnTo>
                  <a:lnTo>
                    <a:pt x="838" y="732"/>
                  </a:lnTo>
                  <a:lnTo>
                    <a:pt x="854" y="697"/>
                  </a:lnTo>
                  <a:lnTo>
                    <a:pt x="864" y="659"/>
                  </a:lnTo>
                  <a:lnTo>
                    <a:pt x="866" y="619"/>
                  </a:lnTo>
                  <a:lnTo>
                    <a:pt x="866" y="495"/>
                  </a:lnTo>
                  <a:lnTo>
                    <a:pt x="2353" y="495"/>
                  </a:lnTo>
                  <a:lnTo>
                    <a:pt x="2353" y="619"/>
                  </a:lnTo>
                  <a:lnTo>
                    <a:pt x="2355" y="659"/>
                  </a:lnTo>
                  <a:lnTo>
                    <a:pt x="2365" y="697"/>
                  </a:lnTo>
                  <a:lnTo>
                    <a:pt x="2380" y="732"/>
                  </a:lnTo>
                  <a:lnTo>
                    <a:pt x="2400" y="765"/>
                  </a:lnTo>
                  <a:lnTo>
                    <a:pt x="2425" y="794"/>
                  </a:lnTo>
                  <a:lnTo>
                    <a:pt x="2454" y="819"/>
                  </a:lnTo>
                  <a:lnTo>
                    <a:pt x="2487" y="839"/>
                  </a:lnTo>
                  <a:lnTo>
                    <a:pt x="2521" y="854"/>
                  </a:lnTo>
                  <a:lnTo>
                    <a:pt x="2560" y="864"/>
                  </a:lnTo>
                  <a:lnTo>
                    <a:pt x="2600" y="867"/>
                  </a:lnTo>
                  <a:lnTo>
                    <a:pt x="2641" y="864"/>
                  </a:lnTo>
                  <a:lnTo>
                    <a:pt x="2678" y="854"/>
                  </a:lnTo>
                  <a:lnTo>
                    <a:pt x="2714" y="839"/>
                  </a:lnTo>
                  <a:lnTo>
                    <a:pt x="2747" y="819"/>
                  </a:lnTo>
                  <a:lnTo>
                    <a:pt x="2776" y="794"/>
                  </a:lnTo>
                  <a:lnTo>
                    <a:pt x="2800" y="765"/>
                  </a:lnTo>
                  <a:lnTo>
                    <a:pt x="2820" y="732"/>
                  </a:lnTo>
                  <a:lnTo>
                    <a:pt x="2835" y="697"/>
                  </a:lnTo>
                  <a:lnTo>
                    <a:pt x="2844" y="659"/>
                  </a:lnTo>
                  <a:lnTo>
                    <a:pt x="2848" y="619"/>
                  </a:lnTo>
                  <a:lnTo>
                    <a:pt x="2848" y="495"/>
                  </a:lnTo>
                  <a:lnTo>
                    <a:pt x="2952" y="495"/>
                  </a:lnTo>
                  <a:lnTo>
                    <a:pt x="2995" y="498"/>
                  </a:lnTo>
                  <a:lnTo>
                    <a:pt x="3036" y="509"/>
                  </a:lnTo>
                  <a:lnTo>
                    <a:pt x="3074" y="526"/>
                  </a:lnTo>
                  <a:lnTo>
                    <a:pt x="3109" y="548"/>
                  </a:lnTo>
                  <a:lnTo>
                    <a:pt x="3141" y="574"/>
                  </a:lnTo>
                  <a:lnTo>
                    <a:pt x="3167" y="607"/>
                  </a:lnTo>
                  <a:lnTo>
                    <a:pt x="3189" y="642"/>
                  </a:lnTo>
                  <a:lnTo>
                    <a:pt x="3206" y="682"/>
                  </a:lnTo>
                  <a:lnTo>
                    <a:pt x="3215" y="724"/>
                  </a:lnTo>
                  <a:lnTo>
                    <a:pt x="3219" y="767"/>
                  </a:lnTo>
                  <a:lnTo>
                    <a:pt x="3219" y="1733"/>
                  </a:lnTo>
                  <a:lnTo>
                    <a:pt x="2972" y="1733"/>
                  </a:lnTo>
                  <a:lnTo>
                    <a:pt x="2972" y="1238"/>
                  </a:lnTo>
                  <a:lnTo>
                    <a:pt x="248" y="1238"/>
                  </a:lnTo>
                  <a:lnTo>
                    <a:pt x="248" y="2947"/>
                  </a:lnTo>
                  <a:lnTo>
                    <a:pt x="250" y="2959"/>
                  </a:lnTo>
                  <a:lnTo>
                    <a:pt x="258" y="2969"/>
                  </a:lnTo>
                  <a:lnTo>
                    <a:pt x="268" y="2972"/>
                  </a:lnTo>
                  <a:lnTo>
                    <a:pt x="1734" y="2972"/>
                  </a:lnTo>
                  <a:lnTo>
                    <a:pt x="1734" y="3219"/>
                  </a:lnTo>
                  <a:lnTo>
                    <a:pt x="268" y="3219"/>
                  </a:lnTo>
                  <a:lnTo>
                    <a:pt x="225" y="3216"/>
                  </a:lnTo>
                  <a:lnTo>
                    <a:pt x="183" y="3206"/>
                  </a:lnTo>
                  <a:lnTo>
                    <a:pt x="144" y="3189"/>
                  </a:lnTo>
                  <a:lnTo>
                    <a:pt x="109" y="3167"/>
                  </a:lnTo>
                  <a:lnTo>
                    <a:pt x="78" y="3140"/>
                  </a:lnTo>
                  <a:lnTo>
                    <a:pt x="52" y="3108"/>
                  </a:lnTo>
                  <a:lnTo>
                    <a:pt x="30" y="3072"/>
                  </a:lnTo>
                  <a:lnTo>
                    <a:pt x="13" y="3034"/>
                  </a:lnTo>
                  <a:lnTo>
                    <a:pt x="3" y="2991"/>
                  </a:lnTo>
                  <a:lnTo>
                    <a:pt x="0" y="2947"/>
                  </a:lnTo>
                  <a:lnTo>
                    <a:pt x="0" y="767"/>
                  </a:lnTo>
                  <a:lnTo>
                    <a:pt x="3" y="724"/>
                  </a:lnTo>
                  <a:lnTo>
                    <a:pt x="13" y="682"/>
                  </a:lnTo>
                  <a:lnTo>
                    <a:pt x="30" y="642"/>
                  </a:lnTo>
                  <a:lnTo>
                    <a:pt x="52" y="607"/>
                  </a:lnTo>
                  <a:lnTo>
                    <a:pt x="78" y="574"/>
                  </a:lnTo>
                  <a:lnTo>
                    <a:pt x="109" y="548"/>
                  </a:lnTo>
                  <a:lnTo>
                    <a:pt x="144" y="526"/>
                  </a:lnTo>
                  <a:lnTo>
                    <a:pt x="183" y="509"/>
                  </a:lnTo>
                  <a:lnTo>
                    <a:pt x="225" y="498"/>
                  </a:lnTo>
                  <a:lnTo>
                    <a:pt x="268" y="495"/>
                  </a:lnTo>
                  <a:close/>
                  <a:moveTo>
                    <a:pt x="2600" y="0"/>
                  </a:moveTo>
                  <a:lnTo>
                    <a:pt x="2629" y="3"/>
                  </a:lnTo>
                  <a:lnTo>
                    <a:pt x="2654" y="13"/>
                  </a:lnTo>
                  <a:lnTo>
                    <a:pt x="2678" y="27"/>
                  </a:lnTo>
                  <a:lnTo>
                    <a:pt x="2696" y="47"/>
                  </a:lnTo>
                  <a:lnTo>
                    <a:pt x="2712" y="69"/>
                  </a:lnTo>
                  <a:lnTo>
                    <a:pt x="2720" y="95"/>
                  </a:lnTo>
                  <a:lnTo>
                    <a:pt x="2724" y="124"/>
                  </a:lnTo>
                  <a:lnTo>
                    <a:pt x="2724" y="619"/>
                  </a:lnTo>
                  <a:lnTo>
                    <a:pt x="2720" y="648"/>
                  </a:lnTo>
                  <a:lnTo>
                    <a:pt x="2712" y="673"/>
                  </a:lnTo>
                  <a:lnTo>
                    <a:pt x="2696" y="696"/>
                  </a:lnTo>
                  <a:lnTo>
                    <a:pt x="2678" y="715"/>
                  </a:lnTo>
                  <a:lnTo>
                    <a:pt x="2654" y="730"/>
                  </a:lnTo>
                  <a:lnTo>
                    <a:pt x="2629" y="739"/>
                  </a:lnTo>
                  <a:lnTo>
                    <a:pt x="2600" y="743"/>
                  </a:lnTo>
                  <a:lnTo>
                    <a:pt x="2572" y="739"/>
                  </a:lnTo>
                  <a:lnTo>
                    <a:pt x="2546" y="730"/>
                  </a:lnTo>
                  <a:lnTo>
                    <a:pt x="2523" y="715"/>
                  </a:lnTo>
                  <a:lnTo>
                    <a:pt x="2503" y="696"/>
                  </a:lnTo>
                  <a:lnTo>
                    <a:pt x="2489" y="673"/>
                  </a:lnTo>
                  <a:lnTo>
                    <a:pt x="2479" y="648"/>
                  </a:lnTo>
                  <a:lnTo>
                    <a:pt x="2476" y="619"/>
                  </a:lnTo>
                  <a:lnTo>
                    <a:pt x="2476" y="124"/>
                  </a:lnTo>
                  <a:lnTo>
                    <a:pt x="2479" y="95"/>
                  </a:lnTo>
                  <a:lnTo>
                    <a:pt x="2489" y="69"/>
                  </a:lnTo>
                  <a:lnTo>
                    <a:pt x="2503" y="47"/>
                  </a:lnTo>
                  <a:lnTo>
                    <a:pt x="2523" y="27"/>
                  </a:lnTo>
                  <a:lnTo>
                    <a:pt x="2546" y="13"/>
                  </a:lnTo>
                  <a:lnTo>
                    <a:pt x="2572" y="3"/>
                  </a:lnTo>
                  <a:lnTo>
                    <a:pt x="2600" y="0"/>
                  </a:lnTo>
                  <a:close/>
                  <a:moveTo>
                    <a:pt x="619" y="0"/>
                  </a:moveTo>
                  <a:lnTo>
                    <a:pt x="647" y="3"/>
                  </a:lnTo>
                  <a:lnTo>
                    <a:pt x="673" y="13"/>
                  </a:lnTo>
                  <a:lnTo>
                    <a:pt x="696" y="27"/>
                  </a:lnTo>
                  <a:lnTo>
                    <a:pt x="715" y="47"/>
                  </a:lnTo>
                  <a:lnTo>
                    <a:pt x="730" y="69"/>
                  </a:lnTo>
                  <a:lnTo>
                    <a:pt x="740" y="95"/>
                  </a:lnTo>
                  <a:lnTo>
                    <a:pt x="743" y="124"/>
                  </a:lnTo>
                  <a:lnTo>
                    <a:pt x="743" y="619"/>
                  </a:lnTo>
                  <a:lnTo>
                    <a:pt x="740" y="648"/>
                  </a:lnTo>
                  <a:lnTo>
                    <a:pt x="730" y="673"/>
                  </a:lnTo>
                  <a:lnTo>
                    <a:pt x="715" y="696"/>
                  </a:lnTo>
                  <a:lnTo>
                    <a:pt x="696" y="715"/>
                  </a:lnTo>
                  <a:lnTo>
                    <a:pt x="673" y="730"/>
                  </a:lnTo>
                  <a:lnTo>
                    <a:pt x="647" y="739"/>
                  </a:lnTo>
                  <a:lnTo>
                    <a:pt x="619" y="743"/>
                  </a:lnTo>
                  <a:lnTo>
                    <a:pt x="590" y="739"/>
                  </a:lnTo>
                  <a:lnTo>
                    <a:pt x="565" y="730"/>
                  </a:lnTo>
                  <a:lnTo>
                    <a:pt x="542" y="715"/>
                  </a:lnTo>
                  <a:lnTo>
                    <a:pt x="523" y="696"/>
                  </a:lnTo>
                  <a:lnTo>
                    <a:pt x="508" y="673"/>
                  </a:lnTo>
                  <a:lnTo>
                    <a:pt x="499" y="648"/>
                  </a:lnTo>
                  <a:lnTo>
                    <a:pt x="495" y="619"/>
                  </a:lnTo>
                  <a:lnTo>
                    <a:pt x="495" y="124"/>
                  </a:lnTo>
                  <a:lnTo>
                    <a:pt x="499" y="95"/>
                  </a:lnTo>
                  <a:lnTo>
                    <a:pt x="508" y="69"/>
                  </a:lnTo>
                  <a:lnTo>
                    <a:pt x="523" y="47"/>
                  </a:lnTo>
                  <a:lnTo>
                    <a:pt x="542" y="27"/>
                  </a:lnTo>
                  <a:lnTo>
                    <a:pt x="565" y="13"/>
                  </a:lnTo>
                  <a:lnTo>
                    <a:pt x="590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2247955" y="3180399"/>
              <a:ext cx="704571" cy="702239"/>
              <a:chOff x="4575175" y="3521076"/>
              <a:chExt cx="479425" cy="477838"/>
            </a:xfrm>
            <a:solidFill>
              <a:schemeClr val="bg1"/>
            </a:solidFill>
          </p:grpSpPr>
          <p:sp>
            <p:nvSpPr>
              <p:cNvPr id="62" name="Freeform 54"/>
              <p:cNvSpPr>
                <a:spLocks/>
              </p:cNvSpPr>
              <p:nvPr/>
            </p:nvSpPr>
            <p:spPr bwMode="auto">
              <a:xfrm>
                <a:off x="4657725" y="3606801"/>
                <a:ext cx="206375" cy="42863"/>
              </a:xfrm>
              <a:custGeom>
                <a:avLst/>
                <a:gdLst>
                  <a:gd name="T0" fmla="*/ 151 w 1438"/>
                  <a:gd name="T1" fmla="*/ 0 h 302"/>
                  <a:gd name="T2" fmla="*/ 1287 w 1438"/>
                  <a:gd name="T3" fmla="*/ 0 h 302"/>
                  <a:gd name="T4" fmla="*/ 1318 w 1438"/>
                  <a:gd name="T5" fmla="*/ 3 h 302"/>
                  <a:gd name="T6" fmla="*/ 1346 w 1438"/>
                  <a:gd name="T7" fmla="*/ 12 h 302"/>
                  <a:gd name="T8" fmla="*/ 1372 w 1438"/>
                  <a:gd name="T9" fmla="*/ 26 h 302"/>
                  <a:gd name="T10" fmla="*/ 1394 w 1438"/>
                  <a:gd name="T11" fmla="*/ 45 h 302"/>
                  <a:gd name="T12" fmla="*/ 1413 w 1438"/>
                  <a:gd name="T13" fmla="*/ 67 h 302"/>
                  <a:gd name="T14" fmla="*/ 1426 w 1438"/>
                  <a:gd name="T15" fmla="*/ 93 h 302"/>
                  <a:gd name="T16" fmla="*/ 1435 w 1438"/>
                  <a:gd name="T17" fmla="*/ 121 h 302"/>
                  <a:gd name="T18" fmla="*/ 1438 w 1438"/>
                  <a:gd name="T19" fmla="*/ 151 h 302"/>
                  <a:gd name="T20" fmla="*/ 1435 w 1438"/>
                  <a:gd name="T21" fmla="*/ 181 h 302"/>
                  <a:gd name="T22" fmla="*/ 1426 w 1438"/>
                  <a:gd name="T23" fmla="*/ 209 h 302"/>
                  <a:gd name="T24" fmla="*/ 1413 w 1438"/>
                  <a:gd name="T25" fmla="*/ 235 h 302"/>
                  <a:gd name="T26" fmla="*/ 1394 w 1438"/>
                  <a:gd name="T27" fmla="*/ 257 h 302"/>
                  <a:gd name="T28" fmla="*/ 1372 w 1438"/>
                  <a:gd name="T29" fmla="*/ 276 h 302"/>
                  <a:gd name="T30" fmla="*/ 1346 w 1438"/>
                  <a:gd name="T31" fmla="*/ 289 h 302"/>
                  <a:gd name="T32" fmla="*/ 1318 w 1438"/>
                  <a:gd name="T33" fmla="*/ 298 h 302"/>
                  <a:gd name="T34" fmla="*/ 1287 w 1438"/>
                  <a:gd name="T35" fmla="*/ 302 h 302"/>
                  <a:gd name="T36" fmla="*/ 151 w 1438"/>
                  <a:gd name="T37" fmla="*/ 302 h 302"/>
                  <a:gd name="T38" fmla="*/ 121 w 1438"/>
                  <a:gd name="T39" fmla="*/ 298 h 302"/>
                  <a:gd name="T40" fmla="*/ 93 w 1438"/>
                  <a:gd name="T41" fmla="*/ 289 h 302"/>
                  <a:gd name="T42" fmla="*/ 66 w 1438"/>
                  <a:gd name="T43" fmla="*/ 276 h 302"/>
                  <a:gd name="T44" fmla="*/ 44 w 1438"/>
                  <a:gd name="T45" fmla="*/ 257 h 302"/>
                  <a:gd name="T46" fmla="*/ 26 w 1438"/>
                  <a:gd name="T47" fmla="*/ 235 h 302"/>
                  <a:gd name="T48" fmla="*/ 12 w 1438"/>
                  <a:gd name="T49" fmla="*/ 209 h 302"/>
                  <a:gd name="T50" fmla="*/ 4 w 1438"/>
                  <a:gd name="T51" fmla="*/ 181 h 302"/>
                  <a:gd name="T52" fmla="*/ 0 w 1438"/>
                  <a:gd name="T53" fmla="*/ 151 h 302"/>
                  <a:gd name="T54" fmla="*/ 4 w 1438"/>
                  <a:gd name="T55" fmla="*/ 121 h 302"/>
                  <a:gd name="T56" fmla="*/ 12 w 1438"/>
                  <a:gd name="T57" fmla="*/ 93 h 302"/>
                  <a:gd name="T58" fmla="*/ 26 w 1438"/>
                  <a:gd name="T59" fmla="*/ 67 h 302"/>
                  <a:gd name="T60" fmla="*/ 44 w 1438"/>
                  <a:gd name="T61" fmla="*/ 45 h 302"/>
                  <a:gd name="T62" fmla="*/ 66 w 1438"/>
                  <a:gd name="T63" fmla="*/ 26 h 302"/>
                  <a:gd name="T64" fmla="*/ 93 w 1438"/>
                  <a:gd name="T65" fmla="*/ 12 h 302"/>
                  <a:gd name="T66" fmla="*/ 121 w 1438"/>
                  <a:gd name="T67" fmla="*/ 3 h 302"/>
                  <a:gd name="T68" fmla="*/ 151 w 1438"/>
                  <a:gd name="T69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2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5"/>
                    </a:lnTo>
                    <a:lnTo>
                      <a:pt x="1413" y="67"/>
                    </a:lnTo>
                    <a:lnTo>
                      <a:pt x="1426" y="93"/>
                    </a:lnTo>
                    <a:lnTo>
                      <a:pt x="1435" y="121"/>
                    </a:lnTo>
                    <a:lnTo>
                      <a:pt x="1438" y="151"/>
                    </a:lnTo>
                    <a:lnTo>
                      <a:pt x="1435" y="181"/>
                    </a:lnTo>
                    <a:lnTo>
                      <a:pt x="1426" y="209"/>
                    </a:lnTo>
                    <a:lnTo>
                      <a:pt x="1413" y="235"/>
                    </a:lnTo>
                    <a:lnTo>
                      <a:pt x="1394" y="257"/>
                    </a:lnTo>
                    <a:lnTo>
                      <a:pt x="1372" y="276"/>
                    </a:lnTo>
                    <a:lnTo>
                      <a:pt x="1346" y="289"/>
                    </a:lnTo>
                    <a:lnTo>
                      <a:pt x="1318" y="298"/>
                    </a:lnTo>
                    <a:lnTo>
                      <a:pt x="1287" y="302"/>
                    </a:lnTo>
                    <a:lnTo>
                      <a:pt x="151" y="302"/>
                    </a:lnTo>
                    <a:lnTo>
                      <a:pt x="121" y="298"/>
                    </a:lnTo>
                    <a:lnTo>
                      <a:pt x="93" y="289"/>
                    </a:lnTo>
                    <a:lnTo>
                      <a:pt x="66" y="276"/>
                    </a:lnTo>
                    <a:lnTo>
                      <a:pt x="44" y="257"/>
                    </a:lnTo>
                    <a:lnTo>
                      <a:pt x="26" y="235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1"/>
                    </a:lnTo>
                    <a:lnTo>
                      <a:pt x="12" y="93"/>
                    </a:lnTo>
                    <a:lnTo>
                      <a:pt x="26" y="67"/>
                    </a:lnTo>
                    <a:lnTo>
                      <a:pt x="44" y="45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55"/>
              <p:cNvSpPr>
                <a:spLocks/>
              </p:cNvSpPr>
              <p:nvPr/>
            </p:nvSpPr>
            <p:spPr bwMode="auto">
              <a:xfrm>
                <a:off x="4657725" y="3687763"/>
                <a:ext cx="206375" cy="42863"/>
              </a:xfrm>
              <a:custGeom>
                <a:avLst/>
                <a:gdLst>
                  <a:gd name="T0" fmla="*/ 151 w 1438"/>
                  <a:gd name="T1" fmla="*/ 0 h 301"/>
                  <a:gd name="T2" fmla="*/ 1287 w 1438"/>
                  <a:gd name="T3" fmla="*/ 0 h 301"/>
                  <a:gd name="T4" fmla="*/ 1318 w 1438"/>
                  <a:gd name="T5" fmla="*/ 3 h 301"/>
                  <a:gd name="T6" fmla="*/ 1346 w 1438"/>
                  <a:gd name="T7" fmla="*/ 12 h 301"/>
                  <a:gd name="T8" fmla="*/ 1372 w 1438"/>
                  <a:gd name="T9" fmla="*/ 26 h 301"/>
                  <a:gd name="T10" fmla="*/ 1394 w 1438"/>
                  <a:gd name="T11" fmla="*/ 44 h 301"/>
                  <a:gd name="T12" fmla="*/ 1413 w 1438"/>
                  <a:gd name="T13" fmla="*/ 66 h 301"/>
                  <a:gd name="T14" fmla="*/ 1426 w 1438"/>
                  <a:gd name="T15" fmla="*/ 92 h 301"/>
                  <a:gd name="T16" fmla="*/ 1435 w 1438"/>
                  <a:gd name="T17" fmla="*/ 120 h 301"/>
                  <a:gd name="T18" fmla="*/ 1438 w 1438"/>
                  <a:gd name="T19" fmla="*/ 150 h 301"/>
                  <a:gd name="T20" fmla="*/ 1435 w 1438"/>
                  <a:gd name="T21" fmla="*/ 181 h 301"/>
                  <a:gd name="T22" fmla="*/ 1426 w 1438"/>
                  <a:gd name="T23" fmla="*/ 210 h 301"/>
                  <a:gd name="T24" fmla="*/ 1413 w 1438"/>
                  <a:gd name="T25" fmla="*/ 235 h 301"/>
                  <a:gd name="T26" fmla="*/ 1394 w 1438"/>
                  <a:gd name="T27" fmla="*/ 258 h 301"/>
                  <a:gd name="T28" fmla="*/ 1372 w 1438"/>
                  <a:gd name="T29" fmla="*/ 275 h 301"/>
                  <a:gd name="T30" fmla="*/ 1346 w 1438"/>
                  <a:gd name="T31" fmla="*/ 290 h 301"/>
                  <a:gd name="T32" fmla="*/ 1318 w 1438"/>
                  <a:gd name="T33" fmla="*/ 298 h 301"/>
                  <a:gd name="T34" fmla="*/ 1287 w 1438"/>
                  <a:gd name="T35" fmla="*/ 301 h 301"/>
                  <a:gd name="T36" fmla="*/ 151 w 1438"/>
                  <a:gd name="T37" fmla="*/ 301 h 301"/>
                  <a:gd name="T38" fmla="*/ 121 w 1438"/>
                  <a:gd name="T39" fmla="*/ 298 h 301"/>
                  <a:gd name="T40" fmla="*/ 93 w 1438"/>
                  <a:gd name="T41" fmla="*/ 290 h 301"/>
                  <a:gd name="T42" fmla="*/ 66 w 1438"/>
                  <a:gd name="T43" fmla="*/ 275 h 301"/>
                  <a:gd name="T44" fmla="*/ 44 w 1438"/>
                  <a:gd name="T45" fmla="*/ 258 h 301"/>
                  <a:gd name="T46" fmla="*/ 26 w 1438"/>
                  <a:gd name="T47" fmla="*/ 235 h 301"/>
                  <a:gd name="T48" fmla="*/ 12 w 1438"/>
                  <a:gd name="T49" fmla="*/ 210 h 301"/>
                  <a:gd name="T50" fmla="*/ 4 w 1438"/>
                  <a:gd name="T51" fmla="*/ 181 h 301"/>
                  <a:gd name="T52" fmla="*/ 0 w 1438"/>
                  <a:gd name="T53" fmla="*/ 150 h 301"/>
                  <a:gd name="T54" fmla="*/ 4 w 1438"/>
                  <a:gd name="T55" fmla="*/ 120 h 301"/>
                  <a:gd name="T56" fmla="*/ 12 w 1438"/>
                  <a:gd name="T57" fmla="*/ 92 h 301"/>
                  <a:gd name="T58" fmla="*/ 26 w 1438"/>
                  <a:gd name="T59" fmla="*/ 66 h 301"/>
                  <a:gd name="T60" fmla="*/ 44 w 1438"/>
                  <a:gd name="T61" fmla="*/ 44 h 301"/>
                  <a:gd name="T62" fmla="*/ 66 w 1438"/>
                  <a:gd name="T63" fmla="*/ 26 h 301"/>
                  <a:gd name="T64" fmla="*/ 93 w 1438"/>
                  <a:gd name="T65" fmla="*/ 12 h 301"/>
                  <a:gd name="T66" fmla="*/ 121 w 1438"/>
                  <a:gd name="T67" fmla="*/ 3 h 301"/>
                  <a:gd name="T68" fmla="*/ 151 w 1438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1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4"/>
                    </a:lnTo>
                    <a:lnTo>
                      <a:pt x="1413" y="66"/>
                    </a:lnTo>
                    <a:lnTo>
                      <a:pt x="1426" y="92"/>
                    </a:lnTo>
                    <a:lnTo>
                      <a:pt x="1435" y="120"/>
                    </a:lnTo>
                    <a:lnTo>
                      <a:pt x="1438" y="150"/>
                    </a:lnTo>
                    <a:lnTo>
                      <a:pt x="1435" y="181"/>
                    </a:lnTo>
                    <a:lnTo>
                      <a:pt x="1426" y="210"/>
                    </a:lnTo>
                    <a:lnTo>
                      <a:pt x="1413" y="235"/>
                    </a:lnTo>
                    <a:lnTo>
                      <a:pt x="1394" y="258"/>
                    </a:lnTo>
                    <a:lnTo>
                      <a:pt x="1372" y="275"/>
                    </a:lnTo>
                    <a:lnTo>
                      <a:pt x="1346" y="290"/>
                    </a:lnTo>
                    <a:lnTo>
                      <a:pt x="1318" y="298"/>
                    </a:lnTo>
                    <a:lnTo>
                      <a:pt x="1287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8"/>
                    </a:lnTo>
                    <a:lnTo>
                      <a:pt x="26" y="235"/>
                    </a:lnTo>
                    <a:lnTo>
                      <a:pt x="12" y="210"/>
                    </a:lnTo>
                    <a:lnTo>
                      <a:pt x="4" y="181"/>
                    </a:lnTo>
                    <a:lnTo>
                      <a:pt x="0" y="150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6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56"/>
              <p:cNvSpPr>
                <a:spLocks/>
              </p:cNvSpPr>
              <p:nvPr/>
            </p:nvSpPr>
            <p:spPr bwMode="auto">
              <a:xfrm>
                <a:off x="4657725" y="3768726"/>
                <a:ext cx="125413" cy="44450"/>
              </a:xfrm>
              <a:custGeom>
                <a:avLst/>
                <a:gdLst>
                  <a:gd name="T0" fmla="*/ 151 w 870"/>
                  <a:gd name="T1" fmla="*/ 0 h 301"/>
                  <a:gd name="T2" fmla="*/ 720 w 870"/>
                  <a:gd name="T3" fmla="*/ 0 h 301"/>
                  <a:gd name="T4" fmla="*/ 750 w 870"/>
                  <a:gd name="T5" fmla="*/ 4 h 301"/>
                  <a:gd name="T6" fmla="*/ 778 w 870"/>
                  <a:gd name="T7" fmla="*/ 12 h 301"/>
                  <a:gd name="T8" fmla="*/ 805 w 870"/>
                  <a:gd name="T9" fmla="*/ 26 h 301"/>
                  <a:gd name="T10" fmla="*/ 827 w 870"/>
                  <a:gd name="T11" fmla="*/ 44 h 301"/>
                  <a:gd name="T12" fmla="*/ 845 w 870"/>
                  <a:gd name="T13" fmla="*/ 67 h 301"/>
                  <a:gd name="T14" fmla="*/ 859 w 870"/>
                  <a:gd name="T15" fmla="*/ 92 h 301"/>
                  <a:gd name="T16" fmla="*/ 867 w 870"/>
                  <a:gd name="T17" fmla="*/ 120 h 301"/>
                  <a:gd name="T18" fmla="*/ 870 w 870"/>
                  <a:gd name="T19" fmla="*/ 151 h 301"/>
                  <a:gd name="T20" fmla="*/ 867 w 870"/>
                  <a:gd name="T21" fmla="*/ 181 h 301"/>
                  <a:gd name="T22" fmla="*/ 859 w 870"/>
                  <a:gd name="T23" fmla="*/ 209 h 301"/>
                  <a:gd name="T24" fmla="*/ 845 w 870"/>
                  <a:gd name="T25" fmla="*/ 234 h 301"/>
                  <a:gd name="T26" fmla="*/ 827 w 870"/>
                  <a:gd name="T27" fmla="*/ 257 h 301"/>
                  <a:gd name="T28" fmla="*/ 805 w 870"/>
                  <a:gd name="T29" fmla="*/ 275 h 301"/>
                  <a:gd name="T30" fmla="*/ 778 w 870"/>
                  <a:gd name="T31" fmla="*/ 290 h 301"/>
                  <a:gd name="T32" fmla="*/ 750 w 870"/>
                  <a:gd name="T33" fmla="*/ 298 h 301"/>
                  <a:gd name="T34" fmla="*/ 720 w 870"/>
                  <a:gd name="T35" fmla="*/ 301 h 301"/>
                  <a:gd name="T36" fmla="*/ 151 w 870"/>
                  <a:gd name="T37" fmla="*/ 301 h 301"/>
                  <a:gd name="T38" fmla="*/ 121 w 870"/>
                  <a:gd name="T39" fmla="*/ 298 h 301"/>
                  <a:gd name="T40" fmla="*/ 93 w 870"/>
                  <a:gd name="T41" fmla="*/ 290 h 301"/>
                  <a:gd name="T42" fmla="*/ 66 w 870"/>
                  <a:gd name="T43" fmla="*/ 275 h 301"/>
                  <a:gd name="T44" fmla="*/ 44 w 870"/>
                  <a:gd name="T45" fmla="*/ 257 h 301"/>
                  <a:gd name="T46" fmla="*/ 26 w 870"/>
                  <a:gd name="T47" fmla="*/ 234 h 301"/>
                  <a:gd name="T48" fmla="*/ 12 w 870"/>
                  <a:gd name="T49" fmla="*/ 209 h 301"/>
                  <a:gd name="T50" fmla="*/ 4 w 870"/>
                  <a:gd name="T51" fmla="*/ 181 h 301"/>
                  <a:gd name="T52" fmla="*/ 0 w 870"/>
                  <a:gd name="T53" fmla="*/ 151 h 301"/>
                  <a:gd name="T54" fmla="*/ 4 w 870"/>
                  <a:gd name="T55" fmla="*/ 120 h 301"/>
                  <a:gd name="T56" fmla="*/ 12 w 870"/>
                  <a:gd name="T57" fmla="*/ 92 h 301"/>
                  <a:gd name="T58" fmla="*/ 26 w 870"/>
                  <a:gd name="T59" fmla="*/ 67 h 301"/>
                  <a:gd name="T60" fmla="*/ 44 w 870"/>
                  <a:gd name="T61" fmla="*/ 44 h 301"/>
                  <a:gd name="T62" fmla="*/ 66 w 870"/>
                  <a:gd name="T63" fmla="*/ 26 h 301"/>
                  <a:gd name="T64" fmla="*/ 93 w 870"/>
                  <a:gd name="T65" fmla="*/ 12 h 301"/>
                  <a:gd name="T66" fmla="*/ 121 w 870"/>
                  <a:gd name="T67" fmla="*/ 4 h 301"/>
                  <a:gd name="T68" fmla="*/ 151 w 870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0" h="301">
                    <a:moveTo>
                      <a:pt x="151" y="0"/>
                    </a:moveTo>
                    <a:lnTo>
                      <a:pt x="720" y="0"/>
                    </a:lnTo>
                    <a:lnTo>
                      <a:pt x="750" y="4"/>
                    </a:lnTo>
                    <a:lnTo>
                      <a:pt x="778" y="12"/>
                    </a:lnTo>
                    <a:lnTo>
                      <a:pt x="805" y="26"/>
                    </a:lnTo>
                    <a:lnTo>
                      <a:pt x="827" y="44"/>
                    </a:lnTo>
                    <a:lnTo>
                      <a:pt x="845" y="67"/>
                    </a:lnTo>
                    <a:lnTo>
                      <a:pt x="859" y="92"/>
                    </a:lnTo>
                    <a:lnTo>
                      <a:pt x="867" y="120"/>
                    </a:lnTo>
                    <a:lnTo>
                      <a:pt x="870" y="151"/>
                    </a:lnTo>
                    <a:lnTo>
                      <a:pt x="867" y="181"/>
                    </a:lnTo>
                    <a:lnTo>
                      <a:pt x="859" y="209"/>
                    </a:lnTo>
                    <a:lnTo>
                      <a:pt x="845" y="234"/>
                    </a:lnTo>
                    <a:lnTo>
                      <a:pt x="827" y="257"/>
                    </a:lnTo>
                    <a:lnTo>
                      <a:pt x="805" y="275"/>
                    </a:lnTo>
                    <a:lnTo>
                      <a:pt x="778" y="290"/>
                    </a:lnTo>
                    <a:lnTo>
                      <a:pt x="750" y="298"/>
                    </a:lnTo>
                    <a:lnTo>
                      <a:pt x="720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7"/>
                    </a:lnTo>
                    <a:lnTo>
                      <a:pt x="26" y="234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7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4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57"/>
              <p:cNvSpPr>
                <a:spLocks/>
              </p:cNvSpPr>
              <p:nvPr/>
            </p:nvSpPr>
            <p:spPr bwMode="auto">
              <a:xfrm>
                <a:off x="4575175" y="3521076"/>
                <a:ext cx="371475" cy="477838"/>
              </a:xfrm>
              <a:custGeom>
                <a:avLst/>
                <a:gdLst>
                  <a:gd name="T0" fmla="*/ 152 w 2574"/>
                  <a:gd name="T1" fmla="*/ 0 h 3310"/>
                  <a:gd name="T2" fmla="*/ 2423 w 2574"/>
                  <a:gd name="T3" fmla="*/ 0 h 3310"/>
                  <a:gd name="T4" fmla="*/ 2453 w 2574"/>
                  <a:gd name="T5" fmla="*/ 3 h 3310"/>
                  <a:gd name="T6" fmla="*/ 2481 w 2574"/>
                  <a:gd name="T7" fmla="*/ 12 h 3310"/>
                  <a:gd name="T8" fmla="*/ 2507 w 2574"/>
                  <a:gd name="T9" fmla="*/ 26 h 3310"/>
                  <a:gd name="T10" fmla="*/ 2529 w 2574"/>
                  <a:gd name="T11" fmla="*/ 44 h 3310"/>
                  <a:gd name="T12" fmla="*/ 2548 w 2574"/>
                  <a:gd name="T13" fmla="*/ 67 h 3310"/>
                  <a:gd name="T14" fmla="*/ 2562 w 2574"/>
                  <a:gd name="T15" fmla="*/ 92 h 3310"/>
                  <a:gd name="T16" fmla="*/ 2571 w 2574"/>
                  <a:gd name="T17" fmla="*/ 120 h 3310"/>
                  <a:gd name="T18" fmla="*/ 2574 w 2574"/>
                  <a:gd name="T19" fmla="*/ 150 h 3310"/>
                  <a:gd name="T20" fmla="*/ 2574 w 2574"/>
                  <a:gd name="T21" fmla="*/ 374 h 3310"/>
                  <a:gd name="T22" fmla="*/ 2272 w 2574"/>
                  <a:gd name="T23" fmla="*/ 896 h 3310"/>
                  <a:gd name="T24" fmla="*/ 2272 w 2574"/>
                  <a:gd name="T25" fmla="*/ 301 h 3310"/>
                  <a:gd name="T26" fmla="*/ 304 w 2574"/>
                  <a:gd name="T27" fmla="*/ 301 h 3310"/>
                  <a:gd name="T28" fmla="*/ 304 w 2574"/>
                  <a:gd name="T29" fmla="*/ 3008 h 3310"/>
                  <a:gd name="T30" fmla="*/ 2272 w 2574"/>
                  <a:gd name="T31" fmla="*/ 3008 h 3310"/>
                  <a:gd name="T32" fmla="*/ 2272 w 2574"/>
                  <a:gd name="T33" fmla="*/ 2634 h 3310"/>
                  <a:gd name="T34" fmla="*/ 2430 w 2574"/>
                  <a:gd name="T35" fmla="*/ 2530 h 3310"/>
                  <a:gd name="T36" fmla="*/ 2458 w 2574"/>
                  <a:gd name="T37" fmla="*/ 2508 h 3310"/>
                  <a:gd name="T38" fmla="*/ 2482 w 2574"/>
                  <a:gd name="T39" fmla="*/ 2483 h 3310"/>
                  <a:gd name="T40" fmla="*/ 2502 w 2574"/>
                  <a:gd name="T41" fmla="*/ 2454 h 3310"/>
                  <a:gd name="T42" fmla="*/ 2574 w 2574"/>
                  <a:gd name="T43" fmla="*/ 2330 h 3310"/>
                  <a:gd name="T44" fmla="*/ 2574 w 2574"/>
                  <a:gd name="T45" fmla="*/ 3159 h 3310"/>
                  <a:gd name="T46" fmla="*/ 2571 w 2574"/>
                  <a:gd name="T47" fmla="*/ 3189 h 3310"/>
                  <a:gd name="T48" fmla="*/ 2562 w 2574"/>
                  <a:gd name="T49" fmla="*/ 3217 h 3310"/>
                  <a:gd name="T50" fmla="*/ 2548 w 2574"/>
                  <a:gd name="T51" fmla="*/ 3243 h 3310"/>
                  <a:gd name="T52" fmla="*/ 2529 w 2574"/>
                  <a:gd name="T53" fmla="*/ 3265 h 3310"/>
                  <a:gd name="T54" fmla="*/ 2507 w 2574"/>
                  <a:gd name="T55" fmla="*/ 3284 h 3310"/>
                  <a:gd name="T56" fmla="*/ 2481 w 2574"/>
                  <a:gd name="T57" fmla="*/ 3297 h 3310"/>
                  <a:gd name="T58" fmla="*/ 2453 w 2574"/>
                  <a:gd name="T59" fmla="*/ 3307 h 3310"/>
                  <a:gd name="T60" fmla="*/ 2423 w 2574"/>
                  <a:gd name="T61" fmla="*/ 3310 h 3310"/>
                  <a:gd name="T62" fmla="*/ 152 w 2574"/>
                  <a:gd name="T63" fmla="*/ 3310 h 3310"/>
                  <a:gd name="T64" fmla="*/ 121 w 2574"/>
                  <a:gd name="T65" fmla="*/ 3307 h 3310"/>
                  <a:gd name="T66" fmla="*/ 93 w 2574"/>
                  <a:gd name="T67" fmla="*/ 3297 h 3310"/>
                  <a:gd name="T68" fmla="*/ 67 w 2574"/>
                  <a:gd name="T69" fmla="*/ 3284 h 3310"/>
                  <a:gd name="T70" fmla="*/ 45 w 2574"/>
                  <a:gd name="T71" fmla="*/ 3265 h 3310"/>
                  <a:gd name="T72" fmla="*/ 26 w 2574"/>
                  <a:gd name="T73" fmla="*/ 3243 h 3310"/>
                  <a:gd name="T74" fmla="*/ 13 w 2574"/>
                  <a:gd name="T75" fmla="*/ 3217 h 3310"/>
                  <a:gd name="T76" fmla="*/ 3 w 2574"/>
                  <a:gd name="T77" fmla="*/ 3189 h 3310"/>
                  <a:gd name="T78" fmla="*/ 0 w 2574"/>
                  <a:gd name="T79" fmla="*/ 3159 h 3310"/>
                  <a:gd name="T80" fmla="*/ 0 w 2574"/>
                  <a:gd name="T81" fmla="*/ 150 h 3310"/>
                  <a:gd name="T82" fmla="*/ 3 w 2574"/>
                  <a:gd name="T83" fmla="*/ 120 h 3310"/>
                  <a:gd name="T84" fmla="*/ 13 w 2574"/>
                  <a:gd name="T85" fmla="*/ 92 h 3310"/>
                  <a:gd name="T86" fmla="*/ 26 w 2574"/>
                  <a:gd name="T87" fmla="*/ 67 h 3310"/>
                  <a:gd name="T88" fmla="*/ 45 w 2574"/>
                  <a:gd name="T89" fmla="*/ 44 h 3310"/>
                  <a:gd name="T90" fmla="*/ 67 w 2574"/>
                  <a:gd name="T91" fmla="*/ 26 h 3310"/>
                  <a:gd name="T92" fmla="*/ 93 w 2574"/>
                  <a:gd name="T93" fmla="*/ 12 h 3310"/>
                  <a:gd name="T94" fmla="*/ 121 w 2574"/>
                  <a:gd name="T95" fmla="*/ 3 h 3310"/>
                  <a:gd name="T96" fmla="*/ 152 w 2574"/>
                  <a:gd name="T97" fmla="*/ 0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74" h="3310">
                    <a:moveTo>
                      <a:pt x="152" y="0"/>
                    </a:moveTo>
                    <a:lnTo>
                      <a:pt x="2423" y="0"/>
                    </a:lnTo>
                    <a:lnTo>
                      <a:pt x="2453" y="3"/>
                    </a:lnTo>
                    <a:lnTo>
                      <a:pt x="2481" y="12"/>
                    </a:lnTo>
                    <a:lnTo>
                      <a:pt x="2507" y="26"/>
                    </a:lnTo>
                    <a:lnTo>
                      <a:pt x="2529" y="44"/>
                    </a:lnTo>
                    <a:lnTo>
                      <a:pt x="2548" y="67"/>
                    </a:lnTo>
                    <a:lnTo>
                      <a:pt x="2562" y="92"/>
                    </a:lnTo>
                    <a:lnTo>
                      <a:pt x="2571" y="120"/>
                    </a:lnTo>
                    <a:lnTo>
                      <a:pt x="2574" y="150"/>
                    </a:lnTo>
                    <a:lnTo>
                      <a:pt x="2574" y="374"/>
                    </a:lnTo>
                    <a:lnTo>
                      <a:pt x="2272" y="896"/>
                    </a:lnTo>
                    <a:lnTo>
                      <a:pt x="2272" y="301"/>
                    </a:lnTo>
                    <a:lnTo>
                      <a:pt x="304" y="301"/>
                    </a:lnTo>
                    <a:lnTo>
                      <a:pt x="304" y="3008"/>
                    </a:lnTo>
                    <a:lnTo>
                      <a:pt x="2272" y="3008"/>
                    </a:lnTo>
                    <a:lnTo>
                      <a:pt x="2272" y="2634"/>
                    </a:lnTo>
                    <a:lnTo>
                      <a:pt x="2430" y="2530"/>
                    </a:lnTo>
                    <a:lnTo>
                      <a:pt x="2458" y="2508"/>
                    </a:lnTo>
                    <a:lnTo>
                      <a:pt x="2482" y="2483"/>
                    </a:lnTo>
                    <a:lnTo>
                      <a:pt x="2502" y="2454"/>
                    </a:lnTo>
                    <a:lnTo>
                      <a:pt x="2574" y="2330"/>
                    </a:lnTo>
                    <a:lnTo>
                      <a:pt x="2574" y="3159"/>
                    </a:lnTo>
                    <a:lnTo>
                      <a:pt x="2571" y="3189"/>
                    </a:lnTo>
                    <a:lnTo>
                      <a:pt x="2562" y="3217"/>
                    </a:lnTo>
                    <a:lnTo>
                      <a:pt x="2548" y="3243"/>
                    </a:lnTo>
                    <a:lnTo>
                      <a:pt x="2529" y="3265"/>
                    </a:lnTo>
                    <a:lnTo>
                      <a:pt x="2507" y="3284"/>
                    </a:lnTo>
                    <a:lnTo>
                      <a:pt x="2481" y="3297"/>
                    </a:lnTo>
                    <a:lnTo>
                      <a:pt x="2453" y="3307"/>
                    </a:lnTo>
                    <a:lnTo>
                      <a:pt x="2423" y="3310"/>
                    </a:lnTo>
                    <a:lnTo>
                      <a:pt x="152" y="3310"/>
                    </a:lnTo>
                    <a:lnTo>
                      <a:pt x="121" y="3307"/>
                    </a:lnTo>
                    <a:lnTo>
                      <a:pt x="93" y="3297"/>
                    </a:lnTo>
                    <a:lnTo>
                      <a:pt x="67" y="3284"/>
                    </a:lnTo>
                    <a:lnTo>
                      <a:pt x="45" y="3265"/>
                    </a:lnTo>
                    <a:lnTo>
                      <a:pt x="26" y="3243"/>
                    </a:lnTo>
                    <a:lnTo>
                      <a:pt x="13" y="3217"/>
                    </a:lnTo>
                    <a:lnTo>
                      <a:pt x="3" y="3189"/>
                    </a:lnTo>
                    <a:lnTo>
                      <a:pt x="0" y="3159"/>
                    </a:lnTo>
                    <a:lnTo>
                      <a:pt x="0" y="150"/>
                    </a:lnTo>
                    <a:lnTo>
                      <a:pt x="3" y="120"/>
                    </a:lnTo>
                    <a:lnTo>
                      <a:pt x="13" y="92"/>
                    </a:lnTo>
                    <a:lnTo>
                      <a:pt x="26" y="67"/>
                    </a:lnTo>
                    <a:lnTo>
                      <a:pt x="45" y="44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58"/>
              <p:cNvSpPr>
                <a:spLocks noEditPoints="1"/>
              </p:cNvSpPr>
              <p:nvPr/>
            </p:nvSpPr>
            <p:spPr bwMode="auto">
              <a:xfrm>
                <a:off x="4826000" y="3575051"/>
                <a:ext cx="228600" cy="341313"/>
              </a:xfrm>
              <a:custGeom>
                <a:avLst/>
                <a:gdLst>
                  <a:gd name="T0" fmla="*/ 131 w 1591"/>
                  <a:gd name="T1" fmla="*/ 1996 h 2370"/>
                  <a:gd name="T2" fmla="*/ 223 w 1591"/>
                  <a:gd name="T3" fmla="*/ 2040 h 2370"/>
                  <a:gd name="T4" fmla="*/ 308 w 1591"/>
                  <a:gd name="T5" fmla="*/ 2097 h 2370"/>
                  <a:gd name="T6" fmla="*/ 439 w 1591"/>
                  <a:gd name="T7" fmla="*/ 1980 h 2370"/>
                  <a:gd name="T8" fmla="*/ 389 w 1591"/>
                  <a:gd name="T9" fmla="*/ 1934 h 2370"/>
                  <a:gd name="T10" fmla="*/ 314 w 1591"/>
                  <a:gd name="T11" fmla="*/ 1883 h 2370"/>
                  <a:gd name="T12" fmla="*/ 245 w 1591"/>
                  <a:gd name="T13" fmla="*/ 1849 h 2370"/>
                  <a:gd name="T14" fmla="*/ 187 w 1591"/>
                  <a:gd name="T15" fmla="*/ 1829 h 2370"/>
                  <a:gd name="T16" fmla="*/ 141 w 1591"/>
                  <a:gd name="T17" fmla="*/ 1820 h 2370"/>
                  <a:gd name="T18" fmla="*/ 1118 w 1591"/>
                  <a:gd name="T19" fmla="*/ 0 h 2370"/>
                  <a:gd name="T20" fmla="*/ 1173 w 1591"/>
                  <a:gd name="T21" fmla="*/ 7 h 2370"/>
                  <a:gd name="T22" fmla="*/ 1240 w 1591"/>
                  <a:gd name="T23" fmla="*/ 25 h 2370"/>
                  <a:gd name="T24" fmla="*/ 1319 w 1591"/>
                  <a:gd name="T25" fmla="*/ 57 h 2370"/>
                  <a:gd name="T26" fmla="*/ 1407 w 1591"/>
                  <a:gd name="T27" fmla="*/ 108 h 2370"/>
                  <a:gd name="T28" fmla="*/ 1478 w 1591"/>
                  <a:gd name="T29" fmla="*/ 163 h 2370"/>
                  <a:gd name="T30" fmla="*/ 1528 w 1591"/>
                  <a:gd name="T31" fmla="*/ 215 h 2370"/>
                  <a:gd name="T32" fmla="*/ 1561 w 1591"/>
                  <a:gd name="T33" fmla="*/ 261 h 2370"/>
                  <a:gd name="T34" fmla="*/ 1580 w 1591"/>
                  <a:gd name="T35" fmla="*/ 297 h 2370"/>
                  <a:gd name="T36" fmla="*/ 1588 w 1591"/>
                  <a:gd name="T37" fmla="*/ 320 h 2370"/>
                  <a:gd name="T38" fmla="*/ 1591 w 1591"/>
                  <a:gd name="T39" fmla="*/ 344 h 2370"/>
                  <a:gd name="T40" fmla="*/ 1581 w 1591"/>
                  <a:gd name="T41" fmla="*/ 379 h 2370"/>
                  <a:gd name="T42" fmla="*/ 625 w 1591"/>
                  <a:gd name="T43" fmla="*/ 2021 h 2370"/>
                  <a:gd name="T44" fmla="*/ 116 w 1591"/>
                  <a:gd name="T45" fmla="*/ 2357 h 2370"/>
                  <a:gd name="T46" fmla="*/ 77 w 1591"/>
                  <a:gd name="T47" fmla="*/ 2370 h 2370"/>
                  <a:gd name="T48" fmla="*/ 36 w 1591"/>
                  <a:gd name="T49" fmla="*/ 2359 h 2370"/>
                  <a:gd name="T50" fmla="*/ 12 w 1591"/>
                  <a:gd name="T51" fmla="*/ 2338 h 2370"/>
                  <a:gd name="T52" fmla="*/ 0 w 1591"/>
                  <a:gd name="T53" fmla="*/ 2306 h 2370"/>
                  <a:gd name="T54" fmla="*/ 34 w 1591"/>
                  <a:gd name="T55" fmla="*/ 1702 h 2370"/>
                  <a:gd name="T56" fmla="*/ 45 w 1591"/>
                  <a:gd name="T57" fmla="*/ 1670 h 2370"/>
                  <a:gd name="T58" fmla="*/ 1002 w 1591"/>
                  <a:gd name="T59" fmla="*/ 27 h 2370"/>
                  <a:gd name="T60" fmla="*/ 1034 w 1591"/>
                  <a:gd name="T61" fmla="*/ 7 h 2370"/>
                  <a:gd name="T62" fmla="*/ 1048 w 1591"/>
                  <a:gd name="T63" fmla="*/ 4 h 2370"/>
                  <a:gd name="T64" fmla="*/ 1076 w 1591"/>
                  <a:gd name="T65" fmla="*/ 0 h 2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91" h="2370">
                    <a:moveTo>
                      <a:pt x="141" y="1820"/>
                    </a:moveTo>
                    <a:lnTo>
                      <a:pt x="131" y="1996"/>
                    </a:lnTo>
                    <a:lnTo>
                      <a:pt x="177" y="2016"/>
                    </a:lnTo>
                    <a:lnTo>
                      <a:pt x="223" y="2040"/>
                    </a:lnTo>
                    <a:lnTo>
                      <a:pt x="267" y="2067"/>
                    </a:lnTo>
                    <a:lnTo>
                      <a:pt x="308" y="2097"/>
                    </a:lnTo>
                    <a:lnTo>
                      <a:pt x="455" y="2000"/>
                    </a:lnTo>
                    <a:lnTo>
                      <a:pt x="439" y="1980"/>
                    </a:lnTo>
                    <a:lnTo>
                      <a:pt x="417" y="1958"/>
                    </a:lnTo>
                    <a:lnTo>
                      <a:pt x="389" y="1934"/>
                    </a:lnTo>
                    <a:lnTo>
                      <a:pt x="355" y="1909"/>
                    </a:lnTo>
                    <a:lnTo>
                      <a:pt x="314" y="1883"/>
                    </a:lnTo>
                    <a:lnTo>
                      <a:pt x="278" y="1864"/>
                    </a:lnTo>
                    <a:lnTo>
                      <a:pt x="245" y="1849"/>
                    </a:lnTo>
                    <a:lnTo>
                      <a:pt x="214" y="1837"/>
                    </a:lnTo>
                    <a:lnTo>
                      <a:pt x="187" y="1829"/>
                    </a:lnTo>
                    <a:lnTo>
                      <a:pt x="163" y="1824"/>
                    </a:lnTo>
                    <a:lnTo>
                      <a:pt x="141" y="1820"/>
                    </a:lnTo>
                    <a:close/>
                    <a:moveTo>
                      <a:pt x="1095" y="0"/>
                    </a:moveTo>
                    <a:lnTo>
                      <a:pt x="1118" y="0"/>
                    </a:lnTo>
                    <a:lnTo>
                      <a:pt x="1144" y="2"/>
                    </a:lnTo>
                    <a:lnTo>
                      <a:pt x="1173" y="7"/>
                    </a:lnTo>
                    <a:lnTo>
                      <a:pt x="1205" y="14"/>
                    </a:lnTo>
                    <a:lnTo>
                      <a:pt x="1240" y="25"/>
                    </a:lnTo>
                    <a:lnTo>
                      <a:pt x="1278" y="39"/>
                    </a:lnTo>
                    <a:lnTo>
                      <a:pt x="1319" y="57"/>
                    </a:lnTo>
                    <a:lnTo>
                      <a:pt x="1362" y="81"/>
                    </a:lnTo>
                    <a:lnTo>
                      <a:pt x="1407" y="108"/>
                    </a:lnTo>
                    <a:lnTo>
                      <a:pt x="1446" y="136"/>
                    </a:lnTo>
                    <a:lnTo>
                      <a:pt x="1478" y="163"/>
                    </a:lnTo>
                    <a:lnTo>
                      <a:pt x="1505" y="190"/>
                    </a:lnTo>
                    <a:lnTo>
                      <a:pt x="1528" y="215"/>
                    </a:lnTo>
                    <a:lnTo>
                      <a:pt x="1546" y="239"/>
                    </a:lnTo>
                    <a:lnTo>
                      <a:pt x="1561" y="261"/>
                    </a:lnTo>
                    <a:lnTo>
                      <a:pt x="1571" y="280"/>
                    </a:lnTo>
                    <a:lnTo>
                      <a:pt x="1580" y="297"/>
                    </a:lnTo>
                    <a:lnTo>
                      <a:pt x="1585" y="311"/>
                    </a:lnTo>
                    <a:lnTo>
                      <a:pt x="1588" y="320"/>
                    </a:lnTo>
                    <a:lnTo>
                      <a:pt x="1589" y="325"/>
                    </a:lnTo>
                    <a:lnTo>
                      <a:pt x="1591" y="344"/>
                    </a:lnTo>
                    <a:lnTo>
                      <a:pt x="1588" y="363"/>
                    </a:lnTo>
                    <a:lnTo>
                      <a:pt x="1581" y="379"/>
                    </a:lnTo>
                    <a:lnTo>
                      <a:pt x="634" y="2008"/>
                    </a:lnTo>
                    <a:lnTo>
                      <a:pt x="625" y="2021"/>
                    </a:lnTo>
                    <a:lnTo>
                      <a:pt x="611" y="2033"/>
                    </a:lnTo>
                    <a:lnTo>
                      <a:pt x="116" y="2357"/>
                    </a:lnTo>
                    <a:lnTo>
                      <a:pt x="97" y="2367"/>
                    </a:lnTo>
                    <a:lnTo>
                      <a:pt x="77" y="2370"/>
                    </a:lnTo>
                    <a:lnTo>
                      <a:pt x="56" y="2368"/>
                    </a:lnTo>
                    <a:lnTo>
                      <a:pt x="36" y="2359"/>
                    </a:lnTo>
                    <a:lnTo>
                      <a:pt x="23" y="2350"/>
                    </a:lnTo>
                    <a:lnTo>
                      <a:pt x="12" y="2338"/>
                    </a:lnTo>
                    <a:lnTo>
                      <a:pt x="5" y="2323"/>
                    </a:lnTo>
                    <a:lnTo>
                      <a:pt x="0" y="2306"/>
                    </a:lnTo>
                    <a:lnTo>
                      <a:pt x="0" y="2290"/>
                    </a:lnTo>
                    <a:lnTo>
                      <a:pt x="34" y="1702"/>
                    </a:lnTo>
                    <a:lnTo>
                      <a:pt x="38" y="1685"/>
                    </a:lnTo>
                    <a:lnTo>
                      <a:pt x="45" y="1670"/>
                    </a:lnTo>
                    <a:lnTo>
                      <a:pt x="991" y="41"/>
                    </a:lnTo>
                    <a:lnTo>
                      <a:pt x="1002" y="27"/>
                    </a:lnTo>
                    <a:lnTo>
                      <a:pt x="1016" y="15"/>
                    </a:lnTo>
                    <a:lnTo>
                      <a:pt x="1034" y="7"/>
                    </a:lnTo>
                    <a:lnTo>
                      <a:pt x="1038" y="6"/>
                    </a:lnTo>
                    <a:lnTo>
                      <a:pt x="1048" y="4"/>
                    </a:lnTo>
                    <a:lnTo>
                      <a:pt x="1060" y="2"/>
                    </a:lnTo>
                    <a:lnTo>
                      <a:pt x="1076" y="0"/>
                    </a:lnTo>
                    <a:lnTo>
                      <a:pt x="10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59"/>
              <p:cNvSpPr>
                <a:spLocks/>
              </p:cNvSpPr>
              <p:nvPr/>
            </p:nvSpPr>
            <p:spPr bwMode="auto">
              <a:xfrm>
                <a:off x="4645025" y="3849688"/>
                <a:ext cx="166688" cy="84138"/>
              </a:xfrm>
              <a:custGeom>
                <a:avLst/>
                <a:gdLst>
                  <a:gd name="T0" fmla="*/ 557 w 1155"/>
                  <a:gd name="T1" fmla="*/ 5 h 591"/>
                  <a:gd name="T2" fmla="*/ 583 w 1155"/>
                  <a:gd name="T3" fmla="*/ 28 h 591"/>
                  <a:gd name="T4" fmla="*/ 591 w 1155"/>
                  <a:gd name="T5" fmla="*/ 111 h 591"/>
                  <a:gd name="T6" fmla="*/ 560 w 1155"/>
                  <a:gd name="T7" fmla="*/ 199 h 591"/>
                  <a:gd name="T8" fmla="*/ 569 w 1155"/>
                  <a:gd name="T9" fmla="*/ 242 h 591"/>
                  <a:gd name="T10" fmla="*/ 587 w 1155"/>
                  <a:gd name="T11" fmla="*/ 270 h 591"/>
                  <a:gd name="T12" fmla="*/ 637 w 1155"/>
                  <a:gd name="T13" fmla="*/ 278 h 591"/>
                  <a:gd name="T14" fmla="*/ 681 w 1155"/>
                  <a:gd name="T15" fmla="*/ 323 h 591"/>
                  <a:gd name="T16" fmla="*/ 693 w 1155"/>
                  <a:gd name="T17" fmla="*/ 357 h 591"/>
                  <a:gd name="T18" fmla="*/ 847 w 1155"/>
                  <a:gd name="T19" fmla="*/ 351 h 591"/>
                  <a:gd name="T20" fmla="*/ 996 w 1155"/>
                  <a:gd name="T21" fmla="*/ 366 h 591"/>
                  <a:gd name="T22" fmla="*/ 1118 w 1155"/>
                  <a:gd name="T23" fmla="*/ 373 h 591"/>
                  <a:gd name="T24" fmla="*/ 1149 w 1155"/>
                  <a:gd name="T25" fmla="*/ 400 h 591"/>
                  <a:gd name="T26" fmla="*/ 1154 w 1155"/>
                  <a:gd name="T27" fmla="*/ 441 h 591"/>
                  <a:gd name="T28" fmla="*/ 1131 w 1155"/>
                  <a:gd name="T29" fmla="*/ 475 h 591"/>
                  <a:gd name="T30" fmla="*/ 1066 w 1155"/>
                  <a:gd name="T31" fmla="*/ 482 h 591"/>
                  <a:gd name="T32" fmla="*/ 957 w 1155"/>
                  <a:gd name="T33" fmla="*/ 467 h 591"/>
                  <a:gd name="T34" fmla="*/ 843 w 1155"/>
                  <a:gd name="T35" fmla="*/ 452 h 591"/>
                  <a:gd name="T36" fmla="*/ 738 w 1155"/>
                  <a:gd name="T37" fmla="*/ 461 h 591"/>
                  <a:gd name="T38" fmla="*/ 679 w 1155"/>
                  <a:gd name="T39" fmla="*/ 486 h 591"/>
                  <a:gd name="T40" fmla="*/ 636 w 1155"/>
                  <a:gd name="T41" fmla="*/ 492 h 591"/>
                  <a:gd name="T42" fmla="*/ 603 w 1155"/>
                  <a:gd name="T43" fmla="*/ 477 h 591"/>
                  <a:gd name="T44" fmla="*/ 576 w 1155"/>
                  <a:gd name="T45" fmla="*/ 454 h 591"/>
                  <a:gd name="T46" fmla="*/ 571 w 1155"/>
                  <a:gd name="T47" fmla="*/ 407 h 591"/>
                  <a:gd name="T48" fmla="*/ 537 w 1155"/>
                  <a:gd name="T49" fmla="*/ 457 h 591"/>
                  <a:gd name="T50" fmla="*/ 495 w 1155"/>
                  <a:gd name="T51" fmla="*/ 471 h 591"/>
                  <a:gd name="T52" fmla="*/ 455 w 1155"/>
                  <a:gd name="T53" fmla="*/ 456 h 591"/>
                  <a:gd name="T54" fmla="*/ 439 w 1155"/>
                  <a:gd name="T55" fmla="*/ 419 h 591"/>
                  <a:gd name="T56" fmla="*/ 450 w 1155"/>
                  <a:gd name="T57" fmla="*/ 390 h 591"/>
                  <a:gd name="T58" fmla="*/ 458 w 1155"/>
                  <a:gd name="T59" fmla="*/ 369 h 591"/>
                  <a:gd name="T60" fmla="*/ 422 w 1155"/>
                  <a:gd name="T61" fmla="*/ 404 h 591"/>
                  <a:gd name="T62" fmla="*/ 379 w 1155"/>
                  <a:gd name="T63" fmla="*/ 428 h 591"/>
                  <a:gd name="T64" fmla="*/ 335 w 1155"/>
                  <a:gd name="T65" fmla="*/ 417 h 591"/>
                  <a:gd name="T66" fmla="*/ 314 w 1155"/>
                  <a:gd name="T67" fmla="*/ 379 h 591"/>
                  <a:gd name="T68" fmla="*/ 364 w 1155"/>
                  <a:gd name="T69" fmla="*/ 288 h 591"/>
                  <a:gd name="T70" fmla="*/ 252 w 1155"/>
                  <a:gd name="T71" fmla="*/ 393 h 591"/>
                  <a:gd name="T72" fmla="*/ 96 w 1155"/>
                  <a:gd name="T73" fmla="*/ 581 h 591"/>
                  <a:gd name="T74" fmla="*/ 49 w 1155"/>
                  <a:gd name="T75" fmla="*/ 590 h 591"/>
                  <a:gd name="T76" fmla="*/ 9 w 1155"/>
                  <a:gd name="T77" fmla="*/ 569 h 591"/>
                  <a:gd name="T78" fmla="*/ 2 w 1155"/>
                  <a:gd name="T79" fmla="*/ 527 h 591"/>
                  <a:gd name="T80" fmla="*/ 138 w 1155"/>
                  <a:gd name="T81" fmla="*/ 351 h 591"/>
                  <a:gd name="T82" fmla="*/ 344 w 1155"/>
                  <a:gd name="T83" fmla="*/ 123 h 591"/>
                  <a:gd name="T84" fmla="*/ 398 w 1155"/>
                  <a:gd name="T85" fmla="*/ 70 h 591"/>
                  <a:gd name="T86" fmla="*/ 462 w 1155"/>
                  <a:gd name="T87" fmla="*/ 20 h 591"/>
                  <a:gd name="T88" fmla="*/ 534 w 1155"/>
                  <a:gd name="T89" fmla="*/ 0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55" h="591">
                    <a:moveTo>
                      <a:pt x="534" y="0"/>
                    </a:moveTo>
                    <a:lnTo>
                      <a:pt x="545" y="2"/>
                    </a:lnTo>
                    <a:lnTo>
                      <a:pt x="557" y="5"/>
                    </a:lnTo>
                    <a:lnTo>
                      <a:pt x="567" y="10"/>
                    </a:lnTo>
                    <a:lnTo>
                      <a:pt x="576" y="18"/>
                    </a:lnTo>
                    <a:lnTo>
                      <a:pt x="583" y="28"/>
                    </a:lnTo>
                    <a:lnTo>
                      <a:pt x="591" y="54"/>
                    </a:lnTo>
                    <a:lnTo>
                      <a:pt x="593" y="82"/>
                    </a:lnTo>
                    <a:lnTo>
                      <a:pt x="591" y="111"/>
                    </a:lnTo>
                    <a:lnTo>
                      <a:pt x="584" y="140"/>
                    </a:lnTo>
                    <a:lnTo>
                      <a:pt x="573" y="170"/>
                    </a:lnTo>
                    <a:lnTo>
                      <a:pt x="560" y="199"/>
                    </a:lnTo>
                    <a:lnTo>
                      <a:pt x="543" y="230"/>
                    </a:lnTo>
                    <a:lnTo>
                      <a:pt x="557" y="235"/>
                    </a:lnTo>
                    <a:lnTo>
                      <a:pt x="569" y="242"/>
                    </a:lnTo>
                    <a:lnTo>
                      <a:pt x="579" y="254"/>
                    </a:lnTo>
                    <a:lnTo>
                      <a:pt x="583" y="263"/>
                    </a:lnTo>
                    <a:lnTo>
                      <a:pt x="587" y="270"/>
                    </a:lnTo>
                    <a:lnTo>
                      <a:pt x="604" y="269"/>
                    </a:lnTo>
                    <a:lnTo>
                      <a:pt x="620" y="272"/>
                    </a:lnTo>
                    <a:lnTo>
                      <a:pt x="637" y="278"/>
                    </a:lnTo>
                    <a:lnTo>
                      <a:pt x="653" y="289"/>
                    </a:lnTo>
                    <a:lnTo>
                      <a:pt x="668" y="303"/>
                    </a:lnTo>
                    <a:lnTo>
                      <a:pt x="681" y="323"/>
                    </a:lnTo>
                    <a:lnTo>
                      <a:pt x="689" y="338"/>
                    </a:lnTo>
                    <a:lnTo>
                      <a:pt x="692" y="349"/>
                    </a:lnTo>
                    <a:lnTo>
                      <a:pt x="693" y="357"/>
                    </a:lnTo>
                    <a:lnTo>
                      <a:pt x="746" y="351"/>
                    </a:lnTo>
                    <a:lnTo>
                      <a:pt x="797" y="350"/>
                    </a:lnTo>
                    <a:lnTo>
                      <a:pt x="847" y="351"/>
                    </a:lnTo>
                    <a:lnTo>
                      <a:pt x="897" y="355"/>
                    </a:lnTo>
                    <a:lnTo>
                      <a:pt x="946" y="361"/>
                    </a:lnTo>
                    <a:lnTo>
                      <a:pt x="996" y="366"/>
                    </a:lnTo>
                    <a:lnTo>
                      <a:pt x="1048" y="369"/>
                    </a:lnTo>
                    <a:lnTo>
                      <a:pt x="1101" y="371"/>
                    </a:lnTo>
                    <a:lnTo>
                      <a:pt x="1118" y="373"/>
                    </a:lnTo>
                    <a:lnTo>
                      <a:pt x="1131" y="379"/>
                    </a:lnTo>
                    <a:lnTo>
                      <a:pt x="1142" y="389"/>
                    </a:lnTo>
                    <a:lnTo>
                      <a:pt x="1149" y="400"/>
                    </a:lnTo>
                    <a:lnTo>
                      <a:pt x="1154" y="413"/>
                    </a:lnTo>
                    <a:lnTo>
                      <a:pt x="1155" y="427"/>
                    </a:lnTo>
                    <a:lnTo>
                      <a:pt x="1154" y="441"/>
                    </a:lnTo>
                    <a:lnTo>
                      <a:pt x="1149" y="454"/>
                    </a:lnTo>
                    <a:lnTo>
                      <a:pt x="1142" y="466"/>
                    </a:lnTo>
                    <a:lnTo>
                      <a:pt x="1131" y="475"/>
                    </a:lnTo>
                    <a:lnTo>
                      <a:pt x="1118" y="481"/>
                    </a:lnTo>
                    <a:lnTo>
                      <a:pt x="1101" y="483"/>
                    </a:lnTo>
                    <a:lnTo>
                      <a:pt x="1066" y="482"/>
                    </a:lnTo>
                    <a:lnTo>
                      <a:pt x="1031" y="478"/>
                    </a:lnTo>
                    <a:lnTo>
                      <a:pt x="993" y="473"/>
                    </a:lnTo>
                    <a:lnTo>
                      <a:pt x="957" y="467"/>
                    </a:lnTo>
                    <a:lnTo>
                      <a:pt x="919" y="460"/>
                    </a:lnTo>
                    <a:lnTo>
                      <a:pt x="881" y="455"/>
                    </a:lnTo>
                    <a:lnTo>
                      <a:pt x="843" y="452"/>
                    </a:lnTo>
                    <a:lnTo>
                      <a:pt x="807" y="451"/>
                    </a:lnTo>
                    <a:lnTo>
                      <a:pt x="771" y="454"/>
                    </a:lnTo>
                    <a:lnTo>
                      <a:pt x="738" y="461"/>
                    </a:lnTo>
                    <a:lnTo>
                      <a:pt x="705" y="474"/>
                    </a:lnTo>
                    <a:lnTo>
                      <a:pt x="693" y="480"/>
                    </a:lnTo>
                    <a:lnTo>
                      <a:pt x="679" y="486"/>
                    </a:lnTo>
                    <a:lnTo>
                      <a:pt x="664" y="492"/>
                    </a:lnTo>
                    <a:lnTo>
                      <a:pt x="651" y="494"/>
                    </a:lnTo>
                    <a:lnTo>
                      <a:pt x="636" y="492"/>
                    </a:lnTo>
                    <a:lnTo>
                      <a:pt x="626" y="487"/>
                    </a:lnTo>
                    <a:lnTo>
                      <a:pt x="614" y="482"/>
                    </a:lnTo>
                    <a:lnTo>
                      <a:pt x="603" y="477"/>
                    </a:lnTo>
                    <a:lnTo>
                      <a:pt x="592" y="471"/>
                    </a:lnTo>
                    <a:lnTo>
                      <a:pt x="584" y="464"/>
                    </a:lnTo>
                    <a:lnTo>
                      <a:pt x="576" y="454"/>
                    </a:lnTo>
                    <a:lnTo>
                      <a:pt x="572" y="442"/>
                    </a:lnTo>
                    <a:lnTo>
                      <a:pt x="571" y="423"/>
                    </a:lnTo>
                    <a:lnTo>
                      <a:pt x="571" y="407"/>
                    </a:lnTo>
                    <a:lnTo>
                      <a:pt x="560" y="427"/>
                    </a:lnTo>
                    <a:lnTo>
                      <a:pt x="547" y="446"/>
                    </a:lnTo>
                    <a:lnTo>
                      <a:pt x="537" y="457"/>
                    </a:lnTo>
                    <a:lnTo>
                      <a:pt x="524" y="466"/>
                    </a:lnTo>
                    <a:lnTo>
                      <a:pt x="509" y="470"/>
                    </a:lnTo>
                    <a:lnTo>
                      <a:pt x="495" y="471"/>
                    </a:lnTo>
                    <a:lnTo>
                      <a:pt x="480" y="469"/>
                    </a:lnTo>
                    <a:lnTo>
                      <a:pt x="467" y="464"/>
                    </a:lnTo>
                    <a:lnTo>
                      <a:pt x="455" y="456"/>
                    </a:lnTo>
                    <a:lnTo>
                      <a:pt x="446" y="446"/>
                    </a:lnTo>
                    <a:lnTo>
                      <a:pt x="440" y="433"/>
                    </a:lnTo>
                    <a:lnTo>
                      <a:pt x="439" y="419"/>
                    </a:lnTo>
                    <a:lnTo>
                      <a:pt x="444" y="402"/>
                    </a:lnTo>
                    <a:lnTo>
                      <a:pt x="447" y="396"/>
                    </a:lnTo>
                    <a:lnTo>
                      <a:pt x="450" y="390"/>
                    </a:lnTo>
                    <a:lnTo>
                      <a:pt x="450" y="390"/>
                    </a:lnTo>
                    <a:lnTo>
                      <a:pt x="449" y="390"/>
                    </a:lnTo>
                    <a:lnTo>
                      <a:pt x="458" y="369"/>
                    </a:lnTo>
                    <a:lnTo>
                      <a:pt x="445" y="378"/>
                    </a:lnTo>
                    <a:lnTo>
                      <a:pt x="432" y="390"/>
                    </a:lnTo>
                    <a:lnTo>
                      <a:pt x="422" y="404"/>
                    </a:lnTo>
                    <a:lnTo>
                      <a:pt x="409" y="417"/>
                    </a:lnTo>
                    <a:lnTo>
                      <a:pt x="394" y="425"/>
                    </a:lnTo>
                    <a:lnTo>
                      <a:pt x="379" y="428"/>
                    </a:lnTo>
                    <a:lnTo>
                      <a:pt x="363" y="428"/>
                    </a:lnTo>
                    <a:lnTo>
                      <a:pt x="348" y="424"/>
                    </a:lnTo>
                    <a:lnTo>
                      <a:pt x="335" y="417"/>
                    </a:lnTo>
                    <a:lnTo>
                      <a:pt x="324" y="406"/>
                    </a:lnTo>
                    <a:lnTo>
                      <a:pt x="317" y="394"/>
                    </a:lnTo>
                    <a:lnTo>
                      <a:pt x="314" y="379"/>
                    </a:lnTo>
                    <a:lnTo>
                      <a:pt x="316" y="364"/>
                    </a:lnTo>
                    <a:lnTo>
                      <a:pt x="323" y="347"/>
                    </a:lnTo>
                    <a:lnTo>
                      <a:pt x="364" y="288"/>
                    </a:lnTo>
                    <a:lnTo>
                      <a:pt x="404" y="226"/>
                    </a:lnTo>
                    <a:lnTo>
                      <a:pt x="326" y="309"/>
                    </a:lnTo>
                    <a:lnTo>
                      <a:pt x="252" y="393"/>
                    </a:lnTo>
                    <a:lnTo>
                      <a:pt x="179" y="480"/>
                    </a:lnTo>
                    <a:lnTo>
                      <a:pt x="108" y="569"/>
                    </a:lnTo>
                    <a:lnTo>
                      <a:pt x="96" y="581"/>
                    </a:lnTo>
                    <a:lnTo>
                      <a:pt x="80" y="588"/>
                    </a:lnTo>
                    <a:lnTo>
                      <a:pt x="65" y="591"/>
                    </a:lnTo>
                    <a:lnTo>
                      <a:pt x="49" y="590"/>
                    </a:lnTo>
                    <a:lnTo>
                      <a:pt x="33" y="586"/>
                    </a:lnTo>
                    <a:lnTo>
                      <a:pt x="21" y="579"/>
                    </a:lnTo>
                    <a:lnTo>
                      <a:pt x="9" y="569"/>
                    </a:lnTo>
                    <a:lnTo>
                      <a:pt x="2" y="556"/>
                    </a:lnTo>
                    <a:lnTo>
                      <a:pt x="0" y="542"/>
                    </a:lnTo>
                    <a:lnTo>
                      <a:pt x="2" y="527"/>
                    </a:lnTo>
                    <a:lnTo>
                      <a:pt x="11" y="511"/>
                    </a:lnTo>
                    <a:lnTo>
                      <a:pt x="74" y="431"/>
                    </a:lnTo>
                    <a:lnTo>
                      <a:pt x="138" y="351"/>
                    </a:lnTo>
                    <a:lnTo>
                      <a:pt x="204" y="273"/>
                    </a:lnTo>
                    <a:lnTo>
                      <a:pt x="273" y="196"/>
                    </a:lnTo>
                    <a:lnTo>
                      <a:pt x="344" y="123"/>
                    </a:lnTo>
                    <a:lnTo>
                      <a:pt x="361" y="107"/>
                    </a:lnTo>
                    <a:lnTo>
                      <a:pt x="380" y="89"/>
                    </a:lnTo>
                    <a:lnTo>
                      <a:pt x="398" y="70"/>
                    </a:lnTo>
                    <a:lnTo>
                      <a:pt x="418" y="52"/>
                    </a:lnTo>
                    <a:lnTo>
                      <a:pt x="439" y="35"/>
                    </a:lnTo>
                    <a:lnTo>
                      <a:pt x="462" y="20"/>
                    </a:lnTo>
                    <a:lnTo>
                      <a:pt x="485" y="9"/>
                    </a:lnTo>
                    <a:lnTo>
                      <a:pt x="509" y="2"/>
                    </a:lnTo>
                    <a:lnTo>
                      <a:pt x="5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2067453" y="4523789"/>
              <a:ext cx="792493" cy="761843"/>
              <a:chOff x="4967288" y="5026025"/>
              <a:chExt cx="574676" cy="552451"/>
            </a:xfrm>
            <a:solidFill>
              <a:schemeClr val="bg1"/>
            </a:solidFill>
          </p:grpSpPr>
          <p:sp>
            <p:nvSpPr>
              <p:cNvPr id="69" name="Freeform 64"/>
              <p:cNvSpPr>
                <a:spLocks/>
              </p:cNvSpPr>
              <p:nvPr/>
            </p:nvSpPr>
            <p:spPr bwMode="auto">
              <a:xfrm>
                <a:off x="5049838" y="5100638"/>
                <a:ext cx="131763" cy="128588"/>
              </a:xfrm>
              <a:custGeom>
                <a:avLst/>
                <a:gdLst>
                  <a:gd name="T0" fmla="*/ 327 w 833"/>
                  <a:gd name="T1" fmla="*/ 0 h 811"/>
                  <a:gd name="T2" fmla="*/ 372 w 833"/>
                  <a:gd name="T3" fmla="*/ 3 h 811"/>
                  <a:gd name="T4" fmla="*/ 414 w 833"/>
                  <a:gd name="T5" fmla="*/ 12 h 811"/>
                  <a:gd name="T6" fmla="*/ 454 w 833"/>
                  <a:gd name="T7" fmla="*/ 25 h 811"/>
                  <a:gd name="T8" fmla="*/ 492 w 833"/>
                  <a:gd name="T9" fmla="*/ 44 h 811"/>
                  <a:gd name="T10" fmla="*/ 527 w 833"/>
                  <a:gd name="T11" fmla="*/ 68 h 811"/>
                  <a:gd name="T12" fmla="*/ 558 w 833"/>
                  <a:gd name="T13" fmla="*/ 95 h 811"/>
                  <a:gd name="T14" fmla="*/ 586 w 833"/>
                  <a:gd name="T15" fmla="*/ 127 h 811"/>
                  <a:gd name="T16" fmla="*/ 609 w 833"/>
                  <a:gd name="T17" fmla="*/ 162 h 811"/>
                  <a:gd name="T18" fmla="*/ 628 w 833"/>
                  <a:gd name="T19" fmla="*/ 200 h 811"/>
                  <a:gd name="T20" fmla="*/ 642 w 833"/>
                  <a:gd name="T21" fmla="*/ 239 h 811"/>
                  <a:gd name="T22" fmla="*/ 651 w 833"/>
                  <a:gd name="T23" fmla="*/ 283 h 811"/>
                  <a:gd name="T24" fmla="*/ 654 w 833"/>
                  <a:gd name="T25" fmla="*/ 327 h 811"/>
                  <a:gd name="T26" fmla="*/ 651 w 833"/>
                  <a:gd name="T27" fmla="*/ 369 h 811"/>
                  <a:gd name="T28" fmla="*/ 642 w 833"/>
                  <a:gd name="T29" fmla="*/ 409 h 811"/>
                  <a:gd name="T30" fmla="*/ 629 w 833"/>
                  <a:gd name="T31" fmla="*/ 447 h 811"/>
                  <a:gd name="T32" fmla="*/ 612 w 833"/>
                  <a:gd name="T33" fmla="*/ 483 h 811"/>
                  <a:gd name="T34" fmla="*/ 833 w 833"/>
                  <a:gd name="T35" fmla="*/ 692 h 811"/>
                  <a:gd name="T36" fmla="*/ 792 w 833"/>
                  <a:gd name="T37" fmla="*/ 729 h 811"/>
                  <a:gd name="T38" fmla="*/ 754 w 833"/>
                  <a:gd name="T39" fmla="*/ 768 h 811"/>
                  <a:gd name="T40" fmla="*/ 720 w 833"/>
                  <a:gd name="T41" fmla="*/ 811 h 811"/>
                  <a:gd name="T42" fmla="*/ 499 w 833"/>
                  <a:gd name="T43" fmla="*/ 603 h 811"/>
                  <a:gd name="T44" fmla="*/ 461 w 833"/>
                  <a:gd name="T45" fmla="*/ 624 h 811"/>
                  <a:gd name="T46" fmla="*/ 418 w 833"/>
                  <a:gd name="T47" fmla="*/ 640 h 811"/>
                  <a:gd name="T48" fmla="*/ 374 w 833"/>
                  <a:gd name="T49" fmla="*/ 650 h 811"/>
                  <a:gd name="T50" fmla="*/ 327 w 833"/>
                  <a:gd name="T51" fmla="*/ 653 h 811"/>
                  <a:gd name="T52" fmla="*/ 283 w 833"/>
                  <a:gd name="T53" fmla="*/ 651 h 811"/>
                  <a:gd name="T54" fmla="*/ 240 w 833"/>
                  <a:gd name="T55" fmla="*/ 642 h 811"/>
                  <a:gd name="T56" fmla="*/ 200 w 833"/>
                  <a:gd name="T57" fmla="*/ 628 h 811"/>
                  <a:gd name="T58" fmla="*/ 162 w 833"/>
                  <a:gd name="T59" fmla="*/ 609 h 811"/>
                  <a:gd name="T60" fmla="*/ 127 w 833"/>
                  <a:gd name="T61" fmla="*/ 585 h 811"/>
                  <a:gd name="T62" fmla="*/ 96 w 833"/>
                  <a:gd name="T63" fmla="*/ 558 h 811"/>
                  <a:gd name="T64" fmla="*/ 68 w 833"/>
                  <a:gd name="T65" fmla="*/ 527 h 811"/>
                  <a:gd name="T66" fmla="*/ 45 w 833"/>
                  <a:gd name="T67" fmla="*/ 491 h 811"/>
                  <a:gd name="T68" fmla="*/ 26 w 833"/>
                  <a:gd name="T69" fmla="*/ 454 h 811"/>
                  <a:gd name="T70" fmla="*/ 11 w 833"/>
                  <a:gd name="T71" fmla="*/ 414 h 811"/>
                  <a:gd name="T72" fmla="*/ 4 w 833"/>
                  <a:gd name="T73" fmla="*/ 371 h 811"/>
                  <a:gd name="T74" fmla="*/ 0 w 833"/>
                  <a:gd name="T75" fmla="*/ 327 h 811"/>
                  <a:gd name="T76" fmla="*/ 4 w 833"/>
                  <a:gd name="T77" fmla="*/ 283 h 811"/>
                  <a:gd name="T78" fmla="*/ 11 w 833"/>
                  <a:gd name="T79" fmla="*/ 239 h 811"/>
                  <a:gd name="T80" fmla="*/ 26 w 833"/>
                  <a:gd name="T81" fmla="*/ 200 h 811"/>
                  <a:gd name="T82" fmla="*/ 45 w 833"/>
                  <a:gd name="T83" fmla="*/ 162 h 811"/>
                  <a:gd name="T84" fmla="*/ 68 w 833"/>
                  <a:gd name="T85" fmla="*/ 127 h 811"/>
                  <a:gd name="T86" fmla="*/ 96 w 833"/>
                  <a:gd name="T87" fmla="*/ 95 h 811"/>
                  <a:gd name="T88" fmla="*/ 127 w 833"/>
                  <a:gd name="T89" fmla="*/ 68 h 811"/>
                  <a:gd name="T90" fmla="*/ 162 w 833"/>
                  <a:gd name="T91" fmla="*/ 44 h 811"/>
                  <a:gd name="T92" fmla="*/ 200 w 833"/>
                  <a:gd name="T93" fmla="*/ 25 h 811"/>
                  <a:gd name="T94" fmla="*/ 240 w 833"/>
                  <a:gd name="T95" fmla="*/ 12 h 811"/>
                  <a:gd name="T96" fmla="*/ 283 w 833"/>
                  <a:gd name="T97" fmla="*/ 3 h 811"/>
                  <a:gd name="T98" fmla="*/ 327 w 833"/>
                  <a:gd name="T99" fmla="*/ 0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33" h="811">
                    <a:moveTo>
                      <a:pt x="327" y="0"/>
                    </a:moveTo>
                    <a:lnTo>
                      <a:pt x="372" y="3"/>
                    </a:lnTo>
                    <a:lnTo>
                      <a:pt x="414" y="12"/>
                    </a:lnTo>
                    <a:lnTo>
                      <a:pt x="454" y="25"/>
                    </a:lnTo>
                    <a:lnTo>
                      <a:pt x="492" y="44"/>
                    </a:lnTo>
                    <a:lnTo>
                      <a:pt x="527" y="68"/>
                    </a:lnTo>
                    <a:lnTo>
                      <a:pt x="558" y="95"/>
                    </a:lnTo>
                    <a:lnTo>
                      <a:pt x="586" y="127"/>
                    </a:lnTo>
                    <a:lnTo>
                      <a:pt x="609" y="162"/>
                    </a:lnTo>
                    <a:lnTo>
                      <a:pt x="628" y="200"/>
                    </a:lnTo>
                    <a:lnTo>
                      <a:pt x="642" y="239"/>
                    </a:lnTo>
                    <a:lnTo>
                      <a:pt x="651" y="283"/>
                    </a:lnTo>
                    <a:lnTo>
                      <a:pt x="654" y="327"/>
                    </a:lnTo>
                    <a:lnTo>
                      <a:pt x="651" y="369"/>
                    </a:lnTo>
                    <a:lnTo>
                      <a:pt x="642" y="409"/>
                    </a:lnTo>
                    <a:lnTo>
                      <a:pt x="629" y="447"/>
                    </a:lnTo>
                    <a:lnTo>
                      <a:pt x="612" y="483"/>
                    </a:lnTo>
                    <a:lnTo>
                      <a:pt x="833" y="692"/>
                    </a:lnTo>
                    <a:lnTo>
                      <a:pt x="792" y="729"/>
                    </a:lnTo>
                    <a:lnTo>
                      <a:pt x="754" y="768"/>
                    </a:lnTo>
                    <a:lnTo>
                      <a:pt x="720" y="811"/>
                    </a:lnTo>
                    <a:lnTo>
                      <a:pt x="499" y="603"/>
                    </a:lnTo>
                    <a:lnTo>
                      <a:pt x="461" y="624"/>
                    </a:lnTo>
                    <a:lnTo>
                      <a:pt x="418" y="640"/>
                    </a:lnTo>
                    <a:lnTo>
                      <a:pt x="374" y="650"/>
                    </a:lnTo>
                    <a:lnTo>
                      <a:pt x="327" y="653"/>
                    </a:lnTo>
                    <a:lnTo>
                      <a:pt x="283" y="651"/>
                    </a:lnTo>
                    <a:lnTo>
                      <a:pt x="240" y="642"/>
                    </a:lnTo>
                    <a:lnTo>
                      <a:pt x="200" y="628"/>
                    </a:lnTo>
                    <a:lnTo>
                      <a:pt x="162" y="609"/>
                    </a:lnTo>
                    <a:lnTo>
                      <a:pt x="127" y="585"/>
                    </a:lnTo>
                    <a:lnTo>
                      <a:pt x="96" y="558"/>
                    </a:lnTo>
                    <a:lnTo>
                      <a:pt x="68" y="527"/>
                    </a:lnTo>
                    <a:lnTo>
                      <a:pt x="45" y="491"/>
                    </a:lnTo>
                    <a:lnTo>
                      <a:pt x="26" y="454"/>
                    </a:lnTo>
                    <a:lnTo>
                      <a:pt x="11" y="414"/>
                    </a:lnTo>
                    <a:lnTo>
                      <a:pt x="4" y="371"/>
                    </a:lnTo>
                    <a:lnTo>
                      <a:pt x="0" y="327"/>
                    </a:lnTo>
                    <a:lnTo>
                      <a:pt x="4" y="283"/>
                    </a:lnTo>
                    <a:lnTo>
                      <a:pt x="11" y="239"/>
                    </a:lnTo>
                    <a:lnTo>
                      <a:pt x="26" y="200"/>
                    </a:lnTo>
                    <a:lnTo>
                      <a:pt x="45" y="162"/>
                    </a:lnTo>
                    <a:lnTo>
                      <a:pt x="68" y="127"/>
                    </a:lnTo>
                    <a:lnTo>
                      <a:pt x="96" y="95"/>
                    </a:lnTo>
                    <a:lnTo>
                      <a:pt x="127" y="68"/>
                    </a:lnTo>
                    <a:lnTo>
                      <a:pt x="162" y="44"/>
                    </a:lnTo>
                    <a:lnTo>
                      <a:pt x="200" y="25"/>
                    </a:lnTo>
                    <a:lnTo>
                      <a:pt x="240" y="12"/>
                    </a:lnTo>
                    <a:lnTo>
                      <a:pt x="283" y="3"/>
                    </a:lnTo>
                    <a:lnTo>
                      <a:pt x="3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65"/>
              <p:cNvSpPr>
                <a:spLocks/>
              </p:cNvSpPr>
              <p:nvPr/>
            </p:nvSpPr>
            <p:spPr bwMode="auto">
              <a:xfrm>
                <a:off x="5307013" y="5026025"/>
                <a:ext cx="136525" cy="179388"/>
              </a:xfrm>
              <a:custGeom>
                <a:avLst/>
                <a:gdLst>
                  <a:gd name="T0" fmla="*/ 524 w 852"/>
                  <a:gd name="T1" fmla="*/ 0 h 1132"/>
                  <a:gd name="T2" fmla="*/ 524 w 852"/>
                  <a:gd name="T3" fmla="*/ 0 h 1132"/>
                  <a:gd name="T4" fmla="*/ 569 w 852"/>
                  <a:gd name="T5" fmla="*/ 3 h 1132"/>
                  <a:gd name="T6" fmla="*/ 611 w 852"/>
                  <a:gd name="T7" fmla="*/ 12 h 1132"/>
                  <a:gd name="T8" fmla="*/ 652 w 852"/>
                  <a:gd name="T9" fmla="*/ 27 h 1132"/>
                  <a:gd name="T10" fmla="*/ 690 w 852"/>
                  <a:gd name="T11" fmla="*/ 45 h 1132"/>
                  <a:gd name="T12" fmla="*/ 724 w 852"/>
                  <a:gd name="T13" fmla="*/ 69 h 1132"/>
                  <a:gd name="T14" fmla="*/ 755 w 852"/>
                  <a:gd name="T15" fmla="*/ 96 h 1132"/>
                  <a:gd name="T16" fmla="*/ 783 w 852"/>
                  <a:gd name="T17" fmla="*/ 128 h 1132"/>
                  <a:gd name="T18" fmla="*/ 806 w 852"/>
                  <a:gd name="T19" fmla="*/ 162 h 1132"/>
                  <a:gd name="T20" fmla="*/ 825 w 852"/>
                  <a:gd name="T21" fmla="*/ 200 h 1132"/>
                  <a:gd name="T22" fmla="*/ 839 w 852"/>
                  <a:gd name="T23" fmla="*/ 241 h 1132"/>
                  <a:gd name="T24" fmla="*/ 848 w 852"/>
                  <a:gd name="T25" fmla="*/ 283 h 1132"/>
                  <a:gd name="T26" fmla="*/ 852 w 852"/>
                  <a:gd name="T27" fmla="*/ 327 h 1132"/>
                  <a:gd name="T28" fmla="*/ 848 w 852"/>
                  <a:gd name="T29" fmla="*/ 372 h 1132"/>
                  <a:gd name="T30" fmla="*/ 839 w 852"/>
                  <a:gd name="T31" fmla="*/ 414 h 1132"/>
                  <a:gd name="T32" fmla="*/ 825 w 852"/>
                  <a:gd name="T33" fmla="*/ 455 h 1132"/>
                  <a:gd name="T34" fmla="*/ 806 w 852"/>
                  <a:gd name="T35" fmla="*/ 492 h 1132"/>
                  <a:gd name="T36" fmla="*/ 783 w 852"/>
                  <a:gd name="T37" fmla="*/ 527 h 1132"/>
                  <a:gd name="T38" fmla="*/ 755 w 852"/>
                  <a:gd name="T39" fmla="*/ 558 h 1132"/>
                  <a:gd name="T40" fmla="*/ 724 w 852"/>
                  <a:gd name="T41" fmla="*/ 586 h 1132"/>
                  <a:gd name="T42" fmla="*/ 690 w 852"/>
                  <a:gd name="T43" fmla="*/ 609 h 1132"/>
                  <a:gd name="T44" fmla="*/ 652 w 852"/>
                  <a:gd name="T45" fmla="*/ 628 h 1132"/>
                  <a:gd name="T46" fmla="*/ 611 w 852"/>
                  <a:gd name="T47" fmla="*/ 642 h 1132"/>
                  <a:gd name="T48" fmla="*/ 569 w 852"/>
                  <a:gd name="T49" fmla="*/ 651 h 1132"/>
                  <a:gd name="T50" fmla="*/ 524 w 852"/>
                  <a:gd name="T51" fmla="*/ 654 h 1132"/>
                  <a:gd name="T52" fmla="*/ 493 w 852"/>
                  <a:gd name="T53" fmla="*/ 652 h 1132"/>
                  <a:gd name="T54" fmla="*/ 463 w 852"/>
                  <a:gd name="T55" fmla="*/ 647 h 1132"/>
                  <a:gd name="T56" fmla="*/ 434 w 852"/>
                  <a:gd name="T57" fmla="*/ 640 h 1132"/>
                  <a:gd name="T58" fmla="*/ 142 w 852"/>
                  <a:gd name="T59" fmla="*/ 1132 h 1132"/>
                  <a:gd name="T60" fmla="*/ 96 w 852"/>
                  <a:gd name="T61" fmla="*/ 1100 h 1132"/>
                  <a:gd name="T62" fmla="*/ 50 w 852"/>
                  <a:gd name="T63" fmla="*/ 1072 h 1132"/>
                  <a:gd name="T64" fmla="*/ 0 w 852"/>
                  <a:gd name="T65" fmla="*/ 1048 h 1132"/>
                  <a:gd name="T66" fmla="*/ 292 w 852"/>
                  <a:gd name="T67" fmla="*/ 557 h 1132"/>
                  <a:gd name="T68" fmla="*/ 265 w 852"/>
                  <a:gd name="T69" fmla="*/ 526 h 1132"/>
                  <a:gd name="T70" fmla="*/ 242 w 852"/>
                  <a:gd name="T71" fmla="*/ 491 h 1132"/>
                  <a:gd name="T72" fmla="*/ 223 w 852"/>
                  <a:gd name="T73" fmla="*/ 454 h 1132"/>
                  <a:gd name="T74" fmla="*/ 209 w 852"/>
                  <a:gd name="T75" fmla="*/ 414 h 1132"/>
                  <a:gd name="T76" fmla="*/ 201 w 852"/>
                  <a:gd name="T77" fmla="*/ 372 h 1132"/>
                  <a:gd name="T78" fmla="*/ 197 w 852"/>
                  <a:gd name="T79" fmla="*/ 327 h 1132"/>
                  <a:gd name="T80" fmla="*/ 201 w 852"/>
                  <a:gd name="T81" fmla="*/ 283 h 1132"/>
                  <a:gd name="T82" fmla="*/ 209 w 852"/>
                  <a:gd name="T83" fmla="*/ 240 h 1132"/>
                  <a:gd name="T84" fmla="*/ 223 w 852"/>
                  <a:gd name="T85" fmla="*/ 200 h 1132"/>
                  <a:gd name="T86" fmla="*/ 242 w 852"/>
                  <a:gd name="T87" fmla="*/ 162 h 1132"/>
                  <a:gd name="T88" fmla="*/ 266 w 852"/>
                  <a:gd name="T89" fmla="*/ 128 h 1132"/>
                  <a:gd name="T90" fmla="*/ 293 w 852"/>
                  <a:gd name="T91" fmla="*/ 96 h 1132"/>
                  <a:gd name="T92" fmla="*/ 325 w 852"/>
                  <a:gd name="T93" fmla="*/ 69 h 1132"/>
                  <a:gd name="T94" fmla="*/ 359 w 852"/>
                  <a:gd name="T95" fmla="*/ 45 h 1132"/>
                  <a:gd name="T96" fmla="*/ 397 w 852"/>
                  <a:gd name="T97" fmla="*/ 27 h 1132"/>
                  <a:gd name="T98" fmla="*/ 437 w 852"/>
                  <a:gd name="T99" fmla="*/ 12 h 1132"/>
                  <a:gd name="T100" fmla="*/ 480 w 852"/>
                  <a:gd name="T101" fmla="*/ 3 h 1132"/>
                  <a:gd name="T102" fmla="*/ 524 w 852"/>
                  <a:gd name="T103" fmla="*/ 0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52" h="1132">
                    <a:moveTo>
                      <a:pt x="524" y="0"/>
                    </a:moveTo>
                    <a:lnTo>
                      <a:pt x="524" y="0"/>
                    </a:lnTo>
                    <a:lnTo>
                      <a:pt x="569" y="3"/>
                    </a:lnTo>
                    <a:lnTo>
                      <a:pt x="611" y="12"/>
                    </a:lnTo>
                    <a:lnTo>
                      <a:pt x="652" y="27"/>
                    </a:lnTo>
                    <a:lnTo>
                      <a:pt x="690" y="45"/>
                    </a:lnTo>
                    <a:lnTo>
                      <a:pt x="724" y="69"/>
                    </a:lnTo>
                    <a:lnTo>
                      <a:pt x="755" y="96"/>
                    </a:lnTo>
                    <a:lnTo>
                      <a:pt x="783" y="128"/>
                    </a:lnTo>
                    <a:lnTo>
                      <a:pt x="806" y="162"/>
                    </a:lnTo>
                    <a:lnTo>
                      <a:pt x="825" y="200"/>
                    </a:lnTo>
                    <a:lnTo>
                      <a:pt x="839" y="241"/>
                    </a:lnTo>
                    <a:lnTo>
                      <a:pt x="848" y="283"/>
                    </a:lnTo>
                    <a:lnTo>
                      <a:pt x="852" y="327"/>
                    </a:lnTo>
                    <a:lnTo>
                      <a:pt x="848" y="372"/>
                    </a:lnTo>
                    <a:lnTo>
                      <a:pt x="839" y="414"/>
                    </a:lnTo>
                    <a:lnTo>
                      <a:pt x="825" y="455"/>
                    </a:lnTo>
                    <a:lnTo>
                      <a:pt x="806" y="492"/>
                    </a:lnTo>
                    <a:lnTo>
                      <a:pt x="783" y="527"/>
                    </a:lnTo>
                    <a:lnTo>
                      <a:pt x="755" y="558"/>
                    </a:lnTo>
                    <a:lnTo>
                      <a:pt x="724" y="586"/>
                    </a:lnTo>
                    <a:lnTo>
                      <a:pt x="690" y="609"/>
                    </a:lnTo>
                    <a:lnTo>
                      <a:pt x="652" y="628"/>
                    </a:lnTo>
                    <a:lnTo>
                      <a:pt x="611" y="642"/>
                    </a:lnTo>
                    <a:lnTo>
                      <a:pt x="569" y="651"/>
                    </a:lnTo>
                    <a:lnTo>
                      <a:pt x="524" y="654"/>
                    </a:lnTo>
                    <a:lnTo>
                      <a:pt x="493" y="652"/>
                    </a:lnTo>
                    <a:lnTo>
                      <a:pt x="463" y="647"/>
                    </a:lnTo>
                    <a:lnTo>
                      <a:pt x="434" y="640"/>
                    </a:lnTo>
                    <a:lnTo>
                      <a:pt x="142" y="1132"/>
                    </a:lnTo>
                    <a:lnTo>
                      <a:pt x="96" y="1100"/>
                    </a:lnTo>
                    <a:lnTo>
                      <a:pt x="50" y="1072"/>
                    </a:lnTo>
                    <a:lnTo>
                      <a:pt x="0" y="1048"/>
                    </a:lnTo>
                    <a:lnTo>
                      <a:pt x="292" y="557"/>
                    </a:lnTo>
                    <a:lnTo>
                      <a:pt x="265" y="526"/>
                    </a:lnTo>
                    <a:lnTo>
                      <a:pt x="242" y="491"/>
                    </a:lnTo>
                    <a:lnTo>
                      <a:pt x="223" y="454"/>
                    </a:lnTo>
                    <a:lnTo>
                      <a:pt x="209" y="414"/>
                    </a:lnTo>
                    <a:lnTo>
                      <a:pt x="201" y="372"/>
                    </a:lnTo>
                    <a:lnTo>
                      <a:pt x="197" y="327"/>
                    </a:lnTo>
                    <a:lnTo>
                      <a:pt x="201" y="283"/>
                    </a:lnTo>
                    <a:lnTo>
                      <a:pt x="209" y="240"/>
                    </a:lnTo>
                    <a:lnTo>
                      <a:pt x="223" y="200"/>
                    </a:lnTo>
                    <a:lnTo>
                      <a:pt x="242" y="162"/>
                    </a:lnTo>
                    <a:lnTo>
                      <a:pt x="266" y="128"/>
                    </a:lnTo>
                    <a:lnTo>
                      <a:pt x="293" y="96"/>
                    </a:lnTo>
                    <a:lnTo>
                      <a:pt x="325" y="69"/>
                    </a:lnTo>
                    <a:lnTo>
                      <a:pt x="359" y="45"/>
                    </a:lnTo>
                    <a:lnTo>
                      <a:pt x="397" y="27"/>
                    </a:lnTo>
                    <a:lnTo>
                      <a:pt x="437" y="12"/>
                    </a:lnTo>
                    <a:lnTo>
                      <a:pt x="480" y="3"/>
                    </a:lnTo>
                    <a:lnTo>
                      <a:pt x="5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66"/>
              <p:cNvSpPr>
                <a:spLocks/>
              </p:cNvSpPr>
              <p:nvPr/>
            </p:nvSpPr>
            <p:spPr bwMode="auto">
              <a:xfrm>
                <a:off x="5375276" y="5272088"/>
                <a:ext cx="166688" cy="103188"/>
              </a:xfrm>
              <a:custGeom>
                <a:avLst/>
                <a:gdLst>
                  <a:gd name="T0" fmla="*/ 729 w 1055"/>
                  <a:gd name="T1" fmla="*/ 0 h 653"/>
                  <a:gd name="T2" fmla="*/ 773 w 1055"/>
                  <a:gd name="T3" fmla="*/ 2 h 653"/>
                  <a:gd name="T4" fmla="*/ 816 w 1055"/>
                  <a:gd name="T5" fmla="*/ 11 h 653"/>
                  <a:gd name="T6" fmla="*/ 856 w 1055"/>
                  <a:gd name="T7" fmla="*/ 25 h 653"/>
                  <a:gd name="T8" fmla="*/ 893 w 1055"/>
                  <a:gd name="T9" fmla="*/ 44 h 653"/>
                  <a:gd name="T10" fmla="*/ 929 w 1055"/>
                  <a:gd name="T11" fmla="*/ 68 h 653"/>
                  <a:gd name="T12" fmla="*/ 960 w 1055"/>
                  <a:gd name="T13" fmla="*/ 95 h 653"/>
                  <a:gd name="T14" fmla="*/ 988 w 1055"/>
                  <a:gd name="T15" fmla="*/ 126 h 653"/>
                  <a:gd name="T16" fmla="*/ 1011 w 1055"/>
                  <a:gd name="T17" fmla="*/ 162 h 653"/>
                  <a:gd name="T18" fmla="*/ 1030 w 1055"/>
                  <a:gd name="T19" fmla="*/ 200 h 653"/>
                  <a:gd name="T20" fmla="*/ 1044 w 1055"/>
                  <a:gd name="T21" fmla="*/ 239 h 653"/>
                  <a:gd name="T22" fmla="*/ 1053 w 1055"/>
                  <a:gd name="T23" fmla="*/ 282 h 653"/>
                  <a:gd name="T24" fmla="*/ 1055 w 1055"/>
                  <a:gd name="T25" fmla="*/ 326 h 653"/>
                  <a:gd name="T26" fmla="*/ 1053 w 1055"/>
                  <a:gd name="T27" fmla="*/ 370 h 653"/>
                  <a:gd name="T28" fmla="*/ 1044 w 1055"/>
                  <a:gd name="T29" fmla="*/ 414 h 653"/>
                  <a:gd name="T30" fmla="*/ 1030 w 1055"/>
                  <a:gd name="T31" fmla="*/ 454 h 653"/>
                  <a:gd name="T32" fmla="*/ 1011 w 1055"/>
                  <a:gd name="T33" fmla="*/ 491 h 653"/>
                  <a:gd name="T34" fmla="*/ 988 w 1055"/>
                  <a:gd name="T35" fmla="*/ 526 h 653"/>
                  <a:gd name="T36" fmla="*/ 960 w 1055"/>
                  <a:gd name="T37" fmla="*/ 558 h 653"/>
                  <a:gd name="T38" fmla="*/ 929 w 1055"/>
                  <a:gd name="T39" fmla="*/ 584 h 653"/>
                  <a:gd name="T40" fmla="*/ 893 w 1055"/>
                  <a:gd name="T41" fmla="*/ 609 h 653"/>
                  <a:gd name="T42" fmla="*/ 856 w 1055"/>
                  <a:gd name="T43" fmla="*/ 628 h 653"/>
                  <a:gd name="T44" fmla="*/ 816 w 1055"/>
                  <a:gd name="T45" fmla="*/ 641 h 653"/>
                  <a:gd name="T46" fmla="*/ 773 w 1055"/>
                  <a:gd name="T47" fmla="*/ 650 h 653"/>
                  <a:gd name="T48" fmla="*/ 729 w 1055"/>
                  <a:gd name="T49" fmla="*/ 653 h 653"/>
                  <a:gd name="T50" fmla="*/ 685 w 1055"/>
                  <a:gd name="T51" fmla="*/ 650 h 653"/>
                  <a:gd name="T52" fmla="*/ 644 w 1055"/>
                  <a:gd name="T53" fmla="*/ 642 h 653"/>
                  <a:gd name="T54" fmla="*/ 604 w 1055"/>
                  <a:gd name="T55" fmla="*/ 628 h 653"/>
                  <a:gd name="T56" fmla="*/ 566 w 1055"/>
                  <a:gd name="T57" fmla="*/ 610 h 653"/>
                  <a:gd name="T58" fmla="*/ 532 w 1055"/>
                  <a:gd name="T59" fmla="*/ 587 h 653"/>
                  <a:gd name="T60" fmla="*/ 501 w 1055"/>
                  <a:gd name="T61" fmla="*/ 560 h 653"/>
                  <a:gd name="T62" fmla="*/ 474 w 1055"/>
                  <a:gd name="T63" fmla="*/ 529 h 653"/>
                  <a:gd name="T64" fmla="*/ 450 w 1055"/>
                  <a:gd name="T65" fmla="*/ 495 h 653"/>
                  <a:gd name="T66" fmla="*/ 431 w 1055"/>
                  <a:gd name="T67" fmla="*/ 458 h 653"/>
                  <a:gd name="T68" fmla="*/ 416 w 1055"/>
                  <a:gd name="T69" fmla="*/ 419 h 653"/>
                  <a:gd name="T70" fmla="*/ 407 w 1055"/>
                  <a:gd name="T71" fmla="*/ 377 h 653"/>
                  <a:gd name="T72" fmla="*/ 0 w 1055"/>
                  <a:gd name="T73" fmla="*/ 337 h 653"/>
                  <a:gd name="T74" fmla="*/ 9 w 1055"/>
                  <a:gd name="T75" fmla="*/ 287 h 653"/>
                  <a:gd name="T76" fmla="*/ 15 w 1055"/>
                  <a:gd name="T77" fmla="*/ 235 h 653"/>
                  <a:gd name="T78" fmla="*/ 17 w 1055"/>
                  <a:gd name="T79" fmla="*/ 182 h 653"/>
                  <a:gd name="T80" fmla="*/ 16 w 1055"/>
                  <a:gd name="T81" fmla="*/ 173 h 653"/>
                  <a:gd name="T82" fmla="*/ 423 w 1055"/>
                  <a:gd name="T83" fmla="*/ 214 h 653"/>
                  <a:gd name="T84" fmla="*/ 441 w 1055"/>
                  <a:gd name="T85" fmla="*/ 173 h 653"/>
                  <a:gd name="T86" fmla="*/ 464 w 1055"/>
                  <a:gd name="T87" fmla="*/ 136 h 653"/>
                  <a:gd name="T88" fmla="*/ 492 w 1055"/>
                  <a:gd name="T89" fmla="*/ 103 h 653"/>
                  <a:gd name="T90" fmla="*/ 524 w 1055"/>
                  <a:gd name="T91" fmla="*/ 73 h 653"/>
                  <a:gd name="T92" fmla="*/ 558 w 1055"/>
                  <a:gd name="T93" fmla="*/ 48 h 653"/>
                  <a:gd name="T94" fmla="*/ 597 w 1055"/>
                  <a:gd name="T95" fmla="*/ 28 h 653"/>
                  <a:gd name="T96" fmla="*/ 639 w 1055"/>
                  <a:gd name="T97" fmla="*/ 12 h 653"/>
                  <a:gd name="T98" fmla="*/ 683 w 1055"/>
                  <a:gd name="T99" fmla="*/ 3 h 653"/>
                  <a:gd name="T100" fmla="*/ 729 w 1055"/>
                  <a:gd name="T101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55" h="653">
                    <a:moveTo>
                      <a:pt x="729" y="0"/>
                    </a:moveTo>
                    <a:lnTo>
                      <a:pt x="773" y="2"/>
                    </a:lnTo>
                    <a:lnTo>
                      <a:pt x="816" y="11"/>
                    </a:lnTo>
                    <a:lnTo>
                      <a:pt x="856" y="25"/>
                    </a:lnTo>
                    <a:lnTo>
                      <a:pt x="893" y="44"/>
                    </a:lnTo>
                    <a:lnTo>
                      <a:pt x="929" y="68"/>
                    </a:lnTo>
                    <a:lnTo>
                      <a:pt x="960" y="95"/>
                    </a:lnTo>
                    <a:lnTo>
                      <a:pt x="988" y="126"/>
                    </a:lnTo>
                    <a:lnTo>
                      <a:pt x="1011" y="162"/>
                    </a:lnTo>
                    <a:lnTo>
                      <a:pt x="1030" y="200"/>
                    </a:lnTo>
                    <a:lnTo>
                      <a:pt x="1044" y="239"/>
                    </a:lnTo>
                    <a:lnTo>
                      <a:pt x="1053" y="282"/>
                    </a:lnTo>
                    <a:lnTo>
                      <a:pt x="1055" y="326"/>
                    </a:lnTo>
                    <a:lnTo>
                      <a:pt x="1053" y="370"/>
                    </a:lnTo>
                    <a:lnTo>
                      <a:pt x="1044" y="414"/>
                    </a:lnTo>
                    <a:lnTo>
                      <a:pt x="1030" y="454"/>
                    </a:lnTo>
                    <a:lnTo>
                      <a:pt x="1011" y="491"/>
                    </a:lnTo>
                    <a:lnTo>
                      <a:pt x="988" y="526"/>
                    </a:lnTo>
                    <a:lnTo>
                      <a:pt x="960" y="558"/>
                    </a:lnTo>
                    <a:lnTo>
                      <a:pt x="929" y="584"/>
                    </a:lnTo>
                    <a:lnTo>
                      <a:pt x="893" y="609"/>
                    </a:lnTo>
                    <a:lnTo>
                      <a:pt x="856" y="628"/>
                    </a:lnTo>
                    <a:lnTo>
                      <a:pt x="816" y="641"/>
                    </a:lnTo>
                    <a:lnTo>
                      <a:pt x="773" y="650"/>
                    </a:lnTo>
                    <a:lnTo>
                      <a:pt x="729" y="653"/>
                    </a:lnTo>
                    <a:lnTo>
                      <a:pt x="685" y="650"/>
                    </a:lnTo>
                    <a:lnTo>
                      <a:pt x="644" y="642"/>
                    </a:lnTo>
                    <a:lnTo>
                      <a:pt x="604" y="628"/>
                    </a:lnTo>
                    <a:lnTo>
                      <a:pt x="566" y="610"/>
                    </a:lnTo>
                    <a:lnTo>
                      <a:pt x="532" y="587"/>
                    </a:lnTo>
                    <a:lnTo>
                      <a:pt x="501" y="560"/>
                    </a:lnTo>
                    <a:lnTo>
                      <a:pt x="474" y="529"/>
                    </a:lnTo>
                    <a:lnTo>
                      <a:pt x="450" y="495"/>
                    </a:lnTo>
                    <a:lnTo>
                      <a:pt x="431" y="458"/>
                    </a:lnTo>
                    <a:lnTo>
                      <a:pt x="416" y="419"/>
                    </a:lnTo>
                    <a:lnTo>
                      <a:pt x="407" y="377"/>
                    </a:lnTo>
                    <a:lnTo>
                      <a:pt x="0" y="337"/>
                    </a:lnTo>
                    <a:lnTo>
                      <a:pt x="9" y="287"/>
                    </a:lnTo>
                    <a:lnTo>
                      <a:pt x="15" y="235"/>
                    </a:lnTo>
                    <a:lnTo>
                      <a:pt x="17" y="182"/>
                    </a:lnTo>
                    <a:lnTo>
                      <a:pt x="16" y="173"/>
                    </a:lnTo>
                    <a:lnTo>
                      <a:pt x="423" y="214"/>
                    </a:lnTo>
                    <a:lnTo>
                      <a:pt x="441" y="173"/>
                    </a:lnTo>
                    <a:lnTo>
                      <a:pt x="464" y="136"/>
                    </a:lnTo>
                    <a:lnTo>
                      <a:pt x="492" y="103"/>
                    </a:lnTo>
                    <a:lnTo>
                      <a:pt x="524" y="73"/>
                    </a:lnTo>
                    <a:lnTo>
                      <a:pt x="558" y="48"/>
                    </a:lnTo>
                    <a:lnTo>
                      <a:pt x="597" y="28"/>
                    </a:lnTo>
                    <a:lnTo>
                      <a:pt x="639" y="12"/>
                    </a:lnTo>
                    <a:lnTo>
                      <a:pt x="683" y="3"/>
                    </a:lnTo>
                    <a:lnTo>
                      <a:pt x="7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67"/>
              <p:cNvSpPr>
                <a:spLocks/>
              </p:cNvSpPr>
              <p:nvPr/>
            </p:nvSpPr>
            <p:spPr bwMode="auto">
              <a:xfrm>
                <a:off x="5259388" y="5411788"/>
                <a:ext cx="103188" cy="166688"/>
              </a:xfrm>
              <a:custGeom>
                <a:avLst/>
                <a:gdLst>
                  <a:gd name="T0" fmla="*/ 246 w 654"/>
                  <a:gd name="T1" fmla="*/ 0 h 1049"/>
                  <a:gd name="T2" fmla="*/ 337 w 654"/>
                  <a:gd name="T3" fmla="*/ 397 h 1049"/>
                  <a:gd name="T4" fmla="*/ 383 w 654"/>
                  <a:gd name="T5" fmla="*/ 402 h 1049"/>
                  <a:gd name="T6" fmla="*/ 429 w 654"/>
                  <a:gd name="T7" fmla="*/ 413 h 1049"/>
                  <a:gd name="T8" fmla="*/ 471 w 654"/>
                  <a:gd name="T9" fmla="*/ 431 h 1049"/>
                  <a:gd name="T10" fmla="*/ 510 w 654"/>
                  <a:gd name="T11" fmla="*/ 453 h 1049"/>
                  <a:gd name="T12" fmla="*/ 545 w 654"/>
                  <a:gd name="T13" fmla="*/ 480 h 1049"/>
                  <a:gd name="T14" fmla="*/ 576 w 654"/>
                  <a:gd name="T15" fmla="*/ 513 h 1049"/>
                  <a:gd name="T16" fmla="*/ 603 w 654"/>
                  <a:gd name="T17" fmla="*/ 548 h 1049"/>
                  <a:gd name="T18" fmla="*/ 624 w 654"/>
                  <a:gd name="T19" fmla="*/ 588 h 1049"/>
                  <a:gd name="T20" fmla="*/ 641 w 654"/>
                  <a:gd name="T21" fmla="*/ 630 h 1049"/>
                  <a:gd name="T22" fmla="*/ 651 w 654"/>
                  <a:gd name="T23" fmla="*/ 676 h 1049"/>
                  <a:gd name="T24" fmla="*/ 654 w 654"/>
                  <a:gd name="T25" fmla="*/ 723 h 1049"/>
                  <a:gd name="T26" fmla="*/ 651 w 654"/>
                  <a:gd name="T27" fmla="*/ 768 h 1049"/>
                  <a:gd name="T28" fmla="*/ 642 w 654"/>
                  <a:gd name="T29" fmla="*/ 810 h 1049"/>
                  <a:gd name="T30" fmla="*/ 628 w 654"/>
                  <a:gd name="T31" fmla="*/ 850 h 1049"/>
                  <a:gd name="T32" fmla="*/ 608 w 654"/>
                  <a:gd name="T33" fmla="*/ 887 h 1049"/>
                  <a:gd name="T34" fmla="*/ 585 w 654"/>
                  <a:gd name="T35" fmla="*/ 923 h 1049"/>
                  <a:gd name="T36" fmla="*/ 557 w 654"/>
                  <a:gd name="T37" fmla="*/ 954 h 1049"/>
                  <a:gd name="T38" fmla="*/ 526 w 654"/>
                  <a:gd name="T39" fmla="*/ 982 h 1049"/>
                  <a:gd name="T40" fmla="*/ 492 w 654"/>
                  <a:gd name="T41" fmla="*/ 1005 h 1049"/>
                  <a:gd name="T42" fmla="*/ 454 w 654"/>
                  <a:gd name="T43" fmla="*/ 1024 h 1049"/>
                  <a:gd name="T44" fmla="*/ 413 w 654"/>
                  <a:gd name="T45" fmla="*/ 1038 h 1049"/>
                  <a:gd name="T46" fmla="*/ 371 w 654"/>
                  <a:gd name="T47" fmla="*/ 1047 h 1049"/>
                  <a:gd name="T48" fmla="*/ 327 w 654"/>
                  <a:gd name="T49" fmla="*/ 1049 h 1049"/>
                  <a:gd name="T50" fmla="*/ 282 w 654"/>
                  <a:gd name="T51" fmla="*/ 1047 h 1049"/>
                  <a:gd name="T52" fmla="*/ 240 w 654"/>
                  <a:gd name="T53" fmla="*/ 1038 h 1049"/>
                  <a:gd name="T54" fmla="*/ 199 w 654"/>
                  <a:gd name="T55" fmla="*/ 1024 h 1049"/>
                  <a:gd name="T56" fmla="*/ 161 w 654"/>
                  <a:gd name="T57" fmla="*/ 1005 h 1049"/>
                  <a:gd name="T58" fmla="*/ 127 w 654"/>
                  <a:gd name="T59" fmla="*/ 982 h 1049"/>
                  <a:gd name="T60" fmla="*/ 96 w 654"/>
                  <a:gd name="T61" fmla="*/ 954 h 1049"/>
                  <a:gd name="T62" fmla="*/ 68 w 654"/>
                  <a:gd name="T63" fmla="*/ 923 h 1049"/>
                  <a:gd name="T64" fmla="*/ 45 w 654"/>
                  <a:gd name="T65" fmla="*/ 887 h 1049"/>
                  <a:gd name="T66" fmla="*/ 26 w 654"/>
                  <a:gd name="T67" fmla="*/ 850 h 1049"/>
                  <a:gd name="T68" fmla="*/ 12 w 654"/>
                  <a:gd name="T69" fmla="*/ 810 h 1049"/>
                  <a:gd name="T70" fmla="*/ 3 w 654"/>
                  <a:gd name="T71" fmla="*/ 768 h 1049"/>
                  <a:gd name="T72" fmla="*/ 0 w 654"/>
                  <a:gd name="T73" fmla="*/ 723 h 1049"/>
                  <a:gd name="T74" fmla="*/ 3 w 654"/>
                  <a:gd name="T75" fmla="*/ 677 h 1049"/>
                  <a:gd name="T76" fmla="*/ 13 w 654"/>
                  <a:gd name="T77" fmla="*/ 632 h 1049"/>
                  <a:gd name="T78" fmla="*/ 28 w 654"/>
                  <a:gd name="T79" fmla="*/ 591 h 1049"/>
                  <a:gd name="T80" fmla="*/ 49 w 654"/>
                  <a:gd name="T81" fmla="*/ 553 h 1049"/>
                  <a:gd name="T82" fmla="*/ 75 w 654"/>
                  <a:gd name="T83" fmla="*/ 517 h 1049"/>
                  <a:gd name="T84" fmla="*/ 105 w 654"/>
                  <a:gd name="T85" fmla="*/ 485 h 1049"/>
                  <a:gd name="T86" fmla="*/ 139 w 654"/>
                  <a:gd name="T87" fmla="*/ 457 h 1049"/>
                  <a:gd name="T88" fmla="*/ 177 w 654"/>
                  <a:gd name="T89" fmla="*/ 435 h 1049"/>
                  <a:gd name="T90" fmla="*/ 85 w 654"/>
                  <a:gd name="T91" fmla="*/ 37 h 1049"/>
                  <a:gd name="T92" fmla="*/ 140 w 654"/>
                  <a:gd name="T93" fmla="*/ 28 h 1049"/>
                  <a:gd name="T94" fmla="*/ 194 w 654"/>
                  <a:gd name="T95" fmla="*/ 16 h 1049"/>
                  <a:gd name="T96" fmla="*/ 246 w 654"/>
                  <a:gd name="T97" fmla="*/ 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54" h="1049">
                    <a:moveTo>
                      <a:pt x="246" y="0"/>
                    </a:moveTo>
                    <a:lnTo>
                      <a:pt x="337" y="397"/>
                    </a:lnTo>
                    <a:lnTo>
                      <a:pt x="383" y="402"/>
                    </a:lnTo>
                    <a:lnTo>
                      <a:pt x="429" y="413"/>
                    </a:lnTo>
                    <a:lnTo>
                      <a:pt x="471" y="431"/>
                    </a:lnTo>
                    <a:lnTo>
                      <a:pt x="510" y="453"/>
                    </a:lnTo>
                    <a:lnTo>
                      <a:pt x="545" y="480"/>
                    </a:lnTo>
                    <a:lnTo>
                      <a:pt x="576" y="513"/>
                    </a:lnTo>
                    <a:lnTo>
                      <a:pt x="603" y="548"/>
                    </a:lnTo>
                    <a:lnTo>
                      <a:pt x="624" y="588"/>
                    </a:lnTo>
                    <a:lnTo>
                      <a:pt x="641" y="630"/>
                    </a:lnTo>
                    <a:lnTo>
                      <a:pt x="651" y="676"/>
                    </a:lnTo>
                    <a:lnTo>
                      <a:pt x="654" y="723"/>
                    </a:lnTo>
                    <a:lnTo>
                      <a:pt x="651" y="768"/>
                    </a:lnTo>
                    <a:lnTo>
                      <a:pt x="642" y="810"/>
                    </a:lnTo>
                    <a:lnTo>
                      <a:pt x="628" y="850"/>
                    </a:lnTo>
                    <a:lnTo>
                      <a:pt x="608" y="887"/>
                    </a:lnTo>
                    <a:lnTo>
                      <a:pt x="585" y="923"/>
                    </a:lnTo>
                    <a:lnTo>
                      <a:pt x="557" y="954"/>
                    </a:lnTo>
                    <a:lnTo>
                      <a:pt x="526" y="982"/>
                    </a:lnTo>
                    <a:lnTo>
                      <a:pt x="492" y="1005"/>
                    </a:lnTo>
                    <a:lnTo>
                      <a:pt x="454" y="1024"/>
                    </a:lnTo>
                    <a:lnTo>
                      <a:pt x="413" y="1038"/>
                    </a:lnTo>
                    <a:lnTo>
                      <a:pt x="371" y="1047"/>
                    </a:lnTo>
                    <a:lnTo>
                      <a:pt x="327" y="1049"/>
                    </a:lnTo>
                    <a:lnTo>
                      <a:pt x="282" y="1047"/>
                    </a:lnTo>
                    <a:lnTo>
                      <a:pt x="240" y="1038"/>
                    </a:lnTo>
                    <a:lnTo>
                      <a:pt x="199" y="1024"/>
                    </a:lnTo>
                    <a:lnTo>
                      <a:pt x="161" y="1005"/>
                    </a:lnTo>
                    <a:lnTo>
                      <a:pt x="127" y="982"/>
                    </a:lnTo>
                    <a:lnTo>
                      <a:pt x="96" y="954"/>
                    </a:lnTo>
                    <a:lnTo>
                      <a:pt x="68" y="923"/>
                    </a:lnTo>
                    <a:lnTo>
                      <a:pt x="45" y="887"/>
                    </a:lnTo>
                    <a:lnTo>
                      <a:pt x="26" y="850"/>
                    </a:lnTo>
                    <a:lnTo>
                      <a:pt x="12" y="810"/>
                    </a:lnTo>
                    <a:lnTo>
                      <a:pt x="3" y="768"/>
                    </a:lnTo>
                    <a:lnTo>
                      <a:pt x="0" y="723"/>
                    </a:lnTo>
                    <a:lnTo>
                      <a:pt x="3" y="677"/>
                    </a:lnTo>
                    <a:lnTo>
                      <a:pt x="13" y="632"/>
                    </a:lnTo>
                    <a:lnTo>
                      <a:pt x="28" y="591"/>
                    </a:lnTo>
                    <a:lnTo>
                      <a:pt x="49" y="553"/>
                    </a:lnTo>
                    <a:lnTo>
                      <a:pt x="75" y="517"/>
                    </a:lnTo>
                    <a:lnTo>
                      <a:pt x="105" y="485"/>
                    </a:lnTo>
                    <a:lnTo>
                      <a:pt x="139" y="457"/>
                    </a:lnTo>
                    <a:lnTo>
                      <a:pt x="177" y="435"/>
                    </a:lnTo>
                    <a:lnTo>
                      <a:pt x="85" y="37"/>
                    </a:lnTo>
                    <a:lnTo>
                      <a:pt x="140" y="28"/>
                    </a:lnTo>
                    <a:lnTo>
                      <a:pt x="194" y="16"/>
                    </a:lnTo>
                    <a:lnTo>
                      <a:pt x="2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68"/>
              <p:cNvSpPr>
                <a:spLocks/>
              </p:cNvSpPr>
              <p:nvPr/>
            </p:nvSpPr>
            <p:spPr bwMode="auto">
              <a:xfrm>
                <a:off x="4967288" y="5326063"/>
                <a:ext cx="184150" cy="106363"/>
              </a:xfrm>
              <a:custGeom>
                <a:avLst/>
                <a:gdLst>
                  <a:gd name="T0" fmla="*/ 1106 w 1159"/>
                  <a:gd name="T1" fmla="*/ 0 h 675"/>
                  <a:gd name="T2" fmla="*/ 1120 w 1159"/>
                  <a:gd name="T3" fmla="*/ 54 h 675"/>
                  <a:gd name="T4" fmla="*/ 1138 w 1159"/>
                  <a:gd name="T5" fmla="*/ 106 h 675"/>
                  <a:gd name="T6" fmla="*/ 1159 w 1159"/>
                  <a:gd name="T7" fmla="*/ 156 h 675"/>
                  <a:gd name="T8" fmla="*/ 651 w 1159"/>
                  <a:gd name="T9" fmla="*/ 326 h 675"/>
                  <a:gd name="T10" fmla="*/ 652 w 1159"/>
                  <a:gd name="T11" fmla="*/ 336 h 675"/>
                  <a:gd name="T12" fmla="*/ 653 w 1159"/>
                  <a:gd name="T13" fmla="*/ 348 h 675"/>
                  <a:gd name="T14" fmla="*/ 651 w 1159"/>
                  <a:gd name="T15" fmla="*/ 392 h 675"/>
                  <a:gd name="T16" fmla="*/ 642 w 1159"/>
                  <a:gd name="T17" fmla="*/ 435 h 675"/>
                  <a:gd name="T18" fmla="*/ 628 w 1159"/>
                  <a:gd name="T19" fmla="*/ 475 h 675"/>
                  <a:gd name="T20" fmla="*/ 609 w 1159"/>
                  <a:gd name="T21" fmla="*/ 513 h 675"/>
                  <a:gd name="T22" fmla="*/ 586 w 1159"/>
                  <a:gd name="T23" fmla="*/ 547 h 675"/>
                  <a:gd name="T24" fmla="*/ 558 w 1159"/>
                  <a:gd name="T25" fmla="*/ 579 h 675"/>
                  <a:gd name="T26" fmla="*/ 527 w 1159"/>
                  <a:gd name="T27" fmla="*/ 607 h 675"/>
                  <a:gd name="T28" fmla="*/ 491 w 1159"/>
                  <a:gd name="T29" fmla="*/ 630 h 675"/>
                  <a:gd name="T30" fmla="*/ 454 w 1159"/>
                  <a:gd name="T31" fmla="*/ 649 h 675"/>
                  <a:gd name="T32" fmla="*/ 414 w 1159"/>
                  <a:gd name="T33" fmla="*/ 664 h 675"/>
                  <a:gd name="T34" fmla="*/ 370 w 1159"/>
                  <a:gd name="T35" fmla="*/ 671 h 675"/>
                  <a:gd name="T36" fmla="*/ 326 w 1159"/>
                  <a:gd name="T37" fmla="*/ 675 h 675"/>
                  <a:gd name="T38" fmla="*/ 282 w 1159"/>
                  <a:gd name="T39" fmla="*/ 671 h 675"/>
                  <a:gd name="T40" fmla="*/ 240 w 1159"/>
                  <a:gd name="T41" fmla="*/ 664 h 675"/>
                  <a:gd name="T42" fmla="*/ 200 w 1159"/>
                  <a:gd name="T43" fmla="*/ 649 h 675"/>
                  <a:gd name="T44" fmla="*/ 162 w 1159"/>
                  <a:gd name="T45" fmla="*/ 630 h 675"/>
                  <a:gd name="T46" fmla="*/ 126 w 1159"/>
                  <a:gd name="T47" fmla="*/ 607 h 675"/>
                  <a:gd name="T48" fmla="*/ 95 w 1159"/>
                  <a:gd name="T49" fmla="*/ 579 h 675"/>
                  <a:gd name="T50" fmla="*/ 68 w 1159"/>
                  <a:gd name="T51" fmla="*/ 547 h 675"/>
                  <a:gd name="T52" fmla="*/ 44 w 1159"/>
                  <a:gd name="T53" fmla="*/ 513 h 675"/>
                  <a:gd name="T54" fmla="*/ 26 w 1159"/>
                  <a:gd name="T55" fmla="*/ 475 h 675"/>
                  <a:gd name="T56" fmla="*/ 12 w 1159"/>
                  <a:gd name="T57" fmla="*/ 435 h 675"/>
                  <a:gd name="T58" fmla="*/ 3 w 1159"/>
                  <a:gd name="T59" fmla="*/ 392 h 675"/>
                  <a:gd name="T60" fmla="*/ 0 w 1159"/>
                  <a:gd name="T61" fmla="*/ 348 h 675"/>
                  <a:gd name="T62" fmla="*/ 3 w 1159"/>
                  <a:gd name="T63" fmla="*/ 303 h 675"/>
                  <a:gd name="T64" fmla="*/ 12 w 1159"/>
                  <a:gd name="T65" fmla="*/ 261 h 675"/>
                  <a:gd name="T66" fmla="*/ 26 w 1159"/>
                  <a:gd name="T67" fmla="*/ 221 h 675"/>
                  <a:gd name="T68" fmla="*/ 44 w 1159"/>
                  <a:gd name="T69" fmla="*/ 183 h 675"/>
                  <a:gd name="T70" fmla="*/ 68 w 1159"/>
                  <a:gd name="T71" fmla="*/ 148 h 675"/>
                  <a:gd name="T72" fmla="*/ 95 w 1159"/>
                  <a:gd name="T73" fmla="*/ 117 h 675"/>
                  <a:gd name="T74" fmla="*/ 126 w 1159"/>
                  <a:gd name="T75" fmla="*/ 89 h 675"/>
                  <a:gd name="T76" fmla="*/ 162 w 1159"/>
                  <a:gd name="T77" fmla="*/ 66 h 675"/>
                  <a:gd name="T78" fmla="*/ 200 w 1159"/>
                  <a:gd name="T79" fmla="*/ 47 h 675"/>
                  <a:gd name="T80" fmla="*/ 240 w 1159"/>
                  <a:gd name="T81" fmla="*/ 33 h 675"/>
                  <a:gd name="T82" fmla="*/ 282 w 1159"/>
                  <a:gd name="T83" fmla="*/ 25 h 675"/>
                  <a:gd name="T84" fmla="*/ 326 w 1159"/>
                  <a:gd name="T85" fmla="*/ 21 h 675"/>
                  <a:gd name="T86" fmla="*/ 369 w 1159"/>
                  <a:gd name="T87" fmla="*/ 24 h 675"/>
                  <a:gd name="T88" fmla="*/ 409 w 1159"/>
                  <a:gd name="T89" fmla="*/ 33 h 675"/>
                  <a:gd name="T90" fmla="*/ 448 w 1159"/>
                  <a:gd name="T91" fmla="*/ 45 h 675"/>
                  <a:gd name="T92" fmla="*/ 485 w 1159"/>
                  <a:gd name="T93" fmla="*/ 63 h 675"/>
                  <a:gd name="T94" fmla="*/ 518 w 1159"/>
                  <a:gd name="T95" fmla="*/ 84 h 675"/>
                  <a:gd name="T96" fmla="*/ 549 w 1159"/>
                  <a:gd name="T97" fmla="*/ 109 h 675"/>
                  <a:gd name="T98" fmla="*/ 577 w 1159"/>
                  <a:gd name="T99" fmla="*/ 138 h 675"/>
                  <a:gd name="T100" fmla="*/ 600 w 1159"/>
                  <a:gd name="T101" fmla="*/ 170 h 675"/>
                  <a:gd name="T102" fmla="*/ 1106 w 1159"/>
                  <a:gd name="T103" fmla="*/ 0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59" h="675">
                    <a:moveTo>
                      <a:pt x="1106" y="0"/>
                    </a:moveTo>
                    <a:lnTo>
                      <a:pt x="1120" y="54"/>
                    </a:lnTo>
                    <a:lnTo>
                      <a:pt x="1138" y="106"/>
                    </a:lnTo>
                    <a:lnTo>
                      <a:pt x="1159" y="156"/>
                    </a:lnTo>
                    <a:lnTo>
                      <a:pt x="651" y="326"/>
                    </a:lnTo>
                    <a:lnTo>
                      <a:pt x="652" y="336"/>
                    </a:lnTo>
                    <a:lnTo>
                      <a:pt x="653" y="348"/>
                    </a:lnTo>
                    <a:lnTo>
                      <a:pt x="651" y="392"/>
                    </a:lnTo>
                    <a:lnTo>
                      <a:pt x="642" y="435"/>
                    </a:lnTo>
                    <a:lnTo>
                      <a:pt x="628" y="475"/>
                    </a:lnTo>
                    <a:lnTo>
                      <a:pt x="609" y="513"/>
                    </a:lnTo>
                    <a:lnTo>
                      <a:pt x="586" y="547"/>
                    </a:lnTo>
                    <a:lnTo>
                      <a:pt x="558" y="579"/>
                    </a:lnTo>
                    <a:lnTo>
                      <a:pt x="527" y="607"/>
                    </a:lnTo>
                    <a:lnTo>
                      <a:pt x="491" y="630"/>
                    </a:lnTo>
                    <a:lnTo>
                      <a:pt x="454" y="649"/>
                    </a:lnTo>
                    <a:lnTo>
                      <a:pt x="414" y="664"/>
                    </a:lnTo>
                    <a:lnTo>
                      <a:pt x="370" y="671"/>
                    </a:lnTo>
                    <a:lnTo>
                      <a:pt x="326" y="675"/>
                    </a:lnTo>
                    <a:lnTo>
                      <a:pt x="282" y="671"/>
                    </a:lnTo>
                    <a:lnTo>
                      <a:pt x="240" y="664"/>
                    </a:lnTo>
                    <a:lnTo>
                      <a:pt x="200" y="649"/>
                    </a:lnTo>
                    <a:lnTo>
                      <a:pt x="162" y="630"/>
                    </a:lnTo>
                    <a:lnTo>
                      <a:pt x="126" y="607"/>
                    </a:lnTo>
                    <a:lnTo>
                      <a:pt x="95" y="579"/>
                    </a:lnTo>
                    <a:lnTo>
                      <a:pt x="68" y="547"/>
                    </a:lnTo>
                    <a:lnTo>
                      <a:pt x="44" y="513"/>
                    </a:lnTo>
                    <a:lnTo>
                      <a:pt x="26" y="475"/>
                    </a:lnTo>
                    <a:lnTo>
                      <a:pt x="12" y="435"/>
                    </a:lnTo>
                    <a:lnTo>
                      <a:pt x="3" y="392"/>
                    </a:lnTo>
                    <a:lnTo>
                      <a:pt x="0" y="348"/>
                    </a:lnTo>
                    <a:lnTo>
                      <a:pt x="3" y="303"/>
                    </a:lnTo>
                    <a:lnTo>
                      <a:pt x="12" y="261"/>
                    </a:lnTo>
                    <a:lnTo>
                      <a:pt x="26" y="221"/>
                    </a:lnTo>
                    <a:lnTo>
                      <a:pt x="44" y="183"/>
                    </a:lnTo>
                    <a:lnTo>
                      <a:pt x="68" y="148"/>
                    </a:lnTo>
                    <a:lnTo>
                      <a:pt x="95" y="117"/>
                    </a:lnTo>
                    <a:lnTo>
                      <a:pt x="126" y="89"/>
                    </a:lnTo>
                    <a:lnTo>
                      <a:pt x="162" y="66"/>
                    </a:lnTo>
                    <a:lnTo>
                      <a:pt x="200" y="47"/>
                    </a:lnTo>
                    <a:lnTo>
                      <a:pt x="240" y="33"/>
                    </a:lnTo>
                    <a:lnTo>
                      <a:pt x="282" y="25"/>
                    </a:lnTo>
                    <a:lnTo>
                      <a:pt x="326" y="21"/>
                    </a:lnTo>
                    <a:lnTo>
                      <a:pt x="369" y="24"/>
                    </a:lnTo>
                    <a:lnTo>
                      <a:pt x="409" y="33"/>
                    </a:lnTo>
                    <a:lnTo>
                      <a:pt x="448" y="45"/>
                    </a:lnTo>
                    <a:lnTo>
                      <a:pt x="485" y="63"/>
                    </a:lnTo>
                    <a:lnTo>
                      <a:pt x="518" y="84"/>
                    </a:lnTo>
                    <a:lnTo>
                      <a:pt x="549" y="109"/>
                    </a:lnTo>
                    <a:lnTo>
                      <a:pt x="577" y="138"/>
                    </a:lnTo>
                    <a:lnTo>
                      <a:pt x="600" y="170"/>
                    </a:lnTo>
                    <a:lnTo>
                      <a:pt x="11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69"/>
              <p:cNvSpPr>
                <a:spLocks/>
              </p:cNvSpPr>
              <p:nvPr/>
            </p:nvSpPr>
            <p:spPr bwMode="auto">
              <a:xfrm>
                <a:off x="5170488" y="5211763"/>
                <a:ext cx="177800" cy="177800"/>
              </a:xfrm>
              <a:custGeom>
                <a:avLst/>
                <a:gdLst>
                  <a:gd name="T0" fmla="*/ 561 w 1122"/>
                  <a:gd name="T1" fmla="*/ 0 h 1121"/>
                  <a:gd name="T2" fmla="*/ 622 w 1122"/>
                  <a:gd name="T3" fmla="*/ 3 h 1121"/>
                  <a:gd name="T4" fmla="*/ 681 w 1122"/>
                  <a:gd name="T5" fmla="*/ 13 h 1121"/>
                  <a:gd name="T6" fmla="*/ 738 w 1122"/>
                  <a:gd name="T7" fmla="*/ 29 h 1121"/>
                  <a:gd name="T8" fmla="*/ 792 w 1122"/>
                  <a:gd name="T9" fmla="*/ 50 h 1121"/>
                  <a:gd name="T10" fmla="*/ 843 w 1122"/>
                  <a:gd name="T11" fmla="*/ 76 h 1121"/>
                  <a:gd name="T12" fmla="*/ 892 w 1122"/>
                  <a:gd name="T13" fmla="*/ 108 h 1121"/>
                  <a:gd name="T14" fmla="*/ 937 w 1122"/>
                  <a:gd name="T15" fmla="*/ 145 h 1121"/>
                  <a:gd name="T16" fmla="*/ 976 w 1122"/>
                  <a:gd name="T17" fmla="*/ 185 h 1121"/>
                  <a:gd name="T18" fmla="*/ 1013 w 1122"/>
                  <a:gd name="T19" fmla="*/ 229 h 1121"/>
                  <a:gd name="T20" fmla="*/ 1045 w 1122"/>
                  <a:gd name="T21" fmla="*/ 278 h 1121"/>
                  <a:gd name="T22" fmla="*/ 1072 w 1122"/>
                  <a:gd name="T23" fmla="*/ 329 h 1121"/>
                  <a:gd name="T24" fmla="*/ 1093 w 1122"/>
                  <a:gd name="T25" fmla="*/ 383 h 1121"/>
                  <a:gd name="T26" fmla="*/ 1108 w 1122"/>
                  <a:gd name="T27" fmla="*/ 440 h 1121"/>
                  <a:gd name="T28" fmla="*/ 1118 w 1122"/>
                  <a:gd name="T29" fmla="*/ 499 h 1121"/>
                  <a:gd name="T30" fmla="*/ 1122 w 1122"/>
                  <a:gd name="T31" fmla="*/ 560 h 1121"/>
                  <a:gd name="T32" fmla="*/ 1118 w 1122"/>
                  <a:gd name="T33" fmla="*/ 621 h 1121"/>
                  <a:gd name="T34" fmla="*/ 1108 w 1122"/>
                  <a:gd name="T35" fmla="*/ 681 h 1121"/>
                  <a:gd name="T36" fmla="*/ 1093 w 1122"/>
                  <a:gd name="T37" fmla="*/ 737 h 1121"/>
                  <a:gd name="T38" fmla="*/ 1072 w 1122"/>
                  <a:gd name="T39" fmla="*/ 792 h 1121"/>
                  <a:gd name="T40" fmla="*/ 1045 w 1122"/>
                  <a:gd name="T41" fmla="*/ 843 h 1121"/>
                  <a:gd name="T42" fmla="*/ 1013 w 1122"/>
                  <a:gd name="T43" fmla="*/ 891 h 1121"/>
                  <a:gd name="T44" fmla="*/ 976 w 1122"/>
                  <a:gd name="T45" fmla="*/ 936 h 1121"/>
                  <a:gd name="T46" fmla="*/ 937 w 1122"/>
                  <a:gd name="T47" fmla="*/ 977 h 1121"/>
                  <a:gd name="T48" fmla="*/ 892 w 1122"/>
                  <a:gd name="T49" fmla="*/ 1012 h 1121"/>
                  <a:gd name="T50" fmla="*/ 843 w 1122"/>
                  <a:gd name="T51" fmla="*/ 1044 h 1121"/>
                  <a:gd name="T52" fmla="*/ 792 w 1122"/>
                  <a:gd name="T53" fmla="*/ 1071 h 1121"/>
                  <a:gd name="T54" fmla="*/ 738 w 1122"/>
                  <a:gd name="T55" fmla="*/ 1092 h 1121"/>
                  <a:gd name="T56" fmla="*/ 681 w 1122"/>
                  <a:gd name="T57" fmla="*/ 1108 h 1121"/>
                  <a:gd name="T58" fmla="*/ 622 w 1122"/>
                  <a:gd name="T59" fmla="*/ 1118 h 1121"/>
                  <a:gd name="T60" fmla="*/ 561 w 1122"/>
                  <a:gd name="T61" fmla="*/ 1121 h 1121"/>
                  <a:gd name="T62" fmla="*/ 500 w 1122"/>
                  <a:gd name="T63" fmla="*/ 1118 h 1121"/>
                  <a:gd name="T64" fmla="*/ 441 w 1122"/>
                  <a:gd name="T65" fmla="*/ 1108 h 1121"/>
                  <a:gd name="T66" fmla="*/ 384 w 1122"/>
                  <a:gd name="T67" fmla="*/ 1092 h 1121"/>
                  <a:gd name="T68" fmla="*/ 330 w 1122"/>
                  <a:gd name="T69" fmla="*/ 1071 h 1121"/>
                  <a:gd name="T70" fmla="*/ 279 w 1122"/>
                  <a:gd name="T71" fmla="*/ 1044 h 1121"/>
                  <a:gd name="T72" fmla="*/ 230 w 1122"/>
                  <a:gd name="T73" fmla="*/ 1012 h 1121"/>
                  <a:gd name="T74" fmla="*/ 186 w 1122"/>
                  <a:gd name="T75" fmla="*/ 977 h 1121"/>
                  <a:gd name="T76" fmla="*/ 145 w 1122"/>
                  <a:gd name="T77" fmla="*/ 936 h 1121"/>
                  <a:gd name="T78" fmla="*/ 109 w 1122"/>
                  <a:gd name="T79" fmla="*/ 891 h 1121"/>
                  <a:gd name="T80" fmla="*/ 77 w 1122"/>
                  <a:gd name="T81" fmla="*/ 843 h 1121"/>
                  <a:gd name="T82" fmla="*/ 50 w 1122"/>
                  <a:gd name="T83" fmla="*/ 792 h 1121"/>
                  <a:gd name="T84" fmla="*/ 29 w 1122"/>
                  <a:gd name="T85" fmla="*/ 737 h 1121"/>
                  <a:gd name="T86" fmla="*/ 14 w 1122"/>
                  <a:gd name="T87" fmla="*/ 681 h 1121"/>
                  <a:gd name="T88" fmla="*/ 4 w 1122"/>
                  <a:gd name="T89" fmla="*/ 621 h 1121"/>
                  <a:gd name="T90" fmla="*/ 0 w 1122"/>
                  <a:gd name="T91" fmla="*/ 560 h 1121"/>
                  <a:gd name="T92" fmla="*/ 4 w 1122"/>
                  <a:gd name="T93" fmla="*/ 499 h 1121"/>
                  <a:gd name="T94" fmla="*/ 14 w 1122"/>
                  <a:gd name="T95" fmla="*/ 440 h 1121"/>
                  <a:gd name="T96" fmla="*/ 29 w 1122"/>
                  <a:gd name="T97" fmla="*/ 383 h 1121"/>
                  <a:gd name="T98" fmla="*/ 50 w 1122"/>
                  <a:gd name="T99" fmla="*/ 329 h 1121"/>
                  <a:gd name="T100" fmla="*/ 77 w 1122"/>
                  <a:gd name="T101" fmla="*/ 278 h 1121"/>
                  <a:gd name="T102" fmla="*/ 109 w 1122"/>
                  <a:gd name="T103" fmla="*/ 229 h 1121"/>
                  <a:gd name="T104" fmla="*/ 145 w 1122"/>
                  <a:gd name="T105" fmla="*/ 185 h 1121"/>
                  <a:gd name="T106" fmla="*/ 186 w 1122"/>
                  <a:gd name="T107" fmla="*/ 145 h 1121"/>
                  <a:gd name="T108" fmla="*/ 230 w 1122"/>
                  <a:gd name="T109" fmla="*/ 108 h 1121"/>
                  <a:gd name="T110" fmla="*/ 279 w 1122"/>
                  <a:gd name="T111" fmla="*/ 76 h 1121"/>
                  <a:gd name="T112" fmla="*/ 330 w 1122"/>
                  <a:gd name="T113" fmla="*/ 50 h 1121"/>
                  <a:gd name="T114" fmla="*/ 384 w 1122"/>
                  <a:gd name="T115" fmla="*/ 29 h 1121"/>
                  <a:gd name="T116" fmla="*/ 441 w 1122"/>
                  <a:gd name="T117" fmla="*/ 13 h 1121"/>
                  <a:gd name="T118" fmla="*/ 500 w 1122"/>
                  <a:gd name="T119" fmla="*/ 3 h 1121"/>
                  <a:gd name="T120" fmla="*/ 561 w 1122"/>
                  <a:gd name="T121" fmla="*/ 0 h 1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22" h="1121">
                    <a:moveTo>
                      <a:pt x="561" y="0"/>
                    </a:moveTo>
                    <a:lnTo>
                      <a:pt x="622" y="3"/>
                    </a:lnTo>
                    <a:lnTo>
                      <a:pt x="681" y="13"/>
                    </a:lnTo>
                    <a:lnTo>
                      <a:pt x="738" y="29"/>
                    </a:lnTo>
                    <a:lnTo>
                      <a:pt x="792" y="50"/>
                    </a:lnTo>
                    <a:lnTo>
                      <a:pt x="843" y="76"/>
                    </a:lnTo>
                    <a:lnTo>
                      <a:pt x="892" y="108"/>
                    </a:lnTo>
                    <a:lnTo>
                      <a:pt x="937" y="145"/>
                    </a:lnTo>
                    <a:lnTo>
                      <a:pt x="976" y="185"/>
                    </a:lnTo>
                    <a:lnTo>
                      <a:pt x="1013" y="229"/>
                    </a:lnTo>
                    <a:lnTo>
                      <a:pt x="1045" y="278"/>
                    </a:lnTo>
                    <a:lnTo>
                      <a:pt x="1072" y="329"/>
                    </a:lnTo>
                    <a:lnTo>
                      <a:pt x="1093" y="383"/>
                    </a:lnTo>
                    <a:lnTo>
                      <a:pt x="1108" y="440"/>
                    </a:lnTo>
                    <a:lnTo>
                      <a:pt x="1118" y="499"/>
                    </a:lnTo>
                    <a:lnTo>
                      <a:pt x="1122" y="560"/>
                    </a:lnTo>
                    <a:lnTo>
                      <a:pt x="1118" y="621"/>
                    </a:lnTo>
                    <a:lnTo>
                      <a:pt x="1108" y="681"/>
                    </a:lnTo>
                    <a:lnTo>
                      <a:pt x="1093" y="737"/>
                    </a:lnTo>
                    <a:lnTo>
                      <a:pt x="1072" y="792"/>
                    </a:lnTo>
                    <a:lnTo>
                      <a:pt x="1045" y="843"/>
                    </a:lnTo>
                    <a:lnTo>
                      <a:pt x="1013" y="891"/>
                    </a:lnTo>
                    <a:lnTo>
                      <a:pt x="976" y="936"/>
                    </a:lnTo>
                    <a:lnTo>
                      <a:pt x="937" y="977"/>
                    </a:lnTo>
                    <a:lnTo>
                      <a:pt x="892" y="1012"/>
                    </a:lnTo>
                    <a:lnTo>
                      <a:pt x="843" y="1044"/>
                    </a:lnTo>
                    <a:lnTo>
                      <a:pt x="792" y="1071"/>
                    </a:lnTo>
                    <a:lnTo>
                      <a:pt x="738" y="1092"/>
                    </a:lnTo>
                    <a:lnTo>
                      <a:pt x="681" y="1108"/>
                    </a:lnTo>
                    <a:lnTo>
                      <a:pt x="622" y="1118"/>
                    </a:lnTo>
                    <a:lnTo>
                      <a:pt x="561" y="1121"/>
                    </a:lnTo>
                    <a:lnTo>
                      <a:pt x="500" y="1118"/>
                    </a:lnTo>
                    <a:lnTo>
                      <a:pt x="441" y="1108"/>
                    </a:lnTo>
                    <a:lnTo>
                      <a:pt x="384" y="1092"/>
                    </a:lnTo>
                    <a:lnTo>
                      <a:pt x="330" y="1071"/>
                    </a:lnTo>
                    <a:lnTo>
                      <a:pt x="279" y="1044"/>
                    </a:lnTo>
                    <a:lnTo>
                      <a:pt x="230" y="1012"/>
                    </a:lnTo>
                    <a:lnTo>
                      <a:pt x="186" y="977"/>
                    </a:lnTo>
                    <a:lnTo>
                      <a:pt x="145" y="936"/>
                    </a:lnTo>
                    <a:lnTo>
                      <a:pt x="109" y="891"/>
                    </a:lnTo>
                    <a:lnTo>
                      <a:pt x="77" y="843"/>
                    </a:lnTo>
                    <a:lnTo>
                      <a:pt x="50" y="792"/>
                    </a:lnTo>
                    <a:lnTo>
                      <a:pt x="29" y="737"/>
                    </a:lnTo>
                    <a:lnTo>
                      <a:pt x="14" y="681"/>
                    </a:lnTo>
                    <a:lnTo>
                      <a:pt x="4" y="621"/>
                    </a:lnTo>
                    <a:lnTo>
                      <a:pt x="0" y="560"/>
                    </a:lnTo>
                    <a:lnTo>
                      <a:pt x="4" y="499"/>
                    </a:lnTo>
                    <a:lnTo>
                      <a:pt x="14" y="440"/>
                    </a:lnTo>
                    <a:lnTo>
                      <a:pt x="29" y="383"/>
                    </a:lnTo>
                    <a:lnTo>
                      <a:pt x="50" y="329"/>
                    </a:lnTo>
                    <a:lnTo>
                      <a:pt x="77" y="278"/>
                    </a:lnTo>
                    <a:lnTo>
                      <a:pt x="109" y="229"/>
                    </a:lnTo>
                    <a:lnTo>
                      <a:pt x="145" y="185"/>
                    </a:lnTo>
                    <a:lnTo>
                      <a:pt x="186" y="145"/>
                    </a:lnTo>
                    <a:lnTo>
                      <a:pt x="230" y="108"/>
                    </a:lnTo>
                    <a:lnTo>
                      <a:pt x="279" y="76"/>
                    </a:lnTo>
                    <a:lnTo>
                      <a:pt x="330" y="50"/>
                    </a:lnTo>
                    <a:lnTo>
                      <a:pt x="384" y="29"/>
                    </a:lnTo>
                    <a:lnTo>
                      <a:pt x="441" y="13"/>
                    </a:lnTo>
                    <a:lnTo>
                      <a:pt x="500" y="3"/>
                    </a:lnTo>
                    <a:lnTo>
                      <a:pt x="5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5" name="Freeform 74"/>
            <p:cNvSpPr>
              <a:spLocks noEditPoints="1"/>
            </p:cNvSpPr>
            <p:nvPr/>
          </p:nvSpPr>
          <p:spPr bwMode="auto">
            <a:xfrm>
              <a:off x="4056052" y="4620518"/>
              <a:ext cx="704447" cy="864352"/>
            </a:xfrm>
            <a:custGeom>
              <a:avLst/>
              <a:gdLst>
                <a:gd name="T0" fmla="*/ 2003 w 2939"/>
                <a:gd name="T1" fmla="*/ 2890 h 3600"/>
                <a:gd name="T2" fmla="*/ 1859 w 2939"/>
                <a:gd name="T3" fmla="*/ 2961 h 3600"/>
                <a:gd name="T4" fmla="*/ 2195 w 2939"/>
                <a:gd name="T5" fmla="*/ 3289 h 3600"/>
                <a:gd name="T6" fmla="*/ 2729 w 2939"/>
                <a:gd name="T7" fmla="*/ 2753 h 3600"/>
                <a:gd name="T8" fmla="*/ 2634 w 2939"/>
                <a:gd name="T9" fmla="*/ 2623 h 3600"/>
                <a:gd name="T10" fmla="*/ 1495 w 2939"/>
                <a:gd name="T11" fmla="*/ 2623 h 3600"/>
                <a:gd name="T12" fmla="*/ 949 w 2939"/>
                <a:gd name="T13" fmla="*/ 2664 h 3600"/>
                <a:gd name="T14" fmla="*/ 963 w 2939"/>
                <a:gd name="T15" fmla="*/ 2522 h 3600"/>
                <a:gd name="T16" fmla="*/ 838 w 2939"/>
                <a:gd name="T17" fmla="*/ 2470 h 3600"/>
                <a:gd name="T18" fmla="*/ 456 w 2939"/>
                <a:gd name="T19" fmla="*/ 2606 h 3600"/>
                <a:gd name="T20" fmla="*/ 488 w 2939"/>
                <a:gd name="T21" fmla="*/ 2522 h 3600"/>
                <a:gd name="T22" fmla="*/ 2269 w 2939"/>
                <a:gd name="T23" fmla="*/ 2263 h 3600"/>
                <a:gd name="T24" fmla="*/ 2743 w 2939"/>
                <a:gd name="T25" fmla="*/ 2459 h 3600"/>
                <a:gd name="T26" fmla="*/ 2939 w 2939"/>
                <a:gd name="T27" fmla="*/ 2931 h 3600"/>
                <a:gd name="T28" fmla="*/ 2743 w 2939"/>
                <a:gd name="T29" fmla="*/ 3404 h 3600"/>
                <a:gd name="T30" fmla="*/ 2269 w 2939"/>
                <a:gd name="T31" fmla="*/ 3600 h 3600"/>
                <a:gd name="T32" fmla="*/ 1795 w 2939"/>
                <a:gd name="T33" fmla="*/ 3404 h 3600"/>
                <a:gd name="T34" fmla="*/ 1599 w 2939"/>
                <a:gd name="T35" fmla="*/ 2931 h 3600"/>
                <a:gd name="T36" fmla="*/ 1795 w 2939"/>
                <a:gd name="T37" fmla="*/ 2459 h 3600"/>
                <a:gd name="T38" fmla="*/ 2269 w 2939"/>
                <a:gd name="T39" fmla="*/ 2263 h 3600"/>
                <a:gd name="T40" fmla="*/ 1599 w 2939"/>
                <a:gd name="T41" fmla="*/ 2160 h 3600"/>
                <a:gd name="T42" fmla="*/ 949 w 2939"/>
                <a:gd name="T43" fmla="*/ 2201 h 3600"/>
                <a:gd name="T44" fmla="*/ 963 w 2939"/>
                <a:gd name="T45" fmla="*/ 2060 h 3600"/>
                <a:gd name="T46" fmla="*/ 838 w 2939"/>
                <a:gd name="T47" fmla="*/ 2029 h 3600"/>
                <a:gd name="T48" fmla="*/ 456 w 2939"/>
                <a:gd name="T49" fmla="*/ 2165 h 3600"/>
                <a:gd name="T50" fmla="*/ 488 w 2939"/>
                <a:gd name="T51" fmla="*/ 2081 h 3600"/>
                <a:gd name="T52" fmla="*/ 980 w 2939"/>
                <a:gd name="T53" fmla="*/ 1646 h 3600"/>
                <a:gd name="T54" fmla="*/ 1854 w 2939"/>
                <a:gd name="T55" fmla="*/ 1765 h 3600"/>
                <a:gd name="T56" fmla="*/ 938 w 2939"/>
                <a:gd name="T57" fmla="*/ 1779 h 3600"/>
                <a:gd name="T58" fmla="*/ 980 w 2939"/>
                <a:gd name="T59" fmla="*/ 1646 h 3600"/>
                <a:gd name="T60" fmla="*/ 830 w 2939"/>
                <a:gd name="T61" fmla="*/ 1605 h 3600"/>
                <a:gd name="T62" fmla="*/ 446 w 2939"/>
                <a:gd name="T63" fmla="*/ 1717 h 3600"/>
                <a:gd name="T64" fmla="*/ 502 w 2939"/>
                <a:gd name="T65" fmla="*/ 1647 h 3600"/>
                <a:gd name="T66" fmla="*/ 1804 w 2939"/>
                <a:gd name="T67" fmla="*/ 1183 h 3600"/>
                <a:gd name="T68" fmla="*/ 1846 w 2939"/>
                <a:gd name="T69" fmla="*/ 1316 h 3600"/>
                <a:gd name="T70" fmla="*/ 931 w 2939"/>
                <a:gd name="T71" fmla="*/ 1301 h 3600"/>
                <a:gd name="T72" fmla="*/ 798 w 2939"/>
                <a:gd name="T73" fmla="*/ 1068 h 3600"/>
                <a:gd name="T74" fmla="*/ 640 w 2939"/>
                <a:gd name="T75" fmla="*/ 1360 h 3600"/>
                <a:gd name="T76" fmla="*/ 440 w 2939"/>
                <a:gd name="T77" fmla="*/ 1246 h 3600"/>
                <a:gd name="T78" fmla="*/ 515 w 2939"/>
                <a:gd name="T79" fmla="*/ 1197 h 3600"/>
                <a:gd name="T80" fmla="*/ 569 w 2939"/>
                <a:gd name="T81" fmla="*/ 386 h 3600"/>
                <a:gd name="T82" fmla="*/ 706 w 2939"/>
                <a:gd name="T83" fmla="*/ 640 h 3600"/>
                <a:gd name="T84" fmla="*/ 1648 w 2939"/>
                <a:gd name="T85" fmla="*/ 619 h 3600"/>
                <a:gd name="T86" fmla="*/ 1748 w 2939"/>
                <a:gd name="T87" fmla="*/ 360 h 3600"/>
                <a:gd name="T88" fmla="*/ 2285 w 2939"/>
                <a:gd name="T89" fmla="*/ 454 h 3600"/>
                <a:gd name="T90" fmla="*/ 2198 w 2939"/>
                <a:gd name="T91" fmla="*/ 2112 h 3600"/>
                <a:gd name="T92" fmla="*/ 1465 w 2939"/>
                <a:gd name="T93" fmla="*/ 3116 h 3600"/>
                <a:gd name="T94" fmla="*/ 49 w 2939"/>
                <a:gd name="T95" fmla="*/ 3167 h 3600"/>
                <a:gd name="T96" fmla="*/ 22 w 2939"/>
                <a:gd name="T97" fmla="*/ 471 h 3600"/>
                <a:gd name="T98" fmla="*/ 1160 w 2939"/>
                <a:gd name="T99" fmla="*/ 103 h 3600"/>
                <a:gd name="T100" fmla="*/ 1094 w 2939"/>
                <a:gd name="T101" fmla="*/ 219 h 3600"/>
                <a:gd name="T102" fmla="*/ 1227 w 2939"/>
                <a:gd name="T103" fmla="*/ 219 h 3600"/>
                <a:gd name="T104" fmla="*/ 1160 w 2939"/>
                <a:gd name="T105" fmla="*/ 103 h 3600"/>
                <a:gd name="T106" fmla="*/ 1317 w 2939"/>
                <a:gd name="T107" fmla="*/ 88 h 3600"/>
                <a:gd name="T108" fmla="*/ 1379 w 2939"/>
                <a:gd name="T109" fmla="*/ 247 h 3600"/>
                <a:gd name="T110" fmla="*/ 1624 w 2939"/>
                <a:gd name="T111" fmla="*/ 324 h 3600"/>
                <a:gd name="T112" fmla="*/ 1605 w 2939"/>
                <a:gd name="T113" fmla="*/ 521 h 3600"/>
                <a:gd name="T114" fmla="*/ 738 w 2939"/>
                <a:gd name="T115" fmla="*/ 540 h 3600"/>
                <a:gd name="T116" fmla="*/ 682 w 2939"/>
                <a:gd name="T117" fmla="*/ 350 h 3600"/>
                <a:gd name="T118" fmla="*/ 923 w 2939"/>
                <a:gd name="T119" fmla="*/ 254 h 3600"/>
                <a:gd name="T120" fmla="*/ 991 w 2939"/>
                <a:gd name="T121" fmla="*/ 116 h 3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9" h="3600">
                  <a:moveTo>
                    <a:pt x="2634" y="2623"/>
                  </a:moveTo>
                  <a:lnTo>
                    <a:pt x="2613" y="2625"/>
                  </a:lnTo>
                  <a:lnTo>
                    <a:pt x="2591" y="2630"/>
                  </a:lnTo>
                  <a:lnTo>
                    <a:pt x="2570" y="2641"/>
                  </a:lnTo>
                  <a:lnTo>
                    <a:pt x="2552" y="2657"/>
                  </a:lnTo>
                  <a:lnTo>
                    <a:pt x="2205" y="3047"/>
                  </a:lnTo>
                  <a:lnTo>
                    <a:pt x="2024" y="2903"/>
                  </a:lnTo>
                  <a:lnTo>
                    <a:pt x="2003" y="2890"/>
                  </a:lnTo>
                  <a:lnTo>
                    <a:pt x="1982" y="2882"/>
                  </a:lnTo>
                  <a:lnTo>
                    <a:pt x="1960" y="2880"/>
                  </a:lnTo>
                  <a:lnTo>
                    <a:pt x="1937" y="2882"/>
                  </a:lnTo>
                  <a:lnTo>
                    <a:pt x="1915" y="2890"/>
                  </a:lnTo>
                  <a:lnTo>
                    <a:pt x="1895" y="2902"/>
                  </a:lnTo>
                  <a:lnTo>
                    <a:pt x="1879" y="2918"/>
                  </a:lnTo>
                  <a:lnTo>
                    <a:pt x="1866" y="2939"/>
                  </a:lnTo>
                  <a:lnTo>
                    <a:pt x="1859" y="2961"/>
                  </a:lnTo>
                  <a:lnTo>
                    <a:pt x="1856" y="2983"/>
                  </a:lnTo>
                  <a:lnTo>
                    <a:pt x="1859" y="3005"/>
                  </a:lnTo>
                  <a:lnTo>
                    <a:pt x="1866" y="3027"/>
                  </a:lnTo>
                  <a:lnTo>
                    <a:pt x="1878" y="3046"/>
                  </a:lnTo>
                  <a:lnTo>
                    <a:pt x="1895" y="3063"/>
                  </a:lnTo>
                  <a:lnTo>
                    <a:pt x="2152" y="3268"/>
                  </a:lnTo>
                  <a:lnTo>
                    <a:pt x="2173" y="3281"/>
                  </a:lnTo>
                  <a:lnTo>
                    <a:pt x="2195" y="3289"/>
                  </a:lnTo>
                  <a:lnTo>
                    <a:pt x="2217" y="3291"/>
                  </a:lnTo>
                  <a:lnTo>
                    <a:pt x="2239" y="3289"/>
                  </a:lnTo>
                  <a:lnTo>
                    <a:pt x="2258" y="3283"/>
                  </a:lnTo>
                  <a:lnTo>
                    <a:pt x="2278" y="3272"/>
                  </a:lnTo>
                  <a:lnTo>
                    <a:pt x="2294" y="3257"/>
                  </a:lnTo>
                  <a:lnTo>
                    <a:pt x="2707" y="2794"/>
                  </a:lnTo>
                  <a:lnTo>
                    <a:pt x="2720" y="2774"/>
                  </a:lnTo>
                  <a:lnTo>
                    <a:pt x="2729" y="2753"/>
                  </a:lnTo>
                  <a:lnTo>
                    <a:pt x="2733" y="2731"/>
                  </a:lnTo>
                  <a:lnTo>
                    <a:pt x="2731" y="2709"/>
                  </a:lnTo>
                  <a:lnTo>
                    <a:pt x="2725" y="2687"/>
                  </a:lnTo>
                  <a:lnTo>
                    <a:pt x="2714" y="2666"/>
                  </a:lnTo>
                  <a:lnTo>
                    <a:pt x="2698" y="2649"/>
                  </a:lnTo>
                  <a:lnTo>
                    <a:pt x="2678" y="2636"/>
                  </a:lnTo>
                  <a:lnTo>
                    <a:pt x="2657" y="2627"/>
                  </a:lnTo>
                  <a:lnTo>
                    <a:pt x="2634" y="2623"/>
                  </a:lnTo>
                  <a:close/>
                  <a:moveTo>
                    <a:pt x="980" y="2520"/>
                  </a:moveTo>
                  <a:lnTo>
                    <a:pt x="1444" y="2520"/>
                  </a:lnTo>
                  <a:lnTo>
                    <a:pt x="1460" y="2522"/>
                  </a:lnTo>
                  <a:lnTo>
                    <a:pt x="1474" y="2530"/>
                  </a:lnTo>
                  <a:lnTo>
                    <a:pt x="1485" y="2541"/>
                  </a:lnTo>
                  <a:lnTo>
                    <a:pt x="1493" y="2555"/>
                  </a:lnTo>
                  <a:lnTo>
                    <a:pt x="1495" y="2571"/>
                  </a:lnTo>
                  <a:lnTo>
                    <a:pt x="1495" y="2623"/>
                  </a:lnTo>
                  <a:lnTo>
                    <a:pt x="1493" y="2639"/>
                  </a:lnTo>
                  <a:lnTo>
                    <a:pt x="1485" y="2653"/>
                  </a:lnTo>
                  <a:lnTo>
                    <a:pt x="1474" y="2664"/>
                  </a:lnTo>
                  <a:lnTo>
                    <a:pt x="1460" y="2672"/>
                  </a:lnTo>
                  <a:lnTo>
                    <a:pt x="1444" y="2674"/>
                  </a:lnTo>
                  <a:lnTo>
                    <a:pt x="980" y="2674"/>
                  </a:lnTo>
                  <a:lnTo>
                    <a:pt x="963" y="2672"/>
                  </a:lnTo>
                  <a:lnTo>
                    <a:pt x="949" y="2664"/>
                  </a:lnTo>
                  <a:lnTo>
                    <a:pt x="938" y="2653"/>
                  </a:lnTo>
                  <a:lnTo>
                    <a:pt x="931" y="2639"/>
                  </a:lnTo>
                  <a:lnTo>
                    <a:pt x="928" y="2623"/>
                  </a:lnTo>
                  <a:lnTo>
                    <a:pt x="928" y="2571"/>
                  </a:lnTo>
                  <a:lnTo>
                    <a:pt x="931" y="2555"/>
                  </a:lnTo>
                  <a:lnTo>
                    <a:pt x="938" y="2541"/>
                  </a:lnTo>
                  <a:lnTo>
                    <a:pt x="949" y="2530"/>
                  </a:lnTo>
                  <a:lnTo>
                    <a:pt x="963" y="2522"/>
                  </a:lnTo>
                  <a:lnTo>
                    <a:pt x="980" y="2520"/>
                  </a:lnTo>
                  <a:close/>
                  <a:moveTo>
                    <a:pt x="798" y="2404"/>
                  </a:moveTo>
                  <a:lnTo>
                    <a:pt x="812" y="2408"/>
                  </a:lnTo>
                  <a:lnTo>
                    <a:pt x="826" y="2416"/>
                  </a:lnTo>
                  <a:lnTo>
                    <a:pt x="835" y="2427"/>
                  </a:lnTo>
                  <a:lnTo>
                    <a:pt x="841" y="2441"/>
                  </a:lnTo>
                  <a:lnTo>
                    <a:pt x="841" y="2456"/>
                  </a:lnTo>
                  <a:lnTo>
                    <a:pt x="838" y="2470"/>
                  </a:lnTo>
                  <a:lnTo>
                    <a:pt x="830" y="2483"/>
                  </a:lnTo>
                  <a:lnTo>
                    <a:pt x="640" y="2696"/>
                  </a:lnTo>
                  <a:lnTo>
                    <a:pt x="629" y="2704"/>
                  </a:lnTo>
                  <a:lnTo>
                    <a:pt x="617" y="2710"/>
                  </a:lnTo>
                  <a:lnTo>
                    <a:pt x="604" y="2712"/>
                  </a:lnTo>
                  <a:lnTo>
                    <a:pt x="588" y="2709"/>
                  </a:lnTo>
                  <a:lnTo>
                    <a:pt x="574" y="2701"/>
                  </a:lnTo>
                  <a:lnTo>
                    <a:pt x="456" y="2606"/>
                  </a:lnTo>
                  <a:lnTo>
                    <a:pt x="446" y="2595"/>
                  </a:lnTo>
                  <a:lnTo>
                    <a:pt x="440" y="2582"/>
                  </a:lnTo>
                  <a:lnTo>
                    <a:pt x="438" y="2568"/>
                  </a:lnTo>
                  <a:lnTo>
                    <a:pt x="441" y="2554"/>
                  </a:lnTo>
                  <a:lnTo>
                    <a:pt x="448" y="2540"/>
                  </a:lnTo>
                  <a:lnTo>
                    <a:pt x="459" y="2530"/>
                  </a:lnTo>
                  <a:lnTo>
                    <a:pt x="473" y="2524"/>
                  </a:lnTo>
                  <a:lnTo>
                    <a:pt x="488" y="2522"/>
                  </a:lnTo>
                  <a:lnTo>
                    <a:pt x="502" y="2525"/>
                  </a:lnTo>
                  <a:lnTo>
                    <a:pt x="515" y="2533"/>
                  </a:lnTo>
                  <a:lnTo>
                    <a:pt x="598" y="2600"/>
                  </a:lnTo>
                  <a:lnTo>
                    <a:pt x="759" y="2420"/>
                  </a:lnTo>
                  <a:lnTo>
                    <a:pt x="770" y="2410"/>
                  </a:lnTo>
                  <a:lnTo>
                    <a:pt x="784" y="2405"/>
                  </a:lnTo>
                  <a:lnTo>
                    <a:pt x="798" y="2404"/>
                  </a:lnTo>
                  <a:close/>
                  <a:moveTo>
                    <a:pt x="2269" y="2263"/>
                  </a:moveTo>
                  <a:lnTo>
                    <a:pt x="2337" y="2266"/>
                  </a:lnTo>
                  <a:lnTo>
                    <a:pt x="2404" y="2277"/>
                  </a:lnTo>
                  <a:lnTo>
                    <a:pt x="2468" y="2293"/>
                  </a:lnTo>
                  <a:lnTo>
                    <a:pt x="2530" y="2315"/>
                  </a:lnTo>
                  <a:lnTo>
                    <a:pt x="2589" y="2343"/>
                  </a:lnTo>
                  <a:lnTo>
                    <a:pt x="2643" y="2377"/>
                  </a:lnTo>
                  <a:lnTo>
                    <a:pt x="2695" y="2415"/>
                  </a:lnTo>
                  <a:lnTo>
                    <a:pt x="2743" y="2459"/>
                  </a:lnTo>
                  <a:lnTo>
                    <a:pt x="2785" y="2506"/>
                  </a:lnTo>
                  <a:lnTo>
                    <a:pt x="2825" y="2557"/>
                  </a:lnTo>
                  <a:lnTo>
                    <a:pt x="2858" y="2613"/>
                  </a:lnTo>
                  <a:lnTo>
                    <a:pt x="2886" y="2672"/>
                  </a:lnTo>
                  <a:lnTo>
                    <a:pt x="2909" y="2733"/>
                  </a:lnTo>
                  <a:lnTo>
                    <a:pt x="2925" y="2797"/>
                  </a:lnTo>
                  <a:lnTo>
                    <a:pt x="2935" y="2863"/>
                  </a:lnTo>
                  <a:lnTo>
                    <a:pt x="2939" y="2931"/>
                  </a:lnTo>
                  <a:lnTo>
                    <a:pt x="2935" y="3000"/>
                  </a:lnTo>
                  <a:lnTo>
                    <a:pt x="2925" y="3067"/>
                  </a:lnTo>
                  <a:lnTo>
                    <a:pt x="2909" y="3130"/>
                  </a:lnTo>
                  <a:lnTo>
                    <a:pt x="2886" y="3192"/>
                  </a:lnTo>
                  <a:lnTo>
                    <a:pt x="2858" y="3250"/>
                  </a:lnTo>
                  <a:lnTo>
                    <a:pt x="2825" y="3305"/>
                  </a:lnTo>
                  <a:lnTo>
                    <a:pt x="2785" y="3357"/>
                  </a:lnTo>
                  <a:lnTo>
                    <a:pt x="2743" y="3404"/>
                  </a:lnTo>
                  <a:lnTo>
                    <a:pt x="2695" y="3447"/>
                  </a:lnTo>
                  <a:lnTo>
                    <a:pt x="2643" y="3485"/>
                  </a:lnTo>
                  <a:lnTo>
                    <a:pt x="2589" y="3519"/>
                  </a:lnTo>
                  <a:lnTo>
                    <a:pt x="2530" y="3548"/>
                  </a:lnTo>
                  <a:lnTo>
                    <a:pt x="2468" y="3569"/>
                  </a:lnTo>
                  <a:lnTo>
                    <a:pt x="2404" y="3587"/>
                  </a:lnTo>
                  <a:lnTo>
                    <a:pt x="2337" y="3597"/>
                  </a:lnTo>
                  <a:lnTo>
                    <a:pt x="2269" y="3600"/>
                  </a:lnTo>
                  <a:lnTo>
                    <a:pt x="2200" y="3597"/>
                  </a:lnTo>
                  <a:lnTo>
                    <a:pt x="2134" y="3587"/>
                  </a:lnTo>
                  <a:lnTo>
                    <a:pt x="2069" y="3569"/>
                  </a:lnTo>
                  <a:lnTo>
                    <a:pt x="2008" y="3548"/>
                  </a:lnTo>
                  <a:lnTo>
                    <a:pt x="1949" y="3519"/>
                  </a:lnTo>
                  <a:lnTo>
                    <a:pt x="1894" y="3485"/>
                  </a:lnTo>
                  <a:lnTo>
                    <a:pt x="1843" y="3447"/>
                  </a:lnTo>
                  <a:lnTo>
                    <a:pt x="1795" y="3404"/>
                  </a:lnTo>
                  <a:lnTo>
                    <a:pt x="1752" y="3357"/>
                  </a:lnTo>
                  <a:lnTo>
                    <a:pt x="1713" y="3305"/>
                  </a:lnTo>
                  <a:lnTo>
                    <a:pt x="1680" y="3250"/>
                  </a:lnTo>
                  <a:lnTo>
                    <a:pt x="1651" y="3192"/>
                  </a:lnTo>
                  <a:lnTo>
                    <a:pt x="1628" y="3130"/>
                  </a:lnTo>
                  <a:lnTo>
                    <a:pt x="1612" y="3067"/>
                  </a:lnTo>
                  <a:lnTo>
                    <a:pt x="1602" y="3000"/>
                  </a:lnTo>
                  <a:lnTo>
                    <a:pt x="1599" y="2931"/>
                  </a:lnTo>
                  <a:lnTo>
                    <a:pt x="1602" y="2863"/>
                  </a:lnTo>
                  <a:lnTo>
                    <a:pt x="1612" y="2797"/>
                  </a:lnTo>
                  <a:lnTo>
                    <a:pt x="1628" y="2733"/>
                  </a:lnTo>
                  <a:lnTo>
                    <a:pt x="1651" y="2672"/>
                  </a:lnTo>
                  <a:lnTo>
                    <a:pt x="1680" y="2613"/>
                  </a:lnTo>
                  <a:lnTo>
                    <a:pt x="1713" y="2557"/>
                  </a:lnTo>
                  <a:lnTo>
                    <a:pt x="1752" y="2506"/>
                  </a:lnTo>
                  <a:lnTo>
                    <a:pt x="1795" y="2459"/>
                  </a:lnTo>
                  <a:lnTo>
                    <a:pt x="1843" y="2415"/>
                  </a:lnTo>
                  <a:lnTo>
                    <a:pt x="1894" y="2377"/>
                  </a:lnTo>
                  <a:lnTo>
                    <a:pt x="1949" y="2343"/>
                  </a:lnTo>
                  <a:lnTo>
                    <a:pt x="2008" y="2315"/>
                  </a:lnTo>
                  <a:lnTo>
                    <a:pt x="2069" y="2293"/>
                  </a:lnTo>
                  <a:lnTo>
                    <a:pt x="2134" y="2277"/>
                  </a:lnTo>
                  <a:lnTo>
                    <a:pt x="2200" y="2266"/>
                  </a:lnTo>
                  <a:lnTo>
                    <a:pt x="2269" y="2263"/>
                  </a:lnTo>
                  <a:close/>
                  <a:moveTo>
                    <a:pt x="980" y="2057"/>
                  </a:moveTo>
                  <a:lnTo>
                    <a:pt x="1547" y="2057"/>
                  </a:lnTo>
                  <a:lnTo>
                    <a:pt x="1563" y="2060"/>
                  </a:lnTo>
                  <a:lnTo>
                    <a:pt x="1577" y="2067"/>
                  </a:lnTo>
                  <a:lnTo>
                    <a:pt x="1589" y="2078"/>
                  </a:lnTo>
                  <a:lnTo>
                    <a:pt x="1596" y="2092"/>
                  </a:lnTo>
                  <a:lnTo>
                    <a:pt x="1599" y="2109"/>
                  </a:lnTo>
                  <a:lnTo>
                    <a:pt x="1599" y="2160"/>
                  </a:lnTo>
                  <a:lnTo>
                    <a:pt x="1596" y="2176"/>
                  </a:lnTo>
                  <a:lnTo>
                    <a:pt x="1589" y="2191"/>
                  </a:lnTo>
                  <a:lnTo>
                    <a:pt x="1577" y="2201"/>
                  </a:lnTo>
                  <a:lnTo>
                    <a:pt x="1563" y="2209"/>
                  </a:lnTo>
                  <a:lnTo>
                    <a:pt x="1547" y="2211"/>
                  </a:lnTo>
                  <a:lnTo>
                    <a:pt x="980" y="2211"/>
                  </a:lnTo>
                  <a:lnTo>
                    <a:pt x="963" y="2209"/>
                  </a:lnTo>
                  <a:lnTo>
                    <a:pt x="949" y="2201"/>
                  </a:lnTo>
                  <a:lnTo>
                    <a:pt x="938" y="2191"/>
                  </a:lnTo>
                  <a:lnTo>
                    <a:pt x="931" y="2176"/>
                  </a:lnTo>
                  <a:lnTo>
                    <a:pt x="928" y="2160"/>
                  </a:lnTo>
                  <a:lnTo>
                    <a:pt x="928" y="2109"/>
                  </a:lnTo>
                  <a:lnTo>
                    <a:pt x="931" y="2092"/>
                  </a:lnTo>
                  <a:lnTo>
                    <a:pt x="938" y="2078"/>
                  </a:lnTo>
                  <a:lnTo>
                    <a:pt x="949" y="2067"/>
                  </a:lnTo>
                  <a:lnTo>
                    <a:pt x="963" y="2060"/>
                  </a:lnTo>
                  <a:lnTo>
                    <a:pt x="980" y="2057"/>
                  </a:lnTo>
                  <a:close/>
                  <a:moveTo>
                    <a:pt x="798" y="1964"/>
                  </a:moveTo>
                  <a:lnTo>
                    <a:pt x="812" y="1967"/>
                  </a:lnTo>
                  <a:lnTo>
                    <a:pt x="826" y="1976"/>
                  </a:lnTo>
                  <a:lnTo>
                    <a:pt x="835" y="1987"/>
                  </a:lnTo>
                  <a:lnTo>
                    <a:pt x="841" y="2001"/>
                  </a:lnTo>
                  <a:lnTo>
                    <a:pt x="841" y="2015"/>
                  </a:lnTo>
                  <a:lnTo>
                    <a:pt x="838" y="2029"/>
                  </a:lnTo>
                  <a:lnTo>
                    <a:pt x="830" y="2042"/>
                  </a:lnTo>
                  <a:lnTo>
                    <a:pt x="640" y="2255"/>
                  </a:lnTo>
                  <a:lnTo>
                    <a:pt x="629" y="2264"/>
                  </a:lnTo>
                  <a:lnTo>
                    <a:pt x="617" y="2269"/>
                  </a:lnTo>
                  <a:lnTo>
                    <a:pt x="604" y="2271"/>
                  </a:lnTo>
                  <a:lnTo>
                    <a:pt x="588" y="2268"/>
                  </a:lnTo>
                  <a:lnTo>
                    <a:pt x="574" y="2260"/>
                  </a:lnTo>
                  <a:lnTo>
                    <a:pt x="456" y="2165"/>
                  </a:lnTo>
                  <a:lnTo>
                    <a:pt x="446" y="2155"/>
                  </a:lnTo>
                  <a:lnTo>
                    <a:pt x="440" y="2141"/>
                  </a:lnTo>
                  <a:lnTo>
                    <a:pt x="438" y="2127"/>
                  </a:lnTo>
                  <a:lnTo>
                    <a:pt x="441" y="2113"/>
                  </a:lnTo>
                  <a:lnTo>
                    <a:pt x="448" y="2099"/>
                  </a:lnTo>
                  <a:lnTo>
                    <a:pt x="459" y="2089"/>
                  </a:lnTo>
                  <a:lnTo>
                    <a:pt x="473" y="2084"/>
                  </a:lnTo>
                  <a:lnTo>
                    <a:pt x="488" y="2081"/>
                  </a:lnTo>
                  <a:lnTo>
                    <a:pt x="502" y="2085"/>
                  </a:lnTo>
                  <a:lnTo>
                    <a:pt x="515" y="2092"/>
                  </a:lnTo>
                  <a:lnTo>
                    <a:pt x="598" y="2159"/>
                  </a:lnTo>
                  <a:lnTo>
                    <a:pt x="759" y="1979"/>
                  </a:lnTo>
                  <a:lnTo>
                    <a:pt x="770" y="1969"/>
                  </a:lnTo>
                  <a:lnTo>
                    <a:pt x="784" y="1965"/>
                  </a:lnTo>
                  <a:lnTo>
                    <a:pt x="798" y="1964"/>
                  </a:lnTo>
                  <a:close/>
                  <a:moveTo>
                    <a:pt x="980" y="1646"/>
                  </a:moveTo>
                  <a:lnTo>
                    <a:pt x="1804" y="1646"/>
                  </a:lnTo>
                  <a:lnTo>
                    <a:pt x="1821" y="1648"/>
                  </a:lnTo>
                  <a:lnTo>
                    <a:pt x="1835" y="1656"/>
                  </a:lnTo>
                  <a:lnTo>
                    <a:pt x="1846" y="1667"/>
                  </a:lnTo>
                  <a:lnTo>
                    <a:pt x="1854" y="1681"/>
                  </a:lnTo>
                  <a:lnTo>
                    <a:pt x="1856" y="1697"/>
                  </a:lnTo>
                  <a:lnTo>
                    <a:pt x="1856" y="1749"/>
                  </a:lnTo>
                  <a:lnTo>
                    <a:pt x="1854" y="1765"/>
                  </a:lnTo>
                  <a:lnTo>
                    <a:pt x="1846" y="1779"/>
                  </a:lnTo>
                  <a:lnTo>
                    <a:pt x="1835" y="1790"/>
                  </a:lnTo>
                  <a:lnTo>
                    <a:pt x="1821" y="1798"/>
                  </a:lnTo>
                  <a:lnTo>
                    <a:pt x="1804" y="1800"/>
                  </a:lnTo>
                  <a:lnTo>
                    <a:pt x="980" y="1800"/>
                  </a:lnTo>
                  <a:lnTo>
                    <a:pt x="963" y="1798"/>
                  </a:lnTo>
                  <a:lnTo>
                    <a:pt x="949" y="1790"/>
                  </a:lnTo>
                  <a:lnTo>
                    <a:pt x="938" y="1779"/>
                  </a:lnTo>
                  <a:lnTo>
                    <a:pt x="931" y="1765"/>
                  </a:lnTo>
                  <a:lnTo>
                    <a:pt x="928" y="1749"/>
                  </a:lnTo>
                  <a:lnTo>
                    <a:pt x="928" y="1697"/>
                  </a:lnTo>
                  <a:lnTo>
                    <a:pt x="931" y="1681"/>
                  </a:lnTo>
                  <a:lnTo>
                    <a:pt x="938" y="1667"/>
                  </a:lnTo>
                  <a:lnTo>
                    <a:pt x="949" y="1656"/>
                  </a:lnTo>
                  <a:lnTo>
                    <a:pt x="963" y="1648"/>
                  </a:lnTo>
                  <a:lnTo>
                    <a:pt x="980" y="1646"/>
                  </a:lnTo>
                  <a:close/>
                  <a:moveTo>
                    <a:pt x="798" y="1526"/>
                  </a:moveTo>
                  <a:lnTo>
                    <a:pt x="812" y="1529"/>
                  </a:lnTo>
                  <a:lnTo>
                    <a:pt x="826" y="1538"/>
                  </a:lnTo>
                  <a:lnTo>
                    <a:pt x="835" y="1549"/>
                  </a:lnTo>
                  <a:lnTo>
                    <a:pt x="841" y="1563"/>
                  </a:lnTo>
                  <a:lnTo>
                    <a:pt x="841" y="1577"/>
                  </a:lnTo>
                  <a:lnTo>
                    <a:pt x="838" y="1592"/>
                  </a:lnTo>
                  <a:lnTo>
                    <a:pt x="830" y="1605"/>
                  </a:lnTo>
                  <a:lnTo>
                    <a:pt x="640" y="1817"/>
                  </a:lnTo>
                  <a:lnTo>
                    <a:pt x="629" y="1826"/>
                  </a:lnTo>
                  <a:lnTo>
                    <a:pt x="617" y="1832"/>
                  </a:lnTo>
                  <a:lnTo>
                    <a:pt x="604" y="1834"/>
                  </a:lnTo>
                  <a:lnTo>
                    <a:pt x="588" y="1831"/>
                  </a:lnTo>
                  <a:lnTo>
                    <a:pt x="574" y="1823"/>
                  </a:lnTo>
                  <a:lnTo>
                    <a:pt x="456" y="1728"/>
                  </a:lnTo>
                  <a:lnTo>
                    <a:pt x="446" y="1717"/>
                  </a:lnTo>
                  <a:lnTo>
                    <a:pt x="440" y="1704"/>
                  </a:lnTo>
                  <a:lnTo>
                    <a:pt x="438" y="1690"/>
                  </a:lnTo>
                  <a:lnTo>
                    <a:pt x="441" y="1675"/>
                  </a:lnTo>
                  <a:lnTo>
                    <a:pt x="448" y="1661"/>
                  </a:lnTo>
                  <a:lnTo>
                    <a:pt x="459" y="1652"/>
                  </a:lnTo>
                  <a:lnTo>
                    <a:pt x="473" y="1646"/>
                  </a:lnTo>
                  <a:lnTo>
                    <a:pt x="488" y="1644"/>
                  </a:lnTo>
                  <a:lnTo>
                    <a:pt x="502" y="1647"/>
                  </a:lnTo>
                  <a:lnTo>
                    <a:pt x="515" y="1655"/>
                  </a:lnTo>
                  <a:lnTo>
                    <a:pt x="598" y="1721"/>
                  </a:lnTo>
                  <a:lnTo>
                    <a:pt x="759" y="1541"/>
                  </a:lnTo>
                  <a:lnTo>
                    <a:pt x="770" y="1532"/>
                  </a:lnTo>
                  <a:lnTo>
                    <a:pt x="784" y="1527"/>
                  </a:lnTo>
                  <a:lnTo>
                    <a:pt x="798" y="1526"/>
                  </a:lnTo>
                  <a:close/>
                  <a:moveTo>
                    <a:pt x="980" y="1183"/>
                  </a:moveTo>
                  <a:lnTo>
                    <a:pt x="1804" y="1183"/>
                  </a:lnTo>
                  <a:lnTo>
                    <a:pt x="1821" y="1186"/>
                  </a:lnTo>
                  <a:lnTo>
                    <a:pt x="1835" y="1192"/>
                  </a:lnTo>
                  <a:lnTo>
                    <a:pt x="1846" y="1204"/>
                  </a:lnTo>
                  <a:lnTo>
                    <a:pt x="1854" y="1219"/>
                  </a:lnTo>
                  <a:lnTo>
                    <a:pt x="1856" y="1234"/>
                  </a:lnTo>
                  <a:lnTo>
                    <a:pt x="1856" y="1286"/>
                  </a:lnTo>
                  <a:lnTo>
                    <a:pt x="1854" y="1301"/>
                  </a:lnTo>
                  <a:lnTo>
                    <a:pt x="1846" y="1316"/>
                  </a:lnTo>
                  <a:lnTo>
                    <a:pt x="1835" y="1328"/>
                  </a:lnTo>
                  <a:lnTo>
                    <a:pt x="1821" y="1334"/>
                  </a:lnTo>
                  <a:lnTo>
                    <a:pt x="1804" y="1337"/>
                  </a:lnTo>
                  <a:lnTo>
                    <a:pt x="980" y="1337"/>
                  </a:lnTo>
                  <a:lnTo>
                    <a:pt x="963" y="1334"/>
                  </a:lnTo>
                  <a:lnTo>
                    <a:pt x="949" y="1328"/>
                  </a:lnTo>
                  <a:lnTo>
                    <a:pt x="938" y="1316"/>
                  </a:lnTo>
                  <a:lnTo>
                    <a:pt x="931" y="1301"/>
                  </a:lnTo>
                  <a:lnTo>
                    <a:pt x="928" y="1286"/>
                  </a:lnTo>
                  <a:lnTo>
                    <a:pt x="928" y="1234"/>
                  </a:lnTo>
                  <a:lnTo>
                    <a:pt x="931" y="1219"/>
                  </a:lnTo>
                  <a:lnTo>
                    <a:pt x="938" y="1204"/>
                  </a:lnTo>
                  <a:lnTo>
                    <a:pt x="949" y="1192"/>
                  </a:lnTo>
                  <a:lnTo>
                    <a:pt x="963" y="1186"/>
                  </a:lnTo>
                  <a:lnTo>
                    <a:pt x="980" y="1183"/>
                  </a:lnTo>
                  <a:close/>
                  <a:moveTo>
                    <a:pt x="798" y="1068"/>
                  </a:moveTo>
                  <a:lnTo>
                    <a:pt x="812" y="1072"/>
                  </a:lnTo>
                  <a:lnTo>
                    <a:pt x="826" y="1080"/>
                  </a:lnTo>
                  <a:lnTo>
                    <a:pt x="835" y="1092"/>
                  </a:lnTo>
                  <a:lnTo>
                    <a:pt x="841" y="1105"/>
                  </a:lnTo>
                  <a:lnTo>
                    <a:pt x="841" y="1120"/>
                  </a:lnTo>
                  <a:lnTo>
                    <a:pt x="838" y="1135"/>
                  </a:lnTo>
                  <a:lnTo>
                    <a:pt x="830" y="1147"/>
                  </a:lnTo>
                  <a:lnTo>
                    <a:pt x="640" y="1360"/>
                  </a:lnTo>
                  <a:lnTo>
                    <a:pt x="629" y="1369"/>
                  </a:lnTo>
                  <a:lnTo>
                    <a:pt x="617" y="1375"/>
                  </a:lnTo>
                  <a:lnTo>
                    <a:pt x="604" y="1376"/>
                  </a:lnTo>
                  <a:lnTo>
                    <a:pt x="588" y="1373"/>
                  </a:lnTo>
                  <a:lnTo>
                    <a:pt x="574" y="1366"/>
                  </a:lnTo>
                  <a:lnTo>
                    <a:pt x="456" y="1271"/>
                  </a:lnTo>
                  <a:lnTo>
                    <a:pt x="446" y="1260"/>
                  </a:lnTo>
                  <a:lnTo>
                    <a:pt x="440" y="1246"/>
                  </a:lnTo>
                  <a:lnTo>
                    <a:pt x="438" y="1232"/>
                  </a:lnTo>
                  <a:lnTo>
                    <a:pt x="441" y="1217"/>
                  </a:lnTo>
                  <a:lnTo>
                    <a:pt x="448" y="1204"/>
                  </a:lnTo>
                  <a:lnTo>
                    <a:pt x="459" y="1195"/>
                  </a:lnTo>
                  <a:lnTo>
                    <a:pt x="473" y="1188"/>
                  </a:lnTo>
                  <a:lnTo>
                    <a:pt x="488" y="1187"/>
                  </a:lnTo>
                  <a:lnTo>
                    <a:pt x="502" y="1189"/>
                  </a:lnTo>
                  <a:lnTo>
                    <a:pt x="515" y="1197"/>
                  </a:lnTo>
                  <a:lnTo>
                    <a:pt x="598" y="1263"/>
                  </a:lnTo>
                  <a:lnTo>
                    <a:pt x="759" y="1084"/>
                  </a:lnTo>
                  <a:lnTo>
                    <a:pt x="770" y="1075"/>
                  </a:lnTo>
                  <a:lnTo>
                    <a:pt x="784" y="1069"/>
                  </a:lnTo>
                  <a:lnTo>
                    <a:pt x="798" y="1068"/>
                  </a:lnTo>
                  <a:close/>
                  <a:moveTo>
                    <a:pt x="155" y="360"/>
                  </a:moveTo>
                  <a:lnTo>
                    <a:pt x="573" y="360"/>
                  </a:lnTo>
                  <a:lnTo>
                    <a:pt x="569" y="386"/>
                  </a:lnTo>
                  <a:lnTo>
                    <a:pt x="568" y="413"/>
                  </a:lnTo>
                  <a:lnTo>
                    <a:pt x="571" y="455"/>
                  </a:lnTo>
                  <a:lnTo>
                    <a:pt x="581" y="494"/>
                  </a:lnTo>
                  <a:lnTo>
                    <a:pt x="596" y="530"/>
                  </a:lnTo>
                  <a:lnTo>
                    <a:pt x="617" y="564"/>
                  </a:lnTo>
                  <a:lnTo>
                    <a:pt x="642" y="593"/>
                  </a:lnTo>
                  <a:lnTo>
                    <a:pt x="672" y="620"/>
                  </a:lnTo>
                  <a:lnTo>
                    <a:pt x="706" y="640"/>
                  </a:lnTo>
                  <a:lnTo>
                    <a:pt x="742" y="656"/>
                  </a:lnTo>
                  <a:lnTo>
                    <a:pt x="782" y="665"/>
                  </a:lnTo>
                  <a:lnTo>
                    <a:pt x="823" y="669"/>
                  </a:lnTo>
                  <a:lnTo>
                    <a:pt x="1497" y="669"/>
                  </a:lnTo>
                  <a:lnTo>
                    <a:pt x="1539" y="665"/>
                  </a:lnTo>
                  <a:lnTo>
                    <a:pt x="1578" y="656"/>
                  </a:lnTo>
                  <a:lnTo>
                    <a:pt x="1614" y="640"/>
                  </a:lnTo>
                  <a:lnTo>
                    <a:pt x="1648" y="619"/>
                  </a:lnTo>
                  <a:lnTo>
                    <a:pt x="1678" y="593"/>
                  </a:lnTo>
                  <a:lnTo>
                    <a:pt x="1704" y="563"/>
                  </a:lnTo>
                  <a:lnTo>
                    <a:pt x="1725" y="529"/>
                  </a:lnTo>
                  <a:lnTo>
                    <a:pt x="1740" y="492"/>
                  </a:lnTo>
                  <a:lnTo>
                    <a:pt x="1750" y="452"/>
                  </a:lnTo>
                  <a:lnTo>
                    <a:pt x="1753" y="410"/>
                  </a:lnTo>
                  <a:lnTo>
                    <a:pt x="1752" y="385"/>
                  </a:lnTo>
                  <a:lnTo>
                    <a:pt x="1748" y="360"/>
                  </a:lnTo>
                  <a:lnTo>
                    <a:pt x="2063" y="360"/>
                  </a:lnTo>
                  <a:lnTo>
                    <a:pt x="2106" y="362"/>
                  </a:lnTo>
                  <a:lnTo>
                    <a:pt x="2146" y="369"/>
                  </a:lnTo>
                  <a:lnTo>
                    <a:pt x="2181" y="380"/>
                  </a:lnTo>
                  <a:lnTo>
                    <a:pt x="2213" y="393"/>
                  </a:lnTo>
                  <a:lnTo>
                    <a:pt x="2241" y="410"/>
                  </a:lnTo>
                  <a:lnTo>
                    <a:pt x="2265" y="431"/>
                  </a:lnTo>
                  <a:lnTo>
                    <a:pt x="2285" y="454"/>
                  </a:lnTo>
                  <a:lnTo>
                    <a:pt x="2300" y="479"/>
                  </a:lnTo>
                  <a:lnTo>
                    <a:pt x="2311" y="506"/>
                  </a:lnTo>
                  <a:lnTo>
                    <a:pt x="2318" y="536"/>
                  </a:lnTo>
                  <a:lnTo>
                    <a:pt x="2321" y="566"/>
                  </a:lnTo>
                  <a:lnTo>
                    <a:pt x="2321" y="2111"/>
                  </a:lnTo>
                  <a:lnTo>
                    <a:pt x="2294" y="2110"/>
                  </a:lnTo>
                  <a:lnTo>
                    <a:pt x="2269" y="2109"/>
                  </a:lnTo>
                  <a:lnTo>
                    <a:pt x="2198" y="2112"/>
                  </a:lnTo>
                  <a:lnTo>
                    <a:pt x="2129" y="2121"/>
                  </a:lnTo>
                  <a:lnTo>
                    <a:pt x="2063" y="2136"/>
                  </a:lnTo>
                  <a:lnTo>
                    <a:pt x="2063" y="926"/>
                  </a:lnTo>
                  <a:lnTo>
                    <a:pt x="258" y="926"/>
                  </a:lnTo>
                  <a:lnTo>
                    <a:pt x="258" y="2983"/>
                  </a:lnTo>
                  <a:lnTo>
                    <a:pt x="1447" y="2983"/>
                  </a:lnTo>
                  <a:lnTo>
                    <a:pt x="1453" y="3050"/>
                  </a:lnTo>
                  <a:lnTo>
                    <a:pt x="1465" y="3116"/>
                  </a:lnTo>
                  <a:lnTo>
                    <a:pt x="1483" y="3179"/>
                  </a:lnTo>
                  <a:lnTo>
                    <a:pt x="1505" y="3240"/>
                  </a:lnTo>
                  <a:lnTo>
                    <a:pt x="207" y="3240"/>
                  </a:lnTo>
                  <a:lnTo>
                    <a:pt x="169" y="3237"/>
                  </a:lnTo>
                  <a:lnTo>
                    <a:pt x="134" y="3227"/>
                  </a:lnTo>
                  <a:lnTo>
                    <a:pt x="103" y="3212"/>
                  </a:lnTo>
                  <a:lnTo>
                    <a:pt x="73" y="3192"/>
                  </a:lnTo>
                  <a:lnTo>
                    <a:pt x="49" y="3167"/>
                  </a:lnTo>
                  <a:lnTo>
                    <a:pt x="28" y="3139"/>
                  </a:lnTo>
                  <a:lnTo>
                    <a:pt x="13" y="3106"/>
                  </a:lnTo>
                  <a:lnTo>
                    <a:pt x="3" y="3071"/>
                  </a:lnTo>
                  <a:lnTo>
                    <a:pt x="0" y="3034"/>
                  </a:lnTo>
                  <a:lnTo>
                    <a:pt x="0" y="566"/>
                  </a:lnTo>
                  <a:lnTo>
                    <a:pt x="3" y="532"/>
                  </a:lnTo>
                  <a:lnTo>
                    <a:pt x="10" y="501"/>
                  </a:lnTo>
                  <a:lnTo>
                    <a:pt x="22" y="471"/>
                  </a:lnTo>
                  <a:lnTo>
                    <a:pt x="37" y="444"/>
                  </a:lnTo>
                  <a:lnTo>
                    <a:pt x="55" y="420"/>
                  </a:lnTo>
                  <a:lnTo>
                    <a:pt x="73" y="399"/>
                  </a:lnTo>
                  <a:lnTo>
                    <a:pt x="94" y="383"/>
                  </a:lnTo>
                  <a:lnTo>
                    <a:pt x="115" y="371"/>
                  </a:lnTo>
                  <a:lnTo>
                    <a:pt x="136" y="362"/>
                  </a:lnTo>
                  <a:lnTo>
                    <a:pt x="155" y="360"/>
                  </a:lnTo>
                  <a:close/>
                  <a:moveTo>
                    <a:pt x="1160" y="103"/>
                  </a:moveTo>
                  <a:lnTo>
                    <a:pt x="1139" y="106"/>
                  </a:lnTo>
                  <a:lnTo>
                    <a:pt x="1121" y="113"/>
                  </a:lnTo>
                  <a:lnTo>
                    <a:pt x="1106" y="125"/>
                  </a:lnTo>
                  <a:lnTo>
                    <a:pt x="1094" y="141"/>
                  </a:lnTo>
                  <a:lnTo>
                    <a:pt x="1086" y="159"/>
                  </a:lnTo>
                  <a:lnTo>
                    <a:pt x="1083" y="180"/>
                  </a:lnTo>
                  <a:lnTo>
                    <a:pt x="1086" y="201"/>
                  </a:lnTo>
                  <a:lnTo>
                    <a:pt x="1094" y="219"/>
                  </a:lnTo>
                  <a:lnTo>
                    <a:pt x="1106" y="235"/>
                  </a:lnTo>
                  <a:lnTo>
                    <a:pt x="1121" y="247"/>
                  </a:lnTo>
                  <a:lnTo>
                    <a:pt x="1139" y="254"/>
                  </a:lnTo>
                  <a:lnTo>
                    <a:pt x="1160" y="257"/>
                  </a:lnTo>
                  <a:lnTo>
                    <a:pt x="1181" y="254"/>
                  </a:lnTo>
                  <a:lnTo>
                    <a:pt x="1200" y="247"/>
                  </a:lnTo>
                  <a:lnTo>
                    <a:pt x="1215" y="235"/>
                  </a:lnTo>
                  <a:lnTo>
                    <a:pt x="1227" y="219"/>
                  </a:lnTo>
                  <a:lnTo>
                    <a:pt x="1235" y="201"/>
                  </a:lnTo>
                  <a:lnTo>
                    <a:pt x="1238" y="180"/>
                  </a:lnTo>
                  <a:lnTo>
                    <a:pt x="1235" y="159"/>
                  </a:lnTo>
                  <a:lnTo>
                    <a:pt x="1227" y="141"/>
                  </a:lnTo>
                  <a:lnTo>
                    <a:pt x="1215" y="125"/>
                  </a:lnTo>
                  <a:lnTo>
                    <a:pt x="1200" y="113"/>
                  </a:lnTo>
                  <a:lnTo>
                    <a:pt x="1181" y="106"/>
                  </a:lnTo>
                  <a:lnTo>
                    <a:pt x="1160" y="103"/>
                  </a:lnTo>
                  <a:close/>
                  <a:moveTo>
                    <a:pt x="1158" y="0"/>
                  </a:moveTo>
                  <a:lnTo>
                    <a:pt x="1162" y="0"/>
                  </a:lnTo>
                  <a:lnTo>
                    <a:pt x="1194" y="3"/>
                  </a:lnTo>
                  <a:lnTo>
                    <a:pt x="1225" y="11"/>
                  </a:lnTo>
                  <a:lnTo>
                    <a:pt x="1252" y="24"/>
                  </a:lnTo>
                  <a:lnTo>
                    <a:pt x="1277" y="41"/>
                  </a:lnTo>
                  <a:lnTo>
                    <a:pt x="1299" y="63"/>
                  </a:lnTo>
                  <a:lnTo>
                    <a:pt x="1317" y="88"/>
                  </a:lnTo>
                  <a:lnTo>
                    <a:pt x="1330" y="116"/>
                  </a:lnTo>
                  <a:lnTo>
                    <a:pt x="1337" y="146"/>
                  </a:lnTo>
                  <a:lnTo>
                    <a:pt x="1341" y="178"/>
                  </a:lnTo>
                  <a:lnTo>
                    <a:pt x="1341" y="180"/>
                  </a:lnTo>
                  <a:lnTo>
                    <a:pt x="1343" y="201"/>
                  </a:lnTo>
                  <a:lnTo>
                    <a:pt x="1352" y="219"/>
                  </a:lnTo>
                  <a:lnTo>
                    <a:pt x="1364" y="235"/>
                  </a:lnTo>
                  <a:lnTo>
                    <a:pt x="1379" y="247"/>
                  </a:lnTo>
                  <a:lnTo>
                    <a:pt x="1396" y="254"/>
                  </a:lnTo>
                  <a:lnTo>
                    <a:pt x="1417" y="257"/>
                  </a:lnTo>
                  <a:lnTo>
                    <a:pt x="1497" y="257"/>
                  </a:lnTo>
                  <a:lnTo>
                    <a:pt x="1528" y="261"/>
                  </a:lnTo>
                  <a:lnTo>
                    <a:pt x="1556" y="269"/>
                  </a:lnTo>
                  <a:lnTo>
                    <a:pt x="1582" y="284"/>
                  </a:lnTo>
                  <a:lnTo>
                    <a:pt x="1605" y="302"/>
                  </a:lnTo>
                  <a:lnTo>
                    <a:pt x="1624" y="324"/>
                  </a:lnTo>
                  <a:lnTo>
                    <a:pt x="1638" y="350"/>
                  </a:lnTo>
                  <a:lnTo>
                    <a:pt x="1647" y="380"/>
                  </a:lnTo>
                  <a:lnTo>
                    <a:pt x="1650" y="410"/>
                  </a:lnTo>
                  <a:lnTo>
                    <a:pt x="1650" y="413"/>
                  </a:lnTo>
                  <a:lnTo>
                    <a:pt x="1647" y="444"/>
                  </a:lnTo>
                  <a:lnTo>
                    <a:pt x="1638" y="472"/>
                  </a:lnTo>
                  <a:lnTo>
                    <a:pt x="1624" y="499"/>
                  </a:lnTo>
                  <a:lnTo>
                    <a:pt x="1605" y="521"/>
                  </a:lnTo>
                  <a:lnTo>
                    <a:pt x="1582" y="540"/>
                  </a:lnTo>
                  <a:lnTo>
                    <a:pt x="1556" y="554"/>
                  </a:lnTo>
                  <a:lnTo>
                    <a:pt x="1528" y="563"/>
                  </a:lnTo>
                  <a:lnTo>
                    <a:pt x="1497" y="566"/>
                  </a:lnTo>
                  <a:lnTo>
                    <a:pt x="823" y="566"/>
                  </a:lnTo>
                  <a:lnTo>
                    <a:pt x="793" y="563"/>
                  </a:lnTo>
                  <a:lnTo>
                    <a:pt x="764" y="554"/>
                  </a:lnTo>
                  <a:lnTo>
                    <a:pt x="738" y="540"/>
                  </a:lnTo>
                  <a:lnTo>
                    <a:pt x="715" y="521"/>
                  </a:lnTo>
                  <a:lnTo>
                    <a:pt x="697" y="499"/>
                  </a:lnTo>
                  <a:lnTo>
                    <a:pt x="682" y="472"/>
                  </a:lnTo>
                  <a:lnTo>
                    <a:pt x="674" y="444"/>
                  </a:lnTo>
                  <a:lnTo>
                    <a:pt x="670" y="413"/>
                  </a:lnTo>
                  <a:lnTo>
                    <a:pt x="670" y="410"/>
                  </a:lnTo>
                  <a:lnTo>
                    <a:pt x="674" y="380"/>
                  </a:lnTo>
                  <a:lnTo>
                    <a:pt x="682" y="350"/>
                  </a:lnTo>
                  <a:lnTo>
                    <a:pt x="697" y="324"/>
                  </a:lnTo>
                  <a:lnTo>
                    <a:pt x="715" y="302"/>
                  </a:lnTo>
                  <a:lnTo>
                    <a:pt x="738" y="284"/>
                  </a:lnTo>
                  <a:lnTo>
                    <a:pt x="764" y="269"/>
                  </a:lnTo>
                  <a:lnTo>
                    <a:pt x="793" y="261"/>
                  </a:lnTo>
                  <a:lnTo>
                    <a:pt x="823" y="257"/>
                  </a:lnTo>
                  <a:lnTo>
                    <a:pt x="903" y="257"/>
                  </a:lnTo>
                  <a:lnTo>
                    <a:pt x="923" y="254"/>
                  </a:lnTo>
                  <a:lnTo>
                    <a:pt x="942" y="247"/>
                  </a:lnTo>
                  <a:lnTo>
                    <a:pt x="957" y="235"/>
                  </a:lnTo>
                  <a:lnTo>
                    <a:pt x="969" y="219"/>
                  </a:lnTo>
                  <a:lnTo>
                    <a:pt x="977" y="201"/>
                  </a:lnTo>
                  <a:lnTo>
                    <a:pt x="980" y="180"/>
                  </a:lnTo>
                  <a:lnTo>
                    <a:pt x="980" y="178"/>
                  </a:lnTo>
                  <a:lnTo>
                    <a:pt x="983" y="146"/>
                  </a:lnTo>
                  <a:lnTo>
                    <a:pt x="991" y="116"/>
                  </a:lnTo>
                  <a:lnTo>
                    <a:pt x="1004" y="88"/>
                  </a:lnTo>
                  <a:lnTo>
                    <a:pt x="1021" y="63"/>
                  </a:lnTo>
                  <a:lnTo>
                    <a:pt x="1043" y="41"/>
                  </a:lnTo>
                  <a:lnTo>
                    <a:pt x="1068" y="24"/>
                  </a:lnTo>
                  <a:lnTo>
                    <a:pt x="1096" y="11"/>
                  </a:lnTo>
                  <a:lnTo>
                    <a:pt x="1126" y="3"/>
                  </a:lnTo>
                  <a:lnTo>
                    <a:pt x="115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3778580" y="3205201"/>
              <a:ext cx="798972" cy="698468"/>
              <a:chOff x="7923213" y="2506663"/>
              <a:chExt cx="1501775" cy="1312863"/>
            </a:xfrm>
            <a:solidFill>
              <a:schemeClr val="bg1"/>
            </a:solidFill>
          </p:grpSpPr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8924925" y="2693988"/>
                <a:ext cx="206375" cy="420688"/>
              </a:xfrm>
              <a:custGeom>
                <a:avLst/>
                <a:gdLst>
                  <a:gd name="T0" fmla="*/ 299 w 519"/>
                  <a:gd name="T1" fmla="*/ 3 h 1061"/>
                  <a:gd name="T2" fmla="*/ 324 w 519"/>
                  <a:gd name="T3" fmla="*/ 41 h 1061"/>
                  <a:gd name="T4" fmla="*/ 326 w 519"/>
                  <a:gd name="T5" fmla="*/ 121 h 1061"/>
                  <a:gd name="T6" fmla="*/ 330 w 519"/>
                  <a:gd name="T7" fmla="*/ 125 h 1061"/>
                  <a:gd name="T8" fmla="*/ 344 w 519"/>
                  <a:gd name="T9" fmla="*/ 127 h 1061"/>
                  <a:gd name="T10" fmla="*/ 393 w 519"/>
                  <a:gd name="T11" fmla="*/ 137 h 1061"/>
                  <a:gd name="T12" fmla="*/ 451 w 519"/>
                  <a:gd name="T13" fmla="*/ 153 h 1061"/>
                  <a:gd name="T14" fmla="*/ 485 w 519"/>
                  <a:gd name="T15" fmla="*/ 176 h 1061"/>
                  <a:gd name="T16" fmla="*/ 465 w 519"/>
                  <a:gd name="T17" fmla="*/ 254 h 1061"/>
                  <a:gd name="T18" fmla="*/ 440 w 519"/>
                  <a:gd name="T19" fmla="*/ 279 h 1061"/>
                  <a:gd name="T20" fmla="*/ 409 w 519"/>
                  <a:gd name="T21" fmla="*/ 275 h 1061"/>
                  <a:gd name="T22" fmla="*/ 386 w 519"/>
                  <a:gd name="T23" fmla="*/ 265 h 1061"/>
                  <a:gd name="T24" fmla="*/ 329 w 519"/>
                  <a:gd name="T25" fmla="*/ 250 h 1061"/>
                  <a:gd name="T26" fmla="*/ 249 w 519"/>
                  <a:gd name="T27" fmla="*/ 246 h 1061"/>
                  <a:gd name="T28" fmla="*/ 193 w 519"/>
                  <a:gd name="T29" fmla="*/ 268 h 1061"/>
                  <a:gd name="T30" fmla="*/ 167 w 519"/>
                  <a:gd name="T31" fmla="*/ 304 h 1061"/>
                  <a:gd name="T32" fmla="*/ 163 w 519"/>
                  <a:gd name="T33" fmla="*/ 346 h 1061"/>
                  <a:gd name="T34" fmla="*/ 185 w 519"/>
                  <a:gd name="T35" fmla="*/ 388 h 1061"/>
                  <a:gd name="T36" fmla="*/ 244 w 519"/>
                  <a:gd name="T37" fmla="*/ 425 h 1061"/>
                  <a:gd name="T38" fmla="*/ 354 w 519"/>
                  <a:gd name="T39" fmla="*/ 474 h 1061"/>
                  <a:gd name="T40" fmla="*/ 457 w 519"/>
                  <a:gd name="T41" fmla="*/ 542 h 1061"/>
                  <a:gd name="T42" fmla="*/ 510 w 519"/>
                  <a:gd name="T43" fmla="*/ 630 h 1061"/>
                  <a:gd name="T44" fmla="*/ 517 w 519"/>
                  <a:gd name="T45" fmla="*/ 736 h 1061"/>
                  <a:gd name="T46" fmla="*/ 478 w 519"/>
                  <a:gd name="T47" fmla="*/ 832 h 1061"/>
                  <a:gd name="T48" fmla="*/ 397 w 519"/>
                  <a:gd name="T49" fmla="*/ 901 h 1061"/>
                  <a:gd name="T50" fmla="*/ 323 w 519"/>
                  <a:gd name="T51" fmla="*/ 927 h 1061"/>
                  <a:gd name="T52" fmla="*/ 318 w 519"/>
                  <a:gd name="T53" fmla="*/ 930 h 1061"/>
                  <a:gd name="T54" fmla="*/ 317 w 519"/>
                  <a:gd name="T55" fmla="*/ 1020 h 1061"/>
                  <a:gd name="T56" fmla="*/ 291 w 519"/>
                  <a:gd name="T57" fmla="*/ 1059 h 1061"/>
                  <a:gd name="T58" fmla="*/ 220 w 519"/>
                  <a:gd name="T59" fmla="*/ 1059 h 1061"/>
                  <a:gd name="T60" fmla="*/ 193 w 519"/>
                  <a:gd name="T61" fmla="*/ 1020 h 1061"/>
                  <a:gd name="T62" fmla="*/ 192 w 519"/>
                  <a:gd name="T63" fmla="*/ 935 h 1061"/>
                  <a:gd name="T64" fmla="*/ 186 w 519"/>
                  <a:gd name="T65" fmla="*/ 932 h 1061"/>
                  <a:gd name="T66" fmla="*/ 169 w 519"/>
                  <a:gd name="T67" fmla="*/ 929 h 1061"/>
                  <a:gd name="T68" fmla="*/ 109 w 519"/>
                  <a:gd name="T69" fmla="*/ 917 h 1061"/>
                  <a:gd name="T70" fmla="*/ 39 w 519"/>
                  <a:gd name="T71" fmla="*/ 895 h 1061"/>
                  <a:gd name="T72" fmla="*/ 3 w 519"/>
                  <a:gd name="T73" fmla="*/ 868 h 1061"/>
                  <a:gd name="T74" fmla="*/ 22 w 519"/>
                  <a:gd name="T75" fmla="*/ 789 h 1061"/>
                  <a:gd name="T76" fmla="*/ 47 w 519"/>
                  <a:gd name="T77" fmla="*/ 765 h 1061"/>
                  <a:gd name="T78" fmla="*/ 72 w 519"/>
                  <a:gd name="T79" fmla="*/ 765 h 1061"/>
                  <a:gd name="T80" fmla="*/ 88 w 519"/>
                  <a:gd name="T81" fmla="*/ 772 h 1061"/>
                  <a:gd name="T82" fmla="*/ 131 w 519"/>
                  <a:gd name="T83" fmla="*/ 788 h 1061"/>
                  <a:gd name="T84" fmla="*/ 192 w 519"/>
                  <a:gd name="T85" fmla="*/ 805 h 1061"/>
                  <a:gd name="T86" fmla="*/ 265 w 519"/>
                  <a:gd name="T87" fmla="*/ 808 h 1061"/>
                  <a:gd name="T88" fmla="*/ 338 w 519"/>
                  <a:gd name="T89" fmla="*/ 773 h 1061"/>
                  <a:gd name="T90" fmla="*/ 365 w 519"/>
                  <a:gd name="T91" fmla="*/ 709 h 1061"/>
                  <a:gd name="T92" fmla="*/ 342 w 519"/>
                  <a:gd name="T93" fmla="*/ 647 h 1061"/>
                  <a:gd name="T94" fmla="*/ 270 w 519"/>
                  <a:gd name="T95" fmla="*/ 596 h 1061"/>
                  <a:gd name="T96" fmla="*/ 171 w 519"/>
                  <a:gd name="T97" fmla="*/ 554 h 1061"/>
                  <a:gd name="T98" fmla="*/ 89 w 519"/>
                  <a:gd name="T99" fmla="*/ 506 h 1061"/>
                  <a:gd name="T100" fmla="*/ 30 w 519"/>
                  <a:gd name="T101" fmla="*/ 438 h 1061"/>
                  <a:gd name="T102" fmla="*/ 8 w 519"/>
                  <a:gd name="T103" fmla="*/ 346 h 1061"/>
                  <a:gd name="T104" fmla="*/ 31 w 519"/>
                  <a:gd name="T105" fmla="*/ 250 h 1061"/>
                  <a:gd name="T106" fmla="*/ 94 w 519"/>
                  <a:gd name="T107" fmla="*/ 175 h 1061"/>
                  <a:gd name="T108" fmla="*/ 193 w 519"/>
                  <a:gd name="T109" fmla="*/ 130 h 1061"/>
                  <a:gd name="T110" fmla="*/ 199 w 519"/>
                  <a:gd name="T111" fmla="*/ 128 h 1061"/>
                  <a:gd name="T112" fmla="*/ 202 w 519"/>
                  <a:gd name="T113" fmla="*/ 121 h 1061"/>
                  <a:gd name="T114" fmla="*/ 215 w 519"/>
                  <a:gd name="T115" fmla="*/ 11 h 1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19" h="1061">
                    <a:moveTo>
                      <a:pt x="245" y="0"/>
                    </a:moveTo>
                    <a:lnTo>
                      <a:pt x="282" y="0"/>
                    </a:lnTo>
                    <a:lnTo>
                      <a:pt x="299" y="3"/>
                    </a:lnTo>
                    <a:lnTo>
                      <a:pt x="313" y="11"/>
                    </a:lnTo>
                    <a:lnTo>
                      <a:pt x="322" y="25"/>
                    </a:lnTo>
                    <a:lnTo>
                      <a:pt x="324" y="41"/>
                    </a:lnTo>
                    <a:lnTo>
                      <a:pt x="325" y="117"/>
                    </a:lnTo>
                    <a:lnTo>
                      <a:pt x="325" y="120"/>
                    </a:lnTo>
                    <a:lnTo>
                      <a:pt x="326" y="121"/>
                    </a:lnTo>
                    <a:lnTo>
                      <a:pt x="327" y="122"/>
                    </a:lnTo>
                    <a:lnTo>
                      <a:pt x="329" y="124"/>
                    </a:lnTo>
                    <a:lnTo>
                      <a:pt x="330" y="125"/>
                    </a:lnTo>
                    <a:lnTo>
                      <a:pt x="331" y="125"/>
                    </a:lnTo>
                    <a:lnTo>
                      <a:pt x="334" y="125"/>
                    </a:lnTo>
                    <a:lnTo>
                      <a:pt x="344" y="127"/>
                    </a:lnTo>
                    <a:lnTo>
                      <a:pt x="357" y="129"/>
                    </a:lnTo>
                    <a:lnTo>
                      <a:pt x="373" y="133"/>
                    </a:lnTo>
                    <a:lnTo>
                      <a:pt x="393" y="137"/>
                    </a:lnTo>
                    <a:lnTo>
                      <a:pt x="412" y="142"/>
                    </a:lnTo>
                    <a:lnTo>
                      <a:pt x="433" y="148"/>
                    </a:lnTo>
                    <a:lnTo>
                      <a:pt x="451" y="153"/>
                    </a:lnTo>
                    <a:lnTo>
                      <a:pt x="469" y="160"/>
                    </a:lnTo>
                    <a:lnTo>
                      <a:pt x="478" y="166"/>
                    </a:lnTo>
                    <a:lnTo>
                      <a:pt x="485" y="176"/>
                    </a:lnTo>
                    <a:lnTo>
                      <a:pt x="488" y="188"/>
                    </a:lnTo>
                    <a:lnTo>
                      <a:pt x="486" y="202"/>
                    </a:lnTo>
                    <a:lnTo>
                      <a:pt x="465" y="254"/>
                    </a:lnTo>
                    <a:lnTo>
                      <a:pt x="459" y="265"/>
                    </a:lnTo>
                    <a:lnTo>
                      <a:pt x="450" y="273"/>
                    </a:lnTo>
                    <a:lnTo>
                      <a:pt x="440" y="279"/>
                    </a:lnTo>
                    <a:lnTo>
                      <a:pt x="428" y="280"/>
                    </a:lnTo>
                    <a:lnTo>
                      <a:pt x="418" y="279"/>
                    </a:lnTo>
                    <a:lnTo>
                      <a:pt x="409" y="275"/>
                    </a:lnTo>
                    <a:lnTo>
                      <a:pt x="407" y="274"/>
                    </a:lnTo>
                    <a:lnTo>
                      <a:pt x="399" y="270"/>
                    </a:lnTo>
                    <a:lnTo>
                      <a:pt x="386" y="265"/>
                    </a:lnTo>
                    <a:lnTo>
                      <a:pt x="370" y="260"/>
                    </a:lnTo>
                    <a:lnTo>
                      <a:pt x="350" y="254"/>
                    </a:lnTo>
                    <a:lnTo>
                      <a:pt x="329" y="250"/>
                    </a:lnTo>
                    <a:lnTo>
                      <a:pt x="303" y="246"/>
                    </a:lnTo>
                    <a:lnTo>
                      <a:pt x="276" y="245"/>
                    </a:lnTo>
                    <a:lnTo>
                      <a:pt x="249" y="246"/>
                    </a:lnTo>
                    <a:lnTo>
                      <a:pt x="228" y="251"/>
                    </a:lnTo>
                    <a:lnTo>
                      <a:pt x="209" y="259"/>
                    </a:lnTo>
                    <a:lnTo>
                      <a:pt x="193" y="268"/>
                    </a:lnTo>
                    <a:lnTo>
                      <a:pt x="182" y="279"/>
                    </a:lnTo>
                    <a:lnTo>
                      <a:pt x="173" y="291"/>
                    </a:lnTo>
                    <a:lnTo>
                      <a:pt x="167" y="304"/>
                    </a:lnTo>
                    <a:lnTo>
                      <a:pt x="162" y="318"/>
                    </a:lnTo>
                    <a:lnTo>
                      <a:pt x="161" y="331"/>
                    </a:lnTo>
                    <a:lnTo>
                      <a:pt x="163" y="346"/>
                    </a:lnTo>
                    <a:lnTo>
                      <a:pt x="167" y="361"/>
                    </a:lnTo>
                    <a:lnTo>
                      <a:pt x="174" y="375"/>
                    </a:lnTo>
                    <a:lnTo>
                      <a:pt x="185" y="388"/>
                    </a:lnTo>
                    <a:lnTo>
                      <a:pt x="200" y="400"/>
                    </a:lnTo>
                    <a:lnTo>
                      <a:pt x="220" y="413"/>
                    </a:lnTo>
                    <a:lnTo>
                      <a:pt x="244" y="425"/>
                    </a:lnTo>
                    <a:lnTo>
                      <a:pt x="272" y="439"/>
                    </a:lnTo>
                    <a:lnTo>
                      <a:pt x="308" y="453"/>
                    </a:lnTo>
                    <a:lnTo>
                      <a:pt x="354" y="474"/>
                    </a:lnTo>
                    <a:lnTo>
                      <a:pt x="394" y="495"/>
                    </a:lnTo>
                    <a:lnTo>
                      <a:pt x="428" y="518"/>
                    </a:lnTo>
                    <a:lnTo>
                      <a:pt x="457" y="542"/>
                    </a:lnTo>
                    <a:lnTo>
                      <a:pt x="480" y="570"/>
                    </a:lnTo>
                    <a:lnTo>
                      <a:pt x="497" y="599"/>
                    </a:lnTo>
                    <a:lnTo>
                      <a:pt x="510" y="630"/>
                    </a:lnTo>
                    <a:lnTo>
                      <a:pt x="517" y="663"/>
                    </a:lnTo>
                    <a:lnTo>
                      <a:pt x="519" y="700"/>
                    </a:lnTo>
                    <a:lnTo>
                      <a:pt x="517" y="736"/>
                    </a:lnTo>
                    <a:lnTo>
                      <a:pt x="509" y="771"/>
                    </a:lnTo>
                    <a:lnTo>
                      <a:pt x="496" y="802"/>
                    </a:lnTo>
                    <a:lnTo>
                      <a:pt x="478" y="832"/>
                    </a:lnTo>
                    <a:lnTo>
                      <a:pt x="455" y="858"/>
                    </a:lnTo>
                    <a:lnTo>
                      <a:pt x="428" y="881"/>
                    </a:lnTo>
                    <a:lnTo>
                      <a:pt x="397" y="901"/>
                    </a:lnTo>
                    <a:lnTo>
                      <a:pt x="362" y="915"/>
                    </a:lnTo>
                    <a:lnTo>
                      <a:pt x="324" y="927"/>
                    </a:lnTo>
                    <a:lnTo>
                      <a:pt x="323" y="927"/>
                    </a:lnTo>
                    <a:lnTo>
                      <a:pt x="322" y="928"/>
                    </a:lnTo>
                    <a:lnTo>
                      <a:pt x="319" y="929"/>
                    </a:lnTo>
                    <a:lnTo>
                      <a:pt x="318" y="930"/>
                    </a:lnTo>
                    <a:lnTo>
                      <a:pt x="317" y="933"/>
                    </a:lnTo>
                    <a:lnTo>
                      <a:pt x="317" y="936"/>
                    </a:lnTo>
                    <a:lnTo>
                      <a:pt x="317" y="1020"/>
                    </a:lnTo>
                    <a:lnTo>
                      <a:pt x="314" y="1036"/>
                    </a:lnTo>
                    <a:lnTo>
                      <a:pt x="305" y="1050"/>
                    </a:lnTo>
                    <a:lnTo>
                      <a:pt x="291" y="1059"/>
                    </a:lnTo>
                    <a:lnTo>
                      <a:pt x="275" y="1061"/>
                    </a:lnTo>
                    <a:lnTo>
                      <a:pt x="236" y="1061"/>
                    </a:lnTo>
                    <a:lnTo>
                      <a:pt x="220" y="1059"/>
                    </a:lnTo>
                    <a:lnTo>
                      <a:pt x="206" y="1050"/>
                    </a:lnTo>
                    <a:lnTo>
                      <a:pt x="197" y="1036"/>
                    </a:lnTo>
                    <a:lnTo>
                      <a:pt x="193" y="1020"/>
                    </a:lnTo>
                    <a:lnTo>
                      <a:pt x="193" y="941"/>
                    </a:lnTo>
                    <a:lnTo>
                      <a:pt x="193" y="937"/>
                    </a:lnTo>
                    <a:lnTo>
                      <a:pt x="192" y="935"/>
                    </a:lnTo>
                    <a:lnTo>
                      <a:pt x="190" y="934"/>
                    </a:lnTo>
                    <a:lnTo>
                      <a:pt x="189" y="933"/>
                    </a:lnTo>
                    <a:lnTo>
                      <a:pt x="186" y="932"/>
                    </a:lnTo>
                    <a:lnTo>
                      <a:pt x="185" y="932"/>
                    </a:lnTo>
                    <a:lnTo>
                      <a:pt x="181" y="932"/>
                    </a:lnTo>
                    <a:lnTo>
                      <a:pt x="169" y="929"/>
                    </a:lnTo>
                    <a:lnTo>
                      <a:pt x="153" y="926"/>
                    </a:lnTo>
                    <a:lnTo>
                      <a:pt x="132" y="921"/>
                    </a:lnTo>
                    <a:lnTo>
                      <a:pt x="109" y="917"/>
                    </a:lnTo>
                    <a:lnTo>
                      <a:pt x="86" y="910"/>
                    </a:lnTo>
                    <a:lnTo>
                      <a:pt x="62" y="903"/>
                    </a:lnTo>
                    <a:lnTo>
                      <a:pt x="39" y="895"/>
                    </a:lnTo>
                    <a:lnTo>
                      <a:pt x="20" y="886"/>
                    </a:lnTo>
                    <a:lnTo>
                      <a:pt x="11" y="879"/>
                    </a:lnTo>
                    <a:lnTo>
                      <a:pt x="3" y="868"/>
                    </a:lnTo>
                    <a:lnTo>
                      <a:pt x="0" y="857"/>
                    </a:lnTo>
                    <a:lnTo>
                      <a:pt x="3" y="843"/>
                    </a:lnTo>
                    <a:lnTo>
                      <a:pt x="22" y="789"/>
                    </a:lnTo>
                    <a:lnTo>
                      <a:pt x="28" y="779"/>
                    </a:lnTo>
                    <a:lnTo>
                      <a:pt x="37" y="771"/>
                    </a:lnTo>
                    <a:lnTo>
                      <a:pt x="47" y="765"/>
                    </a:lnTo>
                    <a:lnTo>
                      <a:pt x="60" y="763"/>
                    </a:lnTo>
                    <a:lnTo>
                      <a:pt x="66" y="764"/>
                    </a:lnTo>
                    <a:lnTo>
                      <a:pt x="72" y="765"/>
                    </a:lnTo>
                    <a:lnTo>
                      <a:pt x="77" y="767"/>
                    </a:lnTo>
                    <a:lnTo>
                      <a:pt x="81" y="769"/>
                    </a:lnTo>
                    <a:lnTo>
                      <a:pt x="88" y="772"/>
                    </a:lnTo>
                    <a:lnTo>
                      <a:pt x="99" y="777"/>
                    </a:lnTo>
                    <a:lnTo>
                      <a:pt x="114" y="782"/>
                    </a:lnTo>
                    <a:lnTo>
                      <a:pt x="131" y="788"/>
                    </a:lnTo>
                    <a:lnTo>
                      <a:pt x="151" y="795"/>
                    </a:lnTo>
                    <a:lnTo>
                      <a:pt x="171" y="801"/>
                    </a:lnTo>
                    <a:lnTo>
                      <a:pt x="192" y="805"/>
                    </a:lnTo>
                    <a:lnTo>
                      <a:pt x="214" y="809"/>
                    </a:lnTo>
                    <a:lnTo>
                      <a:pt x="233" y="810"/>
                    </a:lnTo>
                    <a:lnTo>
                      <a:pt x="265" y="808"/>
                    </a:lnTo>
                    <a:lnTo>
                      <a:pt x="294" y="800"/>
                    </a:lnTo>
                    <a:lnTo>
                      <a:pt x="318" y="788"/>
                    </a:lnTo>
                    <a:lnTo>
                      <a:pt x="338" y="773"/>
                    </a:lnTo>
                    <a:lnTo>
                      <a:pt x="353" y="755"/>
                    </a:lnTo>
                    <a:lnTo>
                      <a:pt x="362" y="733"/>
                    </a:lnTo>
                    <a:lnTo>
                      <a:pt x="365" y="709"/>
                    </a:lnTo>
                    <a:lnTo>
                      <a:pt x="363" y="686"/>
                    </a:lnTo>
                    <a:lnTo>
                      <a:pt x="355" y="666"/>
                    </a:lnTo>
                    <a:lnTo>
                      <a:pt x="342" y="647"/>
                    </a:lnTo>
                    <a:lnTo>
                      <a:pt x="325" y="630"/>
                    </a:lnTo>
                    <a:lnTo>
                      <a:pt x="301" y="612"/>
                    </a:lnTo>
                    <a:lnTo>
                      <a:pt x="270" y="596"/>
                    </a:lnTo>
                    <a:lnTo>
                      <a:pt x="233" y="580"/>
                    </a:lnTo>
                    <a:lnTo>
                      <a:pt x="202" y="568"/>
                    </a:lnTo>
                    <a:lnTo>
                      <a:pt x="171" y="554"/>
                    </a:lnTo>
                    <a:lnTo>
                      <a:pt x="142" y="539"/>
                    </a:lnTo>
                    <a:lnTo>
                      <a:pt x="114" y="523"/>
                    </a:lnTo>
                    <a:lnTo>
                      <a:pt x="89" y="506"/>
                    </a:lnTo>
                    <a:lnTo>
                      <a:pt x="66" y="485"/>
                    </a:lnTo>
                    <a:lnTo>
                      <a:pt x="46" y="463"/>
                    </a:lnTo>
                    <a:lnTo>
                      <a:pt x="30" y="438"/>
                    </a:lnTo>
                    <a:lnTo>
                      <a:pt x="19" y="411"/>
                    </a:lnTo>
                    <a:lnTo>
                      <a:pt x="11" y="380"/>
                    </a:lnTo>
                    <a:lnTo>
                      <a:pt x="8" y="346"/>
                    </a:lnTo>
                    <a:lnTo>
                      <a:pt x="11" y="312"/>
                    </a:lnTo>
                    <a:lnTo>
                      <a:pt x="19" y="280"/>
                    </a:lnTo>
                    <a:lnTo>
                      <a:pt x="31" y="250"/>
                    </a:lnTo>
                    <a:lnTo>
                      <a:pt x="49" y="222"/>
                    </a:lnTo>
                    <a:lnTo>
                      <a:pt x="69" y="197"/>
                    </a:lnTo>
                    <a:lnTo>
                      <a:pt x="94" y="175"/>
                    </a:lnTo>
                    <a:lnTo>
                      <a:pt x="124" y="157"/>
                    </a:lnTo>
                    <a:lnTo>
                      <a:pt x="156" y="142"/>
                    </a:lnTo>
                    <a:lnTo>
                      <a:pt x="193" y="130"/>
                    </a:lnTo>
                    <a:lnTo>
                      <a:pt x="194" y="130"/>
                    </a:lnTo>
                    <a:lnTo>
                      <a:pt x="197" y="129"/>
                    </a:lnTo>
                    <a:lnTo>
                      <a:pt x="199" y="128"/>
                    </a:lnTo>
                    <a:lnTo>
                      <a:pt x="200" y="126"/>
                    </a:lnTo>
                    <a:lnTo>
                      <a:pt x="202" y="124"/>
                    </a:lnTo>
                    <a:lnTo>
                      <a:pt x="202" y="121"/>
                    </a:lnTo>
                    <a:lnTo>
                      <a:pt x="202" y="41"/>
                    </a:lnTo>
                    <a:lnTo>
                      <a:pt x="206" y="25"/>
                    </a:lnTo>
                    <a:lnTo>
                      <a:pt x="215" y="11"/>
                    </a:lnTo>
                    <a:lnTo>
                      <a:pt x="229" y="3"/>
                    </a:lnTo>
                    <a:lnTo>
                      <a:pt x="2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16"/>
              <p:cNvSpPr>
                <a:spLocks noEditPoints="1"/>
              </p:cNvSpPr>
              <p:nvPr/>
            </p:nvSpPr>
            <p:spPr bwMode="auto">
              <a:xfrm>
                <a:off x="8631238" y="2506663"/>
                <a:ext cx="793750" cy="795338"/>
              </a:xfrm>
              <a:custGeom>
                <a:avLst/>
                <a:gdLst>
                  <a:gd name="T0" fmla="*/ 855 w 2002"/>
                  <a:gd name="T1" fmla="*/ 247 h 2003"/>
                  <a:gd name="T2" fmla="*/ 654 w 2002"/>
                  <a:gd name="T3" fmla="*/ 316 h 2003"/>
                  <a:gd name="T4" fmla="*/ 482 w 2002"/>
                  <a:gd name="T5" fmla="*/ 434 h 2003"/>
                  <a:gd name="T6" fmla="*/ 349 w 2002"/>
                  <a:gd name="T7" fmla="*/ 593 h 2003"/>
                  <a:gd name="T8" fmla="*/ 263 w 2002"/>
                  <a:gd name="T9" fmla="*/ 785 h 2003"/>
                  <a:gd name="T10" fmla="*/ 232 w 2002"/>
                  <a:gd name="T11" fmla="*/ 1002 h 2003"/>
                  <a:gd name="T12" fmla="*/ 263 w 2002"/>
                  <a:gd name="T13" fmla="*/ 1218 h 2003"/>
                  <a:gd name="T14" fmla="*/ 349 w 2002"/>
                  <a:gd name="T15" fmla="*/ 1409 h 2003"/>
                  <a:gd name="T16" fmla="*/ 482 w 2002"/>
                  <a:gd name="T17" fmla="*/ 1569 h 2003"/>
                  <a:gd name="T18" fmla="*/ 654 w 2002"/>
                  <a:gd name="T19" fmla="*/ 1688 h 2003"/>
                  <a:gd name="T20" fmla="*/ 855 w 2002"/>
                  <a:gd name="T21" fmla="*/ 1756 h 2003"/>
                  <a:gd name="T22" fmla="*/ 1075 w 2002"/>
                  <a:gd name="T23" fmla="*/ 1766 h 2003"/>
                  <a:gd name="T24" fmla="*/ 1284 w 2002"/>
                  <a:gd name="T25" fmla="*/ 1717 h 2003"/>
                  <a:gd name="T26" fmla="*/ 1466 w 2002"/>
                  <a:gd name="T27" fmla="*/ 1614 h 2003"/>
                  <a:gd name="T28" fmla="*/ 1613 w 2002"/>
                  <a:gd name="T29" fmla="*/ 1467 h 2003"/>
                  <a:gd name="T30" fmla="*/ 1716 w 2002"/>
                  <a:gd name="T31" fmla="*/ 1284 h 2003"/>
                  <a:gd name="T32" fmla="*/ 1766 w 2002"/>
                  <a:gd name="T33" fmla="*/ 1075 h 2003"/>
                  <a:gd name="T34" fmla="*/ 1756 w 2002"/>
                  <a:gd name="T35" fmla="*/ 855 h 2003"/>
                  <a:gd name="T36" fmla="*/ 1687 w 2002"/>
                  <a:gd name="T37" fmla="*/ 654 h 2003"/>
                  <a:gd name="T38" fmla="*/ 1569 w 2002"/>
                  <a:gd name="T39" fmla="*/ 483 h 2003"/>
                  <a:gd name="T40" fmla="*/ 1409 w 2002"/>
                  <a:gd name="T41" fmla="*/ 350 h 2003"/>
                  <a:gd name="T42" fmla="*/ 1217 w 2002"/>
                  <a:gd name="T43" fmla="*/ 263 h 2003"/>
                  <a:gd name="T44" fmla="*/ 1001 w 2002"/>
                  <a:gd name="T45" fmla="*/ 233 h 2003"/>
                  <a:gd name="T46" fmla="*/ 1163 w 2002"/>
                  <a:gd name="T47" fmla="*/ 14 h 2003"/>
                  <a:gd name="T48" fmla="*/ 1390 w 2002"/>
                  <a:gd name="T49" fmla="*/ 79 h 2003"/>
                  <a:gd name="T50" fmla="*/ 1592 w 2002"/>
                  <a:gd name="T51" fmla="*/ 194 h 2003"/>
                  <a:gd name="T52" fmla="*/ 1761 w 2002"/>
                  <a:gd name="T53" fmla="*/ 350 h 2003"/>
                  <a:gd name="T54" fmla="*/ 1890 w 2002"/>
                  <a:gd name="T55" fmla="*/ 542 h 2003"/>
                  <a:gd name="T56" fmla="*/ 1973 w 2002"/>
                  <a:gd name="T57" fmla="*/ 761 h 2003"/>
                  <a:gd name="T58" fmla="*/ 2002 w 2002"/>
                  <a:gd name="T59" fmla="*/ 1002 h 2003"/>
                  <a:gd name="T60" fmla="*/ 1973 w 2002"/>
                  <a:gd name="T61" fmla="*/ 1242 h 2003"/>
                  <a:gd name="T62" fmla="*/ 1890 w 2002"/>
                  <a:gd name="T63" fmla="*/ 1461 h 2003"/>
                  <a:gd name="T64" fmla="*/ 1761 w 2002"/>
                  <a:gd name="T65" fmla="*/ 1653 h 2003"/>
                  <a:gd name="T66" fmla="*/ 1592 w 2002"/>
                  <a:gd name="T67" fmla="*/ 1809 h 2003"/>
                  <a:gd name="T68" fmla="*/ 1390 w 2002"/>
                  <a:gd name="T69" fmla="*/ 1924 h 2003"/>
                  <a:gd name="T70" fmla="*/ 1163 w 2002"/>
                  <a:gd name="T71" fmla="*/ 1989 h 2003"/>
                  <a:gd name="T72" fmla="*/ 918 w 2002"/>
                  <a:gd name="T73" fmla="*/ 1999 h 2003"/>
                  <a:gd name="T74" fmla="*/ 684 w 2002"/>
                  <a:gd name="T75" fmla="*/ 1951 h 2003"/>
                  <a:gd name="T76" fmla="*/ 474 w 2002"/>
                  <a:gd name="T77" fmla="*/ 1852 h 2003"/>
                  <a:gd name="T78" fmla="*/ 293 w 2002"/>
                  <a:gd name="T79" fmla="*/ 1709 h 2003"/>
                  <a:gd name="T80" fmla="*/ 150 w 2002"/>
                  <a:gd name="T81" fmla="*/ 1529 h 2003"/>
                  <a:gd name="T82" fmla="*/ 50 w 2002"/>
                  <a:gd name="T83" fmla="*/ 1318 h 2003"/>
                  <a:gd name="T84" fmla="*/ 3 w 2002"/>
                  <a:gd name="T85" fmla="*/ 1083 h 2003"/>
                  <a:gd name="T86" fmla="*/ 12 w 2002"/>
                  <a:gd name="T87" fmla="*/ 839 h 2003"/>
                  <a:gd name="T88" fmla="*/ 78 w 2002"/>
                  <a:gd name="T89" fmla="*/ 612 h 2003"/>
                  <a:gd name="T90" fmla="*/ 193 w 2002"/>
                  <a:gd name="T91" fmla="*/ 410 h 2003"/>
                  <a:gd name="T92" fmla="*/ 349 w 2002"/>
                  <a:gd name="T93" fmla="*/ 241 h 2003"/>
                  <a:gd name="T94" fmla="*/ 540 w 2002"/>
                  <a:gd name="T95" fmla="*/ 113 h 2003"/>
                  <a:gd name="T96" fmla="*/ 760 w 2002"/>
                  <a:gd name="T97" fmla="*/ 30 h 2003"/>
                  <a:gd name="T98" fmla="*/ 1001 w 2002"/>
                  <a:gd name="T99" fmla="*/ 0 h 2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02" h="2003">
                    <a:moveTo>
                      <a:pt x="1001" y="233"/>
                    </a:moveTo>
                    <a:lnTo>
                      <a:pt x="926" y="237"/>
                    </a:lnTo>
                    <a:lnTo>
                      <a:pt x="855" y="247"/>
                    </a:lnTo>
                    <a:lnTo>
                      <a:pt x="785" y="263"/>
                    </a:lnTo>
                    <a:lnTo>
                      <a:pt x="717" y="286"/>
                    </a:lnTo>
                    <a:lnTo>
                      <a:pt x="654" y="316"/>
                    </a:lnTo>
                    <a:lnTo>
                      <a:pt x="592" y="350"/>
                    </a:lnTo>
                    <a:lnTo>
                      <a:pt x="536" y="389"/>
                    </a:lnTo>
                    <a:lnTo>
                      <a:pt x="482" y="434"/>
                    </a:lnTo>
                    <a:lnTo>
                      <a:pt x="433" y="483"/>
                    </a:lnTo>
                    <a:lnTo>
                      <a:pt x="389" y="536"/>
                    </a:lnTo>
                    <a:lnTo>
                      <a:pt x="349" y="593"/>
                    </a:lnTo>
                    <a:lnTo>
                      <a:pt x="314" y="654"/>
                    </a:lnTo>
                    <a:lnTo>
                      <a:pt x="286" y="719"/>
                    </a:lnTo>
                    <a:lnTo>
                      <a:pt x="263" y="785"/>
                    </a:lnTo>
                    <a:lnTo>
                      <a:pt x="245" y="855"/>
                    </a:lnTo>
                    <a:lnTo>
                      <a:pt x="235" y="927"/>
                    </a:lnTo>
                    <a:lnTo>
                      <a:pt x="232" y="1002"/>
                    </a:lnTo>
                    <a:lnTo>
                      <a:pt x="235" y="1075"/>
                    </a:lnTo>
                    <a:lnTo>
                      <a:pt x="245" y="1148"/>
                    </a:lnTo>
                    <a:lnTo>
                      <a:pt x="263" y="1218"/>
                    </a:lnTo>
                    <a:lnTo>
                      <a:pt x="286" y="1284"/>
                    </a:lnTo>
                    <a:lnTo>
                      <a:pt x="314" y="1349"/>
                    </a:lnTo>
                    <a:lnTo>
                      <a:pt x="349" y="1409"/>
                    </a:lnTo>
                    <a:lnTo>
                      <a:pt x="389" y="1467"/>
                    </a:lnTo>
                    <a:lnTo>
                      <a:pt x="433" y="1520"/>
                    </a:lnTo>
                    <a:lnTo>
                      <a:pt x="482" y="1569"/>
                    </a:lnTo>
                    <a:lnTo>
                      <a:pt x="536" y="1614"/>
                    </a:lnTo>
                    <a:lnTo>
                      <a:pt x="592" y="1654"/>
                    </a:lnTo>
                    <a:lnTo>
                      <a:pt x="654" y="1688"/>
                    </a:lnTo>
                    <a:lnTo>
                      <a:pt x="717" y="1717"/>
                    </a:lnTo>
                    <a:lnTo>
                      <a:pt x="785" y="1740"/>
                    </a:lnTo>
                    <a:lnTo>
                      <a:pt x="855" y="1756"/>
                    </a:lnTo>
                    <a:lnTo>
                      <a:pt x="926" y="1766"/>
                    </a:lnTo>
                    <a:lnTo>
                      <a:pt x="1001" y="1771"/>
                    </a:lnTo>
                    <a:lnTo>
                      <a:pt x="1075" y="1766"/>
                    </a:lnTo>
                    <a:lnTo>
                      <a:pt x="1147" y="1756"/>
                    </a:lnTo>
                    <a:lnTo>
                      <a:pt x="1217" y="1740"/>
                    </a:lnTo>
                    <a:lnTo>
                      <a:pt x="1284" y="1717"/>
                    </a:lnTo>
                    <a:lnTo>
                      <a:pt x="1347" y="1688"/>
                    </a:lnTo>
                    <a:lnTo>
                      <a:pt x="1409" y="1654"/>
                    </a:lnTo>
                    <a:lnTo>
                      <a:pt x="1466" y="1614"/>
                    </a:lnTo>
                    <a:lnTo>
                      <a:pt x="1520" y="1569"/>
                    </a:lnTo>
                    <a:lnTo>
                      <a:pt x="1569" y="1520"/>
                    </a:lnTo>
                    <a:lnTo>
                      <a:pt x="1613" y="1467"/>
                    </a:lnTo>
                    <a:lnTo>
                      <a:pt x="1653" y="1409"/>
                    </a:lnTo>
                    <a:lnTo>
                      <a:pt x="1687" y="1349"/>
                    </a:lnTo>
                    <a:lnTo>
                      <a:pt x="1716" y="1284"/>
                    </a:lnTo>
                    <a:lnTo>
                      <a:pt x="1739" y="1218"/>
                    </a:lnTo>
                    <a:lnTo>
                      <a:pt x="1756" y="1148"/>
                    </a:lnTo>
                    <a:lnTo>
                      <a:pt x="1766" y="1075"/>
                    </a:lnTo>
                    <a:lnTo>
                      <a:pt x="1770" y="1002"/>
                    </a:lnTo>
                    <a:lnTo>
                      <a:pt x="1766" y="927"/>
                    </a:lnTo>
                    <a:lnTo>
                      <a:pt x="1756" y="855"/>
                    </a:lnTo>
                    <a:lnTo>
                      <a:pt x="1739" y="785"/>
                    </a:lnTo>
                    <a:lnTo>
                      <a:pt x="1716" y="719"/>
                    </a:lnTo>
                    <a:lnTo>
                      <a:pt x="1687" y="654"/>
                    </a:lnTo>
                    <a:lnTo>
                      <a:pt x="1653" y="593"/>
                    </a:lnTo>
                    <a:lnTo>
                      <a:pt x="1613" y="536"/>
                    </a:lnTo>
                    <a:lnTo>
                      <a:pt x="1569" y="483"/>
                    </a:lnTo>
                    <a:lnTo>
                      <a:pt x="1520" y="434"/>
                    </a:lnTo>
                    <a:lnTo>
                      <a:pt x="1466" y="389"/>
                    </a:lnTo>
                    <a:lnTo>
                      <a:pt x="1409" y="350"/>
                    </a:lnTo>
                    <a:lnTo>
                      <a:pt x="1347" y="316"/>
                    </a:lnTo>
                    <a:lnTo>
                      <a:pt x="1284" y="286"/>
                    </a:lnTo>
                    <a:lnTo>
                      <a:pt x="1217" y="263"/>
                    </a:lnTo>
                    <a:lnTo>
                      <a:pt x="1147" y="247"/>
                    </a:lnTo>
                    <a:lnTo>
                      <a:pt x="1075" y="237"/>
                    </a:lnTo>
                    <a:lnTo>
                      <a:pt x="1001" y="233"/>
                    </a:lnTo>
                    <a:close/>
                    <a:moveTo>
                      <a:pt x="1001" y="0"/>
                    </a:moveTo>
                    <a:lnTo>
                      <a:pt x="1083" y="4"/>
                    </a:lnTo>
                    <a:lnTo>
                      <a:pt x="1163" y="14"/>
                    </a:lnTo>
                    <a:lnTo>
                      <a:pt x="1242" y="30"/>
                    </a:lnTo>
                    <a:lnTo>
                      <a:pt x="1318" y="52"/>
                    </a:lnTo>
                    <a:lnTo>
                      <a:pt x="1390" y="79"/>
                    </a:lnTo>
                    <a:lnTo>
                      <a:pt x="1461" y="113"/>
                    </a:lnTo>
                    <a:lnTo>
                      <a:pt x="1528" y="150"/>
                    </a:lnTo>
                    <a:lnTo>
                      <a:pt x="1592" y="194"/>
                    </a:lnTo>
                    <a:lnTo>
                      <a:pt x="1653" y="241"/>
                    </a:lnTo>
                    <a:lnTo>
                      <a:pt x="1709" y="294"/>
                    </a:lnTo>
                    <a:lnTo>
                      <a:pt x="1761" y="350"/>
                    </a:lnTo>
                    <a:lnTo>
                      <a:pt x="1809" y="410"/>
                    </a:lnTo>
                    <a:lnTo>
                      <a:pt x="1851" y="474"/>
                    </a:lnTo>
                    <a:lnTo>
                      <a:pt x="1890" y="542"/>
                    </a:lnTo>
                    <a:lnTo>
                      <a:pt x="1924" y="612"/>
                    </a:lnTo>
                    <a:lnTo>
                      <a:pt x="1951" y="685"/>
                    </a:lnTo>
                    <a:lnTo>
                      <a:pt x="1973" y="761"/>
                    </a:lnTo>
                    <a:lnTo>
                      <a:pt x="1989" y="839"/>
                    </a:lnTo>
                    <a:lnTo>
                      <a:pt x="1998" y="919"/>
                    </a:lnTo>
                    <a:lnTo>
                      <a:pt x="2002" y="1002"/>
                    </a:lnTo>
                    <a:lnTo>
                      <a:pt x="1998" y="1083"/>
                    </a:lnTo>
                    <a:lnTo>
                      <a:pt x="1989" y="1164"/>
                    </a:lnTo>
                    <a:lnTo>
                      <a:pt x="1973" y="1242"/>
                    </a:lnTo>
                    <a:lnTo>
                      <a:pt x="1951" y="1318"/>
                    </a:lnTo>
                    <a:lnTo>
                      <a:pt x="1924" y="1391"/>
                    </a:lnTo>
                    <a:lnTo>
                      <a:pt x="1890" y="1461"/>
                    </a:lnTo>
                    <a:lnTo>
                      <a:pt x="1851" y="1529"/>
                    </a:lnTo>
                    <a:lnTo>
                      <a:pt x="1809" y="1593"/>
                    </a:lnTo>
                    <a:lnTo>
                      <a:pt x="1761" y="1653"/>
                    </a:lnTo>
                    <a:lnTo>
                      <a:pt x="1709" y="1709"/>
                    </a:lnTo>
                    <a:lnTo>
                      <a:pt x="1653" y="1762"/>
                    </a:lnTo>
                    <a:lnTo>
                      <a:pt x="1592" y="1809"/>
                    </a:lnTo>
                    <a:lnTo>
                      <a:pt x="1528" y="1852"/>
                    </a:lnTo>
                    <a:lnTo>
                      <a:pt x="1461" y="1890"/>
                    </a:lnTo>
                    <a:lnTo>
                      <a:pt x="1390" y="1924"/>
                    </a:lnTo>
                    <a:lnTo>
                      <a:pt x="1318" y="1951"/>
                    </a:lnTo>
                    <a:lnTo>
                      <a:pt x="1242" y="1973"/>
                    </a:lnTo>
                    <a:lnTo>
                      <a:pt x="1163" y="1989"/>
                    </a:lnTo>
                    <a:lnTo>
                      <a:pt x="1083" y="1999"/>
                    </a:lnTo>
                    <a:lnTo>
                      <a:pt x="1001" y="2003"/>
                    </a:lnTo>
                    <a:lnTo>
                      <a:pt x="918" y="1999"/>
                    </a:lnTo>
                    <a:lnTo>
                      <a:pt x="839" y="1989"/>
                    </a:lnTo>
                    <a:lnTo>
                      <a:pt x="760" y="1973"/>
                    </a:lnTo>
                    <a:lnTo>
                      <a:pt x="684" y="1951"/>
                    </a:lnTo>
                    <a:lnTo>
                      <a:pt x="612" y="1924"/>
                    </a:lnTo>
                    <a:lnTo>
                      <a:pt x="540" y="1890"/>
                    </a:lnTo>
                    <a:lnTo>
                      <a:pt x="474" y="1852"/>
                    </a:lnTo>
                    <a:lnTo>
                      <a:pt x="410" y="1809"/>
                    </a:lnTo>
                    <a:lnTo>
                      <a:pt x="349" y="1762"/>
                    </a:lnTo>
                    <a:lnTo>
                      <a:pt x="293" y="1709"/>
                    </a:lnTo>
                    <a:lnTo>
                      <a:pt x="241" y="1653"/>
                    </a:lnTo>
                    <a:lnTo>
                      <a:pt x="193" y="1593"/>
                    </a:lnTo>
                    <a:lnTo>
                      <a:pt x="150" y="1529"/>
                    </a:lnTo>
                    <a:lnTo>
                      <a:pt x="111" y="1461"/>
                    </a:lnTo>
                    <a:lnTo>
                      <a:pt x="78" y="1391"/>
                    </a:lnTo>
                    <a:lnTo>
                      <a:pt x="50" y="1318"/>
                    </a:lnTo>
                    <a:lnTo>
                      <a:pt x="29" y="1242"/>
                    </a:lnTo>
                    <a:lnTo>
                      <a:pt x="12" y="1164"/>
                    </a:lnTo>
                    <a:lnTo>
                      <a:pt x="3" y="1083"/>
                    </a:lnTo>
                    <a:lnTo>
                      <a:pt x="0" y="1002"/>
                    </a:lnTo>
                    <a:lnTo>
                      <a:pt x="3" y="919"/>
                    </a:lnTo>
                    <a:lnTo>
                      <a:pt x="12" y="839"/>
                    </a:lnTo>
                    <a:lnTo>
                      <a:pt x="29" y="761"/>
                    </a:lnTo>
                    <a:lnTo>
                      <a:pt x="50" y="685"/>
                    </a:lnTo>
                    <a:lnTo>
                      <a:pt x="78" y="612"/>
                    </a:lnTo>
                    <a:lnTo>
                      <a:pt x="111" y="542"/>
                    </a:lnTo>
                    <a:lnTo>
                      <a:pt x="150" y="474"/>
                    </a:lnTo>
                    <a:lnTo>
                      <a:pt x="193" y="410"/>
                    </a:lnTo>
                    <a:lnTo>
                      <a:pt x="241" y="350"/>
                    </a:lnTo>
                    <a:lnTo>
                      <a:pt x="293" y="294"/>
                    </a:lnTo>
                    <a:lnTo>
                      <a:pt x="349" y="241"/>
                    </a:lnTo>
                    <a:lnTo>
                      <a:pt x="410" y="194"/>
                    </a:lnTo>
                    <a:lnTo>
                      <a:pt x="474" y="150"/>
                    </a:lnTo>
                    <a:lnTo>
                      <a:pt x="540" y="113"/>
                    </a:lnTo>
                    <a:lnTo>
                      <a:pt x="612" y="79"/>
                    </a:lnTo>
                    <a:lnTo>
                      <a:pt x="684" y="52"/>
                    </a:lnTo>
                    <a:lnTo>
                      <a:pt x="760" y="30"/>
                    </a:lnTo>
                    <a:lnTo>
                      <a:pt x="839" y="14"/>
                    </a:lnTo>
                    <a:lnTo>
                      <a:pt x="918" y="4"/>
                    </a:lnTo>
                    <a:lnTo>
                      <a:pt x="10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8335963" y="3340101"/>
                <a:ext cx="1089025" cy="479425"/>
              </a:xfrm>
              <a:custGeom>
                <a:avLst/>
                <a:gdLst>
                  <a:gd name="T0" fmla="*/ 868 w 2743"/>
                  <a:gd name="T1" fmla="*/ 15 h 1207"/>
                  <a:gd name="T2" fmla="*/ 1078 w 2743"/>
                  <a:gd name="T3" fmla="*/ 62 h 1207"/>
                  <a:gd name="T4" fmla="*/ 1304 w 2743"/>
                  <a:gd name="T5" fmla="*/ 125 h 1207"/>
                  <a:gd name="T6" fmla="*/ 1514 w 2743"/>
                  <a:gd name="T7" fmla="*/ 192 h 1207"/>
                  <a:gd name="T8" fmla="*/ 1676 w 2743"/>
                  <a:gd name="T9" fmla="*/ 243 h 1207"/>
                  <a:gd name="T10" fmla="*/ 1765 w 2743"/>
                  <a:gd name="T11" fmla="*/ 270 h 1207"/>
                  <a:gd name="T12" fmla="*/ 1821 w 2743"/>
                  <a:gd name="T13" fmla="*/ 325 h 1207"/>
                  <a:gd name="T14" fmla="*/ 1827 w 2743"/>
                  <a:gd name="T15" fmla="*/ 405 h 1207"/>
                  <a:gd name="T16" fmla="*/ 1773 w 2743"/>
                  <a:gd name="T17" fmla="*/ 485 h 1207"/>
                  <a:gd name="T18" fmla="*/ 1646 w 2743"/>
                  <a:gd name="T19" fmla="*/ 535 h 1207"/>
                  <a:gd name="T20" fmla="*/ 1478 w 2743"/>
                  <a:gd name="T21" fmla="*/ 544 h 1207"/>
                  <a:gd name="T22" fmla="*/ 1305 w 2743"/>
                  <a:gd name="T23" fmla="*/ 527 h 1207"/>
                  <a:gd name="T24" fmla="*/ 1150 w 2743"/>
                  <a:gd name="T25" fmla="*/ 500 h 1207"/>
                  <a:gd name="T26" fmla="*/ 1039 w 2743"/>
                  <a:gd name="T27" fmla="*/ 481 h 1207"/>
                  <a:gd name="T28" fmla="*/ 996 w 2743"/>
                  <a:gd name="T29" fmla="*/ 488 h 1207"/>
                  <a:gd name="T30" fmla="*/ 1055 w 2743"/>
                  <a:gd name="T31" fmla="*/ 558 h 1207"/>
                  <a:gd name="T32" fmla="*/ 1203 w 2743"/>
                  <a:gd name="T33" fmla="*/ 616 h 1207"/>
                  <a:gd name="T34" fmla="*/ 1400 w 2743"/>
                  <a:gd name="T35" fmla="*/ 655 h 1207"/>
                  <a:gd name="T36" fmla="*/ 1607 w 2743"/>
                  <a:gd name="T37" fmla="*/ 670 h 1207"/>
                  <a:gd name="T38" fmla="*/ 1854 w 2743"/>
                  <a:gd name="T39" fmla="*/ 641 h 1207"/>
                  <a:gd name="T40" fmla="*/ 2274 w 2743"/>
                  <a:gd name="T41" fmla="*/ 515 h 1207"/>
                  <a:gd name="T42" fmla="*/ 2574 w 2743"/>
                  <a:gd name="T43" fmla="*/ 375 h 1207"/>
                  <a:gd name="T44" fmla="*/ 2681 w 2743"/>
                  <a:gd name="T45" fmla="*/ 384 h 1207"/>
                  <a:gd name="T46" fmla="*/ 2740 w 2743"/>
                  <a:gd name="T47" fmla="*/ 469 h 1207"/>
                  <a:gd name="T48" fmla="*/ 2714 w 2743"/>
                  <a:gd name="T49" fmla="*/ 598 h 1207"/>
                  <a:gd name="T50" fmla="*/ 2614 w 2743"/>
                  <a:gd name="T51" fmla="*/ 705 h 1207"/>
                  <a:gd name="T52" fmla="*/ 2476 w 2743"/>
                  <a:gd name="T53" fmla="*/ 800 h 1207"/>
                  <a:gd name="T54" fmla="*/ 2290 w 2743"/>
                  <a:gd name="T55" fmla="*/ 916 h 1207"/>
                  <a:gd name="T56" fmla="*/ 2083 w 2743"/>
                  <a:gd name="T57" fmla="*/ 1032 h 1207"/>
                  <a:gd name="T58" fmla="*/ 1886 w 2743"/>
                  <a:gd name="T59" fmla="*/ 1130 h 1207"/>
                  <a:gd name="T60" fmla="*/ 1726 w 2743"/>
                  <a:gd name="T61" fmla="*/ 1195 h 1207"/>
                  <a:gd name="T62" fmla="*/ 1615 w 2743"/>
                  <a:gd name="T63" fmla="*/ 1207 h 1207"/>
                  <a:gd name="T64" fmla="*/ 1430 w 2743"/>
                  <a:gd name="T65" fmla="*/ 1191 h 1207"/>
                  <a:gd name="T66" fmla="*/ 1188 w 2743"/>
                  <a:gd name="T67" fmla="*/ 1159 h 1207"/>
                  <a:gd name="T68" fmla="*/ 921 w 2743"/>
                  <a:gd name="T69" fmla="*/ 1118 h 1207"/>
                  <a:gd name="T70" fmla="*/ 663 w 2743"/>
                  <a:gd name="T71" fmla="*/ 1074 h 1207"/>
                  <a:gd name="T72" fmla="*/ 451 w 2743"/>
                  <a:gd name="T73" fmla="*/ 1035 h 1207"/>
                  <a:gd name="T74" fmla="*/ 317 w 2743"/>
                  <a:gd name="T75" fmla="*/ 1010 h 1207"/>
                  <a:gd name="T76" fmla="*/ 205 w 2743"/>
                  <a:gd name="T77" fmla="*/ 1013 h 1207"/>
                  <a:gd name="T78" fmla="*/ 90 w 2743"/>
                  <a:gd name="T79" fmla="*/ 1080 h 1207"/>
                  <a:gd name="T80" fmla="*/ 29 w 2743"/>
                  <a:gd name="T81" fmla="*/ 1118 h 1207"/>
                  <a:gd name="T82" fmla="*/ 6 w 2743"/>
                  <a:gd name="T83" fmla="*/ 1097 h 1207"/>
                  <a:gd name="T84" fmla="*/ 0 w 2743"/>
                  <a:gd name="T85" fmla="*/ 1075 h 1207"/>
                  <a:gd name="T86" fmla="*/ 18 w 2743"/>
                  <a:gd name="T87" fmla="*/ 796 h 1207"/>
                  <a:gd name="T88" fmla="*/ 39 w 2743"/>
                  <a:gd name="T89" fmla="*/ 473 h 1207"/>
                  <a:gd name="T90" fmla="*/ 57 w 2743"/>
                  <a:gd name="T91" fmla="*/ 184 h 1207"/>
                  <a:gd name="T92" fmla="*/ 77 w 2743"/>
                  <a:gd name="T93" fmla="*/ 88 h 1207"/>
                  <a:gd name="T94" fmla="*/ 131 w 2743"/>
                  <a:gd name="T95" fmla="*/ 72 h 1207"/>
                  <a:gd name="T96" fmla="*/ 275 w 2743"/>
                  <a:gd name="T97" fmla="*/ 49 h 1207"/>
                  <a:gd name="T98" fmla="*/ 480 w 2743"/>
                  <a:gd name="T99" fmla="*/ 21 h 1207"/>
                  <a:gd name="T100" fmla="*/ 669 w 2743"/>
                  <a:gd name="T101" fmla="*/ 2 h 1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43" h="1207">
                    <a:moveTo>
                      <a:pt x="740" y="0"/>
                    </a:moveTo>
                    <a:lnTo>
                      <a:pt x="779" y="2"/>
                    </a:lnTo>
                    <a:lnTo>
                      <a:pt x="822" y="8"/>
                    </a:lnTo>
                    <a:lnTo>
                      <a:pt x="868" y="15"/>
                    </a:lnTo>
                    <a:lnTo>
                      <a:pt x="917" y="24"/>
                    </a:lnTo>
                    <a:lnTo>
                      <a:pt x="969" y="36"/>
                    </a:lnTo>
                    <a:lnTo>
                      <a:pt x="1023" y="48"/>
                    </a:lnTo>
                    <a:lnTo>
                      <a:pt x="1078" y="62"/>
                    </a:lnTo>
                    <a:lnTo>
                      <a:pt x="1134" y="77"/>
                    </a:lnTo>
                    <a:lnTo>
                      <a:pt x="1191" y="93"/>
                    </a:lnTo>
                    <a:lnTo>
                      <a:pt x="1248" y="109"/>
                    </a:lnTo>
                    <a:lnTo>
                      <a:pt x="1304" y="125"/>
                    </a:lnTo>
                    <a:lnTo>
                      <a:pt x="1359" y="142"/>
                    </a:lnTo>
                    <a:lnTo>
                      <a:pt x="1413" y="159"/>
                    </a:lnTo>
                    <a:lnTo>
                      <a:pt x="1465" y="176"/>
                    </a:lnTo>
                    <a:lnTo>
                      <a:pt x="1514" y="192"/>
                    </a:lnTo>
                    <a:lnTo>
                      <a:pt x="1560" y="207"/>
                    </a:lnTo>
                    <a:lnTo>
                      <a:pt x="1602" y="220"/>
                    </a:lnTo>
                    <a:lnTo>
                      <a:pt x="1641" y="232"/>
                    </a:lnTo>
                    <a:lnTo>
                      <a:pt x="1676" y="243"/>
                    </a:lnTo>
                    <a:lnTo>
                      <a:pt x="1705" y="251"/>
                    </a:lnTo>
                    <a:lnTo>
                      <a:pt x="1729" y="258"/>
                    </a:lnTo>
                    <a:lnTo>
                      <a:pt x="1747" y="263"/>
                    </a:lnTo>
                    <a:lnTo>
                      <a:pt x="1765" y="270"/>
                    </a:lnTo>
                    <a:lnTo>
                      <a:pt x="1783" y="280"/>
                    </a:lnTo>
                    <a:lnTo>
                      <a:pt x="1798" y="293"/>
                    </a:lnTo>
                    <a:lnTo>
                      <a:pt x="1810" y="308"/>
                    </a:lnTo>
                    <a:lnTo>
                      <a:pt x="1821" y="325"/>
                    </a:lnTo>
                    <a:lnTo>
                      <a:pt x="1826" y="343"/>
                    </a:lnTo>
                    <a:lnTo>
                      <a:pt x="1831" y="364"/>
                    </a:lnTo>
                    <a:lnTo>
                      <a:pt x="1831" y="384"/>
                    </a:lnTo>
                    <a:lnTo>
                      <a:pt x="1827" y="405"/>
                    </a:lnTo>
                    <a:lnTo>
                      <a:pt x="1819" y="427"/>
                    </a:lnTo>
                    <a:lnTo>
                      <a:pt x="1809" y="448"/>
                    </a:lnTo>
                    <a:lnTo>
                      <a:pt x="1793" y="467"/>
                    </a:lnTo>
                    <a:lnTo>
                      <a:pt x="1773" y="485"/>
                    </a:lnTo>
                    <a:lnTo>
                      <a:pt x="1748" y="501"/>
                    </a:lnTo>
                    <a:lnTo>
                      <a:pt x="1718" y="515"/>
                    </a:lnTo>
                    <a:lnTo>
                      <a:pt x="1684" y="527"/>
                    </a:lnTo>
                    <a:lnTo>
                      <a:pt x="1646" y="535"/>
                    </a:lnTo>
                    <a:lnTo>
                      <a:pt x="1606" y="540"/>
                    </a:lnTo>
                    <a:lnTo>
                      <a:pt x="1565" y="544"/>
                    </a:lnTo>
                    <a:lnTo>
                      <a:pt x="1522" y="545"/>
                    </a:lnTo>
                    <a:lnTo>
                      <a:pt x="1478" y="544"/>
                    </a:lnTo>
                    <a:lnTo>
                      <a:pt x="1435" y="542"/>
                    </a:lnTo>
                    <a:lnTo>
                      <a:pt x="1390" y="538"/>
                    </a:lnTo>
                    <a:lnTo>
                      <a:pt x="1348" y="532"/>
                    </a:lnTo>
                    <a:lnTo>
                      <a:pt x="1305" y="527"/>
                    </a:lnTo>
                    <a:lnTo>
                      <a:pt x="1263" y="520"/>
                    </a:lnTo>
                    <a:lnTo>
                      <a:pt x="1224" y="513"/>
                    </a:lnTo>
                    <a:lnTo>
                      <a:pt x="1186" y="506"/>
                    </a:lnTo>
                    <a:lnTo>
                      <a:pt x="1150" y="500"/>
                    </a:lnTo>
                    <a:lnTo>
                      <a:pt x="1117" y="493"/>
                    </a:lnTo>
                    <a:lnTo>
                      <a:pt x="1087" y="489"/>
                    </a:lnTo>
                    <a:lnTo>
                      <a:pt x="1061" y="484"/>
                    </a:lnTo>
                    <a:lnTo>
                      <a:pt x="1039" y="481"/>
                    </a:lnTo>
                    <a:lnTo>
                      <a:pt x="1020" y="480"/>
                    </a:lnTo>
                    <a:lnTo>
                      <a:pt x="1008" y="480"/>
                    </a:lnTo>
                    <a:lnTo>
                      <a:pt x="999" y="483"/>
                    </a:lnTo>
                    <a:lnTo>
                      <a:pt x="996" y="488"/>
                    </a:lnTo>
                    <a:lnTo>
                      <a:pt x="1000" y="506"/>
                    </a:lnTo>
                    <a:lnTo>
                      <a:pt x="1011" y="523"/>
                    </a:lnTo>
                    <a:lnTo>
                      <a:pt x="1030" y="540"/>
                    </a:lnTo>
                    <a:lnTo>
                      <a:pt x="1055" y="558"/>
                    </a:lnTo>
                    <a:lnTo>
                      <a:pt x="1085" y="574"/>
                    </a:lnTo>
                    <a:lnTo>
                      <a:pt x="1120" y="589"/>
                    </a:lnTo>
                    <a:lnTo>
                      <a:pt x="1159" y="602"/>
                    </a:lnTo>
                    <a:lnTo>
                      <a:pt x="1203" y="616"/>
                    </a:lnTo>
                    <a:lnTo>
                      <a:pt x="1249" y="628"/>
                    </a:lnTo>
                    <a:lnTo>
                      <a:pt x="1298" y="638"/>
                    </a:lnTo>
                    <a:lnTo>
                      <a:pt x="1349" y="647"/>
                    </a:lnTo>
                    <a:lnTo>
                      <a:pt x="1400" y="655"/>
                    </a:lnTo>
                    <a:lnTo>
                      <a:pt x="1453" y="662"/>
                    </a:lnTo>
                    <a:lnTo>
                      <a:pt x="1505" y="667"/>
                    </a:lnTo>
                    <a:lnTo>
                      <a:pt x="1557" y="669"/>
                    </a:lnTo>
                    <a:lnTo>
                      <a:pt x="1607" y="670"/>
                    </a:lnTo>
                    <a:lnTo>
                      <a:pt x="1656" y="669"/>
                    </a:lnTo>
                    <a:lnTo>
                      <a:pt x="1702" y="667"/>
                    </a:lnTo>
                    <a:lnTo>
                      <a:pt x="1745" y="661"/>
                    </a:lnTo>
                    <a:lnTo>
                      <a:pt x="1854" y="641"/>
                    </a:lnTo>
                    <a:lnTo>
                      <a:pt x="1963" y="616"/>
                    </a:lnTo>
                    <a:lnTo>
                      <a:pt x="2070" y="586"/>
                    </a:lnTo>
                    <a:lnTo>
                      <a:pt x="2173" y="552"/>
                    </a:lnTo>
                    <a:lnTo>
                      <a:pt x="2274" y="515"/>
                    </a:lnTo>
                    <a:lnTo>
                      <a:pt x="2369" y="475"/>
                    </a:lnTo>
                    <a:lnTo>
                      <a:pt x="2459" y="433"/>
                    </a:lnTo>
                    <a:lnTo>
                      <a:pt x="2543" y="389"/>
                    </a:lnTo>
                    <a:lnTo>
                      <a:pt x="2574" y="375"/>
                    </a:lnTo>
                    <a:lnTo>
                      <a:pt x="2603" y="369"/>
                    </a:lnTo>
                    <a:lnTo>
                      <a:pt x="2631" y="368"/>
                    </a:lnTo>
                    <a:lnTo>
                      <a:pt x="2657" y="374"/>
                    </a:lnTo>
                    <a:lnTo>
                      <a:pt x="2681" y="384"/>
                    </a:lnTo>
                    <a:lnTo>
                      <a:pt x="2702" y="399"/>
                    </a:lnTo>
                    <a:lnTo>
                      <a:pt x="2719" y="419"/>
                    </a:lnTo>
                    <a:lnTo>
                      <a:pt x="2732" y="443"/>
                    </a:lnTo>
                    <a:lnTo>
                      <a:pt x="2740" y="469"/>
                    </a:lnTo>
                    <a:lnTo>
                      <a:pt x="2743" y="498"/>
                    </a:lnTo>
                    <a:lnTo>
                      <a:pt x="2740" y="530"/>
                    </a:lnTo>
                    <a:lnTo>
                      <a:pt x="2730" y="563"/>
                    </a:lnTo>
                    <a:lnTo>
                      <a:pt x="2714" y="598"/>
                    </a:lnTo>
                    <a:lnTo>
                      <a:pt x="2688" y="633"/>
                    </a:lnTo>
                    <a:lnTo>
                      <a:pt x="2656" y="669"/>
                    </a:lnTo>
                    <a:lnTo>
                      <a:pt x="2638" y="685"/>
                    </a:lnTo>
                    <a:lnTo>
                      <a:pt x="2614" y="705"/>
                    </a:lnTo>
                    <a:lnTo>
                      <a:pt x="2586" y="725"/>
                    </a:lnTo>
                    <a:lnTo>
                      <a:pt x="2553" y="748"/>
                    </a:lnTo>
                    <a:lnTo>
                      <a:pt x="2516" y="773"/>
                    </a:lnTo>
                    <a:lnTo>
                      <a:pt x="2476" y="800"/>
                    </a:lnTo>
                    <a:lnTo>
                      <a:pt x="2433" y="829"/>
                    </a:lnTo>
                    <a:lnTo>
                      <a:pt x="2388" y="856"/>
                    </a:lnTo>
                    <a:lnTo>
                      <a:pt x="2339" y="886"/>
                    </a:lnTo>
                    <a:lnTo>
                      <a:pt x="2290" y="916"/>
                    </a:lnTo>
                    <a:lnTo>
                      <a:pt x="2239" y="946"/>
                    </a:lnTo>
                    <a:lnTo>
                      <a:pt x="2188" y="974"/>
                    </a:lnTo>
                    <a:lnTo>
                      <a:pt x="2135" y="1003"/>
                    </a:lnTo>
                    <a:lnTo>
                      <a:pt x="2083" y="1032"/>
                    </a:lnTo>
                    <a:lnTo>
                      <a:pt x="2032" y="1059"/>
                    </a:lnTo>
                    <a:lnTo>
                      <a:pt x="1982" y="1084"/>
                    </a:lnTo>
                    <a:lnTo>
                      <a:pt x="1933" y="1109"/>
                    </a:lnTo>
                    <a:lnTo>
                      <a:pt x="1886" y="1130"/>
                    </a:lnTo>
                    <a:lnTo>
                      <a:pt x="1841" y="1151"/>
                    </a:lnTo>
                    <a:lnTo>
                      <a:pt x="1800" y="1168"/>
                    </a:lnTo>
                    <a:lnTo>
                      <a:pt x="1761" y="1183"/>
                    </a:lnTo>
                    <a:lnTo>
                      <a:pt x="1726" y="1195"/>
                    </a:lnTo>
                    <a:lnTo>
                      <a:pt x="1695" y="1203"/>
                    </a:lnTo>
                    <a:lnTo>
                      <a:pt x="1675" y="1206"/>
                    </a:lnTo>
                    <a:lnTo>
                      <a:pt x="1648" y="1207"/>
                    </a:lnTo>
                    <a:lnTo>
                      <a:pt x="1615" y="1207"/>
                    </a:lnTo>
                    <a:lnTo>
                      <a:pt x="1576" y="1205"/>
                    </a:lnTo>
                    <a:lnTo>
                      <a:pt x="1532" y="1201"/>
                    </a:lnTo>
                    <a:lnTo>
                      <a:pt x="1483" y="1197"/>
                    </a:lnTo>
                    <a:lnTo>
                      <a:pt x="1430" y="1191"/>
                    </a:lnTo>
                    <a:lnTo>
                      <a:pt x="1374" y="1184"/>
                    </a:lnTo>
                    <a:lnTo>
                      <a:pt x="1314" y="1177"/>
                    </a:lnTo>
                    <a:lnTo>
                      <a:pt x="1252" y="1168"/>
                    </a:lnTo>
                    <a:lnTo>
                      <a:pt x="1188" y="1159"/>
                    </a:lnTo>
                    <a:lnTo>
                      <a:pt x="1121" y="1150"/>
                    </a:lnTo>
                    <a:lnTo>
                      <a:pt x="1055" y="1140"/>
                    </a:lnTo>
                    <a:lnTo>
                      <a:pt x="988" y="1129"/>
                    </a:lnTo>
                    <a:lnTo>
                      <a:pt x="921" y="1118"/>
                    </a:lnTo>
                    <a:lnTo>
                      <a:pt x="854" y="1107"/>
                    </a:lnTo>
                    <a:lnTo>
                      <a:pt x="789" y="1096"/>
                    </a:lnTo>
                    <a:lnTo>
                      <a:pt x="725" y="1084"/>
                    </a:lnTo>
                    <a:lnTo>
                      <a:pt x="663" y="1074"/>
                    </a:lnTo>
                    <a:lnTo>
                      <a:pt x="605" y="1064"/>
                    </a:lnTo>
                    <a:lnTo>
                      <a:pt x="550" y="1053"/>
                    </a:lnTo>
                    <a:lnTo>
                      <a:pt x="498" y="1044"/>
                    </a:lnTo>
                    <a:lnTo>
                      <a:pt x="451" y="1035"/>
                    </a:lnTo>
                    <a:lnTo>
                      <a:pt x="409" y="1027"/>
                    </a:lnTo>
                    <a:lnTo>
                      <a:pt x="372" y="1020"/>
                    </a:lnTo>
                    <a:lnTo>
                      <a:pt x="341" y="1014"/>
                    </a:lnTo>
                    <a:lnTo>
                      <a:pt x="317" y="1010"/>
                    </a:lnTo>
                    <a:lnTo>
                      <a:pt x="300" y="1005"/>
                    </a:lnTo>
                    <a:lnTo>
                      <a:pt x="269" y="1002"/>
                    </a:lnTo>
                    <a:lnTo>
                      <a:pt x="236" y="1005"/>
                    </a:lnTo>
                    <a:lnTo>
                      <a:pt x="205" y="1013"/>
                    </a:lnTo>
                    <a:lnTo>
                      <a:pt x="176" y="1026"/>
                    </a:lnTo>
                    <a:lnTo>
                      <a:pt x="146" y="1042"/>
                    </a:lnTo>
                    <a:lnTo>
                      <a:pt x="117" y="1060"/>
                    </a:lnTo>
                    <a:lnTo>
                      <a:pt x="90" y="1080"/>
                    </a:lnTo>
                    <a:lnTo>
                      <a:pt x="65" y="1101"/>
                    </a:lnTo>
                    <a:lnTo>
                      <a:pt x="50" y="1111"/>
                    </a:lnTo>
                    <a:lnTo>
                      <a:pt x="38" y="1117"/>
                    </a:lnTo>
                    <a:lnTo>
                      <a:pt x="29" y="1118"/>
                    </a:lnTo>
                    <a:lnTo>
                      <a:pt x="21" y="1115"/>
                    </a:lnTo>
                    <a:lnTo>
                      <a:pt x="14" y="1111"/>
                    </a:lnTo>
                    <a:lnTo>
                      <a:pt x="9" y="1105"/>
                    </a:lnTo>
                    <a:lnTo>
                      <a:pt x="6" y="1097"/>
                    </a:lnTo>
                    <a:lnTo>
                      <a:pt x="2" y="1090"/>
                    </a:lnTo>
                    <a:lnTo>
                      <a:pt x="1" y="1083"/>
                    </a:lnTo>
                    <a:lnTo>
                      <a:pt x="1" y="1078"/>
                    </a:lnTo>
                    <a:lnTo>
                      <a:pt x="0" y="1075"/>
                    </a:lnTo>
                    <a:lnTo>
                      <a:pt x="5" y="1014"/>
                    </a:lnTo>
                    <a:lnTo>
                      <a:pt x="9" y="947"/>
                    </a:lnTo>
                    <a:lnTo>
                      <a:pt x="14" y="874"/>
                    </a:lnTo>
                    <a:lnTo>
                      <a:pt x="18" y="796"/>
                    </a:lnTo>
                    <a:lnTo>
                      <a:pt x="24" y="717"/>
                    </a:lnTo>
                    <a:lnTo>
                      <a:pt x="29" y="636"/>
                    </a:lnTo>
                    <a:lnTo>
                      <a:pt x="34" y="553"/>
                    </a:lnTo>
                    <a:lnTo>
                      <a:pt x="39" y="473"/>
                    </a:lnTo>
                    <a:lnTo>
                      <a:pt x="45" y="394"/>
                    </a:lnTo>
                    <a:lnTo>
                      <a:pt x="49" y="319"/>
                    </a:lnTo>
                    <a:lnTo>
                      <a:pt x="54" y="248"/>
                    </a:lnTo>
                    <a:lnTo>
                      <a:pt x="57" y="184"/>
                    </a:lnTo>
                    <a:lnTo>
                      <a:pt x="62" y="126"/>
                    </a:lnTo>
                    <a:lnTo>
                      <a:pt x="64" y="110"/>
                    </a:lnTo>
                    <a:lnTo>
                      <a:pt x="69" y="98"/>
                    </a:lnTo>
                    <a:lnTo>
                      <a:pt x="77" y="88"/>
                    </a:lnTo>
                    <a:lnTo>
                      <a:pt x="87" y="83"/>
                    </a:lnTo>
                    <a:lnTo>
                      <a:pt x="100" y="78"/>
                    </a:lnTo>
                    <a:lnTo>
                      <a:pt x="114" y="75"/>
                    </a:lnTo>
                    <a:lnTo>
                      <a:pt x="131" y="72"/>
                    </a:lnTo>
                    <a:lnTo>
                      <a:pt x="149" y="69"/>
                    </a:lnTo>
                    <a:lnTo>
                      <a:pt x="187" y="63"/>
                    </a:lnTo>
                    <a:lnTo>
                      <a:pt x="230" y="56"/>
                    </a:lnTo>
                    <a:lnTo>
                      <a:pt x="275" y="49"/>
                    </a:lnTo>
                    <a:lnTo>
                      <a:pt x="325" y="41"/>
                    </a:lnTo>
                    <a:lnTo>
                      <a:pt x="375" y="34"/>
                    </a:lnTo>
                    <a:lnTo>
                      <a:pt x="428" y="27"/>
                    </a:lnTo>
                    <a:lnTo>
                      <a:pt x="480" y="21"/>
                    </a:lnTo>
                    <a:lnTo>
                      <a:pt x="531" y="15"/>
                    </a:lnTo>
                    <a:lnTo>
                      <a:pt x="581" y="9"/>
                    </a:lnTo>
                    <a:lnTo>
                      <a:pt x="627" y="5"/>
                    </a:lnTo>
                    <a:lnTo>
                      <a:pt x="669" y="2"/>
                    </a:lnTo>
                    <a:lnTo>
                      <a:pt x="708" y="0"/>
                    </a:lnTo>
                    <a:lnTo>
                      <a:pt x="7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18"/>
              <p:cNvSpPr>
                <a:spLocks noEditPoints="1"/>
              </p:cNvSpPr>
              <p:nvPr/>
            </p:nvSpPr>
            <p:spPr bwMode="auto">
              <a:xfrm>
                <a:off x="7923213" y="3351213"/>
                <a:ext cx="346075" cy="446088"/>
              </a:xfrm>
              <a:custGeom>
                <a:avLst/>
                <a:gdLst>
                  <a:gd name="T0" fmla="*/ 451 w 870"/>
                  <a:gd name="T1" fmla="*/ 671 h 1121"/>
                  <a:gd name="T2" fmla="*/ 418 w 870"/>
                  <a:gd name="T3" fmla="*/ 675 h 1121"/>
                  <a:gd name="T4" fmla="*/ 388 w 870"/>
                  <a:gd name="T5" fmla="*/ 684 h 1121"/>
                  <a:gd name="T6" fmla="*/ 360 w 870"/>
                  <a:gd name="T7" fmla="*/ 699 h 1121"/>
                  <a:gd name="T8" fmla="*/ 336 w 870"/>
                  <a:gd name="T9" fmla="*/ 718 h 1121"/>
                  <a:gd name="T10" fmla="*/ 317 w 870"/>
                  <a:gd name="T11" fmla="*/ 742 h 1121"/>
                  <a:gd name="T12" fmla="*/ 302 w 870"/>
                  <a:gd name="T13" fmla="*/ 769 h 1121"/>
                  <a:gd name="T14" fmla="*/ 293 w 870"/>
                  <a:gd name="T15" fmla="*/ 800 h 1121"/>
                  <a:gd name="T16" fmla="*/ 289 w 870"/>
                  <a:gd name="T17" fmla="*/ 832 h 1121"/>
                  <a:gd name="T18" fmla="*/ 293 w 870"/>
                  <a:gd name="T19" fmla="*/ 864 h 1121"/>
                  <a:gd name="T20" fmla="*/ 302 w 870"/>
                  <a:gd name="T21" fmla="*/ 895 h 1121"/>
                  <a:gd name="T22" fmla="*/ 317 w 870"/>
                  <a:gd name="T23" fmla="*/ 923 h 1121"/>
                  <a:gd name="T24" fmla="*/ 336 w 870"/>
                  <a:gd name="T25" fmla="*/ 947 h 1121"/>
                  <a:gd name="T26" fmla="*/ 360 w 870"/>
                  <a:gd name="T27" fmla="*/ 966 h 1121"/>
                  <a:gd name="T28" fmla="*/ 388 w 870"/>
                  <a:gd name="T29" fmla="*/ 981 h 1121"/>
                  <a:gd name="T30" fmla="*/ 418 w 870"/>
                  <a:gd name="T31" fmla="*/ 990 h 1121"/>
                  <a:gd name="T32" fmla="*/ 451 w 870"/>
                  <a:gd name="T33" fmla="*/ 994 h 1121"/>
                  <a:gd name="T34" fmla="*/ 483 w 870"/>
                  <a:gd name="T35" fmla="*/ 990 h 1121"/>
                  <a:gd name="T36" fmla="*/ 513 w 870"/>
                  <a:gd name="T37" fmla="*/ 981 h 1121"/>
                  <a:gd name="T38" fmla="*/ 541 w 870"/>
                  <a:gd name="T39" fmla="*/ 966 h 1121"/>
                  <a:gd name="T40" fmla="*/ 565 w 870"/>
                  <a:gd name="T41" fmla="*/ 947 h 1121"/>
                  <a:gd name="T42" fmla="*/ 584 w 870"/>
                  <a:gd name="T43" fmla="*/ 923 h 1121"/>
                  <a:gd name="T44" fmla="*/ 599 w 870"/>
                  <a:gd name="T45" fmla="*/ 895 h 1121"/>
                  <a:gd name="T46" fmla="*/ 608 w 870"/>
                  <a:gd name="T47" fmla="*/ 864 h 1121"/>
                  <a:gd name="T48" fmla="*/ 612 w 870"/>
                  <a:gd name="T49" fmla="*/ 832 h 1121"/>
                  <a:gd name="T50" fmla="*/ 608 w 870"/>
                  <a:gd name="T51" fmla="*/ 800 h 1121"/>
                  <a:gd name="T52" fmla="*/ 599 w 870"/>
                  <a:gd name="T53" fmla="*/ 769 h 1121"/>
                  <a:gd name="T54" fmla="*/ 584 w 870"/>
                  <a:gd name="T55" fmla="*/ 742 h 1121"/>
                  <a:gd name="T56" fmla="*/ 565 w 870"/>
                  <a:gd name="T57" fmla="*/ 718 h 1121"/>
                  <a:gd name="T58" fmla="*/ 541 w 870"/>
                  <a:gd name="T59" fmla="*/ 699 h 1121"/>
                  <a:gd name="T60" fmla="*/ 513 w 870"/>
                  <a:gd name="T61" fmla="*/ 684 h 1121"/>
                  <a:gd name="T62" fmla="*/ 483 w 870"/>
                  <a:gd name="T63" fmla="*/ 675 h 1121"/>
                  <a:gd name="T64" fmla="*/ 451 w 870"/>
                  <a:gd name="T65" fmla="*/ 671 h 1121"/>
                  <a:gd name="T66" fmla="*/ 211 w 870"/>
                  <a:gd name="T67" fmla="*/ 0 h 1121"/>
                  <a:gd name="T68" fmla="*/ 794 w 870"/>
                  <a:gd name="T69" fmla="*/ 29 h 1121"/>
                  <a:gd name="T70" fmla="*/ 816 w 870"/>
                  <a:gd name="T71" fmla="*/ 33 h 1121"/>
                  <a:gd name="T72" fmla="*/ 835 w 870"/>
                  <a:gd name="T73" fmla="*/ 42 h 1121"/>
                  <a:gd name="T74" fmla="*/ 851 w 870"/>
                  <a:gd name="T75" fmla="*/ 56 h 1121"/>
                  <a:gd name="T76" fmla="*/ 862 w 870"/>
                  <a:gd name="T77" fmla="*/ 73 h 1121"/>
                  <a:gd name="T78" fmla="*/ 869 w 870"/>
                  <a:gd name="T79" fmla="*/ 93 h 1121"/>
                  <a:gd name="T80" fmla="*/ 870 w 870"/>
                  <a:gd name="T81" fmla="*/ 115 h 1121"/>
                  <a:gd name="T82" fmla="*/ 799 w 870"/>
                  <a:gd name="T83" fmla="*/ 1042 h 1121"/>
                  <a:gd name="T84" fmla="*/ 794 w 870"/>
                  <a:gd name="T85" fmla="*/ 1064 h 1121"/>
                  <a:gd name="T86" fmla="*/ 784 w 870"/>
                  <a:gd name="T87" fmla="*/ 1083 h 1121"/>
                  <a:gd name="T88" fmla="*/ 770 w 870"/>
                  <a:gd name="T89" fmla="*/ 1099 h 1121"/>
                  <a:gd name="T90" fmla="*/ 753 w 870"/>
                  <a:gd name="T91" fmla="*/ 1111 h 1121"/>
                  <a:gd name="T92" fmla="*/ 732 w 870"/>
                  <a:gd name="T93" fmla="*/ 1119 h 1121"/>
                  <a:gd name="T94" fmla="*/ 711 w 870"/>
                  <a:gd name="T95" fmla="*/ 1121 h 1121"/>
                  <a:gd name="T96" fmla="*/ 64 w 870"/>
                  <a:gd name="T97" fmla="*/ 1121 h 1121"/>
                  <a:gd name="T98" fmla="*/ 44 w 870"/>
                  <a:gd name="T99" fmla="*/ 1118 h 1121"/>
                  <a:gd name="T100" fmla="*/ 25 w 870"/>
                  <a:gd name="T101" fmla="*/ 1109 h 1121"/>
                  <a:gd name="T102" fmla="*/ 13 w 870"/>
                  <a:gd name="T103" fmla="*/ 1096 h 1121"/>
                  <a:gd name="T104" fmla="*/ 3 w 870"/>
                  <a:gd name="T105" fmla="*/ 1079 h 1121"/>
                  <a:gd name="T106" fmla="*/ 0 w 870"/>
                  <a:gd name="T107" fmla="*/ 1059 h 1121"/>
                  <a:gd name="T108" fmla="*/ 2 w 870"/>
                  <a:gd name="T109" fmla="*/ 1039 h 1121"/>
                  <a:gd name="T110" fmla="*/ 109 w 870"/>
                  <a:gd name="T111" fmla="*/ 76 h 1121"/>
                  <a:gd name="T112" fmla="*/ 117 w 870"/>
                  <a:gd name="T113" fmla="*/ 55 h 1121"/>
                  <a:gd name="T114" fmla="*/ 130 w 870"/>
                  <a:gd name="T115" fmla="*/ 37 h 1121"/>
                  <a:gd name="T116" fmla="*/ 147 w 870"/>
                  <a:gd name="T117" fmla="*/ 21 h 1121"/>
                  <a:gd name="T118" fmla="*/ 166 w 870"/>
                  <a:gd name="T119" fmla="*/ 9 h 1121"/>
                  <a:gd name="T120" fmla="*/ 188 w 870"/>
                  <a:gd name="T121" fmla="*/ 2 h 1121"/>
                  <a:gd name="T122" fmla="*/ 211 w 870"/>
                  <a:gd name="T123" fmla="*/ 0 h 1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0" h="1121">
                    <a:moveTo>
                      <a:pt x="451" y="671"/>
                    </a:moveTo>
                    <a:lnTo>
                      <a:pt x="418" y="675"/>
                    </a:lnTo>
                    <a:lnTo>
                      <a:pt x="388" y="684"/>
                    </a:lnTo>
                    <a:lnTo>
                      <a:pt x="360" y="699"/>
                    </a:lnTo>
                    <a:lnTo>
                      <a:pt x="336" y="718"/>
                    </a:lnTo>
                    <a:lnTo>
                      <a:pt x="317" y="742"/>
                    </a:lnTo>
                    <a:lnTo>
                      <a:pt x="302" y="769"/>
                    </a:lnTo>
                    <a:lnTo>
                      <a:pt x="293" y="800"/>
                    </a:lnTo>
                    <a:lnTo>
                      <a:pt x="289" y="832"/>
                    </a:lnTo>
                    <a:lnTo>
                      <a:pt x="293" y="864"/>
                    </a:lnTo>
                    <a:lnTo>
                      <a:pt x="302" y="895"/>
                    </a:lnTo>
                    <a:lnTo>
                      <a:pt x="317" y="923"/>
                    </a:lnTo>
                    <a:lnTo>
                      <a:pt x="336" y="947"/>
                    </a:lnTo>
                    <a:lnTo>
                      <a:pt x="360" y="966"/>
                    </a:lnTo>
                    <a:lnTo>
                      <a:pt x="388" y="981"/>
                    </a:lnTo>
                    <a:lnTo>
                      <a:pt x="418" y="990"/>
                    </a:lnTo>
                    <a:lnTo>
                      <a:pt x="451" y="994"/>
                    </a:lnTo>
                    <a:lnTo>
                      <a:pt x="483" y="990"/>
                    </a:lnTo>
                    <a:lnTo>
                      <a:pt x="513" y="981"/>
                    </a:lnTo>
                    <a:lnTo>
                      <a:pt x="541" y="966"/>
                    </a:lnTo>
                    <a:lnTo>
                      <a:pt x="565" y="947"/>
                    </a:lnTo>
                    <a:lnTo>
                      <a:pt x="584" y="923"/>
                    </a:lnTo>
                    <a:lnTo>
                      <a:pt x="599" y="895"/>
                    </a:lnTo>
                    <a:lnTo>
                      <a:pt x="608" y="864"/>
                    </a:lnTo>
                    <a:lnTo>
                      <a:pt x="612" y="832"/>
                    </a:lnTo>
                    <a:lnTo>
                      <a:pt x="608" y="800"/>
                    </a:lnTo>
                    <a:lnTo>
                      <a:pt x="599" y="769"/>
                    </a:lnTo>
                    <a:lnTo>
                      <a:pt x="584" y="742"/>
                    </a:lnTo>
                    <a:lnTo>
                      <a:pt x="565" y="718"/>
                    </a:lnTo>
                    <a:lnTo>
                      <a:pt x="541" y="699"/>
                    </a:lnTo>
                    <a:lnTo>
                      <a:pt x="513" y="684"/>
                    </a:lnTo>
                    <a:lnTo>
                      <a:pt x="483" y="675"/>
                    </a:lnTo>
                    <a:lnTo>
                      <a:pt x="451" y="671"/>
                    </a:lnTo>
                    <a:close/>
                    <a:moveTo>
                      <a:pt x="211" y="0"/>
                    </a:moveTo>
                    <a:lnTo>
                      <a:pt x="794" y="29"/>
                    </a:lnTo>
                    <a:lnTo>
                      <a:pt x="816" y="33"/>
                    </a:lnTo>
                    <a:lnTo>
                      <a:pt x="835" y="42"/>
                    </a:lnTo>
                    <a:lnTo>
                      <a:pt x="851" y="56"/>
                    </a:lnTo>
                    <a:lnTo>
                      <a:pt x="862" y="73"/>
                    </a:lnTo>
                    <a:lnTo>
                      <a:pt x="869" y="93"/>
                    </a:lnTo>
                    <a:lnTo>
                      <a:pt x="870" y="115"/>
                    </a:lnTo>
                    <a:lnTo>
                      <a:pt x="799" y="1042"/>
                    </a:lnTo>
                    <a:lnTo>
                      <a:pt x="794" y="1064"/>
                    </a:lnTo>
                    <a:lnTo>
                      <a:pt x="784" y="1083"/>
                    </a:lnTo>
                    <a:lnTo>
                      <a:pt x="770" y="1099"/>
                    </a:lnTo>
                    <a:lnTo>
                      <a:pt x="753" y="1111"/>
                    </a:lnTo>
                    <a:lnTo>
                      <a:pt x="732" y="1119"/>
                    </a:lnTo>
                    <a:lnTo>
                      <a:pt x="711" y="1121"/>
                    </a:lnTo>
                    <a:lnTo>
                      <a:pt x="64" y="1121"/>
                    </a:lnTo>
                    <a:lnTo>
                      <a:pt x="44" y="1118"/>
                    </a:lnTo>
                    <a:lnTo>
                      <a:pt x="25" y="1109"/>
                    </a:lnTo>
                    <a:lnTo>
                      <a:pt x="13" y="1096"/>
                    </a:lnTo>
                    <a:lnTo>
                      <a:pt x="3" y="1079"/>
                    </a:lnTo>
                    <a:lnTo>
                      <a:pt x="0" y="1059"/>
                    </a:lnTo>
                    <a:lnTo>
                      <a:pt x="2" y="1039"/>
                    </a:lnTo>
                    <a:lnTo>
                      <a:pt x="109" y="76"/>
                    </a:lnTo>
                    <a:lnTo>
                      <a:pt x="117" y="55"/>
                    </a:lnTo>
                    <a:lnTo>
                      <a:pt x="130" y="37"/>
                    </a:lnTo>
                    <a:lnTo>
                      <a:pt x="147" y="21"/>
                    </a:lnTo>
                    <a:lnTo>
                      <a:pt x="166" y="9"/>
                    </a:lnTo>
                    <a:lnTo>
                      <a:pt x="188" y="2"/>
                    </a:lnTo>
                    <a:lnTo>
                      <a:pt x="2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772890"/>
              </p:ext>
            </p:extLst>
          </p:nvPr>
        </p:nvGraphicFramePr>
        <p:xfrm>
          <a:off x="6780212" y="2206341"/>
          <a:ext cx="4495799" cy="362277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495799"/>
              </a:tblGrid>
              <a:tr h="74946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This is a Text Placeholder</a:t>
                      </a:r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 anchor="ctr"/>
                </a:tc>
              </a:tr>
              <a:tr h="2873304"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Use this space to describe your topic. You can use a simple text or even an icon.</a:t>
                      </a:r>
                    </a:p>
                    <a:p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690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Six Steps Callout Diagram for PowerPoint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103312" y="1502626"/>
            <a:ext cx="4191000" cy="4812106"/>
            <a:chOff x="1579140" y="1747427"/>
            <a:chExt cx="3810000" cy="437464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27412" y="4267200"/>
              <a:ext cx="1961728" cy="1854869"/>
            </a:xfrm>
            <a:custGeom>
              <a:avLst/>
              <a:gdLst>
                <a:gd name="T0" fmla="*/ 816 w 1039"/>
                <a:gd name="T1" fmla="*/ 0 h 982"/>
                <a:gd name="T2" fmla="*/ 223 w 1039"/>
                <a:gd name="T3" fmla="*/ 0 h 982"/>
                <a:gd name="T4" fmla="*/ 0 w 1039"/>
                <a:gd name="T5" fmla="*/ 177 h 982"/>
                <a:gd name="T6" fmla="*/ 0 w 1039"/>
                <a:gd name="T7" fmla="*/ 459 h 982"/>
                <a:gd name="T8" fmla="*/ 0 w 1039"/>
                <a:gd name="T9" fmla="*/ 500 h 982"/>
                <a:gd name="T10" fmla="*/ 0 w 1039"/>
                <a:gd name="T11" fmla="*/ 650 h 982"/>
                <a:gd name="T12" fmla="*/ 0 w 1039"/>
                <a:gd name="T13" fmla="*/ 982 h 982"/>
                <a:gd name="T14" fmla="*/ 212 w 1039"/>
                <a:gd name="T15" fmla="*/ 828 h 982"/>
                <a:gd name="T16" fmla="*/ 211 w 1039"/>
                <a:gd name="T17" fmla="*/ 827 h 982"/>
                <a:gd name="T18" fmla="*/ 223 w 1039"/>
                <a:gd name="T19" fmla="*/ 828 h 982"/>
                <a:gd name="T20" fmla="*/ 816 w 1039"/>
                <a:gd name="T21" fmla="*/ 828 h 982"/>
                <a:gd name="T22" fmla="*/ 1039 w 1039"/>
                <a:gd name="T23" fmla="*/ 650 h 982"/>
                <a:gd name="T24" fmla="*/ 1039 w 1039"/>
                <a:gd name="T25" fmla="*/ 177 h 982"/>
                <a:gd name="T26" fmla="*/ 816 w 1039"/>
                <a:gd name="T27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9" h="982">
                  <a:moveTo>
                    <a:pt x="816" y="0"/>
                  </a:moveTo>
                  <a:cubicBezTo>
                    <a:pt x="223" y="0"/>
                    <a:pt x="223" y="0"/>
                    <a:pt x="223" y="0"/>
                  </a:cubicBezTo>
                  <a:cubicBezTo>
                    <a:pt x="100" y="0"/>
                    <a:pt x="0" y="79"/>
                    <a:pt x="0" y="177"/>
                  </a:cubicBezTo>
                  <a:cubicBezTo>
                    <a:pt x="0" y="459"/>
                    <a:pt x="0" y="459"/>
                    <a:pt x="0" y="459"/>
                  </a:cubicBezTo>
                  <a:cubicBezTo>
                    <a:pt x="0" y="500"/>
                    <a:pt x="0" y="500"/>
                    <a:pt x="0" y="50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0" y="982"/>
                    <a:pt x="0" y="982"/>
                    <a:pt x="0" y="982"/>
                  </a:cubicBezTo>
                  <a:cubicBezTo>
                    <a:pt x="63" y="850"/>
                    <a:pt x="212" y="828"/>
                    <a:pt x="212" y="828"/>
                  </a:cubicBezTo>
                  <a:cubicBezTo>
                    <a:pt x="211" y="827"/>
                    <a:pt x="211" y="827"/>
                    <a:pt x="211" y="827"/>
                  </a:cubicBezTo>
                  <a:cubicBezTo>
                    <a:pt x="215" y="828"/>
                    <a:pt x="219" y="828"/>
                    <a:pt x="223" y="828"/>
                  </a:cubicBezTo>
                  <a:cubicBezTo>
                    <a:pt x="816" y="828"/>
                    <a:pt x="816" y="828"/>
                    <a:pt x="816" y="828"/>
                  </a:cubicBezTo>
                  <a:cubicBezTo>
                    <a:pt x="939" y="828"/>
                    <a:pt x="1039" y="748"/>
                    <a:pt x="1039" y="650"/>
                  </a:cubicBezTo>
                  <a:cubicBezTo>
                    <a:pt x="1039" y="177"/>
                    <a:pt x="1039" y="177"/>
                    <a:pt x="1039" y="177"/>
                  </a:cubicBezTo>
                  <a:cubicBezTo>
                    <a:pt x="1039" y="79"/>
                    <a:pt x="939" y="0"/>
                    <a:pt x="816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431370" y="2929478"/>
              <a:ext cx="1493393" cy="1468328"/>
            </a:xfrm>
            <a:custGeom>
              <a:avLst/>
              <a:gdLst>
                <a:gd name="T0" fmla="*/ 621 w 791"/>
                <a:gd name="T1" fmla="*/ 0 h 778"/>
                <a:gd name="T2" fmla="*/ 170 w 791"/>
                <a:gd name="T3" fmla="*/ 0 h 778"/>
                <a:gd name="T4" fmla="*/ 0 w 791"/>
                <a:gd name="T5" fmla="*/ 141 h 778"/>
                <a:gd name="T6" fmla="*/ 0 w 791"/>
                <a:gd name="T7" fmla="*/ 364 h 778"/>
                <a:gd name="T8" fmla="*/ 0 w 791"/>
                <a:gd name="T9" fmla="*/ 396 h 778"/>
                <a:gd name="T10" fmla="*/ 0 w 791"/>
                <a:gd name="T11" fmla="*/ 515 h 778"/>
                <a:gd name="T12" fmla="*/ 0 w 791"/>
                <a:gd name="T13" fmla="*/ 778 h 778"/>
                <a:gd name="T14" fmla="*/ 161 w 791"/>
                <a:gd name="T15" fmla="*/ 656 h 778"/>
                <a:gd name="T16" fmla="*/ 161 w 791"/>
                <a:gd name="T17" fmla="*/ 655 h 778"/>
                <a:gd name="T18" fmla="*/ 170 w 791"/>
                <a:gd name="T19" fmla="*/ 656 h 778"/>
                <a:gd name="T20" fmla="*/ 621 w 791"/>
                <a:gd name="T21" fmla="*/ 656 h 778"/>
                <a:gd name="T22" fmla="*/ 791 w 791"/>
                <a:gd name="T23" fmla="*/ 515 h 778"/>
                <a:gd name="T24" fmla="*/ 791 w 791"/>
                <a:gd name="T25" fmla="*/ 141 h 778"/>
                <a:gd name="T26" fmla="*/ 621 w 791"/>
                <a:gd name="T2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1" h="778">
                  <a:moveTo>
                    <a:pt x="62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76" y="0"/>
                    <a:pt x="0" y="63"/>
                    <a:pt x="0" y="141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515"/>
                    <a:pt x="0" y="515"/>
                    <a:pt x="0" y="515"/>
                  </a:cubicBezTo>
                  <a:cubicBezTo>
                    <a:pt x="0" y="778"/>
                    <a:pt x="0" y="778"/>
                    <a:pt x="0" y="778"/>
                  </a:cubicBezTo>
                  <a:cubicBezTo>
                    <a:pt x="48" y="674"/>
                    <a:pt x="161" y="656"/>
                    <a:pt x="161" y="656"/>
                  </a:cubicBezTo>
                  <a:cubicBezTo>
                    <a:pt x="161" y="655"/>
                    <a:pt x="161" y="655"/>
                    <a:pt x="161" y="655"/>
                  </a:cubicBezTo>
                  <a:cubicBezTo>
                    <a:pt x="164" y="656"/>
                    <a:pt x="167" y="656"/>
                    <a:pt x="170" y="656"/>
                  </a:cubicBezTo>
                  <a:cubicBezTo>
                    <a:pt x="621" y="656"/>
                    <a:pt x="621" y="656"/>
                    <a:pt x="621" y="656"/>
                  </a:cubicBezTo>
                  <a:cubicBezTo>
                    <a:pt x="715" y="656"/>
                    <a:pt x="791" y="593"/>
                    <a:pt x="791" y="515"/>
                  </a:cubicBezTo>
                  <a:cubicBezTo>
                    <a:pt x="791" y="141"/>
                    <a:pt x="791" y="141"/>
                    <a:pt x="791" y="141"/>
                  </a:cubicBezTo>
                  <a:cubicBezTo>
                    <a:pt x="791" y="63"/>
                    <a:pt x="715" y="0"/>
                    <a:pt x="62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854863" y="2929478"/>
              <a:ext cx="1490755" cy="1468328"/>
            </a:xfrm>
            <a:custGeom>
              <a:avLst/>
              <a:gdLst>
                <a:gd name="T0" fmla="*/ 170 w 790"/>
                <a:gd name="T1" fmla="*/ 0 h 778"/>
                <a:gd name="T2" fmla="*/ 621 w 790"/>
                <a:gd name="T3" fmla="*/ 0 h 778"/>
                <a:gd name="T4" fmla="*/ 790 w 790"/>
                <a:gd name="T5" fmla="*/ 141 h 778"/>
                <a:gd name="T6" fmla="*/ 790 w 790"/>
                <a:gd name="T7" fmla="*/ 364 h 778"/>
                <a:gd name="T8" fmla="*/ 790 w 790"/>
                <a:gd name="T9" fmla="*/ 396 h 778"/>
                <a:gd name="T10" fmla="*/ 790 w 790"/>
                <a:gd name="T11" fmla="*/ 515 h 778"/>
                <a:gd name="T12" fmla="*/ 790 w 790"/>
                <a:gd name="T13" fmla="*/ 778 h 778"/>
                <a:gd name="T14" fmla="*/ 630 w 790"/>
                <a:gd name="T15" fmla="*/ 656 h 778"/>
                <a:gd name="T16" fmla="*/ 630 w 790"/>
                <a:gd name="T17" fmla="*/ 655 h 778"/>
                <a:gd name="T18" fmla="*/ 621 w 790"/>
                <a:gd name="T19" fmla="*/ 656 h 778"/>
                <a:gd name="T20" fmla="*/ 170 w 790"/>
                <a:gd name="T21" fmla="*/ 656 h 778"/>
                <a:gd name="T22" fmla="*/ 0 w 790"/>
                <a:gd name="T23" fmla="*/ 515 h 778"/>
                <a:gd name="T24" fmla="*/ 0 w 790"/>
                <a:gd name="T25" fmla="*/ 141 h 778"/>
                <a:gd name="T26" fmla="*/ 170 w 790"/>
                <a:gd name="T2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0" h="778">
                  <a:moveTo>
                    <a:pt x="170" y="0"/>
                  </a:moveTo>
                  <a:cubicBezTo>
                    <a:pt x="621" y="0"/>
                    <a:pt x="621" y="0"/>
                    <a:pt x="621" y="0"/>
                  </a:cubicBezTo>
                  <a:cubicBezTo>
                    <a:pt x="715" y="0"/>
                    <a:pt x="790" y="63"/>
                    <a:pt x="790" y="141"/>
                  </a:cubicBezTo>
                  <a:cubicBezTo>
                    <a:pt x="790" y="364"/>
                    <a:pt x="790" y="364"/>
                    <a:pt x="790" y="364"/>
                  </a:cubicBezTo>
                  <a:cubicBezTo>
                    <a:pt x="790" y="396"/>
                    <a:pt x="790" y="396"/>
                    <a:pt x="790" y="396"/>
                  </a:cubicBezTo>
                  <a:cubicBezTo>
                    <a:pt x="790" y="515"/>
                    <a:pt x="790" y="515"/>
                    <a:pt x="790" y="515"/>
                  </a:cubicBezTo>
                  <a:cubicBezTo>
                    <a:pt x="790" y="778"/>
                    <a:pt x="790" y="778"/>
                    <a:pt x="790" y="778"/>
                  </a:cubicBezTo>
                  <a:cubicBezTo>
                    <a:pt x="743" y="674"/>
                    <a:pt x="630" y="656"/>
                    <a:pt x="630" y="656"/>
                  </a:cubicBezTo>
                  <a:cubicBezTo>
                    <a:pt x="630" y="655"/>
                    <a:pt x="630" y="655"/>
                    <a:pt x="630" y="655"/>
                  </a:cubicBezTo>
                  <a:cubicBezTo>
                    <a:pt x="627" y="656"/>
                    <a:pt x="624" y="656"/>
                    <a:pt x="621" y="656"/>
                  </a:cubicBezTo>
                  <a:cubicBezTo>
                    <a:pt x="170" y="656"/>
                    <a:pt x="170" y="656"/>
                    <a:pt x="170" y="656"/>
                  </a:cubicBezTo>
                  <a:cubicBezTo>
                    <a:pt x="76" y="656"/>
                    <a:pt x="0" y="593"/>
                    <a:pt x="0" y="51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63"/>
                    <a:pt x="76" y="0"/>
                    <a:pt x="17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435327" y="1747427"/>
              <a:ext cx="1179411" cy="1254610"/>
            </a:xfrm>
            <a:custGeom>
              <a:avLst/>
              <a:gdLst>
                <a:gd name="T0" fmla="*/ 491 w 625"/>
                <a:gd name="T1" fmla="*/ 0 h 665"/>
                <a:gd name="T2" fmla="*/ 134 w 625"/>
                <a:gd name="T3" fmla="*/ 0 h 665"/>
                <a:gd name="T4" fmla="*/ 0 w 625"/>
                <a:gd name="T5" fmla="*/ 120 h 665"/>
                <a:gd name="T6" fmla="*/ 0 w 625"/>
                <a:gd name="T7" fmla="*/ 311 h 665"/>
                <a:gd name="T8" fmla="*/ 0 w 625"/>
                <a:gd name="T9" fmla="*/ 338 h 665"/>
                <a:gd name="T10" fmla="*/ 0 w 625"/>
                <a:gd name="T11" fmla="*/ 440 h 665"/>
                <a:gd name="T12" fmla="*/ 0 w 625"/>
                <a:gd name="T13" fmla="*/ 665 h 665"/>
                <a:gd name="T14" fmla="*/ 127 w 625"/>
                <a:gd name="T15" fmla="*/ 560 h 665"/>
                <a:gd name="T16" fmla="*/ 127 w 625"/>
                <a:gd name="T17" fmla="*/ 560 h 665"/>
                <a:gd name="T18" fmla="*/ 134 w 625"/>
                <a:gd name="T19" fmla="*/ 560 h 665"/>
                <a:gd name="T20" fmla="*/ 491 w 625"/>
                <a:gd name="T21" fmla="*/ 560 h 665"/>
                <a:gd name="T22" fmla="*/ 625 w 625"/>
                <a:gd name="T23" fmla="*/ 440 h 665"/>
                <a:gd name="T24" fmla="*/ 625 w 625"/>
                <a:gd name="T25" fmla="*/ 120 h 665"/>
                <a:gd name="T26" fmla="*/ 491 w 625"/>
                <a:gd name="T2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5" h="665">
                  <a:moveTo>
                    <a:pt x="491" y="0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60" y="0"/>
                    <a:pt x="0" y="54"/>
                    <a:pt x="0" y="12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0" y="665"/>
                    <a:pt x="0" y="665"/>
                    <a:pt x="0" y="665"/>
                  </a:cubicBezTo>
                  <a:cubicBezTo>
                    <a:pt x="38" y="575"/>
                    <a:pt x="127" y="560"/>
                    <a:pt x="127" y="560"/>
                  </a:cubicBezTo>
                  <a:cubicBezTo>
                    <a:pt x="127" y="560"/>
                    <a:pt x="127" y="560"/>
                    <a:pt x="127" y="560"/>
                  </a:cubicBezTo>
                  <a:cubicBezTo>
                    <a:pt x="129" y="560"/>
                    <a:pt x="132" y="560"/>
                    <a:pt x="134" y="560"/>
                  </a:cubicBezTo>
                  <a:cubicBezTo>
                    <a:pt x="491" y="560"/>
                    <a:pt x="491" y="560"/>
                    <a:pt x="491" y="560"/>
                  </a:cubicBezTo>
                  <a:cubicBezTo>
                    <a:pt x="565" y="560"/>
                    <a:pt x="625" y="506"/>
                    <a:pt x="625" y="440"/>
                  </a:cubicBezTo>
                  <a:cubicBezTo>
                    <a:pt x="625" y="120"/>
                    <a:pt x="625" y="120"/>
                    <a:pt x="625" y="120"/>
                  </a:cubicBezTo>
                  <a:cubicBezTo>
                    <a:pt x="625" y="54"/>
                    <a:pt x="565" y="0"/>
                    <a:pt x="491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426100" y="1911015"/>
              <a:ext cx="919519" cy="1091022"/>
            </a:xfrm>
            <a:custGeom>
              <a:avLst/>
              <a:gdLst>
                <a:gd name="T0" fmla="*/ 105 w 487"/>
                <a:gd name="T1" fmla="*/ 0 h 578"/>
                <a:gd name="T2" fmla="*/ 383 w 487"/>
                <a:gd name="T3" fmla="*/ 0 h 578"/>
                <a:gd name="T4" fmla="*/ 487 w 487"/>
                <a:gd name="T5" fmla="*/ 104 h 578"/>
                <a:gd name="T6" fmla="*/ 487 w 487"/>
                <a:gd name="T7" fmla="*/ 270 h 578"/>
                <a:gd name="T8" fmla="*/ 487 w 487"/>
                <a:gd name="T9" fmla="*/ 294 h 578"/>
                <a:gd name="T10" fmla="*/ 487 w 487"/>
                <a:gd name="T11" fmla="*/ 383 h 578"/>
                <a:gd name="T12" fmla="*/ 487 w 487"/>
                <a:gd name="T13" fmla="*/ 578 h 578"/>
                <a:gd name="T14" fmla="*/ 388 w 487"/>
                <a:gd name="T15" fmla="*/ 487 h 578"/>
                <a:gd name="T16" fmla="*/ 388 w 487"/>
                <a:gd name="T17" fmla="*/ 487 h 578"/>
                <a:gd name="T18" fmla="*/ 383 w 487"/>
                <a:gd name="T19" fmla="*/ 487 h 578"/>
                <a:gd name="T20" fmla="*/ 105 w 487"/>
                <a:gd name="T21" fmla="*/ 487 h 578"/>
                <a:gd name="T22" fmla="*/ 0 w 487"/>
                <a:gd name="T23" fmla="*/ 383 h 578"/>
                <a:gd name="T24" fmla="*/ 0 w 487"/>
                <a:gd name="T25" fmla="*/ 104 h 578"/>
                <a:gd name="T26" fmla="*/ 105 w 487"/>
                <a:gd name="T27" fmla="*/ 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7" h="578">
                  <a:moveTo>
                    <a:pt x="105" y="0"/>
                  </a:moveTo>
                  <a:cubicBezTo>
                    <a:pt x="383" y="0"/>
                    <a:pt x="383" y="0"/>
                    <a:pt x="383" y="0"/>
                  </a:cubicBezTo>
                  <a:cubicBezTo>
                    <a:pt x="440" y="0"/>
                    <a:pt x="487" y="47"/>
                    <a:pt x="487" y="104"/>
                  </a:cubicBezTo>
                  <a:cubicBezTo>
                    <a:pt x="487" y="270"/>
                    <a:pt x="487" y="270"/>
                    <a:pt x="487" y="270"/>
                  </a:cubicBezTo>
                  <a:cubicBezTo>
                    <a:pt x="487" y="294"/>
                    <a:pt x="487" y="294"/>
                    <a:pt x="487" y="294"/>
                  </a:cubicBezTo>
                  <a:cubicBezTo>
                    <a:pt x="487" y="383"/>
                    <a:pt x="487" y="383"/>
                    <a:pt x="487" y="383"/>
                  </a:cubicBezTo>
                  <a:cubicBezTo>
                    <a:pt x="487" y="578"/>
                    <a:pt x="487" y="578"/>
                    <a:pt x="487" y="578"/>
                  </a:cubicBezTo>
                  <a:cubicBezTo>
                    <a:pt x="458" y="500"/>
                    <a:pt x="388" y="487"/>
                    <a:pt x="388" y="487"/>
                  </a:cubicBezTo>
                  <a:cubicBezTo>
                    <a:pt x="388" y="487"/>
                    <a:pt x="388" y="487"/>
                    <a:pt x="388" y="487"/>
                  </a:cubicBezTo>
                  <a:cubicBezTo>
                    <a:pt x="386" y="487"/>
                    <a:pt x="385" y="487"/>
                    <a:pt x="383" y="487"/>
                  </a:cubicBezTo>
                  <a:cubicBezTo>
                    <a:pt x="105" y="487"/>
                    <a:pt x="105" y="487"/>
                    <a:pt x="105" y="487"/>
                  </a:cubicBezTo>
                  <a:cubicBezTo>
                    <a:pt x="47" y="487"/>
                    <a:pt x="0" y="440"/>
                    <a:pt x="0" y="383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47"/>
                    <a:pt x="47" y="0"/>
                    <a:pt x="105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579140" y="4267200"/>
              <a:ext cx="1769117" cy="1579146"/>
            </a:xfrm>
            <a:custGeom>
              <a:avLst/>
              <a:gdLst>
                <a:gd name="T0" fmla="*/ 201 w 937"/>
                <a:gd name="T1" fmla="*/ 0 h 836"/>
                <a:gd name="T2" fmla="*/ 736 w 937"/>
                <a:gd name="T3" fmla="*/ 0 h 836"/>
                <a:gd name="T4" fmla="*/ 937 w 937"/>
                <a:gd name="T5" fmla="*/ 151 h 836"/>
                <a:gd name="T6" fmla="*/ 937 w 937"/>
                <a:gd name="T7" fmla="*/ 391 h 836"/>
                <a:gd name="T8" fmla="*/ 937 w 937"/>
                <a:gd name="T9" fmla="*/ 426 h 836"/>
                <a:gd name="T10" fmla="*/ 937 w 937"/>
                <a:gd name="T11" fmla="*/ 553 h 836"/>
                <a:gd name="T12" fmla="*/ 937 w 937"/>
                <a:gd name="T13" fmla="*/ 836 h 836"/>
                <a:gd name="T14" fmla="*/ 747 w 937"/>
                <a:gd name="T15" fmla="*/ 704 h 836"/>
                <a:gd name="T16" fmla="*/ 747 w 937"/>
                <a:gd name="T17" fmla="*/ 704 h 836"/>
                <a:gd name="T18" fmla="*/ 736 w 937"/>
                <a:gd name="T19" fmla="*/ 704 h 836"/>
                <a:gd name="T20" fmla="*/ 201 w 937"/>
                <a:gd name="T21" fmla="*/ 704 h 836"/>
                <a:gd name="T22" fmla="*/ 0 w 937"/>
                <a:gd name="T23" fmla="*/ 553 h 836"/>
                <a:gd name="T24" fmla="*/ 0 w 937"/>
                <a:gd name="T25" fmla="*/ 151 h 836"/>
                <a:gd name="T26" fmla="*/ 201 w 937"/>
                <a:gd name="T27" fmla="*/ 0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7" h="836">
                  <a:moveTo>
                    <a:pt x="201" y="0"/>
                  </a:moveTo>
                  <a:cubicBezTo>
                    <a:pt x="736" y="0"/>
                    <a:pt x="736" y="0"/>
                    <a:pt x="736" y="0"/>
                  </a:cubicBezTo>
                  <a:cubicBezTo>
                    <a:pt x="847" y="0"/>
                    <a:pt x="937" y="67"/>
                    <a:pt x="937" y="151"/>
                  </a:cubicBezTo>
                  <a:cubicBezTo>
                    <a:pt x="937" y="391"/>
                    <a:pt x="937" y="391"/>
                    <a:pt x="937" y="391"/>
                  </a:cubicBezTo>
                  <a:cubicBezTo>
                    <a:pt x="937" y="426"/>
                    <a:pt x="937" y="426"/>
                    <a:pt x="937" y="426"/>
                  </a:cubicBezTo>
                  <a:cubicBezTo>
                    <a:pt x="937" y="553"/>
                    <a:pt x="937" y="553"/>
                    <a:pt x="937" y="553"/>
                  </a:cubicBezTo>
                  <a:cubicBezTo>
                    <a:pt x="937" y="836"/>
                    <a:pt x="937" y="836"/>
                    <a:pt x="937" y="836"/>
                  </a:cubicBezTo>
                  <a:cubicBezTo>
                    <a:pt x="880" y="724"/>
                    <a:pt x="747" y="704"/>
                    <a:pt x="747" y="704"/>
                  </a:cubicBezTo>
                  <a:cubicBezTo>
                    <a:pt x="747" y="704"/>
                    <a:pt x="747" y="704"/>
                    <a:pt x="747" y="704"/>
                  </a:cubicBezTo>
                  <a:cubicBezTo>
                    <a:pt x="743" y="704"/>
                    <a:pt x="740" y="704"/>
                    <a:pt x="736" y="704"/>
                  </a:cubicBezTo>
                  <a:cubicBezTo>
                    <a:pt x="201" y="704"/>
                    <a:pt x="201" y="704"/>
                    <a:pt x="201" y="704"/>
                  </a:cubicBezTo>
                  <a:cubicBezTo>
                    <a:pt x="90" y="704"/>
                    <a:pt x="0" y="637"/>
                    <a:pt x="0" y="553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67"/>
                    <a:pt x="90" y="0"/>
                    <a:pt x="20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2669323" y="2103184"/>
              <a:ext cx="433073" cy="475822"/>
              <a:chOff x="2171700" y="1574800"/>
              <a:chExt cx="739776" cy="812800"/>
            </a:xfrm>
            <a:solidFill>
              <a:schemeClr val="bg1"/>
            </a:solidFill>
          </p:grpSpPr>
          <p:sp>
            <p:nvSpPr>
              <p:cNvPr id="48" name="Freeform 33"/>
              <p:cNvSpPr>
                <a:spLocks noEditPoints="1"/>
              </p:cNvSpPr>
              <p:nvPr/>
            </p:nvSpPr>
            <p:spPr bwMode="auto">
              <a:xfrm>
                <a:off x="2292350" y="1700213"/>
                <a:ext cx="498475" cy="687387"/>
              </a:xfrm>
              <a:custGeom>
                <a:avLst/>
                <a:gdLst>
                  <a:gd name="T0" fmla="*/ 813 w 2197"/>
                  <a:gd name="T1" fmla="*/ 324 h 3032"/>
                  <a:gd name="T2" fmla="*/ 519 w 2197"/>
                  <a:gd name="T3" fmla="*/ 505 h 3032"/>
                  <a:gd name="T4" fmla="*/ 329 w 2197"/>
                  <a:gd name="T5" fmla="*/ 783 h 3032"/>
                  <a:gd name="T6" fmla="*/ 281 w 2197"/>
                  <a:gd name="T7" fmla="*/ 1120 h 3032"/>
                  <a:gd name="T8" fmla="*/ 340 w 2197"/>
                  <a:gd name="T9" fmla="*/ 1390 h 3032"/>
                  <a:gd name="T10" fmla="*/ 449 w 2197"/>
                  <a:gd name="T11" fmla="*/ 1594 h 3032"/>
                  <a:gd name="T12" fmla="*/ 575 w 2197"/>
                  <a:gd name="T13" fmla="*/ 1783 h 3032"/>
                  <a:gd name="T14" fmla="*/ 653 w 2197"/>
                  <a:gd name="T15" fmla="*/ 1996 h 3032"/>
                  <a:gd name="T16" fmla="*/ 700 w 2197"/>
                  <a:gd name="T17" fmla="*/ 2142 h 3032"/>
                  <a:gd name="T18" fmla="*/ 1457 w 2197"/>
                  <a:gd name="T19" fmla="*/ 2178 h 3032"/>
                  <a:gd name="T20" fmla="*/ 1539 w 2197"/>
                  <a:gd name="T21" fmla="*/ 2071 h 3032"/>
                  <a:gd name="T22" fmla="*/ 1581 w 2197"/>
                  <a:gd name="T23" fmla="*/ 1864 h 3032"/>
                  <a:gd name="T24" fmla="*/ 1700 w 2197"/>
                  <a:gd name="T25" fmla="*/ 1666 h 3032"/>
                  <a:gd name="T26" fmla="*/ 1817 w 2197"/>
                  <a:gd name="T27" fmla="*/ 1478 h 3032"/>
                  <a:gd name="T28" fmla="*/ 1902 w 2197"/>
                  <a:gd name="T29" fmla="*/ 1238 h 3032"/>
                  <a:gd name="T30" fmla="*/ 1907 w 2197"/>
                  <a:gd name="T31" fmla="*/ 915 h 3032"/>
                  <a:gd name="T32" fmla="*/ 1769 w 2197"/>
                  <a:gd name="T33" fmla="*/ 606 h 3032"/>
                  <a:gd name="T34" fmla="*/ 1513 w 2197"/>
                  <a:gd name="T35" fmla="*/ 382 h 3032"/>
                  <a:gd name="T36" fmla="*/ 1174 w 2197"/>
                  <a:gd name="T37" fmla="*/ 279 h 3032"/>
                  <a:gd name="T38" fmla="*/ 1362 w 2197"/>
                  <a:gd name="T39" fmla="*/ 32 h 3032"/>
                  <a:gd name="T40" fmla="*/ 1747 w 2197"/>
                  <a:gd name="T41" fmla="*/ 204 h 3032"/>
                  <a:gd name="T42" fmla="*/ 2033 w 2197"/>
                  <a:gd name="T43" fmla="*/ 499 h 3032"/>
                  <a:gd name="T44" fmla="*/ 2182 w 2197"/>
                  <a:gd name="T45" fmla="*/ 883 h 3032"/>
                  <a:gd name="T46" fmla="*/ 2180 w 2197"/>
                  <a:gd name="T47" fmla="*/ 1263 h 3032"/>
                  <a:gd name="T48" fmla="*/ 2095 w 2197"/>
                  <a:gd name="T49" fmla="*/ 1542 h 3032"/>
                  <a:gd name="T50" fmla="*/ 1977 w 2197"/>
                  <a:gd name="T51" fmla="*/ 1752 h 3032"/>
                  <a:gd name="T52" fmla="*/ 1857 w 2197"/>
                  <a:gd name="T53" fmla="*/ 1933 h 3032"/>
                  <a:gd name="T54" fmla="*/ 1816 w 2197"/>
                  <a:gd name="T55" fmla="*/ 2095 h 3032"/>
                  <a:gd name="T56" fmla="*/ 1702 w 2197"/>
                  <a:gd name="T57" fmla="*/ 2328 h 3032"/>
                  <a:gd name="T58" fmla="*/ 1611 w 2197"/>
                  <a:gd name="T59" fmla="*/ 2485 h 3032"/>
                  <a:gd name="T60" fmla="*/ 1603 w 2197"/>
                  <a:gd name="T61" fmla="*/ 2631 h 3032"/>
                  <a:gd name="T62" fmla="*/ 1599 w 2197"/>
                  <a:gd name="T63" fmla="*/ 2699 h 3032"/>
                  <a:gd name="T64" fmla="*/ 1566 w 2197"/>
                  <a:gd name="T65" fmla="*/ 2789 h 3032"/>
                  <a:gd name="T66" fmla="*/ 1452 w 2197"/>
                  <a:gd name="T67" fmla="*/ 2888 h 3032"/>
                  <a:gd name="T68" fmla="*/ 1283 w 2197"/>
                  <a:gd name="T69" fmla="*/ 3010 h 3032"/>
                  <a:gd name="T70" fmla="*/ 965 w 2197"/>
                  <a:gd name="T71" fmla="*/ 3030 h 3032"/>
                  <a:gd name="T72" fmla="*/ 825 w 2197"/>
                  <a:gd name="T73" fmla="*/ 2922 h 3032"/>
                  <a:gd name="T74" fmla="*/ 657 w 2197"/>
                  <a:gd name="T75" fmla="*/ 2823 h 3032"/>
                  <a:gd name="T76" fmla="*/ 602 w 2197"/>
                  <a:gd name="T77" fmla="*/ 2718 h 3032"/>
                  <a:gd name="T78" fmla="*/ 597 w 2197"/>
                  <a:gd name="T79" fmla="*/ 2671 h 3032"/>
                  <a:gd name="T80" fmla="*/ 590 w 2197"/>
                  <a:gd name="T81" fmla="*/ 2546 h 3032"/>
                  <a:gd name="T82" fmla="*/ 582 w 2197"/>
                  <a:gd name="T83" fmla="*/ 2406 h 3032"/>
                  <a:gd name="T84" fmla="*/ 408 w 2197"/>
                  <a:gd name="T85" fmla="*/ 2193 h 3032"/>
                  <a:gd name="T86" fmla="*/ 368 w 2197"/>
                  <a:gd name="T87" fmla="*/ 1991 h 3032"/>
                  <a:gd name="T88" fmla="*/ 268 w 2197"/>
                  <a:gd name="T89" fmla="*/ 1821 h 3032"/>
                  <a:gd name="T90" fmla="*/ 149 w 2197"/>
                  <a:gd name="T91" fmla="*/ 1633 h 3032"/>
                  <a:gd name="T92" fmla="*/ 45 w 2197"/>
                  <a:gd name="T93" fmla="*/ 1384 h 3032"/>
                  <a:gd name="T94" fmla="*/ 0 w 2197"/>
                  <a:gd name="T95" fmla="*/ 1054 h 3032"/>
                  <a:gd name="T96" fmla="*/ 87 w 2197"/>
                  <a:gd name="T97" fmla="*/ 644 h 3032"/>
                  <a:gd name="T98" fmla="*/ 323 w 2197"/>
                  <a:gd name="T99" fmla="*/ 310 h 3032"/>
                  <a:gd name="T100" fmla="*/ 672 w 2197"/>
                  <a:gd name="T101" fmla="*/ 83 h 3032"/>
                  <a:gd name="T102" fmla="*/ 1099 w 2197"/>
                  <a:gd name="T103" fmla="*/ 0 h 3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97" h="3032">
                    <a:moveTo>
                      <a:pt x="1099" y="276"/>
                    </a:moveTo>
                    <a:lnTo>
                      <a:pt x="1024" y="279"/>
                    </a:lnTo>
                    <a:lnTo>
                      <a:pt x="951" y="288"/>
                    </a:lnTo>
                    <a:lnTo>
                      <a:pt x="881" y="304"/>
                    </a:lnTo>
                    <a:lnTo>
                      <a:pt x="813" y="324"/>
                    </a:lnTo>
                    <a:lnTo>
                      <a:pt x="747" y="352"/>
                    </a:lnTo>
                    <a:lnTo>
                      <a:pt x="685" y="383"/>
                    </a:lnTo>
                    <a:lnTo>
                      <a:pt x="626" y="419"/>
                    </a:lnTo>
                    <a:lnTo>
                      <a:pt x="571" y="460"/>
                    </a:lnTo>
                    <a:lnTo>
                      <a:pt x="519" y="505"/>
                    </a:lnTo>
                    <a:lnTo>
                      <a:pt x="471" y="553"/>
                    </a:lnTo>
                    <a:lnTo>
                      <a:pt x="429" y="606"/>
                    </a:lnTo>
                    <a:lnTo>
                      <a:pt x="391" y="662"/>
                    </a:lnTo>
                    <a:lnTo>
                      <a:pt x="358" y="721"/>
                    </a:lnTo>
                    <a:lnTo>
                      <a:pt x="329" y="783"/>
                    </a:lnTo>
                    <a:lnTo>
                      <a:pt x="308" y="848"/>
                    </a:lnTo>
                    <a:lnTo>
                      <a:pt x="292" y="915"/>
                    </a:lnTo>
                    <a:lnTo>
                      <a:pt x="282" y="983"/>
                    </a:lnTo>
                    <a:lnTo>
                      <a:pt x="278" y="1054"/>
                    </a:lnTo>
                    <a:lnTo>
                      <a:pt x="281" y="1120"/>
                    </a:lnTo>
                    <a:lnTo>
                      <a:pt x="286" y="1181"/>
                    </a:lnTo>
                    <a:lnTo>
                      <a:pt x="295" y="1238"/>
                    </a:lnTo>
                    <a:lnTo>
                      <a:pt x="308" y="1292"/>
                    </a:lnTo>
                    <a:lnTo>
                      <a:pt x="323" y="1343"/>
                    </a:lnTo>
                    <a:lnTo>
                      <a:pt x="340" y="1390"/>
                    </a:lnTo>
                    <a:lnTo>
                      <a:pt x="359" y="1435"/>
                    </a:lnTo>
                    <a:lnTo>
                      <a:pt x="380" y="1478"/>
                    </a:lnTo>
                    <a:lnTo>
                      <a:pt x="402" y="1518"/>
                    </a:lnTo>
                    <a:lnTo>
                      <a:pt x="426" y="1557"/>
                    </a:lnTo>
                    <a:lnTo>
                      <a:pt x="449" y="1594"/>
                    </a:lnTo>
                    <a:lnTo>
                      <a:pt x="474" y="1630"/>
                    </a:lnTo>
                    <a:lnTo>
                      <a:pt x="496" y="1665"/>
                    </a:lnTo>
                    <a:lnTo>
                      <a:pt x="523" y="1704"/>
                    </a:lnTo>
                    <a:lnTo>
                      <a:pt x="550" y="1744"/>
                    </a:lnTo>
                    <a:lnTo>
                      <a:pt x="575" y="1783"/>
                    </a:lnTo>
                    <a:lnTo>
                      <a:pt x="597" y="1823"/>
                    </a:lnTo>
                    <a:lnTo>
                      <a:pt x="617" y="1864"/>
                    </a:lnTo>
                    <a:lnTo>
                      <a:pt x="632" y="1906"/>
                    </a:lnTo>
                    <a:lnTo>
                      <a:pt x="645" y="1950"/>
                    </a:lnTo>
                    <a:lnTo>
                      <a:pt x="653" y="1996"/>
                    </a:lnTo>
                    <a:lnTo>
                      <a:pt x="655" y="2044"/>
                    </a:lnTo>
                    <a:lnTo>
                      <a:pt x="658" y="2071"/>
                    </a:lnTo>
                    <a:lnTo>
                      <a:pt x="669" y="2097"/>
                    </a:lnTo>
                    <a:lnTo>
                      <a:pt x="682" y="2121"/>
                    </a:lnTo>
                    <a:lnTo>
                      <a:pt x="700" y="2142"/>
                    </a:lnTo>
                    <a:lnTo>
                      <a:pt x="720" y="2162"/>
                    </a:lnTo>
                    <a:lnTo>
                      <a:pt x="740" y="2178"/>
                    </a:lnTo>
                    <a:lnTo>
                      <a:pt x="759" y="2193"/>
                    </a:lnTo>
                    <a:lnTo>
                      <a:pt x="1438" y="2193"/>
                    </a:lnTo>
                    <a:lnTo>
                      <a:pt x="1457" y="2178"/>
                    </a:lnTo>
                    <a:lnTo>
                      <a:pt x="1478" y="2162"/>
                    </a:lnTo>
                    <a:lnTo>
                      <a:pt x="1498" y="2142"/>
                    </a:lnTo>
                    <a:lnTo>
                      <a:pt x="1515" y="2121"/>
                    </a:lnTo>
                    <a:lnTo>
                      <a:pt x="1529" y="2097"/>
                    </a:lnTo>
                    <a:lnTo>
                      <a:pt x="1539" y="2071"/>
                    </a:lnTo>
                    <a:lnTo>
                      <a:pt x="1542" y="2044"/>
                    </a:lnTo>
                    <a:lnTo>
                      <a:pt x="1545" y="1996"/>
                    </a:lnTo>
                    <a:lnTo>
                      <a:pt x="1553" y="1950"/>
                    </a:lnTo>
                    <a:lnTo>
                      <a:pt x="1565" y="1906"/>
                    </a:lnTo>
                    <a:lnTo>
                      <a:pt x="1581" y="1864"/>
                    </a:lnTo>
                    <a:lnTo>
                      <a:pt x="1600" y="1824"/>
                    </a:lnTo>
                    <a:lnTo>
                      <a:pt x="1623" y="1783"/>
                    </a:lnTo>
                    <a:lnTo>
                      <a:pt x="1647" y="1744"/>
                    </a:lnTo>
                    <a:lnTo>
                      <a:pt x="1673" y="1705"/>
                    </a:lnTo>
                    <a:lnTo>
                      <a:pt x="1700" y="1666"/>
                    </a:lnTo>
                    <a:lnTo>
                      <a:pt x="1724" y="1631"/>
                    </a:lnTo>
                    <a:lnTo>
                      <a:pt x="1748" y="1595"/>
                    </a:lnTo>
                    <a:lnTo>
                      <a:pt x="1772" y="1558"/>
                    </a:lnTo>
                    <a:lnTo>
                      <a:pt x="1796" y="1518"/>
                    </a:lnTo>
                    <a:lnTo>
                      <a:pt x="1817" y="1478"/>
                    </a:lnTo>
                    <a:lnTo>
                      <a:pt x="1839" y="1435"/>
                    </a:lnTo>
                    <a:lnTo>
                      <a:pt x="1858" y="1390"/>
                    </a:lnTo>
                    <a:lnTo>
                      <a:pt x="1875" y="1343"/>
                    </a:lnTo>
                    <a:lnTo>
                      <a:pt x="1890" y="1292"/>
                    </a:lnTo>
                    <a:lnTo>
                      <a:pt x="1902" y="1238"/>
                    </a:lnTo>
                    <a:lnTo>
                      <a:pt x="1911" y="1181"/>
                    </a:lnTo>
                    <a:lnTo>
                      <a:pt x="1917" y="1120"/>
                    </a:lnTo>
                    <a:lnTo>
                      <a:pt x="1919" y="1054"/>
                    </a:lnTo>
                    <a:lnTo>
                      <a:pt x="1916" y="983"/>
                    </a:lnTo>
                    <a:lnTo>
                      <a:pt x="1907" y="915"/>
                    </a:lnTo>
                    <a:lnTo>
                      <a:pt x="1890" y="847"/>
                    </a:lnTo>
                    <a:lnTo>
                      <a:pt x="1868" y="783"/>
                    </a:lnTo>
                    <a:lnTo>
                      <a:pt x="1841" y="721"/>
                    </a:lnTo>
                    <a:lnTo>
                      <a:pt x="1807" y="661"/>
                    </a:lnTo>
                    <a:lnTo>
                      <a:pt x="1769" y="606"/>
                    </a:lnTo>
                    <a:lnTo>
                      <a:pt x="1726" y="553"/>
                    </a:lnTo>
                    <a:lnTo>
                      <a:pt x="1679" y="505"/>
                    </a:lnTo>
                    <a:lnTo>
                      <a:pt x="1628" y="460"/>
                    </a:lnTo>
                    <a:lnTo>
                      <a:pt x="1572" y="418"/>
                    </a:lnTo>
                    <a:lnTo>
                      <a:pt x="1513" y="382"/>
                    </a:lnTo>
                    <a:lnTo>
                      <a:pt x="1451" y="352"/>
                    </a:lnTo>
                    <a:lnTo>
                      <a:pt x="1385" y="324"/>
                    </a:lnTo>
                    <a:lnTo>
                      <a:pt x="1317" y="304"/>
                    </a:lnTo>
                    <a:lnTo>
                      <a:pt x="1246" y="288"/>
                    </a:lnTo>
                    <a:lnTo>
                      <a:pt x="1174" y="279"/>
                    </a:lnTo>
                    <a:lnTo>
                      <a:pt x="1099" y="276"/>
                    </a:lnTo>
                    <a:close/>
                    <a:moveTo>
                      <a:pt x="1099" y="0"/>
                    </a:moveTo>
                    <a:lnTo>
                      <a:pt x="1188" y="3"/>
                    </a:lnTo>
                    <a:lnTo>
                      <a:pt x="1277" y="15"/>
                    </a:lnTo>
                    <a:lnTo>
                      <a:pt x="1362" y="32"/>
                    </a:lnTo>
                    <a:lnTo>
                      <a:pt x="1446" y="54"/>
                    </a:lnTo>
                    <a:lnTo>
                      <a:pt x="1525" y="83"/>
                    </a:lnTo>
                    <a:lnTo>
                      <a:pt x="1603" y="118"/>
                    </a:lnTo>
                    <a:lnTo>
                      <a:pt x="1676" y="159"/>
                    </a:lnTo>
                    <a:lnTo>
                      <a:pt x="1747" y="204"/>
                    </a:lnTo>
                    <a:lnTo>
                      <a:pt x="1813" y="255"/>
                    </a:lnTo>
                    <a:lnTo>
                      <a:pt x="1875" y="310"/>
                    </a:lnTo>
                    <a:lnTo>
                      <a:pt x="1932" y="368"/>
                    </a:lnTo>
                    <a:lnTo>
                      <a:pt x="1985" y="433"/>
                    </a:lnTo>
                    <a:lnTo>
                      <a:pt x="2033" y="499"/>
                    </a:lnTo>
                    <a:lnTo>
                      <a:pt x="2075" y="570"/>
                    </a:lnTo>
                    <a:lnTo>
                      <a:pt x="2111" y="644"/>
                    </a:lnTo>
                    <a:lnTo>
                      <a:pt x="2140" y="722"/>
                    </a:lnTo>
                    <a:lnTo>
                      <a:pt x="2165" y="801"/>
                    </a:lnTo>
                    <a:lnTo>
                      <a:pt x="2182" y="883"/>
                    </a:lnTo>
                    <a:lnTo>
                      <a:pt x="2194" y="968"/>
                    </a:lnTo>
                    <a:lnTo>
                      <a:pt x="2197" y="1054"/>
                    </a:lnTo>
                    <a:lnTo>
                      <a:pt x="2195" y="1128"/>
                    </a:lnTo>
                    <a:lnTo>
                      <a:pt x="2189" y="1197"/>
                    </a:lnTo>
                    <a:lnTo>
                      <a:pt x="2180" y="1263"/>
                    </a:lnTo>
                    <a:lnTo>
                      <a:pt x="2168" y="1326"/>
                    </a:lnTo>
                    <a:lnTo>
                      <a:pt x="2153" y="1384"/>
                    </a:lnTo>
                    <a:lnTo>
                      <a:pt x="2136" y="1440"/>
                    </a:lnTo>
                    <a:lnTo>
                      <a:pt x="2116" y="1493"/>
                    </a:lnTo>
                    <a:lnTo>
                      <a:pt x="2095" y="1542"/>
                    </a:lnTo>
                    <a:lnTo>
                      <a:pt x="2072" y="1588"/>
                    </a:lnTo>
                    <a:lnTo>
                      <a:pt x="2050" y="1632"/>
                    </a:lnTo>
                    <a:lnTo>
                      <a:pt x="2025" y="1675"/>
                    </a:lnTo>
                    <a:lnTo>
                      <a:pt x="2001" y="1714"/>
                    </a:lnTo>
                    <a:lnTo>
                      <a:pt x="1977" y="1752"/>
                    </a:lnTo>
                    <a:lnTo>
                      <a:pt x="1953" y="1787"/>
                    </a:lnTo>
                    <a:lnTo>
                      <a:pt x="1929" y="1820"/>
                    </a:lnTo>
                    <a:lnTo>
                      <a:pt x="1902" y="1862"/>
                    </a:lnTo>
                    <a:lnTo>
                      <a:pt x="1877" y="1899"/>
                    </a:lnTo>
                    <a:lnTo>
                      <a:pt x="1857" y="1933"/>
                    </a:lnTo>
                    <a:lnTo>
                      <a:pt x="1841" y="1963"/>
                    </a:lnTo>
                    <a:lnTo>
                      <a:pt x="1830" y="1991"/>
                    </a:lnTo>
                    <a:lnTo>
                      <a:pt x="1822" y="2019"/>
                    </a:lnTo>
                    <a:lnTo>
                      <a:pt x="1819" y="2044"/>
                    </a:lnTo>
                    <a:lnTo>
                      <a:pt x="1816" y="2095"/>
                    </a:lnTo>
                    <a:lnTo>
                      <a:pt x="1806" y="2145"/>
                    </a:lnTo>
                    <a:lnTo>
                      <a:pt x="1790" y="2193"/>
                    </a:lnTo>
                    <a:lnTo>
                      <a:pt x="1766" y="2240"/>
                    </a:lnTo>
                    <a:lnTo>
                      <a:pt x="1738" y="2285"/>
                    </a:lnTo>
                    <a:lnTo>
                      <a:pt x="1702" y="2328"/>
                    </a:lnTo>
                    <a:lnTo>
                      <a:pt x="1662" y="2369"/>
                    </a:lnTo>
                    <a:lnTo>
                      <a:pt x="1615" y="2406"/>
                    </a:lnTo>
                    <a:lnTo>
                      <a:pt x="1614" y="2429"/>
                    </a:lnTo>
                    <a:lnTo>
                      <a:pt x="1613" y="2456"/>
                    </a:lnTo>
                    <a:lnTo>
                      <a:pt x="1611" y="2485"/>
                    </a:lnTo>
                    <a:lnTo>
                      <a:pt x="1609" y="2515"/>
                    </a:lnTo>
                    <a:lnTo>
                      <a:pt x="1607" y="2546"/>
                    </a:lnTo>
                    <a:lnTo>
                      <a:pt x="1606" y="2576"/>
                    </a:lnTo>
                    <a:lnTo>
                      <a:pt x="1604" y="2605"/>
                    </a:lnTo>
                    <a:lnTo>
                      <a:pt x="1603" y="2631"/>
                    </a:lnTo>
                    <a:lnTo>
                      <a:pt x="1601" y="2653"/>
                    </a:lnTo>
                    <a:lnTo>
                      <a:pt x="1600" y="2671"/>
                    </a:lnTo>
                    <a:lnTo>
                      <a:pt x="1600" y="2682"/>
                    </a:lnTo>
                    <a:lnTo>
                      <a:pt x="1599" y="2685"/>
                    </a:lnTo>
                    <a:lnTo>
                      <a:pt x="1599" y="2699"/>
                    </a:lnTo>
                    <a:lnTo>
                      <a:pt x="1597" y="2715"/>
                    </a:lnTo>
                    <a:lnTo>
                      <a:pt x="1592" y="2732"/>
                    </a:lnTo>
                    <a:lnTo>
                      <a:pt x="1587" y="2750"/>
                    </a:lnTo>
                    <a:lnTo>
                      <a:pt x="1578" y="2770"/>
                    </a:lnTo>
                    <a:lnTo>
                      <a:pt x="1566" y="2789"/>
                    </a:lnTo>
                    <a:lnTo>
                      <a:pt x="1552" y="2809"/>
                    </a:lnTo>
                    <a:lnTo>
                      <a:pt x="1533" y="2831"/>
                    </a:lnTo>
                    <a:lnTo>
                      <a:pt x="1511" y="2850"/>
                    </a:lnTo>
                    <a:lnTo>
                      <a:pt x="1483" y="2870"/>
                    </a:lnTo>
                    <a:lnTo>
                      <a:pt x="1452" y="2888"/>
                    </a:lnTo>
                    <a:lnTo>
                      <a:pt x="1415" y="2906"/>
                    </a:lnTo>
                    <a:lnTo>
                      <a:pt x="1372" y="2922"/>
                    </a:lnTo>
                    <a:lnTo>
                      <a:pt x="1347" y="2953"/>
                    </a:lnTo>
                    <a:lnTo>
                      <a:pt x="1317" y="2983"/>
                    </a:lnTo>
                    <a:lnTo>
                      <a:pt x="1283" y="3010"/>
                    </a:lnTo>
                    <a:lnTo>
                      <a:pt x="1259" y="3022"/>
                    </a:lnTo>
                    <a:lnTo>
                      <a:pt x="1233" y="3030"/>
                    </a:lnTo>
                    <a:lnTo>
                      <a:pt x="1205" y="3032"/>
                    </a:lnTo>
                    <a:lnTo>
                      <a:pt x="992" y="3032"/>
                    </a:lnTo>
                    <a:lnTo>
                      <a:pt x="965" y="3030"/>
                    </a:lnTo>
                    <a:lnTo>
                      <a:pt x="939" y="3022"/>
                    </a:lnTo>
                    <a:lnTo>
                      <a:pt x="915" y="3010"/>
                    </a:lnTo>
                    <a:lnTo>
                      <a:pt x="881" y="2983"/>
                    </a:lnTo>
                    <a:lnTo>
                      <a:pt x="850" y="2953"/>
                    </a:lnTo>
                    <a:lnTo>
                      <a:pt x="825" y="2922"/>
                    </a:lnTo>
                    <a:lnTo>
                      <a:pt x="780" y="2904"/>
                    </a:lnTo>
                    <a:lnTo>
                      <a:pt x="741" y="2886"/>
                    </a:lnTo>
                    <a:lnTo>
                      <a:pt x="707" y="2866"/>
                    </a:lnTo>
                    <a:lnTo>
                      <a:pt x="680" y="2844"/>
                    </a:lnTo>
                    <a:lnTo>
                      <a:pt x="657" y="2823"/>
                    </a:lnTo>
                    <a:lnTo>
                      <a:pt x="639" y="2800"/>
                    </a:lnTo>
                    <a:lnTo>
                      <a:pt x="626" y="2779"/>
                    </a:lnTo>
                    <a:lnTo>
                      <a:pt x="614" y="2757"/>
                    </a:lnTo>
                    <a:lnTo>
                      <a:pt x="607" y="2737"/>
                    </a:lnTo>
                    <a:lnTo>
                      <a:pt x="602" y="2718"/>
                    </a:lnTo>
                    <a:lnTo>
                      <a:pt x="599" y="2701"/>
                    </a:lnTo>
                    <a:lnTo>
                      <a:pt x="598" y="2685"/>
                    </a:lnTo>
                    <a:lnTo>
                      <a:pt x="598" y="2685"/>
                    </a:lnTo>
                    <a:lnTo>
                      <a:pt x="598" y="2682"/>
                    </a:lnTo>
                    <a:lnTo>
                      <a:pt x="597" y="2671"/>
                    </a:lnTo>
                    <a:lnTo>
                      <a:pt x="596" y="2653"/>
                    </a:lnTo>
                    <a:lnTo>
                      <a:pt x="595" y="2631"/>
                    </a:lnTo>
                    <a:lnTo>
                      <a:pt x="594" y="2605"/>
                    </a:lnTo>
                    <a:lnTo>
                      <a:pt x="592" y="2576"/>
                    </a:lnTo>
                    <a:lnTo>
                      <a:pt x="590" y="2546"/>
                    </a:lnTo>
                    <a:lnTo>
                      <a:pt x="588" y="2515"/>
                    </a:lnTo>
                    <a:lnTo>
                      <a:pt x="587" y="2485"/>
                    </a:lnTo>
                    <a:lnTo>
                      <a:pt x="585" y="2456"/>
                    </a:lnTo>
                    <a:lnTo>
                      <a:pt x="584" y="2429"/>
                    </a:lnTo>
                    <a:lnTo>
                      <a:pt x="582" y="2406"/>
                    </a:lnTo>
                    <a:lnTo>
                      <a:pt x="536" y="2369"/>
                    </a:lnTo>
                    <a:lnTo>
                      <a:pt x="495" y="2328"/>
                    </a:lnTo>
                    <a:lnTo>
                      <a:pt x="460" y="2285"/>
                    </a:lnTo>
                    <a:lnTo>
                      <a:pt x="432" y="2240"/>
                    </a:lnTo>
                    <a:lnTo>
                      <a:pt x="408" y="2193"/>
                    </a:lnTo>
                    <a:lnTo>
                      <a:pt x="392" y="2145"/>
                    </a:lnTo>
                    <a:lnTo>
                      <a:pt x="382" y="2095"/>
                    </a:lnTo>
                    <a:lnTo>
                      <a:pt x="378" y="2044"/>
                    </a:lnTo>
                    <a:lnTo>
                      <a:pt x="376" y="2019"/>
                    </a:lnTo>
                    <a:lnTo>
                      <a:pt x="368" y="1991"/>
                    </a:lnTo>
                    <a:lnTo>
                      <a:pt x="357" y="1963"/>
                    </a:lnTo>
                    <a:lnTo>
                      <a:pt x="341" y="1933"/>
                    </a:lnTo>
                    <a:lnTo>
                      <a:pt x="320" y="1899"/>
                    </a:lnTo>
                    <a:lnTo>
                      <a:pt x="297" y="1862"/>
                    </a:lnTo>
                    <a:lnTo>
                      <a:pt x="268" y="1821"/>
                    </a:lnTo>
                    <a:lnTo>
                      <a:pt x="245" y="1788"/>
                    </a:lnTo>
                    <a:lnTo>
                      <a:pt x="222" y="1752"/>
                    </a:lnTo>
                    <a:lnTo>
                      <a:pt x="197" y="1714"/>
                    </a:lnTo>
                    <a:lnTo>
                      <a:pt x="173" y="1675"/>
                    </a:lnTo>
                    <a:lnTo>
                      <a:pt x="149" y="1633"/>
                    </a:lnTo>
                    <a:lnTo>
                      <a:pt x="125" y="1588"/>
                    </a:lnTo>
                    <a:lnTo>
                      <a:pt x="102" y="1542"/>
                    </a:lnTo>
                    <a:lnTo>
                      <a:pt x="82" y="1493"/>
                    </a:lnTo>
                    <a:lnTo>
                      <a:pt x="62" y="1440"/>
                    </a:lnTo>
                    <a:lnTo>
                      <a:pt x="45" y="1384"/>
                    </a:lnTo>
                    <a:lnTo>
                      <a:pt x="30" y="1326"/>
                    </a:lnTo>
                    <a:lnTo>
                      <a:pt x="17" y="1263"/>
                    </a:lnTo>
                    <a:lnTo>
                      <a:pt x="8" y="1197"/>
                    </a:lnTo>
                    <a:lnTo>
                      <a:pt x="3" y="1128"/>
                    </a:lnTo>
                    <a:lnTo>
                      <a:pt x="0" y="1054"/>
                    </a:lnTo>
                    <a:lnTo>
                      <a:pt x="4" y="968"/>
                    </a:lnTo>
                    <a:lnTo>
                      <a:pt x="15" y="883"/>
                    </a:lnTo>
                    <a:lnTo>
                      <a:pt x="32" y="801"/>
                    </a:lnTo>
                    <a:lnTo>
                      <a:pt x="57" y="722"/>
                    </a:lnTo>
                    <a:lnTo>
                      <a:pt x="87" y="644"/>
                    </a:lnTo>
                    <a:lnTo>
                      <a:pt x="123" y="570"/>
                    </a:lnTo>
                    <a:lnTo>
                      <a:pt x="165" y="499"/>
                    </a:lnTo>
                    <a:lnTo>
                      <a:pt x="213" y="433"/>
                    </a:lnTo>
                    <a:lnTo>
                      <a:pt x="266" y="368"/>
                    </a:lnTo>
                    <a:lnTo>
                      <a:pt x="323" y="310"/>
                    </a:lnTo>
                    <a:lnTo>
                      <a:pt x="385" y="255"/>
                    </a:lnTo>
                    <a:lnTo>
                      <a:pt x="451" y="204"/>
                    </a:lnTo>
                    <a:lnTo>
                      <a:pt x="521" y="159"/>
                    </a:lnTo>
                    <a:lnTo>
                      <a:pt x="595" y="118"/>
                    </a:lnTo>
                    <a:lnTo>
                      <a:pt x="672" y="83"/>
                    </a:lnTo>
                    <a:lnTo>
                      <a:pt x="753" y="54"/>
                    </a:lnTo>
                    <a:lnTo>
                      <a:pt x="836" y="32"/>
                    </a:lnTo>
                    <a:lnTo>
                      <a:pt x="921" y="15"/>
                    </a:lnTo>
                    <a:lnTo>
                      <a:pt x="1009" y="3"/>
                    </a:lnTo>
                    <a:lnTo>
                      <a:pt x="10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34"/>
              <p:cNvSpPr>
                <a:spLocks/>
              </p:cNvSpPr>
              <p:nvPr/>
            </p:nvSpPr>
            <p:spPr bwMode="auto">
              <a:xfrm>
                <a:off x="2525713" y="1574800"/>
                <a:ext cx="31750" cy="79375"/>
              </a:xfrm>
              <a:custGeom>
                <a:avLst/>
                <a:gdLst>
                  <a:gd name="T0" fmla="*/ 69 w 138"/>
                  <a:gd name="T1" fmla="*/ 0 h 344"/>
                  <a:gd name="T2" fmla="*/ 69 w 138"/>
                  <a:gd name="T3" fmla="*/ 0 h 344"/>
                  <a:gd name="T4" fmla="*/ 87 w 138"/>
                  <a:gd name="T5" fmla="*/ 3 h 344"/>
                  <a:gd name="T6" fmla="*/ 104 w 138"/>
                  <a:gd name="T7" fmla="*/ 9 h 344"/>
                  <a:gd name="T8" fmla="*/ 118 w 138"/>
                  <a:gd name="T9" fmla="*/ 21 h 344"/>
                  <a:gd name="T10" fmla="*/ 129 w 138"/>
                  <a:gd name="T11" fmla="*/ 34 h 344"/>
                  <a:gd name="T12" fmla="*/ 136 w 138"/>
                  <a:gd name="T13" fmla="*/ 51 h 344"/>
                  <a:gd name="T14" fmla="*/ 138 w 138"/>
                  <a:gd name="T15" fmla="*/ 69 h 344"/>
                  <a:gd name="T16" fmla="*/ 138 w 138"/>
                  <a:gd name="T17" fmla="*/ 275 h 344"/>
                  <a:gd name="T18" fmla="*/ 136 w 138"/>
                  <a:gd name="T19" fmla="*/ 294 h 344"/>
                  <a:gd name="T20" fmla="*/ 129 w 138"/>
                  <a:gd name="T21" fmla="*/ 310 h 344"/>
                  <a:gd name="T22" fmla="*/ 118 w 138"/>
                  <a:gd name="T23" fmla="*/ 325 h 344"/>
                  <a:gd name="T24" fmla="*/ 104 w 138"/>
                  <a:gd name="T25" fmla="*/ 335 h 344"/>
                  <a:gd name="T26" fmla="*/ 87 w 138"/>
                  <a:gd name="T27" fmla="*/ 342 h 344"/>
                  <a:gd name="T28" fmla="*/ 69 w 138"/>
                  <a:gd name="T29" fmla="*/ 344 h 344"/>
                  <a:gd name="T30" fmla="*/ 51 w 138"/>
                  <a:gd name="T31" fmla="*/ 342 h 344"/>
                  <a:gd name="T32" fmla="*/ 34 w 138"/>
                  <a:gd name="T33" fmla="*/ 335 h 344"/>
                  <a:gd name="T34" fmla="*/ 20 w 138"/>
                  <a:gd name="T35" fmla="*/ 325 h 344"/>
                  <a:gd name="T36" fmla="*/ 9 w 138"/>
                  <a:gd name="T37" fmla="*/ 310 h 344"/>
                  <a:gd name="T38" fmla="*/ 2 w 138"/>
                  <a:gd name="T39" fmla="*/ 294 h 344"/>
                  <a:gd name="T40" fmla="*/ 0 w 138"/>
                  <a:gd name="T41" fmla="*/ 275 h 344"/>
                  <a:gd name="T42" fmla="*/ 0 w 138"/>
                  <a:gd name="T43" fmla="*/ 69 h 344"/>
                  <a:gd name="T44" fmla="*/ 2 w 138"/>
                  <a:gd name="T45" fmla="*/ 51 h 344"/>
                  <a:gd name="T46" fmla="*/ 9 w 138"/>
                  <a:gd name="T47" fmla="*/ 34 h 344"/>
                  <a:gd name="T48" fmla="*/ 20 w 138"/>
                  <a:gd name="T49" fmla="*/ 21 h 344"/>
                  <a:gd name="T50" fmla="*/ 34 w 138"/>
                  <a:gd name="T51" fmla="*/ 9 h 344"/>
                  <a:gd name="T52" fmla="*/ 51 w 138"/>
                  <a:gd name="T53" fmla="*/ 3 h 344"/>
                  <a:gd name="T54" fmla="*/ 69 w 138"/>
                  <a:gd name="T5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8" h="344">
                    <a:moveTo>
                      <a:pt x="69" y="0"/>
                    </a:moveTo>
                    <a:lnTo>
                      <a:pt x="69" y="0"/>
                    </a:lnTo>
                    <a:lnTo>
                      <a:pt x="87" y="3"/>
                    </a:lnTo>
                    <a:lnTo>
                      <a:pt x="104" y="9"/>
                    </a:lnTo>
                    <a:lnTo>
                      <a:pt x="118" y="21"/>
                    </a:lnTo>
                    <a:lnTo>
                      <a:pt x="129" y="34"/>
                    </a:lnTo>
                    <a:lnTo>
                      <a:pt x="136" y="51"/>
                    </a:lnTo>
                    <a:lnTo>
                      <a:pt x="138" y="69"/>
                    </a:lnTo>
                    <a:lnTo>
                      <a:pt x="138" y="275"/>
                    </a:lnTo>
                    <a:lnTo>
                      <a:pt x="136" y="294"/>
                    </a:lnTo>
                    <a:lnTo>
                      <a:pt x="129" y="310"/>
                    </a:lnTo>
                    <a:lnTo>
                      <a:pt x="118" y="325"/>
                    </a:lnTo>
                    <a:lnTo>
                      <a:pt x="104" y="335"/>
                    </a:lnTo>
                    <a:lnTo>
                      <a:pt x="87" y="342"/>
                    </a:lnTo>
                    <a:lnTo>
                      <a:pt x="69" y="344"/>
                    </a:lnTo>
                    <a:lnTo>
                      <a:pt x="51" y="342"/>
                    </a:lnTo>
                    <a:lnTo>
                      <a:pt x="34" y="335"/>
                    </a:lnTo>
                    <a:lnTo>
                      <a:pt x="20" y="325"/>
                    </a:lnTo>
                    <a:lnTo>
                      <a:pt x="9" y="310"/>
                    </a:lnTo>
                    <a:lnTo>
                      <a:pt x="2" y="294"/>
                    </a:lnTo>
                    <a:lnTo>
                      <a:pt x="0" y="275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35"/>
              <p:cNvSpPr>
                <a:spLocks/>
              </p:cNvSpPr>
              <p:nvPr/>
            </p:nvSpPr>
            <p:spPr bwMode="auto">
              <a:xfrm>
                <a:off x="2349500" y="1622425"/>
                <a:ext cx="53975" cy="71437"/>
              </a:xfrm>
              <a:custGeom>
                <a:avLst/>
                <a:gdLst>
                  <a:gd name="T0" fmla="*/ 69 w 243"/>
                  <a:gd name="T1" fmla="*/ 0 h 317"/>
                  <a:gd name="T2" fmla="*/ 87 w 243"/>
                  <a:gd name="T3" fmla="*/ 2 h 317"/>
                  <a:gd name="T4" fmla="*/ 103 w 243"/>
                  <a:gd name="T5" fmla="*/ 9 h 317"/>
                  <a:gd name="T6" fmla="*/ 118 w 243"/>
                  <a:gd name="T7" fmla="*/ 20 h 317"/>
                  <a:gd name="T8" fmla="*/ 129 w 243"/>
                  <a:gd name="T9" fmla="*/ 34 h 317"/>
                  <a:gd name="T10" fmla="*/ 233 w 243"/>
                  <a:gd name="T11" fmla="*/ 214 h 317"/>
                  <a:gd name="T12" fmla="*/ 240 w 243"/>
                  <a:gd name="T13" fmla="*/ 230 h 317"/>
                  <a:gd name="T14" fmla="*/ 243 w 243"/>
                  <a:gd name="T15" fmla="*/ 248 h 317"/>
                  <a:gd name="T16" fmla="*/ 240 w 243"/>
                  <a:gd name="T17" fmla="*/ 265 h 317"/>
                  <a:gd name="T18" fmla="*/ 233 w 243"/>
                  <a:gd name="T19" fmla="*/ 282 h 317"/>
                  <a:gd name="T20" fmla="*/ 223 w 243"/>
                  <a:gd name="T21" fmla="*/ 297 h 317"/>
                  <a:gd name="T22" fmla="*/ 209 w 243"/>
                  <a:gd name="T23" fmla="*/ 308 h 317"/>
                  <a:gd name="T24" fmla="*/ 191 w 243"/>
                  <a:gd name="T25" fmla="*/ 315 h 317"/>
                  <a:gd name="T26" fmla="*/ 173 w 243"/>
                  <a:gd name="T27" fmla="*/ 317 h 317"/>
                  <a:gd name="T28" fmla="*/ 155 w 243"/>
                  <a:gd name="T29" fmla="*/ 315 h 317"/>
                  <a:gd name="T30" fmla="*/ 139 w 243"/>
                  <a:gd name="T31" fmla="*/ 308 h 317"/>
                  <a:gd name="T32" fmla="*/ 125 w 243"/>
                  <a:gd name="T33" fmla="*/ 297 h 317"/>
                  <a:gd name="T34" fmla="*/ 113 w 243"/>
                  <a:gd name="T35" fmla="*/ 282 h 317"/>
                  <a:gd name="T36" fmla="*/ 9 w 243"/>
                  <a:gd name="T37" fmla="*/ 103 h 317"/>
                  <a:gd name="T38" fmla="*/ 2 w 243"/>
                  <a:gd name="T39" fmla="*/ 86 h 317"/>
                  <a:gd name="T40" fmla="*/ 0 w 243"/>
                  <a:gd name="T41" fmla="*/ 68 h 317"/>
                  <a:gd name="T42" fmla="*/ 2 w 243"/>
                  <a:gd name="T43" fmla="*/ 51 h 317"/>
                  <a:gd name="T44" fmla="*/ 9 w 243"/>
                  <a:gd name="T45" fmla="*/ 34 h 317"/>
                  <a:gd name="T46" fmla="*/ 20 w 243"/>
                  <a:gd name="T47" fmla="*/ 21 h 317"/>
                  <a:gd name="T48" fmla="*/ 34 w 243"/>
                  <a:gd name="T49" fmla="*/ 10 h 317"/>
                  <a:gd name="T50" fmla="*/ 52 w 243"/>
                  <a:gd name="T51" fmla="*/ 2 h 317"/>
                  <a:gd name="T52" fmla="*/ 69 w 243"/>
                  <a:gd name="T5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7">
                    <a:moveTo>
                      <a:pt x="69" y="0"/>
                    </a:moveTo>
                    <a:lnTo>
                      <a:pt x="87" y="2"/>
                    </a:lnTo>
                    <a:lnTo>
                      <a:pt x="103" y="9"/>
                    </a:lnTo>
                    <a:lnTo>
                      <a:pt x="118" y="20"/>
                    </a:lnTo>
                    <a:lnTo>
                      <a:pt x="129" y="34"/>
                    </a:lnTo>
                    <a:lnTo>
                      <a:pt x="233" y="214"/>
                    </a:lnTo>
                    <a:lnTo>
                      <a:pt x="240" y="230"/>
                    </a:lnTo>
                    <a:lnTo>
                      <a:pt x="243" y="248"/>
                    </a:lnTo>
                    <a:lnTo>
                      <a:pt x="240" y="265"/>
                    </a:lnTo>
                    <a:lnTo>
                      <a:pt x="233" y="282"/>
                    </a:lnTo>
                    <a:lnTo>
                      <a:pt x="223" y="297"/>
                    </a:lnTo>
                    <a:lnTo>
                      <a:pt x="209" y="308"/>
                    </a:lnTo>
                    <a:lnTo>
                      <a:pt x="191" y="315"/>
                    </a:lnTo>
                    <a:lnTo>
                      <a:pt x="173" y="317"/>
                    </a:lnTo>
                    <a:lnTo>
                      <a:pt x="155" y="315"/>
                    </a:lnTo>
                    <a:lnTo>
                      <a:pt x="139" y="308"/>
                    </a:lnTo>
                    <a:lnTo>
                      <a:pt x="125" y="297"/>
                    </a:lnTo>
                    <a:lnTo>
                      <a:pt x="113" y="282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68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10"/>
                    </a:lnTo>
                    <a:lnTo>
                      <a:pt x="52" y="2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36"/>
              <p:cNvSpPr>
                <a:spLocks/>
              </p:cNvSpPr>
              <p:nvPr/>
            </p:nvSpPr>
            <p:spPr bwMode="auto">
              <a:xfrm>
                <a:off x="2219325" y="1751013"/>
                <a:ext cx="71438" cy="55562"/>
              </a:xfrm>
              <a:custGeom>
                <a:avLst/>
                <a:gdLst>
                  <a:gd name="T0" fmla="*/ 69 w 319"/>
                  <a:gd name="T1" fmla="*/ 0 h 241"/>
                  <a:gd name="T2" fmla="*/ 86 w 319"/>
                  <a:gd name="T3" fmla="*/ 3 h 241"/>
                  <a:gd name="T4" fmla="*/ 104 w 319"/>
                  <a:gd name="T5" fmla="*/ 9 h 241"/>
                  <a:gd name="T6" fmla="*/ 285 w 319"/>
                  <a:gd name="T7" fmla="*/ 112 h 241"/>
                  <a:gd name="T8" fmla="*/ 299 w 319"/>
                  <a:gd name="T9" fmla="*/ 124 h 241"/>
                  <a:gd name="T10" fmla="*/ 310 w 319"/>
                  <a:gd name="T11" fmla="*/ 138 h 241"/>
                  <a:gd name="T12" fmla="*/ 316 w 319"/>
                  <a:gd name="T13" fmla="*/ 155 h 241"/>
                  <a:gd name="T14" fmla="*/ 319 w 319"/>
                  <a:gd name="T15" fmla="*/ 172 h 241"/>
                  <a:gd name="T16" fmla="*/ 316 w 319"/>
                  <a:gd name="T17" fmla="*/ 190 h 241"/>
                  <a:gd name="T18" fmla="*/ 310 w 319"/>
                  <a:gd name="T19" fmla="*/ 206 h 241"/>
                  <a:gd name="T20" fmla="*/ 298 w 319"/>
                  <a:gd name="T21" fmla="*/ 221 h 241"/>
                  <a:gd name="T22" fmla="*/ 283 w 319"/>
                  <a:gd name="T23" fmla="*/ 232 h 241"/>
                  <a:gd name="T24" fmla="*/ 266 w 319"/>
                  <a:gd name="T25" fmla="*/ 239 h 241"/>
                  <a:gd name="T26" fmla="*/ 249 w 319"/>
                  <a:gd name="T27" fmla="*/ 241 h 241"/>
                  <a:gd name="T28" fmla="*/ 231 w 319"/>
                  <a:gd name="T29" fmla="*/ 239 h 241"/>
                  <a:gd name="T30" fmla="*/ 214 w 319"/>
                  <a:gd name="T31" fmla="*/ 231 h 241"/>
                  <a:gd name="T32" fmla="*/ 34 w 319"/>
                  <a:gd name="T33" fmla="*/ 129 h 241"/>
                  <a:gd name="T34" fmla="*/ 19 w 319"/>
                  <a:gd name="T35" fmla="*/ 118 h 241"/>
                  <a:gd name="T36" fmla="*/ 9 w 319"/>
                  <a:gd name="T37" fmla="*/ 103 h 241"/>
                  <a:gd name="T38" fmla="*/ 2 w 319"/>
                  <a:gd name="T39" fmla="*/ 87 h 241"/>
                  <a:gd name="T40" fmla="*/ 0 w 319"/>
                  <a:gd name="T41" fmla="*/ 69 h 241"/>
                  <a:gd name="T42" fmla="*/ 2 w 319"/>
                  <a:gd name="T43" fmla="*/ 51 h 241"/>
                  <a:gd name="T44" fmla="*/ 9 w 319"/>
                  <a:gd name="T45" fmla="*/ 34 h 241"/>
                  <a:gd name="T46" fmla="*/ 20 w 319"/>
                  <a:gd name="T47" fmla="*/ 20 h 241"/>
                  <a:gd name="T48" fmla="*/ 35 w 319"/>
                  <a:gd name="T49" fmla="*/ 9 h 241"/>
                  <a:gd name="T50" fmla="*/ 51 w 319"/>
                  <a:gd name="T51" fmla="*/ 3 h 241"/>
                  <a:gd name="T52" fmla="*/ 69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69" y="0"/>
                    </a:moveTo>
                    <a:lnTo>
                      <a:pt x="86" y="3"/>
                    </a:lnTo>
                    <a:lnTo>
                      <a:pt x="104" y="9"/>
                    </a:lnTo>
                    <a:lnTo>
                      <a:pt x="285" y="112"/>
                    </a:lnTo>
                    <a:lnTo>
                      <a:pt x="299" y="124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6"/>
                    </a:lnTo>
                    <a:lnTo>
                      <a:pt x="298" y="221"/>
                    </a:lnTo>
                    <a:lnTo>
                      <a:pt x="283" y="232"/>
                    </a:lnTo>
                    <a:lnTo>
                      <a:pt x="266" y="239"/>
                    </a:lnTo>
                    <a:lnTo>
                      <a:pt x="249" y="241"/>
                    </a:lnTo>
                    <a:lnTo>
                      <a:pt x="231" y="239"/>
                    </a:lnTo>
                    <a:lnTo>
                      <a:pt x="214" y="231"/>
                    </a:lnTo>
                    <a:lnTo>
                      <a:pt x="34" y="129"/>
                    </a:lnTo>
                    <a:lnTo>
                      <a:pt x="19" y="118"/>
                    </a:lnTo>
                    <a:lnTo>
                      <a:pt x="9" y="103"/>
                    </a:lnTo>
                    <a:lnTo>
                      <a:pt x="2" y="87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37"/>
              <p:cNvSpPr>
                <a:spLocks/>
              </p:cNvSpPr>
              <p:nvPr/>
            </p:nvSpPr>
            <p:spPr bwMode="auto">
              <a:xfrm>
                <a:off x="2171700" y="1927225"/>
                <a:ext cx="77788" cy="31750"/>
              </a:xfrm>
              <a:custGeom>
                <a:avLst/>
                <a:gdLst>
                  <a:gd name="T0" fmla="*/ 69 w 347"/>
                  <a:gd name="T1" fmla="*/ 0 h 139"/>
                  <a:gd name="T2" fmla="*/ 278 w 347"/>
                  <a:gd name="T3" fmla="*/ 0 h 139"/>
                  <a:gd name="T4" fmla="*/ 296 w 347"/>
                  <a:gd name="T5" fmla="*/ 4 h 139"/>
                  <a:gd name="T6" fmla="*/ 313 w 347"/>
                  <a:gd name="T7" fmla="*/ 10 h 139"/>
                  <a:gd name="T8" fmla="*/ 327 w 347"/>
                  <a:gd name="T9" fmla="*/ 21 h 139"/>
                  <a:gd name="T10" fmla="*/ 338 w 347"/>
                  <a:gd name="T11" fmla="*/ 35 h 139"/>
                  <a:gd name="T12" fmla="*/ 345 w 347"/>
                  <a:gd name="T13" fmla="*/ 51 h 139"/>
                  <a:gd name="T14" fmla="*/ 347 w 347"/>
                  <a:gd name="T15" fmla="*/ 70 h 139"/>
                  <a:gd name="T16" fmla="*/ 345 w 347"/>
                  <a:gd name="T17" fmla="*/ 88 h 139"/>
                  <a:gd name="T18" fmla="*/ 338 w 347"/>
                  <a:gd name="T19" fmla="*/ 104 h 139"/>
                  <a:gd name="T20" fmla="*/ 327 w 347"/>
                  <a:gd name="T21" fmla="*/ 119 h 139"/>
                  <a:gd name="T22" fmla="*/ 313 w 347"/>
                  <a:gd name="T23" fmla="*/ 129 h 139"/>
                  <a:gd name="T24" fmla="*/ 296 w 347"/>
                  <a:gd name="T25" fmla="*/ 137 h 139"/>
                  <a:gd name="T26" fmla="*/ 278 w 347"/>
                  <a:gd name="T27" fmla="*/ 139 h 139"/>
                  <a:gd name="T28" fmla="*/ 69 w 347"/>
                  <a:gd name="T29" fmla="*/ 139 h 139"/>
                  <a:gd name="T30" fmla="*/ 51 w 347"/>
                  <a:gd name="T31" fmla="*/ 137 h 139"/>
                  <a:gd name="T32" fmla="*/ 35 w 347"/>
                  <a:gd name="T33" fmla="*/ 129 h 139"/>
                  <a:gd name="T34" fmla="*/ 20 w 347"/>
                  <a:gd name="T35" fmla="*/ 119 h 139"/>
                  <a:gd name="T36" fmla="*/ 10 w 347"/>
                  <a:gd name="T37" fmla="*/ 104 h 139"/>
                  <a:gd name="T38" fmla="*/ 2 w 347"/>
                  <a:gd name="T39" fmla="*/ 88 h 139"/>
                  <a:gd name="T40" fmla="*/ 0 w 347"/>
                  <a:gd name="T41" fmla="*/ 70 h 139"/>
                  <a:gd name="T42" fmla="*/ 2 w 347"/>
                  <a:gd name="T43" fmla="*/ 51 h 139"/>
                  <a:gd name="T44" fmla="*/ 10 w 347"/>
                  <a:gd name="T45" fmla="*/ 35 h 139"/>
                  <a:gd name="T46" fmla="*/ 20 w 347"/>
                  <a:gd name="T47" fmla="*/ 21 h 139"/>
                  <a:gd name="T48" fmla="*/ 35 w 347"/>
                  <a:gd name="T49" fmla="*/ 10 h 139"/>
                  <a:gd name="T50" fmla="*/ 51 w 347"/>
                  <a:gd name="T51" fmla="*/ 4 h 139"/>
                  <a:gd name="T52" fmla="*/ 69 w 347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7" h="139">
                    <a:moveTo>
                      <a:pt x="69" y="0"/>
                    </a:moveTo>
                    <a:lnTo>
                      <a:pt x="278" y="0"/>
                    </a:lnTo>
                    <a:lnTo>
                      <a:pt x="296" y="4"/>
                    </a:lnTo>
                    <a:lnTo>
                      <a:pt x="313" y="10"/>
                    </a:lnTo>
                    <a:lnTo>
                      <a:pt x="327" y="21"/>
                    </a:lnTo>
                    <a:lnTo>
                      <a:pt x="338" y="35"/>
                    </a:lnTo>
                    <a:lnTo>
                      <a:pt x="345" y="51"/>
                    </a:lnTo>
                    <a:lnTo>
                      <a:pt x="347" y="70"/>
                    </a:lnTo>
                    <a:lnTo>
                      <a:pt x="345" y="88"/>
                    </a:lnTo>
                    <a:lnTo>
                      <a:pt x="338" y="104"/>
                    </a:lnTo>
                    <a:lnTo>
                      <a:pt x="327" y="119"/>
                    </a:lnTo>
                    <a:lnTo>
                      <a:pt x="313" y="129"/>
                    </a:lnTo>
                    <a:lnTo>
                      <a:pt x="296" y="137"/>
                    </a:lnTo>
                    <a:lnTo>
                      <a:pt x="278" y="139"/>
                    </a:lnTo>
                    <a:lnTo>
                      <a:pt x="69" y="139"/>
                    </a:lnTo>
                    <a:lnTo>
                      <a:pt x="51" y="137"/>
                    </a:lnTo>
                    <a:lnTo>
                      <a:pt x="35" y="129"/>
                    </a:lnTo>
                    <a:lnTo>
                      <a:pt x="20" y="119"/>
                    </a:lnTo>
                    <a:lnTo>
                      <a:pt x="10" y="104"/>
                    </a:lnTo>
                    <a:lnTo>
                      <a:pt x="2" y="88"/>
                    </a:lnTo>
                    <a:lnTo>
                      <a:pt x="0" y="70"/>
                    </a:lnTo>
                    <a:lnTo>
                      <a:pt x="2" y="51"/>
                    </a:lnTo>
                    <a:lnTo>
                      <a:pt x="10" y="35"/>
                    </a:lnTo>
                    <a:lnTo>
                      <a:pt x="20" y="21"/>
                    </a:lnTo>
                    <a:lnTo>
                      <a:pt x="35" y="10"/>
                    </a:lnTo>
                    <a:lnTo>
                      <a:pt x="51" y="4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38"/>
              <p:cNvSpPr>
                <a:spLocks/>
              </p:cNvSpPr>
              <p:nvPr/>
            </p:nvSpPr>
            <p:spPr bwMode="auto">
              <a:xfrm>
                <a:off x="2219325" y="2079625"/>
                <a:ext cx="71438" cy="55562"/>
              </a:xfrm>
              <a:custGeom>
                <a:avLst/>
                <a:gdLst>
                  <a:gd name="T0" fmla="*/ 249 w 319"/>
                  <a:gd name="T1" fmla="*/ 0 h 242"/>
                  <a:gd name="T2" fmla="*/ 268 w 319"/>
                  <a:gd name="T3" fmla="*/ 3 h 242"/>
                  <a:gd name="T4" fmla="*/ 283 w 319"/>
                  <a:gd name="T5" fmla="*/ 9 h 242"/>
                  <a:gd name="T6" fmla="*/ 298 w 319"/>
                  <a:gd name="T7" fmla="*/ 20 h 242"/>
                  <a:gd name="T8" fmla="*/ 310 w 319"/>
                  <a:gd name="T9" fmla="*/ 35 h 242"/>
                  <a:gd name="T10" fmla="*/ 316 w 319"/>
                  <a:gd name="T11" fmla="*/ 52 h 242"/>
                  <a:gd name="T12" fmla="*/ 319 w 319"/>
                  <a:gd name="T13" fmla="*/ 70 h 242"/>
                  <a:gd name="T14" fmla="*/ 316 w 319"/>
                  <a:gd name="T15" fmla="*/ 86 h 242"/>
                  <a:gd name="T16" fmla="*/ 310 w 319"/>
                  <a:gd name="T17" fmla="*/ 103 h 242"/>
                  <a:gd name="T18" fmla="*/ 298 w 319"/>
                  <a:gd name="T19" fmla="*/ 118 h 242"/>
                  <a:gd name="T20" fmla="*/ 285 w 319"/>
                  <a:gd name="T21" fmla="*/ 129 h 242"/>
                  <a:gd name="T22" fmla="*/ 104 w 319"/>
                  <a:gd name="T23" fmla="*/ 232 h 242"/>
                  <a:gd name="T24" fmla="*/ 87 w 319"/>
                  <a:gd name="T25" fmla="*/ 239 h 242"/>
                  <a:gd name="T26" fmla="*/ 69 w 319"/>
                  <a:gd name="T27" fmla="*/ 242 h 242"/>
                  <a:gd name="T28" fmla="*/ 51 w 319"/>
                  <a:gd name="T29" fmla="*/ 239 h 242"/>
                  <a:gd name="T30" fmla="*/ 35 w 319"/>
                  <a:gd name="T31" fmla="*/ 233 h 242"/>
                  <a:gd name="T32" fmla="*/ 20 w 319"/>
                  <a:gd name="T33" fmla="*/ 222 h 242"/>
                  <a:gd name="T34" fmla="*/ 9 w 319"/>
                  <a:gd name="T35" fmla="*/ 207 h 242"/>
                  <a:gd name="T36" fmla="*/ 2 w 319"/>
                  <a:gd name="T37" fmla="*/ 190 h 242"/>
                  <a:gd name="T38" fmla="*/ 0 w 319"/>
                  <a:gd name="T39" fmla="*/ 172 h 242"/>
                  <a:gd name="T40" fmla="*/ 2 w 319"/>
                  <a:gd name="T41" fmla="*/ 155 h 242"/>
                  <a:gd name="T42" fmla="*/ 9 w 319"/>
                  <a:gd name="T43" fmla="*/ 138 h 242"/>
                  <a:gd name="T44" fmla="*/ 19 w 319"/>
                  <a:gd name="T45" fmla="*/ 125 h 242"/>
                  <a:gd name="T46" fmla="*/ 34 w 319"/>
                  <a:gd name="T47" fmla="*/ 114 h 242"/>
                  <a:gd name="T48" fmla="*/ 214 w 319"/>
                  <a:gd name="T49" fmla="*/ 10 h 242"/>
                  <a:gd name="T50" fmla="*/ 232 w 319"/>
                  <a:gd name="T51" fmla="*/ 2 h 242"/>
                  <a:gd name="T52" fmla="*/ 24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249" y="0"/>
                    </a:moveTo>
                    <a:lnTo>
                      <a:pt x="268" y="3"/>
                    </a:lnTo>
                    <a:lnTo>
                      <a:pt x="283" y="9"/>
                    </a:lnTo>
                    <a:lnTo>
                      <a:pt x="298" y="20"/>
                    </a:lnTo>
                    <a:lnTo>
                      <a:pt x="310" y="35"/>
                    </a:lnTo>
                    <a:lnTo>
                      <a:pt x="316" y="52"/>
                    </a:lnTo>
                    <a:lnTo>
                      <a:pt x="319" y="70"/>
                    </a:lnTo>
                    <a:lnTo>
                      <a:pt x="316" y="86"/>
                    </a:lnTo>
                    <a:lnTo>
                      <a:pt x="310" y="103"/>
                    </a:lnTo>
                    <a:lnTo>
                      <a:pt x="298" y="118"/>
                    </a:lnTo>
                    <a:lnTo>
                      <a:pt x="285" y="129"/>
                    </a:lnTo>
                    <a:lnTo>
                      <a:pt x="104" y="232"/>
                    </a:lnTo>
                    <a:lnTo>
                      <a:pt x="87" y="239"/>
                    </a:lnTo>
                    <a:lnTo>
                      <a:pt x="69" y="242"/>
                    </a:lnTo>
                    <a:lnTo>
                      <a:pt x="51" y="239"/>
                    </a:lnTo>
                    <a:lnTo>
                      <a:pt x="35" y="233"/>
                    </a:lnTo>
                    <a:lnTo>
                      <a:pt x="20" y="222"/>
                    </a:lnTo>
                    <a:lnTo>
                      <a:pt x="9" y="207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19" y="125"/>
                    </a:lnTo>
                    <a:lnTo>
                      <a:pt x="34" y="114"/>
                    </a:lnTo>
                    <a:lnTo>
                      <a:pt x="214" y="10"/>
                    </a:lnTo>
                    <a:lnTo>
                      <a:pt x="232" y="2"/>
                    </a:lnTo>
                    <a:lnTo>
                      <a:pt x="2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39"/>
              <p:cNvSpPr>
                <a:spLocks/>
              </p:cNvSpPr>
              <p:nvPr/>
            </p:nvSpPr>
            <p:spPr bwMode="auto">
              <a:xfrm>
                <a:off x="2792413" y="2079625"/>
                <a:ext cx="71438" cy="55562"/>
              </a:xfrm>
              <a:custGeom>
                <a:avLst/>
                <a:gdLst>
                  <a:gd name="T0" fmla="*/ 69 w 319"/>
                  <a:gd name="T1" fmla="*/ 0 h 242"/>
                  <a:gd name="T2" fmla="*/ 87 w 319"/>
                  <a:gd name="T3" fmla="*/ 2 h 242"/>
                  <a:gd name="T4" fmla="*/ 104 w 319"/>
                  <a:gd name="T5" fmla="*/ 10 h 242"/>
                  <a:gd name="T6" fmla="*/ 285 w 319"/>
                  <a:gd name="T7" fmla="*/ 114 h 242"/>
                  <a:gd name="T8" fmla="*/ 299 w 319"/>
                  <a:gd name="T9" fmla="*/ 125 h 242"/>
                  <a:gd name="T10" fmla="*/ 310 w 319"/>
                  <a:gd name="T11" fmla="*/ 138 h 242"/>
                  <a:gd name="T12" fmla="*/ 316 w 319"/>
                  <a:gd name="T13" fmla="*/ 155 h 242"/>
                  <a:gd name="T14" fmla="*/ 319 w 319"/>
                  <a:gd name="T15" fmla="*/ 172 h 242"/>
                  <a:gd name="T16" fmla="*/ 316 w 319"/>
                  <a:gd name="T17" fmla="*/ 190 h 242"/>
                  <a:gd name="T18" fmla="*/ 310 w 319"/>
                  <a:gd name="T19" fmla="*/ 207 h 242"/>
                  <a:gd name="T20" fmla="*/ 298 w 319"/>
                  <a:gd name="T21" fmla="*/ 222 h 242"/>
                  <a:gd name="T22" fmla="*/ 284 w 319"/>
                  <a:gd name="T23" fmla="*/ 233 h 242"/>
                  <a:gd name="T24" fmla="*/ 268 w 319"/>
                  <a:gd name="T25" fmla="*/ 239 h 242"/>
                  <a:gd name="T26" fmla="*/ 250 w 319"/>
                  <a:gd name="T27" fmla="*/ 242 h 242"/>
                  <a:gd name="T28" fmla="*/ 231 w 319"/>
                  <a:gd name="T29" fmla="*/ 239 h 242"/>
                  <a:gd name="T30" fmla="*/ 214 w 319"/>
                  <a:gd name="T31" fmla="*/ 232 h 242"/>
                  <a:gd name="T32" fmla="*/ 34 w 319"/>
                  <a:gd name="T33" fmla="*/ 129 h 242"/>
                  <a:gd name="T34" fmla="*/ 20 w 319"/>
                  <a:gd name="T35" fmla="*/ 118 h 242"/>
                  <a:gd name="T36" fmla="*/ 9 w 319"/>
                  <a:gd name="T37" fmla="*/ 103 h 242"/>
                  <a:gd name="T38" fmla="*/ 2 w 319"/>
                  <a:gd name="T39" fmla="*/ 86 h 242"/>
                  <a:gd name="T40" fmla="*/ 0 w 319"/>
                  <a:gd name="T41" fmla="*/ 70 h 242"/>
                  <a:gd name="T42" fmla="*/ 2 w 319"/>
                  <a:gd name="T43" fmla="*/ 52 h 242"/>
                  <a:gd name="T44" fmla="*/ 9 w 319"/>
                  <a:gd name="T45" fmla="*/ 35 h 242"/>
                  <a:gd name="T46" fmla="*/ 20 w 319"/>
                  <a:gd name="T47" fmla="*/ 20 h 242"/>
                  <a:gd name="T48" fmla="*/ 35 w 319"/>
                  <a:gd name="T49" fmla="*/ 9 h 242"/>
                  <a:gd name="T50" fmla="*/ 51 w 319"/>
                  <a:gd name="T51" fmla="*/ 3 h 242"/>
                  <a:gd name="T52" fmla="*/ 6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69" y="0"/>
                    </a:moveTo>
                    <a:lnTo>
                      <a:pt x="87" y="2"/>
                    </a:lnTo>
                    <a:lnTo>
                      <a:pt x="104" y="10"/>
                    </a:lnTo>
                    <a:lnTo>
                      <a:pt x="285" y="114"/>
                    </a:lnTo>
                    <a:lnTo>
                      <a:pt x="299" y="125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7"/>
                    </a:lnTo>
                    <a:lnTo>
                      <a:pt x="298" y="222"/>
                    </a:lnTo>
                    <a:lnTo>
                      <a:pt x="284" y="233"/>
                    </a:lnTo>
                    <a:lnTo>
                      <a:pt x="268" y="239"/>
                    </a:lnTo>
                    <a:lnTo>
                      <a:pt x="250" y="242"/>
                    </a:lnTo>
                    <a:lnTo>
                      <a:pt x="231" y="239"/>
                    </a:lnTo>
                    <a:lnTo>
                      <a:pt x="214" y="232"/>
                    </a:lnTo>
                    <a:lnTo>
                      <a:pt x="34" y="129"/>
                    </a:lnTo>
                    <a:lnTo>
                      <a:pt x="20" y="118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70"/>
                    </a:lnTo>
                    <a:lnTo>
                      <a:pt x="2" y="52"/>
                    </a:lnTo>
                    <a:lnTo>
                      <a:pt x="9" y="35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40"/>
              <p:cNvSpPr>
                <a:spLocks/>
              </p:cNvSpPr>
              <p:nvPr/>
            </p:nvSpPr>
            <p:spPr bwMode="auto">
              <a:xfrm>
                <a:off x="2833688" y="1927225"/>
                <a:ext cx="77788" cy="31750"/>
              </a:xfrm>
              <a:custGeom>
                <a:avLst/>
                <a:gdLst>
                  <a:gd name="T0" fmla="*/ 70 w 348"/>
                  <a:gd name="T1" fmla="*/ 0 h 139"/>
                  <a:gd name="T2" fmla="*/ 278 w 348"/>
                  <a:gd name="T3" fmla="*/ 0 h 139"/>
                  <a:gd name="T4" fmla="*/ 297 w 348"/>
                  <a:gd name="T5" fmla="*/ 4 h 139"/>
                  <a:gd name="T6" fmla="*/ 314 w 348"/>
                  <a:gd name="T7" fmla="*/ 10 h 139"/>
                  <a:gd name="T8" fmla="*/ 327 w 348"/>
                  <a:gd name="T9" fmla="*/ 21 h 139"/>
                  <a:gd name="T10" fmla="*/ 337 w 348"/>
                  <a:gd name="T11" fmla="*/ 35 h 139"/>
                  <a:gd name="T12" fmla="*/ 345 w 348"/>
                  <a:gd name="T13" fmla="*/ 51 h 139"/>
                  <a:gd name="T14" fmla="*/ 348 w 348"/>
                  <a:gd name="T15" fmla="*/ 70 h 139"/>
                  <a:gd name="T16" fmla="*/ 345 w 348"/>
                  <a:gd name="T17" fmla="*/ 88 h 139"/>
                  <a:gd name="T18" fmla="*/ 337 w 348"/>
                  <a:gd name="T19" fmla="*/ 104 h 139"/>
                  <a:gd name="T20" fmla="*/ 327 w 348"/>
                  <a:gd name="T21" fmla="*/ 119 h 139"/>
                  <a:gd name="T22" fmla="*/ 314 w 348"/>
                  <a:gd name="T23" fmla="*/ 129 h 139"/>
                  <a:gd name="T24" fmla="*/ 297 w 348"/>
                  <a:gd name="T25" fmla="*/ 137 h 139"/>
                  <a:gd name="T26" fmla="*/ 278 w 348"/>
                  <a:gd name="T27" fmla="*/ 139 h 139"/>
                  <a:gd name="T28" fmla="*/ 70 w 348"/>
                  <a:gd name="T29" fmla="*/ 139 h 139"/>
                  <a:gd name="T30" fmla="*/ 52 w 348"/>
                  <a:gd name="T31" fmla="*/ 137 h 139"/>
                  <a:gd name="T32" fmla="*/ 34 w 348"/>
                  <a:gd name="T33" fmla="*/ 129 h 139"/>
                  <a:gd name="T34" fmla="*/ 21 w 348"/>
                  <a:gd name="T35" fmla="*/ 119 h 139"/>
                  <a:gd name="T36" fmla="*/ 10 w 348"/>
                  <a:gd name="T37" fmla="*/ 104 h 139"/>
                  <a:gd name="T38" fmla="*/ 3 w 348"/>
                  <a:gd name="T39" fmla="*/ 88 h 139"/>
                  <a:gd name="T40" fmla="*/ 0 w 348"/>
                  <a:gd name="T41" fmla="*/ 70 h 139"/>
                  <a:gd name="T42" fmla="*/ 3 w 348"/>
                  <a:gd name="T43" fmla="*/ 51 h 139"/>
                  <a:gd name="T44" fmla="*/ 10 w 348"/>
                  <a:gd name="T45" fmla="*/ 35 h 139"/>
                  <a:gd name="T46" fmla="*/ 21 w 348"/>
                  <a:gd name="T47" fmla="*/ 21 h 139"/>
                  <a:gd name="T48" fmla="*/ 34 w 348"/>
                  <a:gd name="T49" fmla="*/ 10 h 139"/>
                  <a:gd name="T50" fmla="*/ 52 w 348"/>
                  <a:gd name="T51" fmla="*/ 4 h 139"/>
                  <a:gd name="T52" fmla="*/ 70 w 34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8" h="139">
                    <a:moveTo>
                      <a:pt x="70" y="0"/>
                    </a:moveTo>
                    <a:lnTo>
                      <a:pt x="278" y="0"/>
                    </a:lnTo>
                    <a:lnTo>
                      <a:pt x="297" y="4"/>
                    </a:lnTo>
                    <a:lnTo>
                      <a:pt x="314" y="10"/>
                    </a:lnTo>
                    <a:lnTo>
                      <a:pt x="327" y="21"/>
                    </a:lnTo>
                    <a:lnTo>
                      <a:pt x="337" y="35"/>
                    </a:lnTo>
                    <a:lnTo>
                      <a:pt x="345" y="51"/>
                    </a:lnTo>
                    <a:lnTo>
                      <a:pt x="348" y="70"/>
                    </a:lnTo>
                    <a:lnTo>
                      <a:pt x="345" y="88"/>
                    </a:lnTo>
                    <a:lnTo>
                      <a:pt x="337" y="104"/>
                    </a:lnTo>
                    <a:lnTo>
                      <a:pt x="327" y="119"/>
                    </a:lnTo>
                    <a:lnTo>
                      <a:pt x="314" y="129"/>
                    </a:lnTo>
                    <a:lnTo>
                      <a:pt x="297" y="137"/>
                    </a:lnTo>
                    <a:lnTo>
                      <a:pt x="278" y="139"/>
                    </a:lnTo>
                    <a:lnTo>
                      <a:pt x="70" y="139"/>
                    </a:lnTo>
                    <a:lnTo>
                      <a:pt x="52" y="137"/>
                    </a:lnTo>
                    <a:lnTo>
                      <a:pt x="34" y="129"/>
                    </a:lnTo>
                    <a:lnTo>
                      <a:pt x="21" y="119"/>
                    </a:lnTo>
                    <a:lnTo>
                      <a:pt x="10" y="104"/>
                    </a:lnTo>
                    <a:lnTo>
                      <a:pt x="3" y="88"/>
                    </a:lnTo>
                    <a:lnTo>
                      <a:pt x="0" y="70"/>
                    </a:lnTo>
                    <a:lnTo>
                      <a:pt x="3" y="51"/>
                    </a:lnTo>
                    <a:lnTo>
                      <a:pt x="10" y="35"/>
                    </a:lnTo>
                    <a:lnTo>
                      <a:pt x="21" y="21"/>
                    </a:lnTo>
                    <a:lnTo>
                      <a:pt x="34" y="10"/>
                    </a:lnTo>
                    <a:lnTo>
                      <a:pt x="52" y="4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41"/>
              <p:cNvSpPr>
                <a:spLocks/>
              </p:cNvSpPr>
              <p:nvPr/>
            </p:nvSpPr>
            <p:spPr bwMode="auto">
              <a:xfrm>
                <a:off x="2792413" y="1751013"/>
                <a:ext cx="71438" cy="55562"/>
              </a:xfrm>
              <a:custGeom>
                <a:avLst/>
                <a:gdLst>
                  <a:gd name="T0" fmla="*/ 250 w 319"/>
                  <a:gd name="T1" fmla="*/ 0 h 241"/>
                  <a:gd name="T2" fmla="*/ 268 w 319"/>
                  <a:gd name="T3" fmla="*/ 3 h 241"/>
                  <a:gd name="T4" fmla="*/ 284 w 319"/>
                  <a:gd name="T5" fmla="*/ 9 h 241"/>
                  <a:gd name="T6" fmla="*/ 298 w 319"/>
                  <a:gd name="T7" fmla="*/ 20 h 241"/>
                  <a:gd name="T8" fmla="*/ 310 w 319"/>
                  <a:gd name="T9" fmla="*/ 34 h 241"/>
                  <a:gd name="T10" fmla="*/ 316 w 319"/>
                  <a:gd name="T11" fmla="*/ 51 h 241"/>
                  <a:gd name="T12" fmla="*/ 319 w 319"/>
                  <a:gd name="T13" fmla="*/ 69 h 241"/>
                  <a:gd name="T14" fmla="*/ 316 w 319"/>
                  <a:gd name="T15" fmla="*/ 87 h 241"/>
                  <a:gd name="T16" fmla="*/ 310 w 319"/>
                  <a:gd name="T17" fmla="*/ 103 h 241"/>
                  <a:gd name="T18" fmla="*/ 299 w 319"/>
                  <a:gd name="T19" fmla="*/ 118 h 241"/>
                  <a:gd name="T20" fmla="*/ 285 w 319"/>
                  <a:gd name="T21" fmla="*/ 129 h 241"/>
                  <a:gd name="T22" fmla="*/ 104 w 319"/>
                  <a:gd name="T23" fmla="*/ 231 h 241"/>
                  <a:gd name="T24" fmla="*/ 87 w 319"/>
                  <a:gd name="T25" fmla="*/ 239 h 241"/>
                  <a:gd name="T26" fmla="*/ 69 w 319"/>
                  <a:gd name="T27" fmla="*/ 241 h 241"/>
                  <a:gd name="T28" fmla="*/ 52 w 319"/>
                  <a:gd name="T29" fmla="*/ 239 h 241"/>
                  <a:gd name="T30" fmla="*/ 35 w 319"/>
                  <a:gd name="T31" fmla="*/ 232 h 241"/>
                  <a:gd name="T32" fmla="*/ 20 w 319"/>
                  <a:gd name="T33" fmla="*/ 221 h 241"/>
                  <a:gd name="T34" fmla="*/ 9 w 319"/>
                  <a:gd name="T35" fmla="*/ 206 h 241"/>
                  <a:gd name="T36" fmla="*/ 2 w 319"/>
                  <a:gd name="T37" fmla="*/ 190 h 241"/>
                  <a:gd name="T38" fmla="*/ 0 w 319"/>
                  <a:gd name="T39" fmla="*/ 172 h 241"/>
                  <a:gd name="T40" fmla="*/ 2 w 319"/>
                  <a:gd name="T41" fmla="*/ 155 h 241"/>
                  <a:gd name="T42" fmla="*/ 9 w 319"/>
                  <a:gd name="T43" fmla="*/ 138 h 241"/>
                  <a:gd name="T44" fmla="*/ 20 w 319"/>
                  <a:gd name="T45" fmla="*/ 124 h 241"/>
                  <a:gd name="T46" fmla="*/ 34 w 319"/>
                  <a:gd name="T47" fmla="*/ 112 h 241"/>
                  <a:gd name="T48" fmla="*/ 214 w 319"/>
                  <a:gd name="T49" fmla="*/ 9 h 241"/>
                  <a:gd name="T50" fmla="*/ 233 w 319"/>
                  <a:gd name="T51" fmla="*/ 3 h 241"/>
                  <a:gd name="T52" fmla="*/ 250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250" y="0"/>
                    </a:moveTo>
                    <a:lnTo>
                      <a:pt x="268" y="3"/>
                    </a:lnTo>
                    <a:lnTo>
                      <a:pt x="284" y="9"/>
                    </a:lnTo>
                    <a:lnTo>
                      <a:pt x="298" y="20"/>
                    </a:lnTo>
                    <a:lnTo>
                      <a:pt x="310" y="34"/>
                    </a:lnTo>
                    <a:lnTo>
                      <a:pt x="316" y="51"/>
                    </a:lnTo>
                    <a:lnTo>
                      <a:pt x="319" y="69"/>
                    </a:lnTo>
                    <a:lnTo>
                      <a:pt x="316" y="87"/>
                    </a:lnTo>
                    <a:lnTo>
                      <a:pt x="310" y="103"/>
                    </a:lnTo>
                    <a:lnTo>
                      <a:pt x="299" y="118"/>
                    </a:lnTo>
                    <a:lnTo>
                      <a:pt x="285" y="129"/>
                    </a:lnTo>
                    <a:lnTo>
                      <a:pt x="104" y="231"/>
                    </a:lnTo>
                    <a:lnTo>
                      <a:pt x="87" y="239"/>
                    </a:lnTo>
                    <a:lnTo>
                      <a:pt x="69" y="241"/>
                    </a:lnTo>
                    <a:lnTo>
                      <a:pt x="52" y="239"/>
                    </a:lnTo>
                    <a:lnTo>
                      <a:pt x="35" y="232"/>
                    </a:lnTo>
                    <a:lnTo>
                      <a:pt x="20" y="221"/>
                    </a:lnTo>
                    <a:lnTo>
                      <a:pt x="9" y="206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20" y="124"/>
                    </a:lnTo>
                    <a:lnTo>
                      <a:pt x="34" y="112"/>
                    </a:lnTo>
                    <a:lnTo>
                      <a:pt x="214" y="9"/>
                    </a:lnTo>
                    <a:lnTo>
                      <a:pt x="233" y="3"/>
                    </a:lnTo>
                    <a:lnTo>
                      <a:pt x="2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42"/>
              <p:cNvSpPr>
                <a:spLocks/>
              </p:cNvSpPr>
              <p:nvPr/>
            </p:nvSpPr>
            <p:spPr bwMode="auto">
              <a:xfrm>
                <a:off x="2679700" y="1622425"/>
                <a:ext cx="55563" cy="71437"/>
              </a:xfrm>
              <a:custGeom>
                <a:avLst/>
                <a:gdLst>
                  <a:gd name="T0" fmla="*/ 172 w 243"/>
                  <a:gd name="T1" fmla="*/ 0 h 316"/>
                  <a:gd name="T2" fmla="*/ 191 w 243"/>
                  <a:gd name="T3" fmla="*/ 2 h 316"/>
                  <a:gd name="T4" fmla="*/ 208 w 243"/>
                  <a:gd name="T5" fmla="*/ 10 h 316"/>
                  <a:gd name="T6" fmla="*/ 222 w 243"/>
                  <a:gd name="T7" fmla="*/ 21 h 316"/>
                  <a:gd name="T8" fmla="*/ 234 w 243"/>
                  <a:gd name="T9" fmla="*/ 34 h 316"/>
                  <a:gd name="T10" fmla="*/ 241 w 243"/>
                  <a:gd name="T11" fmla="*/ 51 h 316"/>
                  <a:gd name="T12" fmla="*/ 243 w 243"/>
                  <a:gd name="T13" fmla="*/ 68 h 316"/>
                  <a:gd name="T14" fmla="*/ 241 w 243"/>
                  <a:gd name="T15" fmla="*/ 86 h 316"/>
                  <a:gd name="T16" fmla="*/ 234 w 243"/>
                  <a:gd name="T17" fmla="*/ 103 h 316"/>
                  <a:gd name="T18" fmla="*/ 129 w 243"/>
                  <a:gd name="T19" fmla="*/ 282 h 316"/>
                  <a:gd name="T20" fmla="*/ 118 w 243"/>
                  <a:gd name="T21" fmla="*/ 297 h 316"/>
                  <a:gd name="T22" fmla="*/ 103 w 243"/>
                  <a:gd name="T23" fmla="*/ 308 h 316"/>
                  <a:gd name="T24" fmla="*/ 87 w 243"/>
                  <a:gd name="T25" fmla="*/ 314 h 316"/>
                  <a:gd name="T26" fmla="*/ 69 w 243"/>
                  <a:gd name="T27" fmla="*/ 316 h 316"/>
                  <a:gd name="T28" fmla="*/ 52 w 243"/>
                  <a:gd name="T29" fmla="*/ 314 h 316"/>
                  <a:gd name="T30" fmla="*/ 35 w 243"/>
                  <a:gd name="T31" fmla="*/ 307 h 316"/>
                  <a:gd name="T32" fmla="*/ 19 w 243"/>
                  <a:gd name="T33" fmla="*/ 296 h 316"/>
                  <a:gd name="T34" fmla="*/ 9 w 243"/>
                  <a:gd name="T35" fmla="*/ 282 h 316"/>
                  <a:gd name="T36" fmla="*/ 2 w 243"/>
                  <a:gd name="T37" fmla="*/ 265 h 316"/>
                  <a:gd name="T38" fmla="*/ 0 w 243"/>
                  <a:gd name="T39" fmla="*/ 248 h 316"/>
                  <a:gd name="T40" fmla="*/ 2 w 243"/>
                  <a:gd name="T41" fmla="*/ 230 h 316"/>
                  <a:gd name="T42" fmla="*/ 9 w 243"/>
                  <a:gd name="T43" fmla="*/ 214 h 316"/>
                  <a:gd name="T44" fmla="*/ 113 w 243"/>
                  <a:gd name="T45" fmla="*/ 34 h 316"/>
                  <a:gd name="T46" fmla="*/ 125 w 243"/>
                  <a:gd name="T47" fmla="*/ 20 h 316"/>
                  <a:gd name="T48" fmla="*/ 140 w 243"/>
                  <a:gd name="T49" fmla="*/ 9 h 316"/>
                  <a:gd name="T50" fmla="*/ 155 w 243"/>
                  <a:gd name="T51" fmla="*/ 2 h 316"/>
                  <a:gd name="T52" fmla="*/ 172 w 243"/>
                  <a:gd name="T53" fmla="*/ 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6">
                    <a:moveTo>
                      <a:pt x="172" y="0"/>
                    </a:moveTo>
                    <a:lnTo>
                      <a:pt x="191" y="2"/>
                    </a:lnTo>
                    <a:lnTo>
                      <a:pt x="208" y="10"/>
                    </a:lnTo>
                    <a:lnTo>
                      <a:pt x="222" y="21"/>
                    </a:lnTo>
                    <a:lnTo>
                      <a:pt x="234" y="34"/>
                    </a:lnTo>
                    <a:lnTo>
                      <a:pt x="241" y="51"/>
                    </a:lnTo>
                    <a:lnTo>
                      <a:pt x="243" y="68"/>
                    </a:lnTo>
                    <a:lnTo>
                      <a:pt x="241" y="86"/>
                    </a:lnTo>
                    <a:lnTo>
                      <a:pt x="234" y="103"/>
                    </a:lnTo>
                    <a:lnTo>
                      <a:pt x="129" y="282"/>
                    </a:lnTo>
                    <a:lnTo>
                      <a:pt x="118" y="297"/>
                    </a:lnTo>
                    <a:lnTo>
                      <a:pt x="103" y="308"/>
                    </a:lnTo>
                    <a:lnTo>
                      <a:pt x="87" y="314"/>
                    </a:lnTo>
                    <a:lnTo>
                      <a:pt x="69" y="316"/>
                    </a:lnTo>
                    <a:lnTo>
                      <a:pt x="52" y="314"/>
                    </a:lnTo>
                    <a:lnTo>
                      <a:pt x="35" y="307"/>
                    </a:lnTo>
                    <a:lnTo>
                      <a:pt x="19" y="296"/>
                    </a:lnTo>
                    <a:lnTo>
                      <a:pt x="9" y="282"/>
                    </a:lnTo>
                    <a:lnTo>
                      <a:pt x="2" y="265"/>
                    </a:lnTo>
                    <a:lnTo>
                      <a:pt x="0" y="248"/>
                    </a:lnTo>
                    <a:lnTo>
                      <a:pt x="2" y="230"/>
                    </a:lnTo>
                    <a:lnTo>
                      <a:pt x="9" y="214"/>
                    </a:lnTo>
                    <a:lnTo>
                      <a:pt x="113" y="34"/>
                    </a:lnTo>
                    <a:lnTo>
                      <a:pt x="125" y="20"/>
                    </a:lnTo>
                    <a:lnTo>
                      <a:pt x="140" y="9"/>
                    </a:lnTo>
                    <a:lnTo>
                      <a:pt x="155" y="2"/>
                    </a:lnTo>
                    <a:lnTo>
                      <a:pt x="1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43"/>
              <p:cNvSpPr>
                <a:spLocks/>
              </p:cNvSpPr>
              <p:nvPr/>
            </p:nvSpPr>
            <p:spPr bwMode="auto">
              <a:xfrm>
                <a:off x="2503488" y="1811338"/>
                <a:ext cx="76200" cy="242887"/>
              </a:xfrm>
              <a:custGeom>
                <a:avLst/>
                <a:gdLst>
                  <a:gd name="T0" fmla="*/ 167 w 334"/>
                  <a:gd name="T1" fmla="*/ 0 h 1073"/>
                  <a:gd name="T2" fmla="*/ 201 w 334"/>
                  <a:gd name="T3" fmla="*/ 2 h 1073"/>
                  <a:gd name="T4" fmla="*/ 230 w 334"/>
                  <a:gd name="T5" fmla="*/ 8 h 1073"/>
                  <a:gd name="T6" fmla="*/ 258 w 334"/>
                  <a:gd name="T7" fmla="*/ 18 h 1073"/>
                  <a:gd name="T8" fmla="*/ 280 w 334"/>
                  <a:gd name="T9" fmla="*/ 33 h 1073"/>
                  <a:gd name="T10" fmla="*/ 300 w 334"/>
                  <a:gd name="T11" fmla="*/ 51 h 1073"/>
                  <a:gd name="T12" fmla="*/ 314 w 334"/>
                  <a:gd name="T13" fmla="*/ 72 h 1073"/>
                  <a:gd name="T14" fmla="*/ 326 w 334"/>
                  <a:gd name="T15" fmla="*/ 98 h 1073"/>
                  <a:gd name="T16" fmla="*/ 331 w 334"/>
                  <a:gd name="T17" fmla="*/ 128 h 1073"/>
                  <a:gd name="T18" fmla="*/ 334 w 334"/>
                  <a:gd name="T19" fmla="*/ 162 h 1073"/>
                  <a:gd name="T20" fmla="*/ 334 w 334"/>
                  <a:gd name="T21" fmla="*/ 406 h 1073"/>
                  <a:gd name="T22" fmla="*/ 332 w 334"/>
                  <a:gd name="T23" fmla="*/ 438 h 1073"/>
                  <a:gd name="T24" fmla="*/ 329 w 334"/>
                  <a:gd name="T25" fmla="*/ 471 h 1073"/>
                  <a:gd name="T26" fmla="*/ 326 w 334"/>
                  <a:gd name="T27" fmla="*/ 505 h 1073"/>
                  <a:gd name="T28" fmla="*/ 260 w 334"/>
                  <a:gd name="T29" fmla="*/ 996 h 1073"/>
                  <a:gd name="T30" fmla="*/ 255 w 334"/>
                  <a:gd name="T31" fmla="*/ 1019 h 1073"/>
                  <a:gd name="T32" fmla="*/ 247 w 334"/>
                  <a:gd name="T33" fmla="*/ 1039 h 1073"/>
                  <a:gd name="T34" fmla="*/ 237 w 334"/>
                  <a:gd name="T35" fmla="*/ 1052 h 1073"/>
                  <a:gd name="T36" fmla="*/ 224 w 334"/>
                  <a:gd name="T37" fmla="*/ 1062 h 1073"/>
                  <a:gd name="T38" fmla="*/ 208 w 334"/>
                  <a:gd name="T39" fmla="*/ 1069 h 1073"/>
                  <a:gd name="T40" fmla="*/ 188 w 334"/>
                  <a:gd name="T41" fmla="*/ 1072 h 1073"/>
                  <a:gd name="T42" fmla="*/ 167 w 334"/>
                  <a:gd name="T43" fmla="*/ 1073 h 1073"/>
                  <a:gd name="T44" fmla="*/ 145 w 334"/>
                  <a:gd name="T45" fmla="*/ 1072 h 1073"/>
                  <a:gd name="T46" fmla="*/ 126 w 334"/>
                  <a:gd name="T47" fmla="*/ 1069 h 1073"/>
                  <a:gd name="T48" fmla="*/ 110 w 334"/>
                  <a:gd name="T49" fmla="*/ 1062 h 1073"/>
                  <a:gd name="T50" fmla="*/ 96 w 334"/>
                  <a:gd name="T51" fmla="*/ 1052 h 1073"/>
                  <a:gd name="T52" fmla="*/ 86 w 334"/>
                  <a:gd name="T53" fmla="*/ 1039 h 1073"/>
                  <a:gd name="T54" fmla="*/ 78 w 334"/>
                  <a:gd name="T55" fmla="*/ 1019 h 1073"/>
                  <a:gd name="T56" fmla="*/ 74 w 334"/>
                  <a:gd name="T57" fmla="*/ 996 h 1073"/>
                  <a:gd name="T58" fmla="*/ 8 w 334"/>
                  <a:gd name="T59" fmla="*/ 505 h 1073"/>
                  <a:gd name="T60" fmla="*/ 5 w 334"/>
                  <a:gd name="T61" fmla="*/ 471 h 1073"/>
                  <a:gd name="T62" fmla="*/ 1 w 334"/>
                  <a:gd name="T63" fmla="*/ 438 h 1073"/>
                  <a:gd name="T64" fmla="*/ 0 w 334"/>
                  <a:gd name="T65" fmla="*/ 406 h 1073"/>
                  <a:gd name="T66" fmla="*/ 0 w 334"/>
                  <a:gd name="T67" fmla="*/ 162 h 1073"/>
                  <a:gd name="T68" fmla="*/ 2 w 334"/>
                  <a:gd name="T69" fmla="*/ 128 h 1073"/>
                  <a:gd name="T70" fmla="*/ 8 w 334"/>
                  <a:gd name="T71" fmla="*/ 98 h 1073"/>
                  <a:gd name="T72" fmla="*/ 19 w 334"/>
                  <a:gd name="T73" fmla="*/ 72 h 1073"/>
                  <a:gd name="T74" fmla="*/ 34 w 334"/>
                  <a:gd name="T75" fmla="*/ 51 h 1073"/>
                  <a:gd name="T76" fmla="*/ 53 w 334"/>
                  <a:gd name="T77" fmla="*/ 33 h 1073"/>
                  <a:gd name="T78" fmla="*/ 76 w 334"/>
                  <a:gd name="T79" fmla="*/ 18 h 1073"/>
                  <a:gd name="T80" fmla="*/ 103 w 334"/>
                  <a:gd name="T81" fmla="*/ 8 h 1073"/>
                  <a:gd name="T82" fmla="*/ 133 w 334"/>
                  <a:gd name="T83" fmla="*/ 2 h 1073"/>
                  <a:gd name="T84" fmla="*/ 167 w 334"/>
                  <a:gd name="T85" fmla="*/ 0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4" h="1073">
                    <a:moveTo>
                      <a:pt x="167" y="0"/>
                    </a:moveTo>
                    <a:lnTo>
                      <a:pt x="201" y="2"/>
                    </a:lnTo>
                    <a:lnTo>
                      <a:pt x="230" y="8"/>
                    </a:lnTo>
                    <a:lnTo>
                      <a:pt x="258" y="18"/>
                    </a:lnTo>
                    <a:lnTo>
                      <a:pt x="280" y="33"/>
                    </a:lnTo>
                    <a:lnTo>
                      <a:pt x="300" y="51"/>
                    </a:lnTo>
                    <a:lnTo>
                      <a:pt x="314" y="72"/>
                    </a:lnTo>
                    <a:lnTo>
                      <a:pt x="326" y="98"/>
                    </a:lnTo>
                    <a:lnTo>
                      <a:pt x="331" y="128"/>
                    </a:lnTo>
                    <a:lnTo>
                      <a:pt x="334" y="162"/>
                    </a:lnTo>
                    <a:lnTo>
                      <a:pt x="334" y="406"/>
                    </a:lnTo>
                    <a:lnTo>
                      <a:pt x="332" y="438"/>
                    </a:lnTo>
                    <a:lnTo>
                      <a:pt x="329" y="471"/>
                    </a:lnTo>
                    <a:lnTo>
                      <a:pt x="326" y="505"/>
                    </a:lnTo>
                    <a:lnTo>
                      <a:pt x="260" y="996"/>
                    </a:lnTo>
                    <a:lnTo>
                      <a:pt x="255" y="1019"/>
                    </a:lnTo>
                    <a:lnTo>
                      <a:pt x="247" y="1039"/>
                    </a:lnTo>
                    <a:lnTo>
                      <a:pt x="237" y="1052"/>
                    </a:lnTo>
                    <a:lnTo>
                      <a:pt x="224" y="1062"/>
                    </a:lnTo>
                    <a:lnTo>
                      <a:pt x="208" y="1069"/>
                    </a:lnTo>
                    <a:lnTo>
                      <a:pt x="188" y="1072"/>
                    </a:lnTo>
                    <a:lnTo>
                      <a:pt x="167" y="1073"/>
                    </a:lnTo>
                    <a:lnTo>
                      <a:pt x="145" y="1072"/>
                    </a:lnTo>
                    <a:lnTo>
                      <a:pt x="126" y="1069"/>
                    </a:lnTo>
                    <a:lnTo>
                      <a:pt x="110" y="1062"/>
                    </a:lnTo>
                    <a:lnTo>
                      <a:pt x="96" y="1052"/>
                    </a:lnTo>
                    <a:lnTo>
                      <a:pt x="86" y="1039"/>
                    </a:lnTo>
                    <a:lnTo>
                      <a:pt x="78" y="1019"/>
                    </a:lnTo>
                    <a:lnTo>
                      <a:pt x="74" y="996"/>
                    </a:lnTo>
                    <a:lnTo>
                      <a:pt x="8" y="505"/>
                    </a:lnTo>
                    <a:lnTo>
                      <a:pt x="5" y="471"/>
                    </a:lnTo>
                    <a:lnTo>
                      <a:pt x="1" y="438"/>
                    </a:lnTo>
                    <a:lnTo>
                      <a:pt x="0" y="406"/>
                    </a:lnTo>
                    <a:lnTo>
                      <a:pt x="0" y="162"/>
                    </a:lnTo>
                    <a:lnTo>
                      <a:pt x="2" y="128"/>
                    </a:lnTo>
                    <a:lnTo>
                      <a:pt x="8" y="98"/>
                    </a:lnTo>
                    <a:lnTo>
                      <a:pt x="19" y="72"/>
                    </a:lnTo>
                    <a:lnTo>
                      <a:pt x="34" y="51"/>
                    </a:lnTo>
                    <a:lnTo>
                      <a:pt x="53" y="33"/>
                    </a:lnTo>
                    <a:lnTo>
                      <a:pt x="76" y="18"/>
                    </a:lnTo>
                    <a:lnTo>
                      <a:pt x="103" y="8"/>
                    </a:lnTo>
                    <a:lnTo>
                      <a:pt x="133" y="2"/>
                    </a:lnTo>
                    <a:lnTo>
                      <a:pt x="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44"/>
              <p:cNvSpPr>
                <a:spLocks/>
              </p:cNvSpPr>
              <p:nvPr/>
            </p:nvSpPr>
            <p:spPr bwMode="auto">
              <a:xfrm>
                <a:off x="2501900" y="2085975"/>
                <a:ext cx="79375" cy="77787"/>
              </a:xfrm>
              <a:custGeom>
                <a:avLst/>
                <a:gdLst>
                  <a:gd name="T0" fmla="*/ 174 w 347"/>
                  <a:gd name="T1" fmla="*/ 0 h 344"/>
                  <a:gd name="T2" fmla="*/ 209 w 347"/>
                  <a:gd name="T3" fmla="*/ 4 h 344"/>
                  <a:gd name="T4" fmla="*/ 241 w 347"/>
                  <a:gd name="T5" fmla="*/ 14 h 344"/>
                  <a:gd name="T6" fmla="*/ 270 w 347"/>
                  <a:gd name="T7" fmla="*/ 30 h 344"/>
                  <a:gd name="T8" fmla="*/ 296 w 347"/>
                  <a:gd name="T9" fmla="*/ 50 h 344"/>
                  <a:gd name="T10" fmla="*/ 318 w 347"/>
                  <a:gd name="T11" fmla="*/ 76 h 344"/>
                  <a:gd name="T12" fmla="*/ 334 w 347"/>
                  <a:gd name="T13" fmla="*/ 106 h 344"/>
                  <a:gd name="T14" fmla="*/ 344 w 347"/>
                  <a:gd name="T15" fmla="*/ 138 h 344"/>
                  <a:gd name="T16" fmla="*/ 347 w 347"/>
                  <a:gd name="T17" fmla="*/ 172 h 344"/>
                  <a:gd name="T18" fmla="*/ 344 w 347"/>
                  <a:gd name="T19" fmla="*/ 207 h 344"/>
                  <a:gd name="T20" fmla="*/ 334 w 347"/>
                  <a:gd name="T21" fmla="*/ 240 h 344"/>
                  <a:gd name="T22" fmla="*/ 318 w 347"/>
                  <a:gd name="T23" fmla="*/ 269 h 344"/>
                  <a:gd name="T24" fmla="*/ 296 w 347"/>
                  <a:gd name="T25" fmla="*/ 294 h 344"/>
                  <a:gd name="T26" fmla="*/ 270 w 347"/>
                  <a:gd name="T27" fmla="*/ 315 h 344"/>
                  <a:gd name="T28" fmla="*/ 241 w 347"/>
                  <a:gd name="T29" fmla="*/ 331 h 344"/>
                  <a:gd name="T30" fmla="*/ 209 w 347"/>
                  <a:gd name="T31" fmla="*/ 341 h 344"/>
                  <a:gd name="T32" fmla="*/ 174 w 347"/>
                  <a:gd name="T33" fmla="*/ 344 h 344"/>
                  <a:gd name="T34" fmla="*/ 139 w 347"/>
                  <a:gd name="T35" fmla="*/ 341 h 344"/>
                  <a:gd name="T36" fmla="*/ 107 w 347"/>
                  <a:gd name="T37" fmla="*/ 331 h 344"/>
                  <a:gd name="T38" fmla="*/ 77 w 347"/>
                  <a:gd name="T39" fmla="*/ 315 h 344"/>
                  <a:gd name="T40" fmla="*/ 51 w 347"/>
                  <a:gd name="T41" fmla="*/ 294 h 344"/>
                  <a:gd name="T42" fmla="*/ 30 w 347"/>
                  <a:gd name="T43" fmla="*/ 269 h 344"/>
                  <a:gd name="T44" fmla="*/ 14 w 347"/>
                  <a:gd name="T45" fmla="*/ 240 h 344"/>
                  <a:gd name="T46" fmla="*/ 4 w 347"/>
                  <a:gd name="T47" fmla="*/ 207 h 344"/>
                  <a:gd name="T48" fmla="*/ 0 w 347"/>
                  <a:gd name="T49" fmla="*/ 172 h 344"/>
                  <a:gd name="T50" fmla="*/ 4 w 347"/>
                  <a:gd name="T51" fmla="*/ 138 h 344"/>
                  <a:gd name="T52" fmla="*/ 14 w 347"/>
                  <a:gd name="T53" fmla="*/ 106 h 344"/>
                  <a:gd name="T54" fmla="*/ 30 w 347"/>
                  <a:gd name="T55" fmla="*/ 76 h 344"/>
                  <a:gd name="T56" fmla="*/ 51 w 347"/>
                  <a:gd name="T57" fmla="*/ 50 h 344"/>
                  <a:gd name="T58" fmla="*/ 77 w 347"/>
                  <a:gd name="T59" fmla="*/ 30 h 344"/>
                  <a:gd name="T60" fmla="*/ 107 w 347"/>
                  <a:gd name="T61" fmla="*/ 14 h 344"/>
                  <a:gd name="T62" fmla="*/ 139 w 347"/>
                  <a:gd name="T63" fmla="*/ 4 h 344"/>
                  <a:gd name="T64" fmla="*/ 174 w 347"/>
                  <a:gd name="T6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47" h="344">
                    <a:moveTo>
                      <a:pt x="174" y="0"/>
                    </a:moveTo>
                    <a:lnTo>
                      <a:pt x="209" y="4"/>
                    </a:lnTo>
                    <a:lnTo>
                      <a:pt x="241" y="14"/>
                    </a:lnTo>
                    <a:lnTo>
                      <a:pt x="270" y="30"/>
                    </a:lnTo>
                    <a:lnTo>
                      <a:pt x="296" y="50"/>
                    </a:lnTo>
                    <a:lnTo>
                      <a:pt x="318" y="76"/>
                    </a:lnTo>
                    <a:lnTo>
                      <a:pt x="334" y="106"/>
                    </a:lnTo>
                    <a:lnTo>
                      <a:pt x="344" y="138"/>
                    </a:lnTo>
                    <a:lnTo>
                      <a:pt x="347" y="172"/>
                    </a:lnTo>
                    <a:lnTo>
                      <a:pt x="344" y="207"/>
                    </a:lnTo>
                    <a:lnTo>
                      <a:pt x="334" y="240"/>
                    </a:lnTo>
                    <a:lnTo>
                      <a:pt x="318" y="269"/>
                    </a:lnTo>
                    <a:lnTo>
                      <a:pt x="296" y="294"/>
                    </a:lnTo>
                    <a:lnTo>
                      <a:pt x="270" y="315"/>
                    </a:lnTo>
                    <a:lnTo>
                      <a:pt x="241" y="331"/>
                    </a:lnTo>
                    <a:lnTo>
                      <a:pt x="209" y="341"/>
                    </a:lnTo>
                    <a:lnTo>
                      <a:pt x="174" y="344"/>
                    </a:lnTo>
                    <a:lnTo>
                      <a:pt x="139" y="341"/>
                    </a:lnTo>
                    <a:lnTo>
                      <a:pt x="107" y="331"/>
                    </a:lnTo>
                    <a:lnTo>
                      <a:pt x="77" y="315"/>
                    </a:lnTo>
                    <a:lnTo>
                      <a:pt x="51" y="294"/>
                    </a:lnTo>
                    <a:lnTo>
                      <a:pt x="30" y="269"/>
                    </a:lnTo>
                    <a:lnTo>
                      <a:pt x="14" y="240"/>
                    </a:lnTo>
                    <a:lnTo>
                      <a:pt x="4" y="207"/>
                    </a:lnTo>
                    <a:lnTo>
                      <a:pt x="0" y="172"/>
                    </a:lnTo>
                    <a:lnTo>
                      <a:pt x="4" y="138"/>
                    </a:lnTo>
                    <a:lnTo>
                      <a:pt x="14" y="106"/>
                    </a:lnTo>
                    <a:lnTo>
                      <a:pt x="30" y="76"/>
                    </a:lnTo>
                    <a:lnTo>
                      <a:pt x="51" y="50"/>
                    </a:lnTo>
                    <a:lnTo>
                      <a:pt x="77" y="30"/>
                    </a:lnTo>
                    <a:lnTo>
                      <a:pt x="107" y="14"/>
                    </a:lnTo>
                    <a:lnTo>
                      <a:pt x="139" y="4"/>
                    </a:lnTo>
                    <a:lnTo>
                      <a:pt x="1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0" name="Freeform 49"/>
            <p:cNvSpPr>
              <a:spLocks noEditPoints="1"/>
            </p:cNvSpPr>
            <p:nvPr/>
          </p:nvSpPr>
          <p:spPr bwMode="auto">
            <a:xfrm>
              <a:off x="3756177" y="1993520"/>
              <a:ext cx="537712" cy="537712"/>
            </a:xfrm>
            <a:custGeom>
              <a:avLst/>
              <a:gdLst>
                <a:gd name="T0" fmla="*/ 2959 w 3962"/>
                <a:gd name="T1" fmla="*/ 2546 h 3963"/>
                <a:gd name="T2" fmla="*/ 3397 w 3962"/>
                <a:gd name="T3" fmla="*/ 2984 h 3963"/>
                <a:gd name="T4" fmla="*/ 3464 w 3962"/>
                <a:gd name="T5" fmla="*/ 3124 h 3963"/>
                <a:gd name="T6" fmla="*/ 3343 w 3962"/>
                <a:gd name="T7" fmla="*/ 3219 h 3963"/>
                <a:gd name="T8" fmla="*/ 2736 w 3962"/>
                <a:gd name="T9" fmla="*/ 3150 h 3963"/>
                <a:gd name="T10" fmla="*/ 2752 w 3962"/>
                <a:gd name="T11" fmla="*/ 2523 h 3963"/>
                <a:gd name="T12" fmla="*/ 2896 w 3962"/>
                <a:gd name="T13" fmla="*/ 2232 h 3963"/>
                <a:gd name="T14" fmla="*/ 2500 w 3962"/>
                <a:gd name="T15" fmla="*/ 2399 h 3963"/>
                <a:gd name="T16" fmla="*/ 2262 w 3962"/>
                <a:gd name="T17" fmla="*/ 2752 h 3963"/>
                <a:gd name="T18" fmla="*/ 2262 w 3962"/>
                <a:gd name="T19" fmla="*/ 3193 h 3963"/>
                <a:gd name="T20" fmla="*/ 2500 w 3962"/>
                <a:gd name="T21" fmla="*/ 3544 h 3963"/>
                <a:gd name="T22" fmla="*/ 2896 w 3962"/>
                <a:gd name="T23" fmla="*/ 3711 h 3963"/>
                <a:gd name="T24" fmla="*/ 3325 w 3962"/>
                <a:gd name="T25" fmla="*/ 3625 h 3963"/>
                <a:gd name="T26" fmla="*/ 3625 w 3962"/>
                <a:gd name="T27" fmla="*/ 3325 h 3963"/>
                <a:gd name="T28" fmla="*/ 3711 w 3962"/>
                <a:gd name="T29" fmla="*/ 2896 h 3963"/>
                <a:gd name="T30" fmla="*/ 3544 w 3962"/>
                <a:gd name="T31" fmla="*/ 2500 h 3963"/>
                <a:gd name="T32" fmla="*/ 3193 w 3962"/>
                <a:gd name="T33" fmla="*/ 2262 h 3963"/>
                <a:gd name="T34" fmla="*/ 1734 w 3962"/>
                <a:gd name="T35" fmla="*/ 2724 h 3963"/>
                <a:gd name="T36" fmla="*/ 495 w 3962"/>
                <a:gd name="T37" fmla="*/ 2724 h 3963"/>
                <a:gd name="T38" fmla="*/ 3300 w 3962"/>
                <a:gd name="T39" fmla="*/ 2037 h 3963"/>
                <a:gd name="T40" fmla="*/ 3700 w 3962"/>
                <a:gd name="T41" fmla="*/ 2300 h 3963"/>
                <a:gd name="T42" fmla="*/ 3930 w 3962"/>
                <a:gd name="T43" fmla="*/ 2722 h 3963"/>
                <a:gd name="T44" fmla="*/ 3930 w 3962"/>
                <a:gd name="T45" fmla="*/ 3222 h 3963"/>
                <a:gd name="T46" fmla="*/ 3700 w 3962"/>
                <a:gd name="T47" fmla="*/ 3643 h 3963"/>
                <a:gd name="T48" fmla="*/ 3300 w 3962"/>
                <a:gd name="T49" fmla="*/ 3907 h 3963"/>
                <a:gd name="T50" fmla="*/ 2802 w 3962"/>
                <a:gd name="T51" fmla="*/ 3948 h 3963"/>
                <a:gd name="T52" fmla="*/ 2361 w 3962"/>
                <a:gd name="T53" fmla="*/ 3752 h 3963"/>
                <a:gd name="T54" fmla="*/ 2067 w 3962"/>
                <a:gd name="T55" fmla="*/ 3376 h 3963"/>
                <a:gd name="T56" fmla="*/ 1984 w 3962"/>
                <a:gd name="T57" fmla="*/ 2887 h 3963"/>
                <a:gd name="T58" fmla="*/ 2144 w 3962"/>
                <a:gd name="T59" fmla="*/ 2426 h 3963"/>
                <a:gd name="T60" fmla="*/ 2495 w 3962"/>
                <a:gd name="T61" fmla="*/ 2103 h 3963"/>
                <a:gd name="T62" fmla="*/ 2972 w 3962"/>
                <a:gd name="T63" fmla="*/ 1982 h 3963"/>
                <a:gd name="T64" fmla="*/ 1238 w 3962"/>
                <a:gd name="T65" fmla="*/ 1486 h 3963"/>
                <a:gd name="T66" fmla="*/ 990 w 3962"/>
                <a:gd name="T67" fmla="*/ 1486 h 3963"/>
                <a:gd name="T68" fmla="*/ 371 w 3962"/>
                <a:gd name="T69" fmla="*/ 619 h 3963"/>
                <a:gd name="T70" fmla="*/ 473 w 3962"/>
                <a:gd name="T71" fmla="*/ 819 h 3963"/>
                <a:gd name="T72" fmla="*/ 697 w 3962"/>
                <a:gd name="T73" fmla="*/ 854 h 3963"/>
                <a:gd name="T74" fmla="*/ 854 w 3962"/>
                <a:gd name="T75" fmla="*/ 697 h 3963"/>
                <a:gd name="T76" fmla="*/ 2355 w 3962"/>
                <a:gd name="T77" fmla="*/ 659 h 3963"/>
                <a:gd name="T78" fmla="*/ 2487 w 3962"/>
                <a:gd name="T79" fmla="*/ 839 h 3963"/>
                <a:gd name="T80" fmla="*/ 2714 w 3962"/>
                <a:gd name="T81" fmla="*/ 839 h 3963"/>
                <a:gd name="T82" fmla="*/ 2844 w 3962"/>
                <a:gd name="T83" fmla="*/ 659 h 3963"/>
                <a:gd name="T84" fmla="*/ 3074 w 3962"/>
                <a:gd name="T85" fmla="*/ 526 h 3963"/>
                <a:gd name="T86" fmla="*/ 3215 w 3962"/>
                <a:gd name="T87" fmla="*/ 724 h 3963"/>
                <a:gd name="T88" fmla="*/ 248 w 3962"/>
                <a:gd name="T89" fmla="*/ 2947 h 3963"/>
                <a:gd name="T90" fmla="*/ 268 w 3962"/>
                <a:gd name="T91" fmla="*/ 3219 h 3963"/>
                <a:gd name="T92" fmla="*/ 52 w 3962"/>
                <a:gd name="T93" fmla="*/ 3108 h 3963"/>
                <a:gd name="T94" fmla="*/ 3 w 3962"/>
                <a:gd name="T95" fmla="*/ 724 h 3963"/>
                <a:gd name="T96" fmla="*/ 144 w 3962"/>
                <a:gd name="T97" fmla="*/ 526 h 3963"/>
                <a:gd name="T98" fmla="*/ 2654 w 3962"/>
                <a:gd name="T99" fmla="*/ 13 h 3963"/>
                <a:gd name="T100" fmla="*/ 2724 w 3962"/>
                <a:gd name="T101" fmla="*/ 619 h 3963"/>
                <a:gd name="T102" fmla="*/ 2629 w 3962"/>
                <a:gd name="T103" fmla="*/ 739 h 3963"/>
                <a:gd name="T104" fmla="*/ 2489 w 3962"/>
                <a:gd name="T105" fmla="*/ 673 h 3963"/>
                <a:gd name="T106" fmla="*/ 2503 w 3962"/>
                <a:gd name="T107" fmla="*/ 47 h 3963"/>
                <a:gd name="T108" fmla="*/ 647 w 3962"/>
                <a:gd name="T109" fmla="*/ 3 h 3963"/>
                <a:gd name="T110" fmla="*/ 743 w 3962"/>
                <a:gd name="T111" fmla="*/ 124 h 3963"/>
                <a:gd name="T112" fmla="*/ 673 w 3962"/>
                <a:gd name="T113" fmla="*/ 730 h 3963"/>
                <a:gd name="T114" fmla="*/ 523 w 3962"/>
                <a:gd name="T115" fmla="*/ 696 h 3963"/>
                <a:gd name="T116" fmla="*/ 508 w 3962"/>
                <a:gd name="T117" fmla="*/ 69 h 3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62" h="3963">
                  <a:moveTo>
                    <a:pt x="2848" y="2477"/>
                  </a:moveTo>
                  <a:lnTo>
                    <a:pt x="2876" y="2479"/>
                  </a:lnTo>
                  <a:lnTo>
                    <a:pt x="2902" y="2489"/>
                  </a:lnTo>
                  <a:lnTo>
                    <a:pt x="2925" y="2503"/>
                  </a:lnTo>
                  <a:lnTo>
                    <a:pt x="2944" y="2523"/>
                  </a:lnTo>
                  <a:lnTo>
                    <a:pt x="2959" y="2546"/>
                  </a:lnTo>
                  <a:lnTo>
                    <a:pt x="2968" y="2572"/>
                  </a:lnTo>
                  <a:lnTo>
                    <a:pt x="2972" y="2600"/>
                  </a:lnTo>
                  <a:lnTo>
                    <a:pt x="2972" y="2972"/>
                  </a:lnTo>
                  <a:lnTo>
                    <a:pt x="3343" y="2972"/>
                  </a:lnTo>
                  <a:lnTo>
                    <a:pt x="3371" y="2975"/>
                  </a:lnTo>
                  <a:lnTo>
                    <a:pt x="3397" y="2984"/>
                  </a:lnTo>
                  <a:lnTo>
                    <a:pt x="3420" y="2999"/>
                  </a:lnTo>
                  <a:lnTo>
                    <a:pt x="3440" y="3018"/>
                  </a:lnTo>
                  <a:lnTo>
                    <a:pt x="3454" y="3041"/>
                  </a:lnTo>
                  <a:lnTo>
                    <a:pt x="3464" y="3067"/>
                  </a:lnTo>
                  <a:lnTo>
                    <a:pt x="3467" y="3096"/>
                  </a:lnTo>
                  <a:lnTo>
                    <a:pt x="3464" y="3124"/>
                  </a:lnTo>
                  <a:lnTo>
                    <a:pt x="3454" y="3150"/>
                  </a:lnTo>
                  <a:lnTo>
                    <a:pt x="3440" y="3173"/>
                  </a:lnTo>
                  <a:lnTo>
                    <a:pt x="3420" y="3193"/>
                  </a:lnTo>
                  <a:lnTo>
                    <a:pt x="3397" y="3207"/>
                  </a:lnTo>
                  <a:lnTo>
                    <a:pt x="3371" y="3217"/>
                  </a:lnTo>
                  <a:lnTo>
                    <a:pt x="3343" y="3219"/>
                  </a:lnTo>
                  <a:lnTo>
                    <a:pt x="2848" y="3219"/>
                  </a:lnTo>
                  <a:lnTo>
                    <a:pt x="2819" y="3217"/>
                  </a:lnTo>
                  <a:lnTo>
                    <a:pt x="2794" y="3207"/>
                  </a:lnTo>
                  <a:lnTo>
                    <a:pt x="2771" y="3193"/>
                  </a:lnTo>
                  <a:lnTo>
                    <a:pt x="2752" y="3173"/>
                  </a:lnTo>
                  <a:lnTo>
                    <a:pt x="2736" y="3150"/>
                  </a:lnTo>
                  <a:lnTo>
                    <a:pt x="2727" y="3124"/>
                  </a:lnTo>
                  <a:lnTo>
                    <a:pt x="2724" y="3096"/>
                  </a:lnTo>
                  <a:lnTo>
                    <a:pt x="2724" y="2600"/>
                  </a:lnTo>
                  <a:lnTo>
                    <a:pt x="2727" y="2572"/>
                  </a:lnTo>
                  <a:lnTo>
                    <a:pt x="2736" y="2546"/>
                  </a:lnTo>
                  <a:lnTo>
                    <a:pt x="2752" y="2523"/>
                  </a:lnTo>
                  <a:lnTo>
                    <a:pt x="2771" y="2503"/>
                  </a:lnTo>
                  <a:lnTo>
                    <a:pt x="2794" y="2489"/>
                  </a:lnTo>
                  <a:lnTo>
                    <a:pt x="2819" y="2479"/>
                  </a:lnTo>
                  <a:lnTo>
                    <a:pt x="2848" y="2477"/>
                  </a:lnTo>
                  <a:close/>
                  <a:moveTo>
                    <a:pt x="2972" y="2229"/>
                  </a:moveTo>
                  <a:lnTo>
                    <a:pt x="2896" y="2232"/>
                  </a:lnTo>
                  <a:lnTo>
                    <a:pt x="2821" y="2244"/>
                  </a:lnTo>
                  <a:lnTo>
                    <a:pt x="2750" y="2262"/>
                  </a:lnTo>
                  <a:lnTo>
                    <a:pt x="2683" y="2288"/>
                  </a:lnTo>
                  <a:lnTo>
                    <a:pt x="2618" y="2319"/>
                  </a:lnTo>
                  <a:lnTo>
                    <a:pt x="2556" y="2356"/>
                  </a:lnTo>
                  <a:lnTo>
                    <a:pt x="2500" y="2399"/>
                  </a:lnTo>
                  <a:lnTo>
                    <a:pt x="2447" y="2447"/>
                  </a:lnTo>
                  <a:lnTo>
                    <a:pt x="2399" y="2500"/>
                  </a:lnTo>
                  <a:lnTo>
                    <a:pt x="2355" y="2556"/>
                  </a:lnTo>
                  <a:lnTo>
                    <a:pt x="2318" y="2618"/>
                  </a:lnTo>
                  <a:lnTo>
                    <a:pt x="2287" y="2683"/>
                  </a:lnTo>
                  <a:lnTo>
                    <a:pt x="2262" y="2752"/>
                  </a:lnTo>
                  <a:lnTo>
                    <a:pt x="2243" y="2823"/>
                  </a:lnTo>
                  <a:lnTo>
                    <a:pt x="2232" y="2896"/>
                  </a:lnTo>
                  <a:lnTo>
                    <a:pt x="2229" y="2972"/>
                  </a:lnTo>
                  <a:lnTo>
                    <a:pt x="2232" y="3048"/>
                  </a:lnTo>
                  <a:lnTo>
                    <a:pt x="2243" y="3122"/>
                  </a:lnTo>
                  <a:lnTo>
                    <a:pt x="2262" y="3193"/>
                  </a:lnTo>
                  <a:lnTo>
                    <a:pt x="2287" y="3261"/>
                  </a:lnTo>
                  <a:lnTo>
                    <a:pt x="2318" y="3325"/>
                  </a:lnTo>
                  <a:lnTo>
                    <a:pt x="2355" y="3387"/>
                  </a:lnTo>
                  <a:lnTo>
                    <a:pt x="2399" y="3444"/>
                  </a:lnTo>
                  <a:lnTo>
                    <a:pt x="2447" y="3497"/>
                  </a:lnTo>
                  <a:lnTo>
                    <a:pt x="2500" y="3544"/>
                  </a:lnTo>
                  <a:lnTo>
                    <a:pt x="2556" y="3588"/>
                  </a:lnTo>
                  <a:lnTo>
                    <a:pt x="2618" y="3625"/>
                  </a:lnTo>
                  <a:lnTo>
                    <a:pt x="2683" y="3657"/>
                  </a:lnTo>
                  <a:lnTo>
                    <a:pt x="2750" y="3682"/>
                  </a:lnTo>
                  <a:lnTo>
                    <a:pt x="2821" y="3700"/>
                  </a:lnTo>
                  <a:lnTo>
                    <a:pt x="2896" y="3711"/>
                  </a:lnTo>
                  <a:lnTo>
                    <a:pt x="2972" y="3714"/>
                  </a:lnTo>
                  <a:lnTo>
                    <a:pt x="3048" y="3711"/>
                  </a:lnTo>
                  <a:lnTo>
                    <a:pt x="3121" y="3700"/>
                  </a:lnTo>
                  <a:lnTo>
                    <a:pt x="3193" y="3682"/>
                  </a:lnTo>
                  <a:lnTo>
                    <a:pt x="3260" y="3657"/>
                  </a:lnTo>
                  <a:lnTo>
                    <a:pt x="3325" y="3625"/>
                  </a:lnTo>
                  <a:lnTo>
                    <a:pt x="3386" y="3588"/>
                  </a:lnTo>
                  <a:lnTo>
                    <a:pt x="3444" y="3544"/>
                  </a:lnTo>
                  <a:lnTo>
                    <a:pt x="3496" y="3497"/>
                  </a:lnTo>
                  <a:lnTo>
                    <a:pt x="3544" y="3444"/>
                  </a:lnTo>
                  <a:lnTo>
                    <a:pt x="3588" y="3387"/>
                  </a:lnTo>
                  <a:lnTo>
                    <a:pt x="3625" y="3325"/>
                  </a:lnTo>
                  <a:lnTo>
                    <a:pt x="3656" y="3261"/>
                  </a:lnTo>
                  <a:lnTo>
                    <a:pt x="3680" y="3193"/>
                  </a:lnTo>
                  <a:lnTo>
                    <a:pt x="3700" y="3122"/>
                  </a:lnTo>
                  <a:lnTo>
                    <a:pt x="3711" y="3048"/>
                  </a:lnTo>
                  <a:lnTo>
                    <a:pt x="3714" y="2972"/>
                  </a:lnTo>
                  <a:lnTo>
                    <a:pt x="3711" y="2896"/>
                  </a:lnTo>
                  <a:lnTo>
                    <a:pt x="3700" y="2823"/>
                  </a:lnTo>
                  <a:lnTo>
                    <a:pt x="3680" y="2752"/>
                  </a:lnTo>
                  <a:lnTo>
                    <a:pt x="3656" y="2683"/>
                  </a:lnTo>
                  <a:lnTo>
                    <a:pt x="3625" y="2618"/>
                  </a:lnTo>
                  <a:lnTo>
                    <a:pt x="3588" y="2556"/>
                  </a:lnTo>
                  <a:lnTo>
                    <a:pt x="3544" y="2500"/>
                  </a:lnTo>
                  <a:lnTo>
                    <a:pt x="3496" y="2447"/>
                  </a:lnTo>
                  <a:lnTo>
                    <a:pt x="3444" y="2399"/>
                  </a:lnTo>
                  <a:lnTo>
                    <a:pt x="3386" y="2356"/>
                  </a:lnTo>
                  <a:lnTo>
                    <a:pt x="3325" y="2319"/>
                  </a:lnTo>
                  <a:lnTo>
                    <a:pt x="3260" y="2288"/>
                  </a:lnTo>
                  <a:lnTo>
                    <a:pt x="3193" y="2262"/>
                  </a:lnTo>
                  <a:lnTo>
                    <a:pt x="3121" y="2244"/>
                  </a:lnTo>
                  <a:lnTo>
                    <a:pt x="3048" y="2232"/>
                  </a:lnTo>
                  <a:lnTo>
                    <a:pt x="2972" y="2229"/>
                  </a:lnTo>
                  <a:close/>
                  <a:moveTo>
                    <a:pt x="1238" y="2229"/>
                  </a:moveTo>
                  <a:lnTo>
                    <a:pt x="1734" y="2229"/>
                  </a:lnTo>
                  <a:lnTo>
                    <a:pt x="1734" y="2724"/>
                  </a:lnTo>
                  <a:lnTo>
                    <a:pt x="1238" y="2724"/>
                  </a:lnTo>
                  <a:lnTo>
                    <a:pt x="1238" y="2229"/>
                  </a:lnTo>
                  <a:close/>
                  <a:moveTo>
                    <a:pt x="495" y="2229"/>
                  </a:moveTo>
                  <a:lnTo>
                    <a:pt x="990" y="2229"/>
                  </a:lnTo>
                  <a:lnTo>
                    <a:pt x="990" y="2724"/>
                  </a:lnTo>
                  <a:lnTo>
                    <a:pt x="495" y="2724"/>
                  </a:lnTo>
                  <a:lnTo>
                    <a:pt x="495" y="2229"/>
                  </a:lnTo>
                  <a:close/>
                  <a:moveTo>
                    <a:pt x="2972" y="1982"/>
                  </a:moveTo>
                  <a:lnTo>
                    <a:pt x="3058" y="1985"/>
                  </a:lnTo>
                  <a:lnTo>
                    <a:pt x="3141" y="1996"/>
                  </a:lnTo>
                  <a:lnTo>
                    <a:pt x="3221" y="2013"/>
                  </a:lnTo>
                  <a:lnTo>
                    <a:pt x="3300" y="2037"/>
                  </a:lnTo>
                  <a:lnTo>
                    <a:pt x="3376" y="2067"/>
                  </a:lnTo>
                  <a:lnTo>
                    <a:pt x="3448" y="2103"/>
                  </a:lnTo>
                  <a:lnTo>
                    <a:pt x="3517" y="2144"/>
                  </a:lnTo>
                  <a:lnTo>
                    <a:pt x="3582" y="2191"/>
                  </a:lnTo>
                  <a:lnTo>
                    <a:pt x="3643" y="2243"/>
                  </a:lnTo>
                  <a:lnTo>
                    <a:pt x="3700" y="2300"/>
                  </a:lnTo>
                  <a:lnTo>
                    <a:pt x="3752" y="2361"/>
                  </a:lnTo>
                  <a:lnTo>
                    <a:pt x="3799" y="2426"/>
                  </a:lnTo>
                  <a:lnTo>
                    <a:pt x="3841" y="2495"/>
                  </a:lnTo>
                  <a:lnTo>
                    <a:pt x="3876" y="2567"/>
                  </a:lnTo>
                  <a:lnTo>
                    <a:pt x="3906" y="2643"/>
                  </a:lnTo>
                  <a:lnTo>
                    <a:pt x="3930" y="2722"/>
                  </a:lnTo>
                  <a:lnTo>
                    <a:pt x="3948" y="2803"/>
                  </a:lnTo>
                  <a:lnTo>
                    <a:pt x="3959" y="2887"/>
                  </a:lnTo>
                  <a:lnTo>
                    <a:pt x="3962" y="2972"/>
                  </a:lnTo>
                  <a:lnTo>
                    <a:pt x="3959" y="3058"/>
                  </a:lnTo>
                  <a:lnTo>
                    <a:pt x="3948" y="3141"/>
                  </a:lnTo>
                  <a:lnTo>
                    <a:pt x="3930" y="3222"/>
                  </a:lnTo>
                  <a:lnTo>
                    <a:pt x="3906" y="3300"/>
                  </a:lnTo>
                  <a:lnTo>
                    <a:pt x="3876" y="3376"/>
                  </a:lnTo>
                  <a:lnTo>
                    <a:pt x="3841" y="3448"/>
                  </a:lnTo>
                  <a:lnTo>
                    <a:pt x="3799" y="3518"/>
                  </a:lnTo>
                  <a:lnTo>
                    <a:pt x="3752" y="3583"/>
                  </a:lnTo>
                  <a:lnTo>
                    <a:pt x="3700" y="3643"/>
                  </a:lnTo>
                  <a:lnTo>
                    <a:pt x="3643" y="3700"/>
                  </a:lnTo>
                  <a:lnTo>
                    <a:pt x="3582" y="3752"/>
                  </a:lnTo>
                  <a:lnTo>
                    <a:pt x="3517" y="3799"/>
                  </a:lnTo>
                  <a:lnTo>
                    <a:pt x="3448" y="3841"/>
                  </a:lnTo>
                  <a:lnTo>
                    <a:pt x="3376" y="3877"/>
                  </a:lnTo>
                  <a:lnTo>
                    <a:pt x="3300" y="3907"/>
                  </a:lnTo>
                  <a:lnTo>
                    <a:pt x="3221" y="3931"/>
                  </a:lnTo>
                  <a:lnTo>
                    <a:pt x="3141" y="3948"/>
                  </a:lnTo>
                  <a:lnTo>
                    <a:pt x="3058" y="3959"/>
                  </a:lnTo>
                  <a:lnTo>
                    <a:pt x="2972" y="3963"/>
                  </a:lnTo>
                  <a:lnTo>
                    <a:pt x="2886" y="3959"/>
                  </a:lnTo>
                  <a:lnTo>
                    <a:pt x="2802" y="3948"/>
                  </a:lnTo>
                  <a:lnTo>
                    <a:pt x="2721" y="3931"/>
                  </a:lnTo>
                  <a:lnTo>
                    <a:pt x="2643" y="3907"/>
                  </a:lnTo>
                  <a:lnTo>
                    <a:pt x="2567" y="3877"/>
                  </a:lnTo>
                  <a:lnTo>
                    <a:pt x="2495" y="3841"/>
                  </a:lnTo>
                  <a:lnTo>
                    <a:pt x="2426" y="3799"/>
                  </a:lnTo>
                  <a:lnTo>
                    <a:pt x="2361" y="3752"/>
                  </a:lnTo>
                  <a:lnTo>
                    <a:pt x="2300" y="3700"/>
                  </a:lnTo>
                  <a:lnTo>
                    <a:pt x="2243" y="3643"/>
                  </a:lnTo>
                  <a:lnTo>
                    <a:pt x="2191" y="3583"/>
                  </a:lnTo>
                  <a:lnTo>
                    <a:pt x="2144" y="3518"/>
                  </a:lnTo>
                  <a:lnTo>
                    <a:pt x="2103" y="3448"/>
                  </a:lnTo>
                  <a:lnTo>
                    <a:pt x="2067" y="3376"/>
                  </a:lnTo>
                  <a:lnTo>
                    <a:pt x="2037" y="3300"/>
                  </a:lnTo>
                  <a:lnTo>
                    <a:pt x="2013" y="3222"/>
                  </a:lnTo>
                  <a:lnTo>
                    <a:pt x="1995" y="3141"/>
                  </a:lnTo>
                  <a:lnTo>
                    <a:pt x="1984" y="3058"/>
                  </a:lnTo>
                  <a:lnTo>
                    <a:pt x="1980" y="2972"/>
                  </a:lnTo>
                  <a:lnTo>
                    <a:pt x="1984" y="2887"/>
                  </a:lnTo>
                  <a:lnTo>
                    <a:pt x="1995" y="2803"/>
                  </a:lnTo>
                  <a:lnTo>
                    <a:pt x="2013" y="2722"/>
                  </a:lnTo>
                  <a:lnTo>
                    <a:pt x="2037" y="2643"/>
                  </a:lnTo>
                  <a:lnTo>
                    <a:pt x="2067" y="2567"/>
                  </a:lnTo>
                  <a:lnTo>
                    <a:pt x="2103" y="2495"/>
                  </a:lnTo>
                  <a:lnTo>
                    <a:pt x="2144" y="2426"/>
                  </a:lnTo>
                  <a:lnTo>
                    <a:pt x="2191" y="2361"/>
                  </a:lnTo>
                  <a:lnTo>
                    <a:pt x="2243" y="2300"/>
                  </a:lnTo>
                  <a:lnTo>
                    <a:pt x="2300" y="2243"/>
                  </a:lnTo>
                  <a:lnTo>
                    <a:pt x="2361" y="2191"/>
                  </a:lnTo>
                  <a:lnTo>
                    <a:pt x="2426" y="2144"/>
                  </a:lnTo>
                  <a:lnTo>
                    <a:pt x="2495" y="2103"/>
                  </a:lnTo>
                  <a:lnTo>
                    <a:pt x="2567" y="2067"/>
                  </a:lnTo>
                  <a:lnTo>
                    <a:pt x="2643" y="2037"/>
                  </a:lnTo>
                  <a:lnTo>
                    <a:pt x="2721" y="2013"/>
                  </a:lnTo>
                  <a:lnTo>
                    <a:pt x="2802" y="1996"/>
                  </a:lnTo>
                  <a:lnTo>
                    <a:pt x="2886" y="1985"/>
                  </a:lnTo>
                  <a:lnTo>
                    <a:pt x="2972" y="1982"/>
                  </a:lnTo>
                  <a:close/>
                  <a:moveTo>
                    <a:pt x="1980" y="1486"/>
                  </a:moveTo>
                  <a:lnTo>
                    <a:pt x="2476" y="1486"/>
                  </a:lnTo>
                  <a:lnTo>
                    <a:pt x="2476" y="1982"/>
                  </a:lnTo>
                  <a:lnTo>
                    <a:pt x="1980" y="1982"/>
                  </a:lnTo>
                  <a:lnTo>
                    <a:pt x="1980" y="1486"/>
                  </a:lnTo>
                  <a:close/>
                  <a:moveTo>
                    <a:pt x="1238" y="1486"/>
                  </a:moveTo>
                  <a:lnTo>
                    <a:pt x="1734" y="1486"/>
                  </a:lnTo>
                  <a:lnTo>
                    <a:pt x="1734" y="1982"/>
                  </a:lnTo>
                  <a:lnTo>
                    <a:pt x="1238" y="1982"/>
                  </a:lnTo>
                  <a:lnTo>
                    <a:pt x="1238" y="1486"/>
                  </a:lnTo>
                  <a:close/>
                  <a:moveTo>
                    <a:pt x="495" y="1486"/>
                  </a:moveTo>
                  <a:lnTo>
                    <a:pt x="990" y="1486"/>
                  </a:lnTo>
                  <a:lnTo>
                    <a:pt x="990" y="1982"/>
                  </a:lnTo>
                  <a:lnTo>
                    <a:pt x="495" y="1982"/>
                  </a:lnTo>
                  <a:lnTo>
                    <a:pt x="495" y="1486"/>
                  </a:lnTo>
                  <a:close/>
                  <a:moveTo>
                    <a:pt x="268" y="495"/>
                  </a:moveTo>
                  <a:lnTo>
                    <a:pt x="371" y="495"/>
                  </a:lnTo>
                  <a:lnTo>
                    <a:pt x="371" y="619"/>
                  </a:lnTo>
                  <a:lnTo>
                    <a:pt x="374" y="659"/>
                  </a:lnTo>
                  <a:lnTo>
                    <a:pt x="384" y="697"/>
                  </a:lnTo>
                  <a:lnTo>
                    <a:pt x="399" y="732"/>
                  </a:lnTo>
                  <a:lnTo>
                    <a:pt x="419" y="765"/>
                  </a:lnTo>
                  <a:lnTo>
                    <a:pt x="444" y="794"/>
                  </a:lnTo>
                  <a:lnTo>
                    <a:pt x="473" y="819"/>
                  </a:lnTo>
                  <a:lnTo>
                    <a:pt x="505" y="839"/>
                  </a:lnTo>
                  <a:lnTo>
                    <a:pt x="541" y="854"/>
                  </a:lnTo>
                  <a:lnTo>
                    <a:pt x="579" y="864"/>
                  </a:lnTo>
                  <a:lnTo>
                    <a:pt x="619" y="867"/>
                  </a:lnTo>
                  <a:lnTo>
                    <a:pt x="659" y="864"/>
                  </a:lnTo>
                  <a:lnTo>
                    <a:pt x="697" y="854"/>
                  </a:lnTo>
                  <a:lnTo>
                    <a:pt x="732" y="839"/>
                  </a:lnTo>
                  <a:lnTo>
                    <a:pt x="765" y="819"/>
                  </a:lnTo>
                  <a:lnTo>
                    <a:pt x="794" y="794"/>
                  </a:lnTo>
                  <a:lnTo>
                    <a:pt x="819" y="765"/>
                  </a:lnTo>
                  <a:lnTo>
                    <a:pt x="838" y="732"/>
                  </a:lnTo>
                  <a:lnTo>
                    <a:pt x="854" y="697"/>
                  </a:lnTo>
                  <a:lnTo>
                    <a:pt x="864" y="659"/>
                  </a:lnTo>
                  <a:lnTo>
                    <a:pt x="866" y="619"/>
                  </a:lnTo>
                  <a:lnTo>
                    <a:pt x="866" y="495"/>
                  </a:lnTo>
                  <a:lnTo>
                    <a:pt x="2353" y="495"/>
                  </a:lnTo>
                  <a:lnTo>
                    <a:pt x="2353" y="619"/>
                  </a:lnTo>
                  <a:lnTo>
                    <a:pt x="2355" y="659"/>
                  </a:lnTo>
                  <a:lnTo>
                    <a:pt x="2365" y="697"/>
                  </a:lnTo>
                  <a:lnTo>
                    <a:pt x="2380" y="732"/>
                  </a:lnTo>
                  <a:lnTo>
                    <a:pt x="2400" y="765"/>
                  </a:lnTo>
                  <a:lnTo>
                    <a:pt x="2425" y="794"/>
                  </a:lnTo>
                  <a:lnTo>
                    <a:pt x="2454" y="819"/>
                  </a:lnTo>
                  <a:lnTo>
                    <a:pt x="2487" y="839"/>
                  </a:lnTo>
                  <a:lnTo>
                    <a:pt x="2521" y="854"/>
                  </a:lnTo>
                  <a:lnTo>
                    <a:pt x="2560" y="864"/>
                  </a:lnTo>
                  <a:lnTo>
                    <a:pt x="2600" y="867"/>
                  </a:lnTo>
                  <a:lnTo>
                    <a:pt x="2641" y="864"/>
                  </a:lnTo>
                  <a:lnTo>
                    <a:pt x="2678" y="854"/>
                  </a:lnTo>
                  <a:lnTo>
                    <a:pt x="2714" y="839"/>
                  </a:lnTo>
                  <a:lnTo>
                    <a:pt x="2747" y="819"/>
                  </a:lnTo>
                  <a:lnTo>
                    <a:pt x="2776" y="794"/>
                  </a:lnTo>
                  <a:lnTo>
                    <a:pt x="2800" y="765"/>
                  </a:lnTo>
                  <a:lnTo>
                    <a:pt x="2820" y="732"/>
                  </a:lnTo>
                  <a:lnTo>
                    <a:pt x="2835" y="697"/>
                  </a:lnTo>
                  <a:lnTo>
                    <a:pt x="2844" y="659"/>
                  </a:lnTo>
                  <a:lnTo>
                    <a:pt x="2848" y="619"/>
                  </a:lnTo>
                  <a:lnTo>
                    <a:pt x="2848" y="495"/>
                  </a:lnTo>
                  <a:lnTo>
                    <a:pt x="2952" y="495"/>
                  </a:lnTo>
                  <a:lnTo>
                    <a:pt x="2995" y="498"/>
                  </a:lnTo>
                  <a:lnTo>
                    <a:pt x="3036" y="509"/>
                  </a:lnTo>
                  <a:lnTo>
                    <a:pt x="3074" y="526"/>
                  </a:lnTo>
                  <a:lnTo>
                    <a:pt x="3109" y="548"/>
                  </a:lnTo>
                  <a:lnTo>
                    <a:pt x="3141" y="574"/>
                  </a:lnTo>
                  <a:lnTo>
                    <a:pt x="3167" y="607"/>
                  </a:lnTo>
                  <a:lnTo>
                    <a:pt x="3189" y="642"/>
                  </a:lnTo>
                  <a:lnTo>
                    <a:pt x="3206" y="682"/>
                  </a:lnTo>
                  <a:lnTo>
                    <a:pt x="3215" y="724"/>
                  </a:lnTo>
                  <a:lnTo>
                    <a:pt x="3219" y="767"/>
                  </a:lnTo>
                  <a:lnTo>
                    <a:pt x="3219" y="1733"/>
                  </a:lnTo>
                  <a:lnTo>
                    <a:pt x="2972" y="1733"/>
                  </a:lnTo>
                  <a:lnTo>
                    <a:pt x="2972" y="1238"/>
                  </a:lnTo>
                  <a:lnTo>
                    <a:pt x="248" y="1238"/>
                  </a:lnTo>
                  <a:lnTo>
                    <a:pt x="248" y="2947"/>
                  </a:lnTo>
                  <a:lnTo>
                    <a:pt x="250" y="2959"/>
                  </a:lnTo>
                  <a:lnTo>
                    <a:pt x="258" y="2969"/>
                  </a:lnTo>
                  <a:lnTo>
                    <a:pt x="268" y="2972"/>
                  </a:lnTo>
                  <a:lnTo>
                    <a:pt x="1734" y="2972"/>
                  </a:lnTo>
                  <a:lnTo>
                    <a:pt x="1734" y="3219"/>
                  </a:lnTo>
                  <a:lnTo>
                    <a:pt x="268" y="3219"/>
                  </a:lnTo>
                  <a:lnTo>
                    <a:pt x="225" y="3216"/>
                  </a:lnTo>
                  <a:lnTo>
                    <a:pt x="183" y="3206"/>
                  </a:lnTo>
                  <a:lnTo>
                    <a:pt x="144" y="3189"/>
                  </a:lnTo>
                  <a:lnTo>
                    <a:pt x="109" y="3167"/>
                  </a:lnTo>
                  <a:lnTo>
                    <a:pt x="78" y="3140"/>
                  </a:lnTo>
                  <a:lnTo>
                    <a:pt x="52" y="3108"/>
                  </a:lnTo>
                  <a:lnTo>
                    <a:pt x="30" y="3072"/>
                  </a:lnTo>
                  <a:lnTo>
                    <a:pt x="13" y="3034"/>
                  </a:lnTo>
                  <a:lnTo>
                    <a:pt x="3" y="2991"/>
                  </a:lnTo>
                  <a:lnTo>
                    <a:pt x="0" y="2947"/>
                  </a:lnTo>
                  <a:lnTo>
                    <a:pt x="0" y="767"/>
                  </a:lnTo>
                  <a:lnTo>
                    <a:pt x="3" y="724"/>
                  </a:lnTo>
                  <a:lnTo>
                    <a:pt x="13" y="682"/>
                  </a:lnTo>
                  <a:lnTo>
                    <a:pt x="30" y="642"/>
                  </a:lnTo>
                  <a:lnTo>
                    <a:pt x="52" y="607"/>
                  </a:lnTo>
                  <a:lnTo>
                    <a:pt x="78" y="574"/>
                  </a:lnTo>
                  <a:lnTo>
                    <a:pt x="109" y="548"/>
                  </a:lnTo>
                  <a:lnTo>
                    <a:pt x="144" y="526"/>
                  </a:lnTo>
                  <a:lnTo>
                    <a:pt x="183" y="509"/>
                  </a:lnTo>
                  <a:lnTo>
                    <a:pt x="225" y="498"/>
                  </a:lnTo>
                  <a:lnTo>
                    <a:pt x="268" y="495"/>
                  </a:lnTo>
                  <a:close/>
                  <a:moveTo>
                    <a:pt x="2600" y="0"/>
                  </a:moveTo>
                  <a:lnTo>
                    <a:pt x="2629" y="3"/>
                  </a:lnTo>
                  <a:lnTo>
                    <a:pt x="2654" y="13"/>
                  </a:lnTo>
                  <a:lnTo>
                    <a:pt x="2678" y="27"/>
                  </a:lnTo>
                  <a:lnTo>
                    <a:pt x="2696" y="47"/>
                  </a:lnTo>
                  <a:lnTo>
                    <a:pt x="2712" y="69"/>
                  </a:lnTo>
                  <a:lnTo>
                    <a:pt x="2720" y="95"/>
                  </a:lnTo>
                  <a:lnTo>
                    <a:pt x="2724" y="124"/>
                  </a:lnTo>
                  <a:lnTo>
                    <a:pt x="2724" y="619"/>
                  </a:lnTo>
                  <a:lnTo>
                    <a:pt x="2720" y="648"/>
                  </a:lnTo>
                  <a:lnTo>
                    <a:pt x="2712" y="673"/>
                  </a:lnTo>
                  <a:lnTo>
                    <a:pt x="2696" y="696"/>
                  </a:lnTo>
                  <a:lnTo>
                    <a:pt x="2678" y="715"/>
                  </a:lnTo>
                  <a:lnTo>
                    <a:pt x="2654" y="730"/>
                  </a:lnTo>
                  <a:lnTo>
                    <a:pt x="2629" y="739"/>
                  </a:lnTo>
                  <a:lnTo>
                    <a:pt x="2600" y="743"/>
                  </a:lnTo>
                  <a:lnTo>
                    <a:pt x="2572" y="739"/>
                  </a:lnTo>
                  <a:lnTo>
                    <a:pt x="2546" y="730"/>
                  </a:lnTo>
                  <a:lnTo>
                    <a:pt x="2523" y="715"/>
                  </a:lnTo>
                  <a:lnTo>
                    <a:pt x="2503" y="696"/>
                  </a:lnTo>
                  <a:lnTo>
                    <a:pt x="2489" y="673"/>
                  </a:lnTo>
                  <a:lnTo>
                    <a:pt x="2479" y="648"/>
                  </a:lnTo>
                  <a:lnTo>
                    <a:pt x="2476" y="619"/>
                  </a:lnTo>
                  <a:lnTo>
                    <a:pt x="2476" y="124"/>
                  </a:lnTo>
                  <a:lnTo>
                    <a:pt x="2479" y="95"/>
                  </a:lnTo>
                  <a:lnTo>
                    <a:pt x="2489" y="69"/>
                  </a:lnTo>
                  <a:lnTo>
                    <a:pt x="2503" y="47"/>
                  </a:lnTo>
                  <a:lnTo>
                    <a:pt x="2523" y="27"/>
                  </a:lnTo>
                  <a:lnTo>
                    <a:pt x="2546" y="13"/>
                  </a:lnTo>
                  <a:lnTo>
                    <a:pt x="2572" y="3"/>
                  </a:lnTo>
                  <a:lnTo>
                    <a:pt x="2600" y="0"/>
                  </a:lnTo>
                  <a:close/>
                  <a:moveTo>
                    <a:pt x="619" y="0"/>
                  </a:moveTo>
                  <a:lnTo>
                    <a:pt x="647" y="3"/>
                  </a:lnTo>
                  <a:lnTo>
                    <a:pt x="673" y="13"/>
                  </a:lnTo>
                  <a:lnTo>
                    <a:pt x="696" y="27"/>
                  </a:lnTo>
                  <a:lnTo>
                    <a:pt x="715" y="47"/>
                  </a:lnTo>
                  <a:lnTo>
                    <a:pt x="730" y="69"/>
                  </a:lnTo>
                  <a:lnTo>
                    <a:pt x="740" y="95"/>
                  </a:lnTo>
                  <a:lnTo>
                    <a:pt x="743" y="124"/>
                  </a:lnTo>
                  <a:lnTo>
                    <a:pt x="743" y="619"/>
                  </a:lnTo>
                  <a:lnTo>
                    <a:pt x="740" y="648"/>
                  </a:lnTo>
                  <a:lnTo>
                    <a:pt x="730" y="673"/>
                  </a:lnTo>
                  <a:lnTo>
                    <a:pt x="715" y="696"/>
                  </a:lnTo>
                  <a:lnTo>
                    <a:pt x="696" y="715"/>
                  </a:lnTo>
                  <a:lnTo>
                    <a:pt x="673" y="730"/>
                  </a:lnTo>
                  <a:lnTo>
                    <a:pt x="647" y="739"/>
                  </a:lnTo>
                  <a:lnTo>
                    <a:pt x="619" y="743"/>
                  </a:lnTo>
                  <a:lnTo>
                    <a:pt x="590" y="739"/>
                  </a:lnTo>
                  <a:lnTo>
                    <a:pt x="565" y="730"/>
                  </a:lnTo>
                  <a:lnTo>
                    <a:pt x="542" y="715"/>
                  </a:lnTo>
                  <a:lnTo>
                    <a:pt x="523" y="696"/>
                  </a:lnTo>
                  <a:lnTo>
                    <a:pt x="508" y="673"/>
                  </a:lnTo>
                  <a:lnTo>
                    <a:pt x="499" y="648"/>
                  </a:lnTo>
                  <a:lnTo>
                    <a:pt x="495" y="619"/>
                  </a:lnTo>
                  <a:lnTo>
                    <a:pt x="495" y="124"/>
                  </a:lnTo>
                  <a:lnTo>
                    <a:pt x="499" y="95"/>
                  </a:lnTo>
                  <a:lnTo>
                    <a:pt x="508" y="69"/>
                  </a:lnTo>
                  <a:lnTo>
                    <a:pt x="523" y="47"/>
                  </a:lnTo>
                  <a:lnTo>
                    <a:pt x="542" y="27"/>
                  </a:lnTo>
                  <a:lnTo>
                    <a:pt x="565" y="13"/>
                  </a:lnTo>
                  <a:lnTo>
                    <a:pt x="590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2247955" y="3180399"/>
              <a:ext cx="704571" cy="702239"/>
              <a:chOff x="4575175" y="3521076"/>
              <a:chExt cx="479425" cy="477838"/>
            </a:xfrm>
            <a:solidFill>
              <a:schemeClr val="bg1"/>
            </a:solidFill>
          </p:grpSpPr>
          <p:sp>
            <p:nvSpPr>
              <p:cNvPr id="62" name="Freeform 54"/>
              <p:cNvSpPr>
                <a:spLocks/>
              </p:cNvSpPr>
              <p:nvPr/>
            </p:nvSpPr>
            <p:spPr bwMode="auto">
              <a:xfrm>
                <a:off x="4657725" y="3606801"/>
                <a:ext cx="206375" cy="42863"/>
              </a:xfrm>
              <a:custGeom>
                <a:avLst/>
                <a:gdLst>
                  <a:gd name="T0" fmla="*/ 151 w 1438"/>
                  <a:gd name="T1" fmla="*/ 0 h 302"/>
                  <a:gd name="T2" fmla="*/ 1287 w 1438"/>
                  <a:gd name="T3" fmla="*/ 0 h 302"/>
                  <a:gd name="T4" fmla="*/ 1318 w 1438"/>
                  <a:gd name="T5" fmla="*/ 3 h 302"/>
                  <a:gd name="T6" fmla="*/ 1346 w 1438"/>
                  <a:gd name="T7" fmla="*/ 12 h 302"/>
                  <a:gd name="T8" fmla="*/ 1372 w 1438"/>
                  <a:gd name="T9" fmla="*/ 26 h 302"/>
                  <a:gd name="T10" fmla="*/ 1394 w 1438"/>
                  <a:gd name="T11" fmla="*/ 45 h 302"/>
                  <a:gd name="T12" fmla="*/ 1413 w 1438"/>
                  <a:gd name="T13" fmla="*/ 67 h 302"/>
                  <a:gd name="T14" fmla="*/ 1426 w 1438"/>
                  <a:gd name="T15" fmla="*/ 93 h 302"/>
                  <a:gd name="T16" fmla="*/ 1435 w 1438"/>
                  <a:gd name="T17" fmla="*/ 121 h 302"/>
                  <a:gd name="T18" fmla="*/ 1438 w 1438"/>
                  <a:gd name="T19" fmla="*/ 151 h 302"/>
                  <a:gd name="T20" fmla="*/ 1435 w 1438"/>
                  <a:gd name="T21" fmla="*/ 181 h 302"/>
                  <a:gd name="T22" fmla="*/ 1426 w 1438"/>
                  <a:gd name="T23" fmla="*/ 209 h 302"/>
                  <a:gd name="T24" fmla="*/ 1413 w 1438"/>
                  <a:gd name="T25" fmla="*/ 235 h 302"/>
                  <a:gd name="T26" fmla="*/ 1394 w 1438"/>
                  <a:gd name="T27" fmla="*/ 257 h 302"/>
                  <a:gd name="T28" fmla="*/ 1372 w 1438"/>
                  <a:gd name="T29" fmla="*/ 276 h 302"/>
                  <a:gd name="T30" fmla="*/ 1346 w 1438"/>
                  <a:gd name="T31" fmla="*/ 289 h 302"/>
                  <a:gd name="T32" fmla="*/ 1318 w 1438"/>
                  <a:gd name="T33" fmla="*/ 298 h 302"/>
                  <a:gd name="T34" fmla="*/ 1287 w 1438"/>
                  <a:gd name="T35" fmla="*/ 302 h 302"/>
                  <a:gd name="T36" fmla="*/ 151 w 1438"/>
                  <a:gd name="T37" fmla="*/ 302 h 302"/>
                  <a:gd name="T38" fmla="*/ 121 w 1438"/>
                  <a:gd name="T39" fmla="*/ 298 h 302"/>
                  <a:gd name="T40" fmla="*/ 93 w 1438"/>
                  <a:gd name="T41" fmla="*/ 289 h 302"/>
                  <a:gd name="T42" fmla="*/ 66 w 1438"/>
                  <a:gd name="T43" fmla="*/ 276 h 302"/>
                  <a:gd name="T44" fmla="*/ 44 w 1438"/>
                  <a:gd name="T45" fmla="*/ 257 h 302"/>
                  <a:gd name="T46" fmla="*/ 26 w 1438"/>
                  <a:gd name="T47" fmla="*/ 235 h 302"/>
                  <a:gd name="T48" fmla="*/ 12 w 1438"/>
                  <a:gd name="T49" fmla="*/ 209 h 302"/>
                  <a:gd name="T50" fmla="*/ 4 w 1438"/>
                  <a:gd name="T51" fmla="*/ 181 h 302"/>
                  <a:gd name="T52" fmla="*/ 0 w 1438"/>
                  <a:gd name="T53" fmla="*/ 151 h 302"/>
                  <a:gd name="T54" fmla="*/ 4 w 1438"/>
                  <a:gd name="T55" fmla="*/ 121 h 302"/>
                  <a:gd name="T56" fmla="*/ 12 w 1438"/>
                  <a:gd name="T57" fmla="*/ 93 h 302"/>
                  <a:gd name="T58" fmla="*/ 26 w 1438"/>
                  <a:gd name="T59" fmla="*/ 67 h 302"/>
                  <a:gd name="T60" fmla="*/ 44 w 1438"/>
                  <a:gd name="T61" fmla="*/ 45 h 302"/>
                  <a:gd name="T62" fmla="*/ 66 w 1438"/>
                  <a:gd name="T63" fmla="*/ 26 h 302"/>
                  <a:gd name="T64" fmla="*/ 93 w 1438"/>
                  <a:gd name="T65" fmla="*/ 12 h 302"/>
                  <a:gd name="T66" fmla="*/ 121 w 1438"/>
                  <a:gd name="T67" fmla="*/ 3 h 302"/>
                  <a:gd name="T68" fmla="*/ 151 w 1438"/>
                  <a:gd name="T69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2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5"/>
                    </a:lnTo>
                    <a:lnTo>
                      <a:pt x="1413" y="67"/>
                    </a:lnTo>
                    <a:lnTo>
                      <a:pt x="1426" y="93"/>
                    </a:lnTo>
                    <a:lnTo>
                      <a:pt x="1435" y="121"/>
                    </a:lnTo>
                    <a:lnTo>
                      <a:pt x="1438" y="151"/>
                    </a:lnTo>
                    <a:lnTo>
                      <a:pt x="1435" y="181"/>
                    </a:lnTo>
                    <a:lnTo>
                      <a:pt x="1426" y="209"/>
                    </a:lnTo>
                    <a:lnTo>
                      <a:pt x="1413" y="235"/>
                    </a:lnTo>
                    <a:lnTo>
                      <a:pt x="1394" y="257"/>
                    </a:lnTo>
                    <a:lnTo>
                      <a:pt x="1372" y="276"/>
                    </a:lnTo>
                    <a:lnTo>
                      <a:pt x="1346" y="289"/>
                    </a:lnTo>
                    <a:lnTo>
                      <a:pt x="1318" y="298"/>
                    </a:lnTo>
                    <a:lnTo>
                      <a:pt x="1287" y="302"/>
                    </a:lnTo>
                    <a:lnTo>
                      <a:pt x="151" y="302"/>
                    </a:lnTo>
                    <a:lnTo>
                      <a:pt x="121" y="298"/>
                    </a:lnTo>
                    <a:lnTo>
                      <a:pt x="93" y="289"/>
                    </a:lnTo>
                    <a:lnTo>
                      <a:pt x="66" y="276"/>
                    </a:lnTo>
                    <a:lnTo>
                      <a:pt x="44" y="257"/>
                    </a:lnTo>
                    <a:lnTo>
                      <a:pt x="26" y="235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1"/>
                    </a:lnTo>
                    <a:lnTo>
                      <a:pt x="12" y="93"/>
                    </a:lnTo>
                    <a:lnTo>
                      <a:pt x="26" y="67"/>
                    </a:lnTo>
                    <a:lnTo>
                      <a:pt x="44" y="45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55"/>
              <p:cNvSpPr>
                <a:spLocks/>
              </p:cNvSpPr>
              <p:nvPr/>
            </p:nvSpPr>
            <p:spPr bwMode="auto">
              <a:xfrm>
                <a:off x="4657725" y="3687763"/>
                <a:ext cx="206375" cy="42863"/>
              </a:xfrm>
              <a:custGeom>
                <a:avLst/>
                <a:gdLst>
                  <a:gd name="T0" fmla="*/ 151 w 1438"/>
                  <a:gd name="T1" fmla="*/ 0 h 301"/>
                  <a:gd name="T2" fmla="*/ 1287 w 1438"/>
                  <a:gd name="T3" fmla="*/ 0 h 301"/>
                  <a:gd name="T4" fmla="*/ 1318 w 1438"/>
                  <a:gd name="T5" fmla="*/ 3 h 301"/>
                  <a:gd name="T6" fmla="*/ 1346 w 1438"/>
                  <a:gd name="T7" fmla="*/ 12 h 301"/>
                  <a:gd name="T8" fmla="*/ 1372 w 1438"/>
                  <a:gd name="T9" fmla="*/ 26 h 301"/>
                  <a:gd name="T10" fmla="*/ 1394 w 1438"/>
                  <a:gd name="T11" fmla="*/ 44 h 301"/>
                  <a:gd name="T12" fmla="*/ 1413 w 1438"/>
                  <a:gd name="T13" fmla="*/ 66 h 301"/>
                  <a:gd name="T14" fmla="*/ 1426 w 1438"/>
                  <a:gd name="T15" fmla="*/ 92 h 301"/>
                  <a:gd name="T16" fmla="*/ 1435 w 1438"/>
                  <a:gd name="T17" fmla="*/ 120 h 301"/>
                  <a:gd name="T18" fmla="*/ 1438 w 1438"/>
                  <a:gd name="T19" fmla="*/ 150 h 301"/>
                  <a:gd name="T20" fmla="*/ 1435 w 1438"/>
                  <a:gd name="T21" fmla="*/ 181 h 301"/>
                  <a:gd name="T22" fmla="*/ 1426 w 1438"/>
                  <a:gd name="T23" fmla="*/ 210 h 301"/>
                  <a:gd name="T24" fmla="*/ 1413 w 1438"/>
                  <a:gd name="T25" fmla="*/ 235 h 301"/>
                  <a:gd name="T26" fmla="*/ 1394 w 1438"/>
                  <a:gd name="T27" fmla="*/ 258 h 301"/>
                  <a:gd name="T28" fmla="*/ 1372 w 1438"/>
                  <a:gd name="T29" fmla="*/ 275 h 301"/>
                  <a:gd name="T30" fmla="*/ 1346 w 1438"/>
                  <a:gd name="T31" fmla="*/ 290 h 301"/>
                  <a:gd name="T32" fmla="*/ 1318 w 1438"/>
                  <a:gd name="T33" fmla="*/ 298 h 301"/>
                  <a:gd name="T34" fmla="*/ 1287 w 1438"/>
                  <a:gd name="T35" fmla="*/ 301 h 301"/>
                  <a:gd name="T36" fmla="*/ 151 w 1438"/>
                  <a:gd name="T37" fmla="*/ 301 h 301"/>
                  <a:gd name="T38" fmla="*/ 121 w 1438"/>
                  <a:gd name="T39" fmla="*/ 298 h 301"/>
                  <a:gd name="T40" fmla="*/ 93 w 1438"/>
                  <a:gd name="T41" fmla="*/ 290 h 301"/>
                  <a:gd name="T42" fmla="*/ 66 w 1438"/>
                  <a:gd name="T43" fmla="*/ 275 h 301"/>
                  <a:gd name="T44" fmla="*/ 44 w 1438"/>
                  <a:gd name="T45" fmla="*/ 258 h 301"/>
                  <a:gd name="T46" fmla="*/ 26 w 1438"/>
                  <a:gd name="T47" fmla="*/ 235 h 301"/>
                  <a:gd name="T48" fmla="*/ 12 w 1438"/>
                  <a:gd name="T49" fmla="*/ 210 h 301"/>
                  <a:gd name="T50" fmla="*/ 4 w 1438"/>
                  <a:gd name="T51" fmla="*/ 181 h 301"/>
                  <a:gd name="T52" fmla="*/ 0 w 1438"/>
                  <a:gd name="T53" fmla="*/ 150 h 301"/>
                  <a:gd name="T54" fmla="*/ 4 w 1438"/>
                  <a:gd name="T55" fmla="*/ 120 h 301"/>
                  <a:gd name="T56" fmla="*/ 12 w 1438"/>
                  <a:gd name="T57" fmla="*/ 92 h 301"/>
                  <a:gd name="T58" fmla="*/ 26 w 1438"/>
                  <a:gd name="T59" fmla="*/ 66 h 301"/>
                  <a:gd name="T60" fmla="*/ 44 w 1438"/>
                  <a:gd name="T61" fmla="*/ 44 h 301"/>
                  <a:gd name="T62" fmla="*/ 66 w 1438"/>
                  <a:gd name="T63" fmla="*/ 26 h 301"/>
                  <a:gd name="T64" fmla="*/ 93 w 1438"/>
                  <a:gd name="T65" fmla="*/ 12 h 301"/>
                  <a:gd name="T66" fmla="*/ 121 w 1438"/>
                  <a:gd name="T67" fmla="*/ 3 h 301"/>
                  <a:gd name="T68" fmla="*/ 151 w 1438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1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4"/>
                    </a:lnTo>
                    <a:lnTo>
                      <a:pt x="1413" y="66"/>
                    </a:lnTo>
                    <a:lnTo>
                      <a:pt x="1426" y="92"/>
                    </a:lnTo>
                    <a:lnTo>
                      <a:pt x="1435" y="120"/>
                    </a:lnTo>
                    <a:lnTo>
                      <a:pt x="1438" y="150"/>
                    </a:lnTo>
                    <a:lnTo>
                      <a:pt x="1435" y="181"/>
                    </a:lnTo>
                    <a:lnTo>
                      <a:pt x="1426" y="210"/>
                    </a:lnTo>
                    <a:lnTo>
                      <a:pt x="1413" y="235"/>
                    </a:lnTo>
                    <a:lnTo>
                      <a:pt x="1394" y="258"/>
                    </a:lnTo>
                    <a:lnTo>
                      <a:pt x="1372" y="275"/>
                    </a:lnTo>
                    <a:lnTo>
                      <a:pt x="1346" y="290"/>
                    </a:lnTo>
                    <a:lnTo>
                      <a:pt x="1318" y="298"/>
                    </a:lnTo>
                    <a:lnTo>
                      <a:pt x="1287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8"/>
                    </a:lnTo>
                    <a:lnTo>
                      <a:pt x="26" y="235"/>
                    </a:lnTo>
                    <a:lnTo>
                      <a:pt x="12" y="210"/>
                    </a:lnTo>
                    <a:lnTo>
                      <a:pt x="4" y="181"/>
                    </a:lnTo>
                    <a:lnTo>
                      <a:pt x="0" y="150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6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56"/>
              <p:cNvSpPr>
                <a:spLocks/>
              </p:cNvSpPr>
              <p:nvPr/>
            </p:nvSpPr>
            <p:spPr bwMode="auto">
              <a:xfrm>
                <a:off x="4657725" y="3768726"/>
                <a:ext cx="125413" cy="44450"/>
              </a:xfrm>
              <a:custGeom>
                <a:avLst/>
                <a:gdLst>
                  <a:gd name="T0" fmla="*/ 151 w 870"/>
                  <a:gd name="T1" fmla="*/ 0 h 301"/>
                  <a:gd name="T2" fmla="*/ 720 w 870"/>
                  <a:gd name="T3" fmla="*/ 0 h 301"/>
                  <a:gd name="T4" fmla="*/ 750 w 870"/>
                  <a:gd name="T5" fmla="*/ 4 h 301"/>
                  <a:gd name="T6" fmla="*/ 778 w 870"/>
                  <a:gd name="T7" fmla="*/ 12 h 301"/>
                  <a:gd name="T8" fmla="*/ 805 w 870"/>
                  <a:gd name="T9" fmla="*/ 26 h 301"/>
                  <a:gd name="T10" fmla="*/ 827 w 870"/>
                  <a:gd name="T11" fmla="*/ 44 h 301"/>
                  <a:gd name="T12" fmla="*/ 845 w 870"/>
                  <a:gd name="T13" fmla="*/ 67 h 301"/>
                  <a:gd name="T14" fmla="*/ 859 w 870"/>
                  <a:gd name="T15" fmla="*/ 92 h 301"/>
                  <a:gd name="T16" fmla="*/ 867 w 870"/>
                  <a:gd name="T17" fmla="*/ 120 h 301"/>
                  <a:gd name="T18" fmla="*/ 870 w 870"/>
                  <a:gd name="T19" fmla="*/ 151 h 301"/>
                  <a:gd name="T20" fmla="*/ 867 w 870"/>
                  <a:gd name="T21" fmla="*/ 181 h 301"/>
                  <a:gd name="T22" fmla="*/ 859 w 870"/>
                  <a:gd name="T23" fmla="*/ 209 h 301"/>
                  <a:gd name="T24" fmla="*/ 845 w 870"/>
                  <a:gd name="T25" fmla="*/ 234 h 301"/>
                  <a:gd name="T26" fmla="*/ 827 w 870"/>
                  <a:gd name="T27" fmla="*/ 257 h 301"/>
                  <a:gd name="T28" fmla="*/ 805 w 870"/>
                  <a:gd name="T29" fmla="*/ 275 h 301"/>
                  <a:gd name="T30" fmla="*/ 778 w 870"/>
                  <a:gd name="T31" fmla="*/ 290 h 301"/>
                  <a:gd name="T32" fmla="*/ 750 w 870"/>
                  <a:gd name="T33" fmla="*/ 298 h 301"/>
                  <a:gd name="T34" fmla="*/ 720 w 870"/>
                  <a:gd name="T35" fmla="*/ 301 h 301"/>
                  <a:gd name="T36" fmla="*/ 151 w 870"/>
                  <a:gd name="T37" fmla="*/ 301 h 301"/>
                  <a:gd name="T38" fmla="*/ 121 w 870"/>
                  <a:gd name="T39" fmla="*/ 298 h 301"/>
                  <a:gd name="T40" fmla="*/ 93 w 870"/>
                  <a:gd name="T41" fmla="*/ 290 h 301"/>
                  <a:gd name="T42" fmla="*/ 66 w 870"/>
                  <a:gd name="T43" fmla="*/ 275 h 301"/>
                  <a:gd name="T44" fmla="*/ 44 w 870"/>
                  <a:gd name="T45" fmla="*/ 257 h 301"/>
                  <a:gd name="T46" fmla="*/ 26 w 870"/>
                  <a:gd name="T47" fmla="*/ 234 h 301"/>
                  <a:gd name="T48" fmla="*/ 12 w 870"/>
                  <a:gd name="T49" fmla="*/ 209 h 301"/>
                  <a:gd name="T50" fmla="*/ 4 w 870"/>
                  <a:gd name="T51" fmla="*/ 181 h 301"/>
                  <a:gd name="T52" fmla="*/ 0 w 870"/>
                  <a:gd name="T53" fmla="*/ 151 h 301"/>
                  <a:gd name="T54" fmla="*/ 4 w 870"/>
                  <a:gd name="T55" fmla="*/ 120 h 301"/>
                  <a:gd name="T56" fmla="*/ 12 w 870"/>
                  <a:gd name="T57" fmla="*/ 92 h 301"/>
                  <a:gd name="T58" fmla="*/ 26 w 870"/>
                  <a:gd name="T59" fmla="*/ 67 h 301"/>
                  <a:gd name="T60" fmla="*/ 44 w 870"/>
                  <a:gd name="T61" fmla="*/ 44 h 301"/>
                  <a:gd name="T62" fmla="*/ 66 w 870"/>
                  <a:gd name="T63" fmla="*/ 26 h 301"/>
                  <a:gd name="T64" fmla="*/ 93 w 870"/>
                  <a:gd name="T65" fmla="*/ 12 h 301"/>
                  <a:gd name="T66" fmla="*/ 121 w 870"/>
                  <a:gd name="T67" fmla="*/ 4 h 301"/>
                  <a:gd name="T68" fmla="*/ 151 w 870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0" h="301">
                    <a:moveTo>
                      <a:pt x="151" y="0"/>
                    </a:moveTo>
                    <a:lnTo>
                      <a:pt x="720" y="0"/>
                    </a:lnTo>
                    <a:lnTo>
                      <a:pt x="750" y="4"/>
                    </a:lnTo>
                    <a:lnTo>
                      <a:pt x="778" y="12"/>
                    </a:lnTo>
                    <a:lnTo>
                      <a:pt x="805" y="26"/>
                    </a:lnTo>
                    <a:lnTo>
                      <a:pt x="827" y="44"/>
                    </a:lnTo>
                    <a:lnTo>
                      <a:pt x="845" y="67"/>
                    </a:lnTo>
                    <a:lnTo>
                      <a:pt x="859" y="92"/>
                    </a:lnTo>
                    <a:lnTo>
                      <a:pt x="867" y="120"/>
                    </a:lnTo>
                    <a:lnTo>
                      <a:pt x="870" y="151"/>
                    </a:lnTo>
                    <a:lnTo>
                      <a:pt x="867" y="181"/>
                    </a:lnTo>
                    <a:lnTo>
                      <a:pt x="859" y="209"/>
                    </a:lnTo>
                    <a:lnTo>
                      <a:pt x="845" y="234"/>
                    </a:lnTo>
                    <a:lnTo>
                      <a:pt x="827" y="257"/>
                    </a:lnTo>
                    <a:lnTo>
                      <a:pt x="805" y="275"/>
                    </a:lnTo>
                    <a:lnTo>
                      <a:pt x="778" y="290"/>
                    </a:lnTo>
                    <a:lnTo>
                      <a:pt x="750" y="298"/>
                    </a:lnTo>
                    <a:lnTo>
                      <a:pt x="720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7"/>
                    </a:lnTo>
                    <a:lnTo>
                      <a:pt x="26" y="234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7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4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57"/>
              <p:cNvSpPr>
                <a:spLocks/>
              </p:cNvSpPr>
              <p:nvPr/>
            </p:nvSpPr>
            <p:spPr bwMode="auto">
              <a:xfrm>
                <a:off x="4575175" y="3521076"/>
                <a:ext cx="371475" cy="477838"/>
              </a:xfrm>
              <a:custGeom>
                <a:avLst/>
                <a:gdLst>
                  <a:gd name="T0" fmla="*/ 152 w 2574"/>
                  <a:gd name="T1" fmla="*/ 0 h 3310"/>
                  <a:gd name="T2" fmla="*/ 2423 w 2574"/>
                  <a:gd name="T3" fmla="*/ 0 h 3310"/>
                  <a:gd name="T4" fmla="*/ 2453 w 2574"/>
                  <a:gd name="T5" fmla="*/ 3 h 3310"/>
                  <a:gd name="T6" fmla="*/ 2481 w 2574"/>
                  <a:gd name="T7" fmla="*/ 12 h 3310"/>
                  <a:gd name="T8" fmla="*/ 2507 w 2574"/>
                  <a:gd name="T9" fmla="*/ 26 h 3310"/>
                  <a:gd name="T10" fmla="*/ 2529 w 2574"/>
                  <a:gd name="T11" fmla="*/ 44 h 3310"/>
                  <a:gd name="T12" fmla="*/ 2548 w 2574"/>
                  <a:gd name="T13" fmla="*/ 67 h 3310"/>
                  <a:gd name="T14" fmla="*/ 2562 w 2574"/>
                  <a:gd name="T15" fmla="*/ 92 h 3310"/>
                  <a:gd name="T16" fmla="*/ 2571 w 2574"/>
                  <a:gd name="T17" fmla="*/ 120 h 3310"/>
                  <a:gd name="T18" fmla="*/ 2574 w 2574"/>
                  <a:gd name="T19" fmla="*/ 150 h 3310"/>
                  <a:gd name="T20" fmla="*/ 2574 w 2574"/>
                  <a:gd name="T21" fmla="*/ 374 h 3310"/>
                  <a:gd name="T22" fmla="*/ 2272 w 2574"/>
                  <a:gd name="T23" fmla="*/ 896 h 3310"/>
                  <a:gd name="T24" fmla="*/ 2272 w 2574"/>
                  <a:gd name="T25" fmla="*/ 301 h 3310"/>
                  <a:gd name="T26" fmla="*/ 304 w 2574"/>
                  <a:gd name="T27" fmla="*/ 301 h 3310"/>
                  <a:gd name="T28" fmla="*/ 304 w 2574"/>
                  <a:gd name="T29" fmla="*/ 3008 h 3310"/>
                  <a:gd name="T30" fmla="*/ 2272 w 2574"/>
                  <a:gd name="T31" fmla="*/ 3008 h 3310"/>
                  <a:gd name="T32" fmla="*/ 2272 w 2574"/>
                  <a:gd name="T33" fmla="*/ 2634 h 3310"/>
                  <a:gd name="T34" fmla="*/ 2430 w 2574"/>
                  <a:gd name="T35" fmla="*/ 2530 h 3310"/>
                  <a:gd name="T36" fmla="*/ 2458 w 2574"/>
                  <a:gd name="T37" fmla="*/ 2508 h 3310"/>
                  <a:gd name="T38" fmla="*/ 2482 w 2574"/>
                  <a:gd name="T39" fmla="*/ 2483 h 3310"/>
                  <a:gd name="T40" fmla="*/ 2502 w 2574"/>
                  <a:gd name="T41" fmla="*/ 2454 h 3310"/>
                  <a:gd name="T42" fmla="*/ 2574 w 2574"/>
                  <a:gd name="T43" fmla="*/ 2330 h 3310"/>
                  <a:gd name="T44" fmla="*/ 2574 w 2574"/>
                  <a:gd name="T45" fmla="*/ 3159 h 3310"/>
                  <a:gd name="T46" fmla="*/ 2571 w 2574"/>
                  <a:gd name="T47" fmla="*/ 3189 h 3310"/>
                  <a:gd name="T48" fmla="*/ 2562 w 2574"/>
                  <a:gd name="T49" fmla="*/ 3217 h 3310"/>
                  <a:gd name="T50" fmla="*/ 2548 w 2574"/>
                  <a:gd name="T51" fmla="*/ 3243 h 3310"/>
                  <a:gd name="T52" fmla="*/ 2529 w 2574"/>
                  <a:gd name="T53" fmla="*/ 3265 h 3310"/>
                  <a:gd name="T54" fmla="*/ 2507 w 2574"/>
                  <a:gd name="T55" fmla="*/ 3284 h 3310"/>
                  <a:gd name="T56" fmla="*/ 2481 w 2574"/>
                  <a:gd name="T57" fmla="*/ 3297 h 3310"/>
                  <a:gd name="T58" fmla="*/ 2453 w 2574"/>
                  <a:gd name="T59" fmla="*/ 3307 h 3310"/>
                  <a:gd name="T60" fmla="*/ 2423 w 2574"/>
                  <a:gd name="T61" fmla="*/ 3310 h 3310"/>
                  <a:gd name="T62" fmla="*/ 152 w 2574"/>
                  <a:gd name="T63" fmla="*/ 3310 h 3310"/>
                  <a:gd name="T64" fmla="*/ 121 w 2574"/>
                  <a:gd name="T65" fmla="*/ 3307 h 3310"/>
                  <a:gd name="T66" fmla="*/ 93 w 2574"/>
                  <a:gd name="T67" fmla="*/ 3297 h 3310"/>
                  <a:gd name="T68" fmla="*/ 67 w 2574"/>
                  <a:gd name="T69" fmla="*/ 3284 h 3310"/>
                  <a:gd name="T70" fmla="*/ 45 w 2574"/>
                  <a:gd name="T71" fmla="*/ 3265 h 3310"/>
                  <a:gd name="T72" fmla="*/ 26 w 2574"/>
                  <a:gd name="T73" fmla="*/ 3243 h 3310"/>
                  <a:gd name="T74" fmla="*/ 13 w 2574"/>
                  <a:gd name="T75" fmla="*/ 3217 h 3310"/>
                  <a:gd name="T76" fmla="*/ 3 w 2574"/>
                  <a:gd name="T77" fmla="*/ 3189 h 3310"/>
                  <a:gd name="T78" fmla="*/ 0 w 2574"/>
                  <a:gd name="T79" fmla="*/ 3159 h 3310"/>
                  <a:gd name="T80" fmla="*/ 0 w 2574"/>
                  <a:gd name="T81" fmla="*/ 150 h 3310"/>
                  <a:gd name="T82" fmla="*/ 3 w 2574"/>
                  <a:gd name="T83" fmla="*/ 120 h 3310"/>
                  <a:gd name="T84" fmla="*/ 13 w 2574"/>
                  <a:gd name="T85" fmla="*/ 92 h 3310"/>
                  <a:gd name="T86" fmla="*/ 26 w 2574"/>
                  <a:gd name="T87" fmla="*/ 67 h 3310"/>
                  <a:gd name="T88" fmla="*/ 45 w 2574"/>
                  <a:gd name="T89" fmla="*/ 44 h 3310"/>
                  <a:gd name="T90" fmla="*/ 67 w 2574"/>
                  <a:gd name="T91" fmla="*/ 26 h 3310"/>
                  <a:gd name="T92" fmla="*/ 93 w 2574"/>
                  <a:gd name="T93" fmla="*/ 12 h 3310"/>
                  <a:gd name="T94" fmla="*/ 121 w 2574"/>
                  <a:gd name="T95" fmla="*/ 3 h 3310"/>
                  <a:gd name="T96" fmla="*/ 152 w 2574"/>
                  <a:gd name="T97" fmla="*/ 0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74" h="3310">
                    <a:moveTo>
                      <a:pt x="152" y="0"/>
                    </a:moveTo>
                    <a:lnTo>
                      <a:pt x="2423" y="0"/>
                    </a:lnTo>
                    <a:lnTo>
                      <a:pt x="2453" y="3"/>
                    </a:lnTo>
                    <a:lnTo>
                      <a:pt x="2481" y="12"/>
                    </a:lnTo>
                    <a:lnTo>
                      <a:pt x="2507" y="26"/>
                    </a:lnTo>
                    <a:lnTo>
                      <a:pt x="2529" y="44"/>
                    </a:lnTo>
                    <a:lnTo>
                      <a:pt x="2548" y="67"/>
                    </a:lnTo>
                    <a:lnTo>
                      <a:pt x="2562" y="92"/>
                    </a:lnTo>
                    <a:lnTo>
                      <a:pt x="2571" y="120"/>
                    </a:lnTo>
                    <a:lnTo>
                      <a:pt x="2574" y="150"/>
                    </a:lnTo>
                    <a:lnTo>
                      <a:pt x="2574" y="374"/>
                    </a:lnTo>
                    <a:lnTo>
                      <a:pt x="2272" y="896"/>
                    </a:lnTo>
                    <a:lnTo>
                      <a:pt x="2272" y="301"/>
                    </a:lnTo>
                    <a:lnTo>
                      <a:pt x="304" y="301"/>
                    </a:lnTo>
                    <a:lnTo>
                      <a:pt x="304" y="3008"/>
                    </a:lnTo>
                    <a:lnTo>
                      <a:pt x="2272" y="3008"/>
                    </a:lnTo>
                    <a:lnTo>
                      <a:pt x="2272" y="2634"/>
                    </a:lnTo>
                    <a:lnTo>
                      <a:pt x="2430" y="2530"/>
                    </a:lnTo>
                    <a:lnTo>
                      <a:pt x="2458" y="2508"/>
                    </a:lnTo>
                    <a:lnTo>
                      <a:pt x="2482" y="2483"/>
                    </a:lnTo>
                    <a:lnTo>
                      <a:pt x="2502" y="2454"/>
                    </a:lnTo>
                    <a:lnTo>
                      <a:pt x="2574" y="2330"/>
                    </a:lnTo>
                    <a:lnTo>
                      <a:pt x="2574" y="3159"/>
                    </a:lnTo>
                    <a:lnTo>
                      <a:pt x="2571" y="3189"/>
                    </a:lnTo>
                    <a:lnTo>
                      <a:pt x="2562" y="3217"/>
                    </a:lnTo>
                    <a:lnTo>
                      <a:pt x="2548" y="3243"/>
                    </a:lnTo>
                    <a:lnTo>
                      <a:pt x="2529" y="3265"/>
                    </a:lnTo>
                    <a:lnTo>
                      <a:pt x="2507" y="3284"/>
                    </a:lnTo>
                    <a:lnTo>
                      <a:pt x="2481" y="3297"/>
                    </a:lnTo>
                    <a:lnTo>
                      <a:pt x="2453" y="3307"/>
                    </a:lnTo>
                    <a:lnTo>
                      <a:pt x="2423" y="3310"/>
                    </a:lnTo>
                    <a:lnTo>
                      <a:pt x="152" y="3310"/>
                    </a:lnTo>
                    <a:lnTo>
                      <a:pt x="121" y="3307"/>
                    </a:lnTo>
                    <a:lnTo>
                      <a:pt x="93" y="3297"/>
                    </a:lnTo>
                    <a:lnTo>
                      <a:pt x="67" y="3284"/>
                    </a:lnTo>
                    <a:lnTo>
                      <a:pt x="45" y="3265"/>
                    </a:lnTo>
                    <a:lnTo>
                      <a:pt x="26" y="3243"/>
                    </a:lnTo>
                    <a:lnTo>
                      <a:pt x="13" y="3217"/>
                    </a:lnTo>
                    <a:lnTo>
                      <a:pt x="3" y="3189"/>
                    </a:lnTo>
                    <a:lnTo>
                      <a:pt x="0" y="3159"/>
                    </a:lnTo>
                    <a:lnTo>
                      <a:pt x="0" y="150"/>
                    </a:lnTo>
                    <a:lnTo>
                      <a:pt x="3" y="120"/>
                    </a:lnTo>
                    <a:lnTo>
                      <a:pt x="13" y="92"/>
                    </a:lnTo>
                    <a:lnTo>
                      <a:pt x="26" y="67"/>
                    </a:lnTo>
                    <a:lnTo>
                      <a:pt x="45" y="44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58"/>
              <p:cNvSpPr>
                <a:spLocks noEditPoints="1"/>
              </p:cNvSpPr>
              <p:nvPr/>
            </p:nvSpPr>
            <p:spPr bwMode="auto">
              <a:xfrm>
                <a:off x="4826000" y="3575051"/>
                <a:ext cx="228600" cy="341313"/>
              </a:xfrm>
              <a:custGeom>
                <a:avLst/>
                <a:gdLst>
                  <a:gd name="T0" fmla="*/ 131 w 1591"/>
                  <a:gd name="T1" fmla="*/ 1996 h 2370"/>
                  <a:gd name="T2" fmla="*/ 223 w 1591"/>
                  <a:gd name="T3" fmla="*/ 2040 h 2370"/>
                  <a:gd name="T4" fmla="*/ 308 w 1591"/>
                  <a:gd name="T5" fmla="*/ 2097 h 2370"/>
                  <a:gd name="T6" fmla="*/ 439 w 1591"/>
                  <a:gd name="T7" fmla="*/ 1980 h 2370"/>
                  <a:gd name="T8" fmla="*/ 389 w 1591"/>
                  <a:gd name="T9" fmla="*/ 1934 h 2370"/>
                  <a:gd name="T10" fmla="*/ 314 w 1591"/>
                  <a:gd name="T11" fmla="*/ 1883 h 2370"/>
                  <a:gd name="T12" fmla="*/ 245 w 1591"/>
                  <a:gd name="T13" fmla="*/ 1849 h 2370"/>
                  <a:gd name="T14" fmla="*/ 187 w 1591"/>
                  <a:gd name="T15" fmla="*/ 1829 h 2370"/>
                  <a:gd name="T16" fmla="*/ 141 w 1591"/>
                  <a:gd name="T17" fmla="*/ 1820 h 2370"/>
                  <a:gd name="T18" fmla="*/ 1118 w 1591"/>
                  <a:gd name="T19" fmla="*/ 0 h 2370"/>
                  <a:gd name="T20" fmla="*/ 1173 w 1591"/>
                  <a:gd name="T21" fmla="*/ 7 h 2370"/>
                  <a:gd name="T22" fmla="*/ 1240 w 1591"/>
                  <a:gd name="T23" fmla="*/ 25 h 2370"/>
                  <a:gd name="T24" fmla="*/ 1319 w 1591"/>
                  <a:gd name="T25" fmla="*/ 57 h 2370"/>
                  <a:gd name="T26" fmla="*/ 1407 w 1591"/>
                  <a:gd name="T27" fmla="*/ 108 h 2370"/>
                  <a:gd name="T28" fmla="*/ 1478 w 1591"/>
                  <a:gd name="T29" fmla="*/ 163 h 2370"/>
                  <a:gd name="T30" fmla="*/ 1528 w 1591"/>
                  <a:gd name="T31" fmla="*/ 215 h 2370"/>
                  <a:gd name="T32" fmla="*/ 1561 w 1591"/>
                  <a:gd name="T33" fmla="*/ 261 h 2370"/>
                  <a:gd name="T34" fmla="*/ 1580 w 1591"/>
                  <a:gd name="T35" fmla="*/ 297 h 2370"/>
                  <a:gd name="T36" fmla="*/ 1588 w 1591"/>
                  <a:gd name="T37" fmla="*/ 320 h 2370"/>
                  <a:gd name="T38" fmla="*/ 1591 w 1591"/>
                  <a:gd name="T39" fmla="*/ 344 h 2370"/>
                  <a:gd name="T40" fmla="*/ 1581 w 1591"/>
                  <a:gd name="T41" fmla="*/ 379 h 2370"/>
                  <a:gd name="T42" fmla="*/ 625 w 1591"/>
                  <a:gd name="T43" fmla="*/ 2021 h 2370"/>
                  <a:gd name="T44" fmla="*/ 116 w 1591"/>
                  <a:gd name="T45" fmla="*/ 2357 h 2370"/>
                  <a:gd name="T46" fmla="*/ 77 w 1591"/>
                  <a:gd name="T47" fmla="*/ 2370 h 2370"/>
                  <a:gd name="T48" fmla="*/ 36 w 1591"/>
                  <a:gd name="T49" fmla="*/ 2359 h 2370"/>
                  <a:gd name="T50" fmla="*/ 12 w 1591"/>
                  <a:gd name="T51" fmla="*/ 2338 h 2370"/>
                  <a:gd name="T52" fmla="*/ 0 w 1591"/>
                  <a:gd name="T53" fmla="*/ 2306 h 2370"/>
                  <a:gd name="T54" fmla="*/ 34 w 1591"/>
                  <a:gd name="T55" fmla="*/ 1702 h 2370"/>
                  <a:gd name="T56" fmla="*/ 45 w 1591"/>
                  <a:gd name="T57" fmla="*/ 1670 h 2370"/>
                  <a:gd name="T58" fmla="*/ 1002 w 1591"/>
                  <a:gd name="T59" fmla="*/ 27 h 2370"/>
                  <a:gd name="T60" fmla="*/ 1034 w 1591"/>
                  <a:gd name="T61" fmla="*/ 7 h 2370"/>
                  <a:gd name="T62" fmla="*/ 1048 w 1591"/>
                  <a:gd name="T63" fmla="*/ 4 h 2370"/>
                  <a:gd name="T64" fmla="*/ 1076 w 1591"/>
                  <a:gd name="T65" fmla="*/ 0 h 2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91" h="2370">
                    <a:moveTo>
                      <a:pt x="141" y="1820"/>
                    </a:moveTo>
                    <a:lnTo>
                      <a:pt x="131" y="1996"/>
                    </a:lnTo>
                    <a:lnTo>
                      <a:pt x="177" y="2016"/>
                    </a:lnTo>
                    <a:lnTo>
                      <a:pt x="223" y="2040"/>
                    </a:lnTo>
                    <a:lnTo>
                      <a:pt x="267" y="2067"/>
                    </a:lnTo>
                    <a:lnTo>
                      <a:pt x="308" y="2097"/>
                    </a:lnTo>
                    <a:lnTo>
                      <a:pt x="455" y="2000"/>
                    </a:lnTo>
                    <a:lnTo>
                      <a:pt x="439" y="1980"/>
                    </a:lnTo>
                    <a:lnTo>
                      <a:pt x="417" y="1958"/>
                    </a:lnTo>
                    <a:lnTo>
                      <a:pt x="389" y="1934"/>
                    </a:lnTo>
                    <a:lnTo>
                      <a:pt x="355" y="1909"/>
                    </a:lnTo>
                    <a:lnTo>
                      <a:pt x="314" y="1883"/>
                    </a:lnTo>
                    <a:lnTo>
                      <a:pt x="278" y="1864"/>
                    </a:lnTo>
                    <a:lnTo>
                      <a:pt x="245" y="1849"/>
                    </a:lnTo>
                    <a:lnTo>
                      <a:pt x="214" y="1837"/>
                    </a:lnTo>
                    <a:lnTo>
                      <a:pt x="187" y="1829"/>
                    </a:lnTo>
                    <a:lnTo>
                      <a:pt x="163" y="1824"/>
                    </a:lnTo>
                    <a:lnTo>
                      <a:pt x="141" y="1820"/>
                    </a:lnTo>
                    <a:close/>
                    <a:moveTo>
                      <a:pt x="1095" y="0"/>
                    </a:moveTo>
                    <a:lnTo>
                      <a:pt x="1118" y="0"/>
                    </a:lnTo>
                    <a:lnTo>
                      <a:pt x="1144" y="2"/>
                    </a:lnTo>
                    <a:lnTo>
                      <a:pt x="1173" y="7"/>
                    </a:lnTo>
                    <a:lnTo>
                      <a:pt x="1205" y="14"/>
                    </a:lnTo>
                    <a:lnTo>
                      <a:pt x="1240" y="25"/>
                    </a:lnTo>
                    <a:lnTo>
                      <a:pt x="1278" y="39"/>
                    </a:lnTo>
                    <a:lnTo>
                      <a:pt x="1319" y="57"/>
                    </a:lnTo>
                    <a:lnTo>
                      <a:pt x="1362" y="81"/>
                    </a:lnTo>
                    <a:lnTo>
                      <a:pt x="1407" y="108"/>
                    </a:lnTo>
                    <a:lnTo>
                      <a:pt x="1446" y="136"/>
                    </a:lnTo>
                    <a:lnTo>
                      <a:pt x="1478" y="163"/>
                    </a:lnTo>
                    <a:lnTo>
                      <a:pt x="1505" y="190"/>
                    </a:lnTo>
                    <a:lnTo>
                      <a:pt x="1528" y="215"/>
                    </a:lnTo>
                    <a:lnTo>
                      <a:pt x="1546" y="239"/>
                    </a:lnTo>
                    <a:lnTo>
                      <a:pt x="1561" y="261"/>
                    </a:lnTo>
                    <a:lnTo>
                      <a:pt x="1571" y="280"/>
                    </a:lnTo>
                    <a:lnTo>
                      <a:pt x="1580" y="297"/>
                    </a:lnTo>
                    <a:lnTo>
                      <a:pt x="1585" y="311"/>
                    </a:lnTo>
                    <a:lnTo>
                      <a:pt x="1588" y="320"/>
                    </a:lnTo>
                    <a:lnTo>
                      <a:pt x="1589" y="325"/>
                    </a:lnTo>
                    <a:lnTo>
                      <a:pt x="1591" y="344"/>
                    </a:lnTo>
                    <a:lnTo>
                      <a:pt x="1588" y="363"/>
                    </a:lnTo>
                    <a:lnTo>
                      <a:pt x="1581" y="379"/>
                    </a:lnTo>
                    <a:lnTo>
                      <a:pt x="634" y="2008"/>
                    </a:lnTo>
                    <a:lnTo>
                      <a:pt x="625" y="2021"/>
                    </a:lnTo>
                    <a:lnTo>
                      <a:pt x="611" y="2033"/>
                    </a:lnTo>
                    <a:lnTo>
                      <a:pt x="116" y="2357"/>
                    </a:lnTo>
                    <a:lnTo>
                      <a:pt x="97" y="2367"/>
                    </a:lnTo>
                    <a:lnTo>
                      <a:pt x="77" y="2370"/>
                    </a:lnTo>
                    <a:lnTo>
                      <a:pt x="56" y="2368"/>
                    </a:lnTo>
                    <a:lnTo>
                      <a:pt x="36" y="2359"/>
                    </a:lnTo>
                    <a:lnTo>
                      <a:pt x="23" y="2350"/>
                    </a:lnTo>
                    <a:lnTo>
                      <a:pt x="12" y="2338"/>
                    </a:lnTo>
                    <a:lnTo>
                      <a:pt x="5" y="2323"/>
                    </a:lnTo>
                    <a:lnTo>
                      <a:pt x="0" y="2306"/>
                    </a:lnTo>
                    <a:lnTo>
                      <a:pt x="0" y="2290"/>
                    </a:lnTo>
                    <a:lnTo>
                      <a:pt x="34" y="1702"/>
                    </a:lnTo>
                    <a:lnTo>
                      <a:pt x="38" y="1685"/>
                    </a:lnTo>
                    <a:lnTo>
                      <a:pt x="45" y="1670"/>
                    </a:lnTo>
                    <a:lnTo>
                      <a:pt x="991" y="41"/>
                    </a:lnTo>
                    <a:lnTo>
                      <a:pt x="1002" y="27"/>
                    </a:lnTo>
                    <a:lnTo>
                      <a:pt x="1016" y="15"/>
                    </a:lnTo>
                    <a:lnTo>
                      <a:pt x="1034" y="7"/>
                    </a:lnTo>
                    <a:lnTo>
                      <a:pt x="1038" y="6"/>
                    </a:lnTo>
                    <a:lnTo>
                      <a:pt x="1048" y="4"/>
                    </a:lnTo>
                    <a:lnTo>
                      <a:pt x="1060" y="2"/>
                    </a:lnTo>
                    <a:lnTo>
                      <a:pt x="1076" y="0"/>
                    </a:lnTo>
                    <a:lnTo>
                      <a:pt x="10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59"/>
              <p:cNvSpPr>
                <a:spLocks/>
              </p:cNvSpPr>
              <p:nvPr/>
            </p:nvSpPr>
            <p:spPr bwMode="auto">
              <a:xfrm>
                <a:off x="4645025" y="3849688"/>
                <a:ext cx="166688" cy="84138"/>
              </a:xfrm>
              <a:custGeom>
                <a:avLst/>
                <a:gdLst>
                  <a:gd name="T0" fmla="*/ 557 w 1155"/>
                  <a:gd name="T1" fmla="*/ 5 h 591"/>
                  <a:gd name="T2" fmla="*/ 583 w 1155"/>
                  <a:gd name="T3" fmla="*/ 28 h 591"/>
                  <a:gd name="T4" fmla="*/ 591 w 1155"/>
                  <a:gd name="T5" fmla="*/ 111 h 591"/>
                  <a:gd name="T6" fmla="*/ 560 w 1155"/>
                  <a:gd name="T7" fmla="*/ 199 h 591"/>
                  <a:gd name="T8" fmla="*/ 569 w 1155"/>
                  <a:gd name="T9" fmla="*/ 242 h 591"/>
                  <a:gd name="T10" fmla="*/ 587 w 1155"/>
                  <a:gd name="T11" fmla="*/ 270 h 591"/>
                  <a:gd name="T12" fmla="*/ 637 w 1155"/>
                  <a:gd name="T13" fmla="*/ 278 h 591"/>
                  <a:gd name="T14" fmla="*/ 681 w 1155"/>
                  <a:gd name="T15" fmla="*/ 323 h 591"/>
                  <a:gd name="T16" fmla="*/ 693 w 1155"/>
                  <a:gd name="T17" fmla="*/ 357 h 591"/>
                  <a:gd name="T18" fmla="*/ 847 w 1155"/>
                  <a:gd name="T19" fmla="*/ 351 h 591"/>
                  <a:gd name="T20" fmla="*/ 996 w 1155"/>
                  <a:gd name="T21" fmla="*/ 366 h 591"/>
                  <a:gd name="T22" fmla="*/ 1118 w 1155"/>
                  <a:gd name="T23" fmla="*/ 373 h 591"/>
                  <a:gd name="T24" fmla="*/ 1149 w 1155"/>
                  <a:gd name="T25" fmla="*/ 400 h 591"/>
                  <a:gd name="T26" fmla="*/ 1154 w 1155"/>
                  <a:gd name="T27" fmla="*/ 441 h 591"/>
                  <a:gd name="T28" fmla="*/ 1131 w 1155"/>
                  <a:gd name="T29" fmla="*/ 475 h 591"/>
                  <a:gd name="T30" fmla="*/ 1066 w 1155"/>
                  <a:gd name="T31" fmla="*/ 482 h 591"/>
                  <a:gd name="T32" fmla="*/ 957 w 1155"/>
                  <a:gd name="T33" fmla="*/ 467 h 591"/>
                  <a:gd name="T34" fmla="*/ 843 w 1155"/>
                  <a:gd name="T35" fmla="*/ 452 h 591"/>
                  <a:gd name="T36" fmla="*/ 738 w 1155"/>
                  <a:gd name="T37" fmla="*/ 461 h 591"/>
                  <a:gd name="T38" fmla="*/ 679 w 1155"/>
                  <a:gd name="T39" fmla="*/ 486 h 591"/>
                  <a:gd name="T40" fmla="*/ 636 w 1155"/>
                  <a:gd name="T41" fmla="*/ 492 h 591"/>
                  <a:gd name="T42" fmla="*/ 603 w 1155"/>
                  <a:gd name="T43" fmla="*/ 477 h 591"/>
                  <a:gd name="T44" fmla="*/ 576 w 1155"/>
                  <a:gd name="T45" fmla="*/ 454 h 591"/>
                  <a:gd name="T46" fmla="*/ 571 w 1155"/>
                  <a:gd name="T47" fmla="*/ 407 h 591"/>
                  <a:gd name="T48" fmla="*/ 537 w 1155"/>
                  <a:gd name="T49" fmla="*/ 457 h 591"/>
                  <a:gd name="T50" fmla="*/ 495 w 1155"/>
                  <a:gd name="T51" fmla="*/ 471 h 591"/>
                  <a:gd name="T52" fmla="*/ 455 w 1155"/>
                  <a:gd name="T53" fmla="*/ 456 h 591"/>
                  <a:gd name="T54" fmla="*/ 439 w 1155"/>
                  <a:gd name="T55" fmla="*/ 419 h 591"/>
                  <a:gd name="T56" fmla="*/ 450 w 1155"/>
                  <a:gd name="T57" fmla="*/ 390 h 591"/>
                  <a:gd name="T58" fmla="*/ 458 w 1155"/>
                  <a:gd name="T59" fmla="*/ 369 h 591"/>
                  <a:gd name="T60" fmla="*/ 422 w 1155"/>
                  <a:gd name="T61" fmla="*/ 404 h 591"/>
                  <a:gd name="T62" fmla="*/ 379 w 1155"/>
                  <a:gd name="T63" fmla="*/ 428 h 591"/>
                  <a:gd name="T64" fmla="*/ 335 w 1155"/>
                  <a:gd name="T65" fmla="*/ 417 h 591"/>
                  <a:gd name="T66" fmla="*/ 314 w 1155"/>
                  <a:gd name="T67" fmla="*/ 379 h 591"/>
                  <a:gd name="T68" fmla="*/ 364 w 1155"/>
                  <a:gd name="T69" fmla="*/ 288 h 591"/>
                  <a:gd name="T70" fmla="*/ 252 w 1155"/>
                  <a:gd name="T71" fmla="*/ 393 h 591"/>
                  <a:gd name="T72" fmla="*/ 96 w 1155"/>
                  <a:gd name="T73" fmla="*/ 581 h 591"/>
                  <a:gd name="T74" fmla="*/ 49 w 1155"/>
                  <a:gd name="T75" fmla="*/ 590 h 591"/>
                  <a:gd name="T76" fmla="*/ 9 w 1155"/>
                  <a:gd name="T77" fmla="*/ 569 h 591"/>
                  <a:gd name="T78" fmla="*/ 2 w 1155"/>
                  <a:gd name="T79" fmla="*/ 527 h 591"/>
                  <a:gd name="T80" fmla="*/ 138 w 1155"/>
                  <a:gd name="T81" fmla="*/ 351 h 591"/>
                  <a:gd name="T82" fmla="*/ 344 w 1155"/>
                  <a:gd name="T83" fmla="*/ 123 h 591"/>
                  <a:gd name="T84" fmla="*/ 398 w 1155"/>
                  <a:gd name="T85" fmla="*/ 70 h 591"/>
                  <a:gd name="T86" fmla="*/ 462 w 1155"/>
                  <a:gd name="T87" fmla="*/ 20 h 591"/>
                  <a:gd name="T88" fmla="*/ 534 w 1155"/>
                  <a:gd name="T89" fmla="*/ 0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55" h="591">
                    <a:moveTo>
                      <a:pt x="534" y="0"/>
                    </a:moveTo>
                    <a:lnTo>
                      <a:pt x="545" y="2"/>
                    </a:lnTo>
                    <a:lnTo>
                      <a:pt x="557" y="5"/>
                    </a:lnTo>
                    <a:lnTo>
                      <a:pt x="567" y="10"/>
                    </a:lnTo>
                    <a:lnTo>
                      <a:pt x="576" y="18"/>
                    </a:lnTo>
                    <a:lnTo>
                      <a:pt x="583" y="28"/>
                    </a:lnTo>
                    <a:lnTo>
                      <a:pt x="591" y="54"/>
                    </a:lnTo>
                    <a:lnTo>
                      <a:pt x="593" y="82"/>
                    </a:lnTo>
                    <a:lnTo>
                      <a:pt x="591" y="111"/>
                    </a:lnTo>
                    <a:lnTo>
                      <a:pt x="584" y="140"/>
                    </a:lnTo>
                    <a:lnTo>
                      <a:pt x="573" y="170"/>
                    </a:lnTo>
                    <a:lnTo>
                      <a:pt x="560" y="199"/>
                    </a:lnTo>
                    <a:lnTo>
                      <a:pt x="543" y="230"/>
                    </a:lnTo>
                    <a:lnTo>
                      <a:pt x="557" y="235"/>
                    </a:lnTo>
                    <a:lnTo>
                      <a:pt x="569" y="242"/>
                    </a:lnTo>
                    <a:lnTo>
                      <a:pt x="579" y="254"/>
                    </a:lnTo>
                    <a:lnTo>
                      <a:pt x="583" y="263"/>
                    </a:lnTo>
                    <a:lnTo>
                      <a:pt x="587" y="270"/>
                    </a:lnTo>
                    <a:lnTo>
                      <a:pt x="604" y="269"/>
                    </a:lnTo>
                    <a:lnTo>
                      <a:pt x="620" y="272"/>
                    </a:lnTo>
                    <a:lnTo>
                      <a:pt x="637" y="278"/>
                    </a:lnTo>
                    <a:lnTo>
                      <a:pt x="653" y="289"/>
                    </a:lnTo>
                    <a:lnTo>
                      <a:pt x="668" y="303"/>
                    </a:lnTo>
                    <a:lnTo>
                      <a:pt x="681" y="323"/>
                    </a:lnTo>
                    <a:lnTo>
                      <a:pt x="689" y="338"/>
                    </a:lnTo>
                    <a:lnTo>
                      <a:pt x="692" y="349"/>
                    </a:lnTo>
                    <a:lnTo>
                      <a:pt x="693" y="357"/>
                    </a:lnTo>
                    <a:lnTo>
                      <a:pt x="746" y="351"/>
                    </a:lnTo>
                    <a:lnTo>
                      <a:pt x="797" y="350"/>
                    </a:lnTo>
                    <a:lnTo>
                      <a:pt x="847" y="351"/>
                    </a:lnTo>
                    <a:lnTo>
                      <a:pt x="897" y="355"/>
                    </a:lnTo>
                    <a:lnTo>
                      <a:pt x="946" y="361"/>
                    </a:lnTo>
                    <a:lnTo>
                      <a:pt x="996" y="366"/>
                    </a:lnTo>
                    <a:lnTo>
                      <a:pt x="1048" y="369"/>
                    </a:lnTo>
                    <a:lnTo>
                      <a:pt x="1101" y="371"/>
                    </a:lnTo>
                    <a:lnTo>
                      <a:pt x="1118" y="373"/>
                    </a:lnTo>
                    <a:lnTo>
                      <a:pt x="1131" y="379"/>
                    </a:lnTo>
                    <a:lnTo>
                      <a:pt x="1142" y="389"/>
                    </a:lnTo>
                    <a:lnTo>
                      <a:pt x="1149" y="400"/>
                    </a:lnTo>
                    <a:lnTo>
                      <a:pt x="1154" y="413"/>
                    </a:lnTo>
                    <a:lnTo>
                      <a:pt x="1155" y="427"/>
                    </a:lnTo>
                    <a:lnTo>
                      <a:pt x="1154" y="441"/>
                    </a:lnTo>
                    <a:lnTo>
                      <a:pt x="1149" y="454"/>
                    </a:lnTo>
                    <a:lnTo>
                      <a:pt x="1142" y="466"/>
                    </a:lnTo>
                    <a:lnTo>
                      <a:pt x="1131" y="475"/>
                    </a:lnTo>
                    <a:lnTo>
                      <a:pt x="1118" y="481"/>
                    </a:lnTo>
                    <a:lnTo>
                      <a:pt x="1101" y="483"/>
                    </a:lnTo>
                    <a:lnTo>
                      <a:pt x="1066" y="482"/>
                    </a:lnTo>
                    <a:lnTo>
                      <a:pt x="1031" y="478"/>
                    </a:lnTo>
                    <a:lnTo>
                      <a:pt x="993" y="473"/>
                    </a:lnTo>
                    <a:lnTo>
                      <a:pt x="957" y="467"/>
                    </a:lnTo>
                    <a:lnTo>
                      <a:pt x="919" y="460"/>
                    </a:lnTo>
                    <a:lnTo>
                      <a:pt x="881" y="455"/>
                    </a:lnTo>
                    <a:lnTo>
                      <a:pt x="843" y="452"/>
                    </a:lnTo>
                    <a:lnTo>
                      <a:pt x="807" y="451"/>
                    </a:lnTo>
                    <a:lnTo>
                      <a:pt x="771" y="454"/>
                    </a:lnTo>
                    <a:lnTo>
                      <a:pt x="738" y="461"/>
                    </a:lnTo>
                    <a:lnTo>
                      <a:pt x="705" y="474"/>
                    </a:lnTo>
                    <a:lnTo>
                      <a:pt x="693" y="480"/>
                    </a:lnTo>
                    <a:lnTo>
                      <a:pt x="679" y="486"/>
                    </a:lnTo>
                    <a:lnTo>
                      <a:pt x="664" y="492"/>
                    </a:lnTo>
                    <a:lnTo>
                      <a:pt x="651" y="494"/>
                    </a:lnTo>
                    <a:lnTo>
                      <a:pt x="636" y="492"/>
                    </a:lnTo>
                    <a:lnTo>
                      <a:pt x="626" y="487"/>
                    </a:lnTo>
                    <a:lnTo>
                      <a:pt x="614" y="482"/>
                    </a:lnTo>
                    <a:lnTo>
                      <a:pt x="603" y="477"/>
                    </a:lnTo>
                    <a:lnTo>
                      <a:pt x="592" y="471"/>
                    </a:lnTo>
                    <a:lnTo>
                      <a:pt x="584" y="464"/>
                    </a:lnTo>
                    <a:lnTo>
                      <a:pt x="576" y="454"/>
                    </a:lnTo>
                    <a:lnTo>
                      <a:pt x="572" y="442"/>
                    </a:lnTo>
                    <a:lnTo>
                      <a:pt x="571" y="423"/>
                    </a:lnTo>
                    <a:lnTo>
                      <a:pt x="571" y="407"/>
                    </a:lnTo>
                    <a:lnTo>
                      <a:pt x="560" y="427"/>
                    </a:lnTo>
                    <a:lnTo>
                      <a:pt x="547" y="446"/>
                    </a:lnTo>
                    <a:lnTo>
                      <a:pt x="537" y="457"/>
                    </a:lnTo>
                    <a:lnTo>
                      <a:pt x="524" y="466"/>
                    </a:lnTo>
                    <a:lnTo>
                      <a:pt x="509" y="470"/>
                    </a:lnTo>
                    <a:lnTo>
                      <a:pt x="495" y="471"/>
                    </a:lnTo>
                    <a:lnTo>
                      <a:pt x="480" y="469"/>
                    </a:lnTo>
                    <a:lnTo>
                      <a:pt x="467" y="464"/>
                    </a:lnTo>
                    <a:lnTo>
                      <a:pt x="455" y="456"/>
                    </a:lnTo>
                    <a:lnTo>
                      <a:pt x="446" y="446"/>
                    </a:lnTo>
                    <a:lnTo>
                      <a:pt x="440" y="433"/>
                    </a:lnTo>
                    <a:lnTo>
                      <a:pt x="439" y="419"/>
                    </a:lnTo>
                    <a:lnTo>
                      <a:pt x="444" y="402"/>
                    </a:lnTo>
                    <a:lnTo>
                      <a:pt x="447" y="396"/>
                    </a:lnTo>
                    <a:lnTo>
                      <a:pt x="450" y="390"/>
                    </a:lnTo>
                    <a:lnTo>
                      <a:pt x="450" y="390"/>
                    </a:lnTo>
                    <a:lnTo>
                      <a:pt x="449" y="390"/>
                    </a:lnTo>
                    <a:lnTo>
                      <a:pt x="458" y="369"/>
                    </a:lnTo>
                    <a:lnTo>
                      <a:pt x="445" y="378"/>
                    </a:lnTo>
                    <a:lnTo>
                      <a:pt x="432" y="390"/>
                    </a:lnTo>
                    <a:lnTo>
                      <a:pt x="422" y="404"/>
                    </a:lnTo>
                    <a:lnTo>
                      <a:pt x="409" y="417"/>
                    </a:lnTo>
                    <a:lnTo>
                      <a:pt x="394" y="425"/>
                    </a:lnTo>
                    <a:lnTo>
                      <a:pt x="379" y="428"/>
                    </a:lnTo>
                    <a:lnTo>
                      <a:pt x="363" y="428"/>
                    </a:lnTo>
                    <a:lnTo>
                      <a:pt x="348" y="424"/>
                    </a:lnTo>
                    <a:lnTo>
                      <a:pt x="335" y="417"/>
                    </a:lnTo>
                    <a:lnTo>
                      <a:pt x="324" y="406"/>
                    </a:lnTo>
                    <a:lnTo>
                      <a:pt x="317" y="394"/>
                    </a:lnTo>
                    <a:lnTo>
                      <a:pt x="314" y="379"/>
                    </a:lnTo>
                    <a:lnTo>
                      <a:pt x="316" y="364"/>
                    </a:lnTo>
                    <a:lnTo>
                      <a:pt x="323" y="347"/>
                    </a:lnTo>
                    <a:lnTo>
                      <a:pt x="364" y="288"/>
                    </a:lnTo>
                    <a:lnTo>
                      <a:pt x="404" y="226"/>
                    </a:lnTo>
                    <a:lnTo>
                      <a:pt x="326" y="309"/>
                    </a:lnTo>
                    <a:lnTo>
                      <a:pt x="252" y="393"/>
                    </a:lnTo>
                    <a:lnTo>
                      <a:pt x="179" y="480"/>
                    </a:lnTo>
                    <a:lnTo>
                      <a:pt x="108" y="569"/>
                    </a:lnTo>
                    <a:lnTo>
                      <a:pt x="96" y="581"/>
                    </a:lnTo>
                    <a:lnTo>
                      <a:pt x="80" y="588"/>
                    </a:lnTo>
                    <a:lnTo>
                      <a:pt x="65" y="591"/>
                    </a:lnTo>
                    <a:lnTo>
                      <a:pt x="49" y="590"/>
                    </a:lnTo>
                    <a:lnTo>
                      <a:pt x="33" y="586"/>
                    </a:lnTo>
                    <a:lnTo>
                      <a:pt x="21" y="579"/>
                    </a:lnTo>
                    <a:lnTo>
                      <a:pt x="9" y="569"/>
                    </a:lnTo>
                    <a:lnTo>
                      <a:pt x="2" y="556"/>
                    </a:lnTo>
                    <a:lnTo>
                      <a:pt x="0" y="542"/>
                    </a:lnTo>
                    <a:lnTo>
                      <a:pt x="2" y="527"/>
                    </a:lnTo>
                    <a:lnTo>
                      <a:pt x="11" y="511"/>
                    </a:lnTo>
                    <a:lnTo>
                      <a:pt x="74" y="431"/>
                    </a:lnTo>
                    <a:lnTo>
                      <a:pt x="138" y="351"/>
                    </a:lnTo>
                    <a:lnTo>
                      <a:pt x="204" y="273"/>
                    </a:lnTo>
                    <a:lnTo>
                      <a:pt x="273" y="196"/>
                    </a:lnTo>
                    <a:lnTo>
                      <a:pt x="344" y="123"/>
                    </a:lnTo>
                    <a:lnTo>
                      <a:pt x="361" y="107"/>
                    </a:lnTo>
                    <a:lnTo>
                      <a:pt x="380" y="89"/>
                    </a:lnTo>
                    <a:lnTo>
                      <a:pt x="398" y="70"/>
                    </a:lnTo>
                    <a:lnTo>
                      <a:pt x="418" y="52"/>
                    </a:lnTo>
                    <a:lnTo>
                      <a:pt x="439" y="35"/>
                    </a:lnTo>
                    <a:lnTo>
                      <a:pt x="462" y="20"/>
                    </a:lnTo>
                    <a:lnTo>
                      <a:pt x="485" y="9"/>
                    </a:lnTo>
                    <a:lnTo>
                      <a:pt x="509" y="2"/>
                    </a:lnTo>
                    <a:lnTo>
                      <a:pt x="5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2067453" y="4523789"/>
              <a:ext cx="792493" cy="761843"/>
              <a:chOff x="4967288" y="5026025"/>
              <a:chExt cx="574676" cy="552451"/>
            </a:xfrm>
            <a:solidFill>
              <a:schemeClr val="bg1"/>
            </a:solidFill>
          </p:grpSpPr>
          <p:sp>
            <p:nvSpPr>
              <p:cNvPr id="69" name="Freeform 64"/>
              <p:cNvSpPr>
                <a:spLocks/>
              </p:cNvSpPr>
              <p:nvPr/>
            </p:nvSpPr>
            <p:spPr bwMode="auto">
              <a:xfrm>
                <a:off x="5049838" y="5100638"/>
                <a:ext cx="131763" cy="128588"/>
              </a:xfrm>
              <a:custGeom>
                <a:avLst/>
                <a:gdLst>
                  <a:gd name="T0" fmla="*/ 327 w 833"/>
                  <a:gd name="T1" fmla="*/ 0 h 811"/>
                  <a:gd name="T2" fmla="*/ 372 w 833"/>
                  <a:gd name="T3" fmla="*/ 3 h 811"/>
                  <a:gd name="T4" fmla="*/ 414 w 833"/>
                  <a:gd name="T5" fmla="*/ 12 h 811"/>
                  <a:gd name="T6" fmla="*/ 454 w 833"/>
                  <a:gd name="T7" fmla="*/ 25 h 811"/>
                  <a:gd name="T8" fmla="*/ 492 w 833"/>
                  <a:gd name="T9" fmla="*/ 44 h 811"/>
                  <a:gd name="T10" fmla="*/ 527 w 833"/>
                  <a:gd name="T11" fmla="*/ 68 h 811"/>
                  <a:gd name="T12" fmla="*/ 558 w 833"/>
                  <a:gd name="T13" fmla="*/ 95 h 811"/>
                  <a:gd name="T14" fmla="*/ 586 w 833"/>
                  <a:gd name="T15" fmla="*/ 127 h 811"/>
                  <a:gd name="T16" fmla="*/ 609 w 833"/>
                  <a:gd name="T17" fmla="*/ 162 h 811"/>
                  <a:gd name="T18" fmla="*/ 628 w 833"/>
                  <a:gd name="T19" fmla="*/ 200 h 811"/>
                  <a:gd name="T20" fmla="*/ 642 w 833"/>
                  <a:gd name="T21" fmla="*/ 239 h 811"/>
                  <a:gd name="T22" fmla="*/ 651 w 833"/>
                  <a:gd name="T23" fmla="*/ 283 h 811"/>
                  <a:gd name="T24" fmla="*/ 654 w 833"/>
                  <a:gd name="T25" fmla="*/ 327 h 811"/>
                  <a:gd name="T26" fmla="*/ 651 w 833"/>
                  <a:gd name="T27" fmla="*/ 369 h 811"/>
                  <a:gd name="T28" fmla="*/ 642 w 833"/>
                  <a:gd name="T29" fmla="*/ 409 h 811"/>
                  <a:gd name="T30" fmla="*/ 629 w 833"/>
                  <a:gd name="T31" fmla="*/ 447 h 811"/>
                  <a:gd name="T32" fmla="*/ 612 w 833"/>
                  <a:gd name="T33" fmla="*/ 483 h 811"/>
                  <a:gd name="T34" fmla="*/ 833 w 833"/>
                  <a:gd name="T35" fmla="*/ 692 h 811"/>
                  <a:gd name="T36" fmla="*/ 792 w 833"/>
                  <a:gd name="T37" fmla="*/ 729 h 811"/>
                  <a:gd name="T38" fmla="*/ 754 w 833"/>
                  <a:gd name="T39" fmla="*/ 768 h 811"/>
                  <a:gd name="T40" fmla="*/ 720 w 833"/>
                  <a:gd name="T41" fmla="*/ 811 h 811"/>
                  <a:gd name="T42" fmla="*/ 499 w 833"/>
                  <a:gd name="T43" fmla="*/ 603 h 811"/>
                  <a:gd name="T44" fmla="*/ 461 w 833"/>
                  <a:gd name="T45" fmla="*/ 624 h 811"/>
                  <a:gd name="T46" fmla="*/ 418 w 833"/>
                  <a:gd name="T47" fmla="*/ 640 h 811"/>
                  <a:gd name="T48" fmla="*/ 374 w 833"/>
                  <a:gd name="T49" fmla="*/ 650 h 811"/>
                  <a:gd name="T50" fmla="*/ 327 w 833"/>
                  <a:gd name="T51" fmla="*/ 653 h 811"/>
                  <a:gd name="T52" fmla="*/ 283 w 833"/>
                  <a:gd name="T53" fmla="*/ 651 h 811"/>
                  <a:gd name="T54" fmla="*/ 240 w 833"/>
                  <a:gd name="T55" fmla="*/ 642 h 811"/>
                  <a:gd name="T56" fmla="*/ 200 w 833"/>
                  <a:gd name="T57" fmla="*/ 628 h 811"/>
                  <a:gd name="T58" fmla="*/ 162 w 833"/>
                  <a:gd name="T59" fmla="*/ 609 h 811"/>
                  <a:gd name="T60" fmla="*/ 127 w 833"/>
                  <a:gd name="T61" fmla="*/ 585 h 811"/>
                  <a:gd name="T62" fmla="*/ 96 w 833"/>
                  <a:gd name="T63" fmla="*/ 558 h 811"/>
                  <a:gd name="T64" fmla="*/ 68 w 833"/>
                  <a:gd name="T65" fmla="*/ 527 h 811"/>
                  <a:gd name="T66" fmla="*/ 45 w 833"/>
                  <a:gd name="T67" fmla="*/ 491 h 811"/>
                  <a:gd name="T68" fmla="*/ 26 w 833"/>
                  <a:gd name="T69" fmla="*/ 454 h 811"/>
                  <a:gd name="T70" fmla="*/ 11 w 833"/>
                  <a:gd name="T71" fmla="*/ 414 h 811"/>
                  <a:gd name="T72" fmla="*/ 4 w 833"/>
                  <a:gd name="T73" fmla="*/ 371 h 811"/>
                  <a:gd name="T74" fmla="*/ 0 w 833"/>
                  <a:gd name="T75" fmla="*/ 327 h 811"/>
                  <a:gd name="T76" fmla="*/ 4 w 833"/>
                  <a:gd name="T77" fmla="*/ 283 h 811"/>
                  <a:gd name="T78" fmla="*/ 11 w 833"/>
                  <a:gd name="T79" fmla="*/ 239 h 811"/>
                  <a:gd name="T80" fmla="*/ 26 w 833"/>
                  <a:gd name="T81" fmla="*/ 200 h 811"/>
                  <a:gd name="T82" fmla="*/ 45 w 833"/>
                  <a:gd name="T83" fmla="*/ 162 h 811"/>
                  <a:gd name="T84" fmla="*/ 68 w 833"/>
                  <a:gd name="T85" fmla="*/ 127 h 811"/>
                  <a:gd name="T86" fmla="*/ 96 w 833"/>
                  <a:gd name="T87" fmla="*/ 95 h 811"/>
                  <a:gd name="T88" fmla="*/ 127 w 833"/>
                  <a:gd name="T89" fmla="*/ 68 h 811"/>
                  <a:gd name="T90" fmla="*/ 162 w 833"/>
                  <a:gd name="T91" fmla="*/ 44 h 811"/>
                  <a:gd name="T92" fmla="*/ 200 w 833"/>
                  <a:gd name="T93" fmla="*/ 25 h 811"/>
                  <a:gd name="T94" fmla="*/ 240 w 833"/>
                  <a:gd name="T95" fmla="*/ 12 h 811"/>
                  <a:gd name="T96" fmla="*/ 283 w 833"/>
                  <a:gd name="T97" fmla="*/ 3 h 811"/>
                  <a:gd name="T98" fmla="*/ 327 w 833"/>
                  <a:gd name="T99" fmla="*/ 0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33" h="811">
                    <a:moveTo>
                      <a:pt x="327" y="0"/>
                    </a:moveTo>
                    <a:lnTo>
                      <a:pt x="372" y="3"/>
                    </a:lnTo>
                    <a:lnTo>
                      <a:pt x="414" y="12"/>
                    </a:lnTo>
                    <a:lnTo>
                      <a:pt x="454" y="25"/>
                    </a:lnTo>
                    <a:lnTo>
                      <a:pt x="492" y="44"/>
                    </a:lnTo>
                    <a:lnTo>
                      <a:pt x="527" y="68"/>
                    </a:lnTo>
                    <a:lnTo>
                      <a:pt x="558" y="95"/>
                    </a:lnTo>
                    <a:lnTo>
                      <a:pt x="586" y="127"/>
                    </a:lnTo>
                    <a:lnTo>
                      <a:pt x="609" y="162"/>
                    </a:lnTo>
                    <a:lnTo>
                      <a:pt x="628" y="200"/>
                    </a:lnTo>
                    <a:lnTo>
                      <a:pt x="642" y="239"/>
                    </a:lnTo>
                    <a:lnTo>
                      <a:pt x="651" y="283"/>
                    </a:lnTo>
                    <a:lnTo>
                      <a:pt x="654" y="327"/>
                    </a:lnTo>
                    <a:lnTo>
                      <a:pt x="651" y="369"/>
                    </a:lnTo>
                    <a:lnTo>
                      <a:pt x="642" y="409"/>
                    </a:lnTo>
                    <a:lnTo>
                      <a:pt x="629" y="447"/>
                    </a:lnTo>
                    <a:lnTo>
                      <a:pt x="612" y="483"/>
                    </a:lnTo>
                    <a:lnTo>
                      <a:pt x="833" y="692"/>
                    </a:lnTo>
                    <a:lnTo>
                      <a:pt x="792" y="729"/>
                    </a:lnTo>
                    <a:lnTo>
                      <a:pt x="754" y="768"/>
                    </a:lnTo>
                    <a:lnTo>
                      <a:pt x="720" y="811"/>
                    </a:lnTo>
                    <a:lnTo>
                      <a:pt x="499" y="603"/>
                    </a:lnTo>
                    <a:lnTo>
                      <a:pt x="461" y="624"/>
                    </a:lnTo>
                    <a:lnTo>
                      <a:pt x="418" y="640"/>
                    </a:lnTo>
                    <a:lnTo>
                      <a:pt x="374" y="650"/>
                    </a:lnTo>
                    <a:lnTo>
                      <a:pt x="327" y="653"/>
                    </a:lnTo>
                    <a:lnTo>
                      <a:pt x="283" y="651"/>
                    </a:lnTo>
                    <a:lnTo>
                      <a:pt x="240" y="642"/>
                    </a:lnTo>
                    <a:lnTo>
                      <a:pt x="200" y="628"/>
                    </a:lnTo>
                    <a:lnTo>
                      <a:pt x="162" y="609"/>
                    </a:lnTo>
                    <a:lnTo>
                      <a:pt x="127" y="585"/>
                    </a:lnTo>
                    <a:lnTo>
                      <a:pt x="96" y="558"/>
                    </a:lnTo>
                    <a:lnTo>
                      <a:pt x="68" y="527"/>
                    </a:lnTo>
                    <a:lnTo>
                      <a:pt x="45" y="491"/>
                    </a:lnTo>
                    <a:lnTo>
                      <a:pt x="26" y="454"/>
                    </a:lnTo>
                    <a:lnTo>
                      <a:pt x="11" y="414"/>
                    </a:lnTo>
                    <a:lnTo>
                      <a:pt x="4" y="371"/>
                    </a:lnTo>
                    <a:lnTo>
                      <a:pt x="0" y="327"/>
                    </a:lnTo>
                    <a:lnTo>
                      <a:pt x="4" y="283"/>
                    </a:lnTo>
                    <a:lnTo>
                      <a:pt x="11" y="239"/>
                    </a:lnTo>
                    <a:lnTo>
                      <a:pt x="26" y="200"/>
                    </a:lnTo>
                    <a:lnTo>
                      <a:pt x="45" y="162"/>
                    </a:lnTo>
                    <a:lnTo>
                      <a:pt x="68" y="127"/>
                    </a:lnTo>
                    <a:lnTo>
                      <a:pt x="96" y="95"/>
                    </a:lnTo>
                    <a:lnTo>
                      <a:pt x="127" y="68"/>
                    </a:lnTo>
                    <a:lnTo>
                      <a:pt x="162" y="44"/>
                    </a:lnTo>
                    <a:lnTo>
                      <a:pt x="200" y="25"/>
                    </a:lnTo>
                    <a:lnTo>
                      <a:pt x="240" y="12"/>
                    </a:lnTo>
                    <a:lnTo>
                      <a:pt x="283" y="3"/>
                    </a:lnTo>
                    <a:lnTo>
                      <a:pt x="3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65"/>
              <p:cNvSpPr>
                <a:spLocks/>
              </p:cNvSpPr>
              <p:nvPr/>
            </p:nvSpPr>
            <p:spPr bwMode="auto">
              <a:xfrm>
                <a:off x="5307013" y="5026025"/>
                <a:ext cx="136525" cy="179388"/>
              </a:xfrm>
              <a:custGeom>
                <a:avLst/>
                <a:gdLst>
                  <a:gd name="T0" fmla="*/ 524 w 852"/>
                  <a:gd name="T1" fmla="*/ 0 h 1132"/>
                  <a:gd name="T2" fmla="*/ 524 w 852"/>
                  <a:gd name="T3" fmla="*/ 0 h 1132"/>
                  <a:gd name="T4" fmla="*/ 569 w 852"/>
                  <a:gd name="T5" fmla="*/ 3 h 1132"/>
                  <a:gd name="T6" fmla="*/ 611 w 852"/>
                  <a:gd name="T7" fmla="*/ 12 h 1132"/>
                  <a:gd name="T8" fmla="*/ 652 w 852"/>
                  <a:gd name="T9" fmla="*/ 27 h 1132"/>
                  <a:gd name="T10" fmla="*/ 690 w 852"/>
                  <a:gd name="T11" fmla="*/ 45 h 1132"/>
                  <a:gd name="T12" fmla="*/ 724 w 852"/>
                  <a:gd name="T13" fmla="*/ 69 h 1132"/>
                  <a:gd name="T14" fmla="*/ 755 w 852"/>
                  <a:gd name="T15" fmla="*/ 96 h 1132"/>
                  <a:gd name="T16" fmla="*/ 783 w 852"/>
                  <a:gd name="T17" fmla="*/ 128 h 1132"/>
                  <a:gd name="T18" fmla="*/ 806 w 852"/>
                  <a:gd name="T19" fmla="*/ 162 h 1132"/>
                  <a:gd name="T20" fmla="*/ 825 w 852"/>
                  <a:gd name="T21" fmla="*/ 200 h 1132"/>
                  <a:gd name="T22" fmla="*/ 839 w 852"/>
                  <a:gd name="T23" fmla="*/ 241 h 1132"/>
                  <a:gd name="T24" fmla="*/ 848 w 852"/>
                  <a:gd name="T25" fmla="*/ 283 h 1132"/>
                  <a:gd name="T26" fmla="*/ 852 w 852"/>
                  <a:gd name="T27" fmla="*/ 327 h 1132"/>
                  <a:gd name="T28" fmla="*/ 848 w 852"/>
                  <a:gd name="T29" fmla="*/ 372 h 1132"/>
                  <a:gd name="T30" fmla="*/ 839 w 852"/>
                  <a:gd name="T31" fmla="*/ 414 h 1132"/>
                  <a:gd name="T32" fmla="*/ 825 w 852"/>
                  <a:gd name="T33" fmla="*/ 455 h 1132"/>
                  <a:gd name="T34" fmla="*/ 806 w 852"/>
                  <a:gd name="T35" fmla="*/ 492 h 1132"/>
                  <a:gd name="T36" fmla="*/ 783 w 852"/>
                  <a:gd name="T37" fmla="*/ 527 h 1132"/>
                  <a:gd name="T38" fmla="*/ 755 w 852"/>
                  <a:gd name="T39" fmla="*/ 558 h 1132"/>
                  <a:gd name="T40" fmla="*/ 724 w 852"/>
                  <a:gd name="T41" fmla="*/ 586 h 1132"/>
                  <a:gd name="T42" fmla="*/ 690 w 852"/>
                  <a:gd name="T43" fmla="*/ 609 h 1132"/>
                  <a:gd name="T44" fmla="*/ 652 w 852"/>
                  <a:gd name="T45" fmla="*/ 628 h 1132"/>
                  <a:gd name="T46" fmla="*/ 611 w 852"/>
                  <a:gd name="T47" fmla="*/ 642 h 1132"/>
                  <a:gd name="T48" fmla="*/ 569 w 852"/>
                  <a:gd name="T49" fmla="*/ 651 h 1132"/>
                  <a:gd name="T50" fmla="*/ 524 w 852"/>
                  <a:gd name="T51" fmla="*/ 654 h 1132"/>
                  <a:gd name="T52" fmla="*/ 493 w 852"/>
                  <a:gd name="T53" fmla="*/ 652 h 1132"/>
                  <a:gd name="T54" fmla="*/ 463 w 852"/>
                  <a:gd name="T55" fmla="*/ 647 h 1132"/>
                  <a:gd name="T56" fmla="*/ 434 w 852"/>
                  <a:gd name="T57" fmla="*/ 640 h 1132"/>
                  <a:gd name="T58" fmla="*/ 142 w 852"/>
                  <a:gd name="T59" fmla="*/ 1132 h 1132"/>
                  <a:gd name="T60" fmla="*/ 96 w 852"/>
                  <a:gd name="T61" fmla="*/ 1100 h 1132"/>
                  <a:gd name="T62" fmla="*/ 50 w 852"/>
                  <a:gd name="T63" fmla="*/ 1072 h 1132"/>
                  <a:gd name="T64" fmla="*/ 0 w 852"/>
                  <a:gd name="T65" fmla="*/ 1048 h 1132"/>
                  <a:gd name="T66" fmla="*/ 292 w 852"/>
                  <a:gd name="T67" fmla="*/ 557 h 1132"/>
                  <a:gd name="T68" fmla="*/ 265 w 852"/>
                  <a:gd name="T69" fmla="*/ 526 h 1132"/>
                  <a:gd name="T70" fmla="*/ 242 w 852"/>
                  <a:gd name="T71" fmla="*/ 491 h 1132"/>
                  <a:gd name="T72" fmla="*/ 223 w 852"/>
                  <a:gd name="T73" fmla="*/ 454 h 1132"/>
                  <a:gd name="T74" fmla="*/ 209 w 852"/>
                  <a:gd name="T75" fmla="*/ 414 h 1132"/>
                  <a:gd name="T76" fmla="*/ 201 w 852"/>
                  <a:gd name="T77" fmla="*/ 372 h 1132"/>
                  <a:gd name="T78" fmla="*/ 197 w 852"/>
                  <a:gd name="T79" fmla="*/ 327 h 1132"/>
                  <a:gd name="T80" fmla="*/ 201 w 852"/>
                  <a:gd name="T81" fmla="*/ 283 h 1132"/>
                  <a:gd name="T82" fmla="*/ 209 w 852"/>
                  <a:gd name="T83" fmla="*/ 240 h 1132"/>
                  <a:gd name="T84" fmla="*/ 223 w 852"/>
                  <a:gd name="T85" fmla="*/ 200 h 1132"/>
                  <a:gd name="T86" fmla="*/ 242 w 852"/>
                  <a:gd name="T87" fmla="*/ 162 h 1132"/>
                  <a:gd name="T88" fmla="*/ 266 w 852"/>
                  <a:gd name="T89" fmla="*/ 128 h 1132"/>
                  <a:gd name="T90" fmla="*/ 293 w 852"/>
                  <a:gd name="T91" fmla="*/ 96 h 1132"/>
                  <a:gd name="T92" fmla="*/ 325 w 852"/>
                  <a:gd name="T93" fmla="*/ 69 h 1132"/>
                  <a:gd name="T94" fmla="*/ 359 w 852"/>
                  <a:gd name="T95" fmla="*/ 45 h 1132"/>
                  <a:gd name="T96" fmla="*/ 397 w 852"/>
                  <a:gd name="T97" fmla="*/ 27 h 1132"/>
                  <a:gd name="T98" fmla="*/ 437 w 852"/>
                  <a:gd name="T99" fmla="*/ 12 h 1132"/>
                  <a:gd name="T100" fmla="*/ 480 w 852"/>
                  <a:gd name="T101" fmla="*/ 3 h 1132"/>
                  <a:gd name="T102" fmla="*/ 524 w 852"/>
                  <a:gd name="T103" fmla="*/ 0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52" h="1132">
                    <a:moveTo>
                      <a:pt x="524" y="0"/>
                    </a:moveTo>
                    <a:lnTo>
                      <a:pt x="524" y="0"/>
                    </a:lnTo>
                    <a:lnTo>
                      <a:pt x="569" y="3"/>
                    </a:lnTo>
                    <a:lnTo>
                      <a:pt x="611" y="12"/>
                    </a:lnTo>
                    <a:lnTo>
                      <a:pt x="652" y="27"/>
                    </a:lnTo>
                    <a:lnTo>
                      <a:pt x="690" y="45"/>
                    </a:lnTo>
                    <a:lnTo>
                      <a:pt x="724" y="69"/>
                    </a:lnTo>
                    <a:lnTo>
                      <a:pt x="755" y="96"/>
                    </a:lnTo>
                    <a:lnTo>
                      <a:pt x="783" y="128"/>
                    </a:lnTo>
                    <a:lnTo>
                      <a:pt x="806" y="162"/>
                    </a:lnTo>
                    <a:lnTo>
                      <a:pt x="825" y="200"/>
                    </a:lnTo>
                    <a:lnTo>
                      <a:pt x="839" y="241"/>
                    </a:lnTo>
                    <a:lnTo>
                      <a:pt x="848" y="283"/>
                    </a:lnTo>
                    <a:lnTo>
                      <a:pt x="852" y="327"/>
                    </a:lnTo>
                    <a:lnTo>
                      <a:pt x="848" y="372"/>
                    </a:lnTo>
                    <a:lnTo>
                      <a:pt x="839" y="414"/>
                    </a:lnTo>
                    <a:lnTo>
                      <a:pt x="825" y="455"/>
                    </a:lnTo>
                    <a:lnTo>
                      <a:pt x="806" y="492"/>
                    </a:lnTo>
                    <a:lnTo>
                      <a:pt x="783" y="527"/>
                    </a:lnTo>
                    <a:lnTo>
                      <a:pt x="755" y="558"/>
                    </a:lnTo>
                    <a:lnTo>
                      <a:pt x="724" y="586"/>
                    </a:lnTo>
                    <a:lnTo>
                      <a:pt x="690" y="609"/>
                    </a:lnTo>
                    <a:lnTo>
                      <a:pt x="652" y="628"/>
                    </a:lnTo>
                    <a:lnTo>
                      <a:pt x="611" y="642"/>
                    </a:lnTo>
                    <a:lnTo>
                      <a:pt x="569" y="651"/>
                    </a:lnTo>
                    <a:lnTo>
                      <a:pt x="524" y="654"/>
                    </a:lnTo>
                    <a:lnTo>
                      <a:pt x="493" y="652"/>
                    </a:lnTo>
                    <a:lnTo>
                      <a:pt x="463" y="647"/>
                    </a:lnTo>
                    <a:lnTo>
                      <a:pt x="434" y="640"/>
                    </a:lnTo>
                    <a:lnTo>
                      <a:pt x="142" y="1132"/>
                    </a:lnTo>
                    <a:lnTo>
                      <a:pt x="96" y="1100"/>
                    </a:lnTo>
                    <a:lnTo>
                      <a:pt x="50" y="1072"/>
                    </a:lnTo>
                    <a:lnTo>
                      <a:pt x="0" y="1048"/>
                    </a:lnTo>
                    <a:lnTo>
                      <a:pt x="292" y="557"/>
                    </a:lnTo>
                    <a:lnTo>
                      <a:pt x="265" y="526"/>
                    </a:lnTo>
                    <a:lnTo>
                      <a:pt x="242" y="491"/>
                    </a:lnTo>
                    <a:lnTo>
                      <a:pt x="223" y="454"/>
                    </a:lnTo>
                    <a:lnTo>
                      <a:pt x="209" y="414"/>
                    </a:lnTo>
                    <a:lnTo>
                      <a:pt x="201" y="372"/>
                    </a:lnTo>
                    <a:lnTo>
                      <a:pt x="197" y="327"/>
                    </a:lnTo>
                    <a:lnTo>
                      <a:pt x="201" y="283"/>
                    </a:lnTo>
                    <a:lnTo>
                      <a:pt x="209" y="240"/>
                    </a:lnTo>
                    <a:lnTo>
                      <a:pt x="223" y="200"/>
                    </a:lnTo>
                    <a:lnTo>
                      <a:pt x="242" y="162"/>
                    </a:lnTo>
                    <a:lnTo>
                      <a:pt x="266" y="128"/>
                    </a:lnTo>
                    <a:lnTo>
                      <a:pt x="293" y="96"/>
                    </a:lnTo>
                    <a:lnTo>
                      <a:pt x="325" y="69"/>
                    </a:lnTo>
                    <a:lnTo>
                      <a:pt x="359" y="45"/>
                    </a:lnTo>
                    <a:lnTo>
                      <a:pt x="397" y="27"/>
                    </a:lnTo>
                    <a:lnTo>
                      <a:pt x="437" y="12"/>
                    </a:lnTo>
                    <a:lnTo>
                      <a:pt x="480" y="3"/>
                    </a:lnTo>
                    <a:lnTo>
                      <a:pt x="5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66"/>
              <p:cNvSpPr>
                <a:spLocks/>
              </p:cNvSpPr>
              <p:nvPr/>
            </p:nvSpPr>
            <p:spPr bwMode="auto">
              <a:xfrm>
                <a:off x="5375276" y="5272088"/>
                <a:ext cx="166688" cy="103188"/>
              </a:xfrm>
              <a:custGeom>
                <a:avLst/>
                <a:gdLst>
                  <a:gd name="T0" fmla="*/ 729 w 1055"/>
                  <a:gd name="T1" fmla="*/ 0 h 653"/>
                  <a:gd name="T2" fmla="*/ 773 w 1055"/>
                  <a:gd name="T3" fmla="*/ 2 h 653"/>
                  <a:gd name="T4" fmla="*/ 816 w 1055"/>
                  <a:gd name="T5" fmla="*/ 11 h 653"/>
                  <a:gd name="T6" fmla="*/ 856 w 1055"/>
                  <a:gd name="T7" fmla="*/ 25 h 653"/>
                  <a:gd name="T8" fmla="*/ 893 w 1055"/>
                  <a:gd name="T9" fmla="*/ 44 h 653"/>
                  <a:gd name="T10" fmla="*/ 929 w 1055"/>
                  <a:gd name="T11" fmla="*/ 68 h 653"/>
                  <a:gd name="T12" fmla="*/ 960 w 1055"/>
                  <a:gd name="T13" fmla="*/ 95 h 653"/>
                  <a:gd name="T14" fmla="*/ 988 w 1055"/>
                  <a:gd name="T15" fmla="*/ 126 h 653"/>
                  <a:gd name="T16" fmla="*/ 1011 w 1055"/>
                  <a:gd name="T17" fmla="*/ 162 h 653"/>
                  <a:gd name="T18" fmla="*/ 1030 w 1055"/>
                  <a:gd name="T19" fmla="*/ 200 h 653"/>
                  <a:gd name="T20" fmla="*/ 1044 w 1055"/>
                  <a:gd name="T21" fmla="*/ 239 h 653"/>
                  <a:gd name="T22" fmla="*/ 1053 w 1055"/>
                  <a:gd name="T23" fmla="*/ 282 h 653"/>
                  <a:gd name="T24" fmla="*/ 1055 w 1055"/>
                  <a:gd name="T25" fmla="*/ 326 h 653"/>
                  <a:gd name="T26" fmla="*/ 1053 w 1055"/>
                  <a:gd name="T27" fmla="*/ 370 h 653"/>
                  <a:gd name="T28" fmla="*/ 1044 w 1055"/>
                  <a:gd name="T29" fmla="*/ 414 h 653"/>
                  <a:gd name="T30" fmla="*/ 1030 w 1055"/>
                  <a:gd name="T31" fmla="*/ 454 h 653"/>
                  <a:gd name="T32" fmla="*/ 1011 w 1055"/>
                  <a:gd name="T33" fmla="*/ 491 h 653"/>
                  <a:gd name="T34" fmla="*/ 988 w 1055"/>
                  <a:gd name="T35" fmla="*/ 526 h 653"/>
                  <a:gd name="T36" fmla="*/ 960 w 1055"/>
                  <a:gd name="T37" fmla="*/ 558 h 653"/>
                  <a:gd name="T38" fmla="*/ 929 w 1055"/>
                  <a:gd name="T39" fmla="*/ 584 h 653"/>
                  <a:gd name="T40" fmla="*/ 893 w 1055"/>
                  <a:gd name="T41" fmla="*/ 609 h 653"/>
                  <a:gd name="T42" fmla="*/ 856 w 1055"/>
                  <a:gd name="T43" fmla="*/ 628 h 653"/>
                  <a:gd name="T44" fmla="*/ 816 w 1055"/>
                  <a:gd name="T45" fmla="*/ 641 h 653"/>
                  <a:gd name="T46" fmla="*/ 773 w 1055"/>
                  <a:gd name="T47" fmla="*/ 650 h 653"/>
                  <a:gd name="T48" fmla="*/ 729 w 1055"/>
                  <a:gd name="T49" fmla="*/ 653 h 653"/>
                  <a:gd name="T50" fmla="*/ 685 w 1055"/>
                  <a:gd name="T51" fmla="*/ 650 h 653"/>
                  <a:gd name="T52" fmla="*/ 644 w 1055"/>
                  <a:gd name="T53" fmla="*/ 642 h 653"/>
                  <a:gd name="T54" fmla="*/ 604 w 1055"/>
                  <a:gd name="T55" fmla="*/ 628 h 653"/>
                  <a:gd name="T56" fmla="*/ 566 w 1055"/>
                  <a:gd name="T57" fmla="*/ 610 h 653"/>
                  <a:gd name="T58" fmla="*/ 532 w 1055"/>
                  <a:gd name="T59" fmla="*/ 587 h 653"/>
                  <a:gd name="T60" fmla="*/ 501 w 1055"/>
                  <a:gd name="T61" fmla="*/ 560 h 653"/>
                  <a:gd name="T62" fmla="*/ 474 w 1055"/>
                  <a:gd name="T63" fmla="*/ 529 h 653"/>
                  <a:gd name="T64" fmla="*/ 450 w 1055"/>
                  <a:gd name="T65" fmla="*/ 495 h 653"/>
                  <a:gd name="T66" fmla="*/ 431 w 1055"/>
                  <a:gd name="T67" fmla="*/ 458 h 653"/>
                  <a:gd name="T68" fmla="*/ 416 w 1055"/>
                  <a:gd name="T69" fmla="*/ 419 h 653"/>
                  <a:gd name="T70" fmla="*/ 407 w 1055"/>
                  <a:gd name="T71" fmla="*/ 377 h 653"/>
                  <a:gd name="T72" fmla="*/ 0 w 1055"/>
                  <a:gd name="T73" fmla="*/ 337 h 653"/>
                  <a:gd name="T74" fmla="*/ 9 w 1055"/>
                  <a:gd name="T75" fmla="*/ 287 h 653"/>
                  <a:gd name="T76" fmla="*/ 15 w 1055"/>
                  <a:gd name="T77" fmla="*/ 235 h 653"/>
                  <a:gd name="T78" fmla="*/ 17 w 1055"/>
                  <a:gd name="T79" fmla="*/ 182 h 653"/>
                  <a:gd name="T80" fmla="*/ 16 w 1055"/>
                  <a:gd name="T81" fmla="*/ 173 h 653"/>
                  <a:gd name="T82" fmla="*/ 423 w 1055"/>
                  <a:gd name="T83" fmla="*/ 214 h 653"/>
                  <a:gd name="T84" fmla="*/ 441 w 1055"/>
                  <a:gd name="T85" fmla="*/ 173 h 653"/>
                  <a:gd name="T86" fmla="*/ 464 w 1055"/>
                  <a:gd name="T87" fmla="*/ 136 h 653"/>
                  <a:gd name="T88" fmla="*/ 492 w 1055"/>
                  <a:gd name="T89" fmla="*/ 103 h 653"/>
                  <a:gd name="T90" fmla="*/ 524 w 1055"/>
                  <a:gd name="T91" fmla="*/ 73 h 653"/>
                  <a:gd name="T92" fmla="*/ 558 w 1055"/>
                  <a:gd name="T93" fmla="*/ 48 h 653"/>
                  <a:gd name="T94" fmla="*/ 597 w 1055"/>
                  <a:gd name="T95" fmla="*/ 28 h 653"/>
                  <a:gd name="T96" fmla="*/ 639 w 1055"/>
                  <a:gd name="T97" fmla="*/ 12 h 653"/>
                  <a:gd name="T98" fmla="*/ 683 w 1055"/>
                  <a:gd name="T99" fmla="*/ 3 h 653"/>
                  <a:gd name="T100" fmla="*/ 729 w 1055"/>
                  <a:gd name="T101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55" h="653">
                    <a:moveTo>
                      <a:pt x="729" y="0"/>
                    </a:moveTo>
                    <a:lnTo>
                      <a:pt x="773" y="2"/>
                    </a:lnTo>
                    <a:lnTo>
                      <a:pt x="816" y="11"/>
                    </a:lnTo>
                    <a:lnTo>
                      <a:pt x="856" y="25"/>
                    </a:lnTo>
                    <a:lnTo>
                      <a:pt x="893" y="44"/>
                    </a:lnTo>
                    <a:lnTo>
                      <a:pt x="929" y="68"/>
                    </a:lnTo>
                    <a:lnTo>
                      <a:pt x="960" y="95"/>
                    </a:lnTo>
                    <a:lnTo>
                      <a:pt x="988" y="126"/>
                    </a:lnTo>
                    <a:lnTo>
                      <a:pt x="1011" y="162"/>
                    </a:lnTo>
                    <a:lnTo>
                      <a:pt x="1030" y="200"/>
                    </a:lnTo>
                    <a:lnTo>
                      <a:pt x="1044" y="239"/>
                    </a:lnTo>
                    <a:lnTo>
                      <a:pt x="1053" y="282"/>
                    </a:lnTo>
                    <a:lnTo>
                      <a:pt x="1055" y="326"/>
                    </a:lnTo>
                    <a:lnTo>
                      <a:pt x="1053" y="370"/>
                    </a:lnTo>
                    <a:lnTo>
                      <a:pt x="1044" y="414"/>
                    </a:lnTo>
                    <a:lnTo>
                      <a:pt x="1030" y="454"/>
                    </a:lnTo>
                    <a:lnTo>
                      <a:pt x="1011" y="491"/>
                    </a:lnTo>
                    <a:lnTo>
                      <a:pt x="988" y="526"/>
                    </a:lnTo>
                    <a:lnTo>
                      <a:pt x="960" y="558"/>
                    </a:lnTo>
                    <a:lnTo>
                      <a:pt x="929" y="584"/>
                    </a:lnTo>
                    <a:lnTo>
                      <a:pt x="893" y="609"/>
                    </a:lnTo>
                    <a:lnTo>
                      <a:pt x="856" y="628"/>
                    </a:lnTo>
                    <a:lnTo>
                      <a:pt x="816" y="641"/>
                    </a:lnTo>
                    <a:lnTo>
                      <a:pt x="773" y="650"/>
                    </a:lnTo>
                    <a:lnTo>
                      <a:pt x="729" y="653"/>
                    </a:lnTo>
                    <a:lnTo>
                      <a:pt x="685" y="650"/>
                    </a:lnTo>
                    <a:lnTo>
                      <a:pt x="644" y="642"/>
                    </a:lnTo>
                    <a:lnTo>
                      <a:pt x="604" y="628"/>
                    </a:lnTo>
                    <a:lnTo>
                      <a:pt x="566" y="610"/>
                    </a:lnTo>
                    <a:lnTo>
                      <a:pt x="532" y="587"/>
                    </a:lnTo>
                    <a:lnTo>
                      <a:pt x="501" y="560"/>
                    </a:lnTo>
                    <a:lnTo>
                      <a:pt x="474" y="529"/>
                    </a:lnTo>
                    <a:lnTo>
                      <a:pt x="450" y="495"/>
                    </a:lnTo>
                    <a:lnTo>
                      <a:pt x="431" y="458"/>
                    </a:lnTo>
                    <a:lnTo>
                      <a:pt x="416" y="419"/>
                    </a:lnTo>
                    <a:lnTo>
                      <a:pt x="407" y="377"/>
                    </a:lnTo>
                    <a:lnTo>
                      <a:pt x="0" y="337"/>
                    </a:lnTo>
                    <a:lnTo>
                      <a:pt x="9" y="287"/>
                    </a:lnTo>
                    <a:lnTo>
                      <a:pt x="15" y="235"/>
                    </a:lnTo>
                    <a:lnTo>
                      <a:pt x="17" y="182"/>
                    </a:lnTo>
                    <a:lnTo>
                      <a:pt x="16" y="173"/>
                    </a:lnTo>
                    <a:lnTo>
                      <a:pt x="423" y="214"/>
                    </a:lnTo>
                    <a:lnTo>
                      <a:pt x="441" y="173"/>
                    </a:lnTo>
                    <a:lnTo>
                      <a:pt x="464" y="136"/>
                    </a:lnTo>
                    <a:lnTo>
                      <a:pt x="492" y="103"/>
                    </a:lnTo>
                    <a:lnTo>
                      <a:pt x="524" y="73"/>
                    </a:lnTo>
                    <a:lnTo>
                      <a:pt x="558" y="48"/>
                    </a:lnTo>
                    <a:lnTo>
                      <a:pt x="597" y="28"/>
                    </a:lnTo>
                    <a:lnTo>
                      <a:pt x="639" y="12"/>
                    </a:lnTo>
                    <a:lnTo>
                      <a:pt x="683" y="3"/>
                    </a:lnTo>
                    <a:lnTo>
                      <a:pt x="7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67"/>
              <p:cNvSpPr>
                <a:spLocks/>
              </p:cNvSpPr>
              <p:nvPr/>
            </p:nvSpPr>
            <p:spPr bwMode="auto">
              <a:xfrm>
                <a:off x="5259388" y="5411788"/>
                <a:ext cx="103188" cy="166688"/>
              </a:xfrm>
              <a:custGeom>
                <a:avLst/>
                <a:gdLst>
                  <a:gd name="T0" fmla="*/ 246 w 654"/>
                  <a:gd name="T1" fmla="*/ 0 h 1049"/>
                  <a:gd name="T2" fmla="*/ 337 w 654"/>
                  <a:gd name="T3" fmla="*/ 397 h 1049"/>
                  <a:gd name="T4" fmla="*/ 383 w 654"/>
                  <a:gd name="T5" fmla="*/ 402 h 1049"/>
                  <a:gd name="T6" fmla="*/ 429 w 654"/>
                  <a:gd name="T7" fmla="*/ 413 h 1049"/>
                  <a:gd name="T8" fmla="*/ 471 w 654"/>
                  <a:gd name="T9" fmla="*/ 431 h 1049"/>
                  <a:gd name="T10" fmla="*/ 510 w 654"/>
                  <a:gd name="T11" fmla="*/ 453 h 1049"/>
                  <a:gd name="T12" fmla="*/ 545 w 654"/>
                  <a:gd name="T13" fmla="*/ 480 h 1049"/>
                  <a:gd name="T14" fmla="*/ 576 w 654"/>
                  <a:gd name="T15" fmla="*/ 513 h 1049"/>
                  <a:gd name="T16" fmla="*/ 603 w 654"/>
                  <a:gd name="T17" fmla="*/ 548 h 1049"/>
                  <a:gd name="T18" fmla="*/ 624 w 654"/>
                  <a:gd name="T19" fmla="*/ 588 h 1049"/>
                  <a:gd name="T20" fmla="*/ 641 w 654"/>
                  <a:gd name="T21" fmla="*/ 630 h 1049"/>
                  <a:gd name="T22" fmla="*/ 651 w 654"/>
                  <a:gd name="T23" fmla="*/ 676 h 1049"/>
                  <a:gd name="T24" fmla="*/ 654 w 654"/>
                  <a:gd name="T25" fmla="*/ 723 h 1049"/>
                  <a:gd name="T26" fmla="*/ 651 w 654"/>
                  <a:gd name="T27" fmla="*/ 768 h 1049"/>
                  <a:gd name="T28" fmla="*/ 642 w 654"/>
                  <a:gd name="T29" fmla="*/ 810 h 1049"/>
                  <a:gd name="T30" fmla="*/ 628 w 654"/>
                  <a:gd name="T31" fmla="*/ 850 h 1049"/>
                  <a:gd name="T32" fmla="*/ 608 w 654"/>
                  <a:gd name="T33" fmla="*/ 887 h 1049"/>
                  <a:gd name="T34" fmla="*/ 585 w 654"/>
                  <a:gd name="T35" fmla="*/ 923 h 1049"/>
                  <a:gd name="T36" fmla="*/ 557 w 654"/>
                  <a:gd name="T37" fmla="*/ 954 h 1049"/>
                  <a:gd name="T38" fmla="*/ 526 w 654"/>
                  <a:gd name="T39" fmla="*/ 982 h 1049"/>
                  <a:gd name="T40" fmla="*/ 492 w 654"/>
                  <a:gd name="T41" fmla="*/ 1005 h 1049"/>
                  <a:gd name="T42" fmla="*/ 454 w 654"/>
                  <a:gd name="T43" fmla="*/ 1024 h 1049"/>
                  <a:gd name="T44" fmla="*/ 413 w 654"/>
                  <a:gd name="T45" fmla="*/ 1038 h 1049"/>
                  <a:gd name="T46" fmla="*/ 371 w 654"/>
                  <a:gd name="T47" fmla="*/ 1047 h 1049"/>
                  <a:gd name="T48" fmla="*/ 327 w 654"/>
                  <a:gd name="T49" fmla="*/ 1049 h 1049"/>
                  <a:gd name="T50" fmla="*/ 282 w 654"/>
                  <a:gd name="T51" fmla="*/ 1047 h 1049"/>
                  <a:gd name="T52" fmla="*/ 240 w 654"/>
                  <a:gd name="T53" fmla="*/ 1038 h 1049"/>
                  <a:gd name="T54" fmla="*/ 199 w 654"/>
                  <a:gd name="T55" fmla="*/ 1024 h 1049"/>
                  <a:gd name="T56" fmla="*/ 161 w 654"/>
                  <a:gd name="T57" fmla="*/ 1005 h 1049"/>
                  <a:gd name="T58" fmla="*/ 127 w 654"/>
                  <a:gd name="T59" fmla="*/ 982 h 1049"/>
                  <a:gd name="T60" fmla="*/ 96 w 654"/>
                  <a:gd name="T61" fmla="*/ 954 h 1049"/>
                  <a:gd name="T62" fmla="*/ 68 w 654"/>
                  <a:gd name="T63" fmla="*/ 923 h 1049"/>
                  <a:gd name="T64" fmla="*/ 45 w 654"/>
                  <a:gd name="T65" fmla="*/ 887 h 1049"/>
                  <a:gd name="T66" fmla="*/ 26 w 654"/>
                  <a:gd name="T67" fmla="*/ 850 h 1049"/>
                  <a:gd name="T68" fmla="*/ 12 w 654"/>
                  <a:gd name="T69" fmla="*/ 810 h 1049"/>
                  <a:gd name="T70" fmla="*/ 3 w 654"/>
                  <a:gd name="T71" fmla="*/ 768 h 1049"/>
                  <a:gd name="T72" fmla="*/ 0 w 654"/>
                  <a:gd name="T73" fmla="*/ 723 h 1049"/>
                  <a:gd name="T74" fmla="*/ 3 w 654"/>
                  <a:gd name="T75" fmla="*/ 677 h 1049"/>
                  <a:gd name="T76" fmla="*/ 13 w 654"/>
                  <a:gd name="T77" fmla="*/ 632 h 1049"/>
                  <a:gd name="T78" fmla="*/ 28 w 654"/>
                  <a:gd name="T79" fmla="*/ 591 h 1049"/>
                  <a:gd name="T80" fmla="*/ 49 w 654"/>
                  <a:gd name="T81" fmla="*/ 553 h 1049"/>
                  <a:gd name="T82" fmla="*/ 75 w 654"/>
                  <a:gd name="T83" fmla="*/ 517 h 1049"/>
                  <a:gd name="T84" fmla="*/ 105 w 654"/>
                  <a:gd name="T85" fmla="*/ 485 h 1049"/>
                  <a:gd name="T86" fmla="*/ 139 w 654"/>
                  <a:gd name="T87" fmla="*/ 457 h 1049"/>
                  <a:gd name="T88" fmla="*/ 177 w 654"/>
                  <a:gd name="T89" fmla="*/ 435 h 1049"/>
                  <a:gd name="T90" fmla="*/ 85 w 654"/>
                  <a:gd name="T91" fmla="*/ 37 h 1049"/>
                  <a:gd name="T92" fmla="*/ 140 w 654"/>
                  <a:gd name="T93" fmla="*/ 28 h 1049"/>
                  <a:gd name="T94" fmla="*/ 194 w 654"/>
                  <a:gd name="T95" fmla="*/ 16 h 1049"/>
                  <a:gd name="T96" fmla="*/ 246 w 654"/>
                  <a:gd name="T97" fmla="*/ 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54" h="1049">
                    <a:moveTo>
                      <a:pt x="246" y="0"/>
                    </a:moveTo>
                    <a:lnTo>
                      <a:pt x="337" y="397"/>
                    </a:lnTo>
                    <a:lnTo>
                      <a:pt x="383" y="402"/>
                    </a:lnTo>
                    <a:lnTo>
                      <a:pt x="429" y="413"/>
                    </a:lnTo>
                    <a:lnTo>
                      <a:pt x="471" y="431"/>
                    </a:lnTo>
                    <a:lnTo>
                      <a:pt x="510" y="453"/>
                    </a:lnTo>
                    <a:lnTo>
                      <a:pt x="545" y="480"/>
                    </a:lnTo>
                    <a:lnTo>
                      <a:pt x="576" y="513"/>
                    </a:lnTo>
                    <a:lnTo>
                      <a:pt x="603" y="548"/>
                    </a:lnTo>
                    <a:lnTo>
                      <a:pt x="624" y="588"/>
                    </a:lnTo>
                    <a:lnTo>
                      <a:pt x="641" y="630"/>
                    </a:lnTo>
                    <a:lnTo>
                      <a:pt x="651" y="676"/>
                    </a:lnTo>
                    <a:lnTo>
                      <a:pt x="654" y="723"/>
                    </a:lnTo>
                    <a:lnTo>
                      <a:pt x="651" y="768"/>
                    </a:lnTo>
                    <a:lnTo>
                      <a:pt x="642" y="810"/>
                    </a:lnTo>
                    <a:lnTo>
                      <a:pt x="628" y="850"/>
                    </a:lnTo>
                    <a:lnTo>
                      <a:pt x="608" y="887"/>
                    </a:lnTo>
                    <a:lnTo>
                      <a:pt x="585" y="923"/>
                    </a:lnTo>
                    <a:lnTo>
                      <a:pt x="557" y="954"/>
                    </a:lnTo>
                    <a:lnTo>
                      <a:pt x="526" y="982"/>
                    </a:lnTo>
                    <a:lnTo>
                      <a:pt x="492" y="1005"/>
                    </a:lnTo>
                    <a:lnTo>
                      <a:pt x="454" y="1024"/>
                    </a:lnTo>
                    <a:lnTo>
                      <a:pt x="413" y="1038"/>
                    </a:lnTo>
                    <a:lnTo>
                      <a:pt x="371" y="1047"/>
                    </a:lnTo>
                    <a:lnTo>
                      <a:pt x="327" y="1049"/>
                    </a:lnTo>
                    <a:lnTo>
                      <a:pt x="282" y="1047"/>
                    </a:lnTo>
                    <a:lnTo>
                      <a:pt x="240" y="1038"/>
                    </a:lnTo>
                    <a:lnTo>
                      <a:pt x="199" y="1024"/>
                    </a:lnTo>
                    <a:lnTo>
                      <a:pt x="161" y="1005"/>
                    </a:lnTo>
                    <a:lnTo>
                      <a:pt x="127" y="982"/>
                    </a:lnTo>
                    <a:lnTo>
                      <a:pt x="96" y="954"/>
                    </a:lnTo>
                    <a:lnTo>
                      <a:pt x="68" y="923"/>
                    </a:lnTo>
                    <a:lnTo>
                      <a:pt x="45" y="887"/>
                    </a:lnTo>
                    <a:lnTo>
                      <a:pt x="26" y="850"/>
                    </a:lnTo>
                    <a:lnTo>
                      <a:pt x="12" y="810"/>
                    </a:lnTo>
                    <a:lnTo>
                      <a:pt x="3" y="768"/>
                    </a:lnTo>
                    <a:lnTo>
                      <a:pt x="0" y="723"/>
                    </a:lnTo>
                    <a:lnTo>
                      <a:pt x="3" y="677"/>
                    </a:lnTo>
                    <a:lnTo>
                      <a:pt x="13" y="632"/>
                    </a:lnTo>
                    <a:lnTo>
                      <a:pt x="28" y="591"/>
                    </a:lnTo>
                    <a:lnTo>
                      <a:pt x="49" y="553"/>
                    </a:lnTo>
                    <a:lnTo>
                      <a:pt x="75" y="517"/>
                    </a:lnTo>
                    <a:lnTo>
                      <a:pt x="105" y="485"/>
                    </a:lnTo>
                    <a:lnTo>
                      <a:pt x="139" y="457"/>
                    </a:lnTo>
                    <a:lnTo>
                      <a:pt x="177" y="435"/>
                    </a:lnTo>
                    <a:lnTo>
                      <a:pt x="85" y="37"/>
                    </a:lnTo>
                    <a:lnTo>
                      <a:pt x="140" y="28"/>
                    </a:lnTo>
                    <a:lnTo>
                      <a:pt x="194" y="16"/>
                    </a:lnTo>
                    <a:lnTo>
                      <a:pt x="2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68"/>
              <p:cNvSpPr>
                <a:spLocks/>
              </p:cNvSpPr>
              <p:nvPr/>
            </p:nvSpPr>
            <p:spPr bwMode="auto">
              <a:xfrm>
                <a:off x="4967288" y="5326063"/>
                <a:ext cx="184150" cy="106363"/>
              </a:xfrm>
              <a:custGeom>
                <a:avLst/>
                <a:gdLst>
                  <a:gd name="T0" fmla="*/ 1106 w 1159"/>
                  <a:gd name="T1" fmla="*/ 0 h 675"/>
                  <a:gd name="T2" fmla="*/ 1120 w 1159"/>
                  <a:gd name="T3" fmla="*/ 54 h 675"/>
                  <a:gd name="T4" fmla="*/ 1138 w 1159"/>
                  <a:gd name="T5" fmla="*/ 106 h 675"/>
                  <a:gd name="T6" fmla="*/ 1159 w 1159"/>
                  <a:gd name="T7" fmla="*/ 156 h 675"/>
                  <a:gd name="T8" fmla="*/ 651 w 1159"/>
                  <a:gd name="T9" fmla="*/ 326 h 675"/>
                  <a:gd name="T10" fmla="*/ 652 w 1159"/>
                  <a:gd name="T11" fmla="*/ 336 h 675"/>
                  <a:gd name="T12" fmla="*/ 653 w 1159"/>
                  <a:gd name="T13" fmla="*/ 348 h 675"/>
                  <a:gd name="T14" fmla="*/ 651 w 1159"/>
                  <a:gd name="T15" fmla="*/ 392 h 675"/>
                  <a:gd name="T16" fmla="*/ 642 w 1159"/>
                  <a:gd name="T17" fmla="*/ 435 h 675"/>
                  <a:gd name="T18" fmla="*/ 628 w 1159"/>
                  <a:gd name="T19" fmla="*/ 475 h 675"/>
                  <a:gd name="T20" fmla="*/ 609 w 1159"/>
                  <a:gd name="T21" fmla="*/ 513 h 675"/>
                  <a:gd name="T22" fmla="*/ 586 w 1159"/>
                  <a:gd name="T23" fmla="*/ 547 h 675"/>
                  <a:gd name="T24" fmla="*/ 558 w 1159"/>
                  <a:gd name="T25" fmla="*/ 579 h 675"/>
                  <a:gd name="T26" fmla="*/ 527 w 1159"/>
                  <a:gd name="T27" fmla="*/ 607 h 675"/>
                  <a:gd name="T28" fmla="*/ 491 w 1159"/>
                  <a:gd name="T29" fmla="*/ 630 h 675"/>
                  <a:gd name="T30" fmla="*/ 454 w 1159"/>
                  <a:gd name="T31" fmla="*/ 649 h 675"/>
                  <a:gd name="T32" fmla="*/ 414 w 1159"/>
                  <a:gd name="T33" fmla="*/ 664 h 675"/>
                  <a:gd name="T34" fmla="*/ 370 w 1159"/>
                  <a:gd name="T35" fmla="*/ 671 h 675"/>
                  <a:gd name="T36" fmla="*/ 326 w 1159"/>
                  <a:gd name="T37" fmla="*/ 675 h 675"/>
                  <a:gd name="T38" fmla="*/ 282 w 1159"/>
                  <a:gd name="T39" fmla="*/ 671 h 675"/>
                  <a:gd name="T40" fmla="*/ 240 w 1159"/>
                  <a:gd name="T41" fmla="*/ 664 h 675"/>
                  <a:gd name="T42" fmla="*/ 200 w 1159"/>
                  <a:gd name="T43" fmla="*/ 649 h 675"/>
                  <a:gd name="T44" fmla="*/ 162 w 1159"/>
                  <a:gd name="T45" fmla="*/ 630 h 675"/>
                  <a:gd name="T46" fmla="*/ 126 w 1159"/>
                  <a:gd name="T47" fmla="*/ 607 h 675"/>
                  <a:gd name="T48" fmla="*/ 95 w 1159"/>
                  <a:gd name="T49" fmla="*/ 579 h 675"/>
                  <a:gd name="T50" fmla="*/ 68 w 1159"/>
                  <a:gd name="T51" fmla="*/ 547 h 675"/>
                  <a:gd name="T52" fmla="*/ 44 w 1159"/>
                  <a:gd name="T53" fmla="*/ 513 h 675"/>
                  <a:gd name="T54" fmla="*/ 26 w 1159"/>
                  <a:gd name="T55" fmla="*/ 475 h 675"/>
                  <a:gd name="T56" fmla="*/ 12 w 1159"/>
                  <a:gd name="T57" fmla="*/ 435 h 675"/>
                  <a:gd name="T58" fmla="*/ 3 w 1159"/>
                  <a:gd name="T59" fmla="*/ 392 h 675"/>
                  <a:gd name="T60" fmla="*/ 0 w 1159"/>
                  <a:gd name="T61" fmla="*/ 348 h 675"/>
                  <a:gd name="T62" fmla="*/ 3 w 1159"/>
                  <a:gd name="T63" fmla="*/ 303 h 675"/>
                  <a:gd name="T64" fmla="*/ 12 w 1159"/>
                  <a:gd name="T65" fmla="*/ 261 h 675"/>
                  <a:gd name="T66" fmla="*/ 26 w 1159"/>
                  <a:gd name="T67" fmla="*/ 221 h 675"/>
                  <a:gd name="T68" fmla="*/ 44 w 1159"/>
                  <a:gd name="T69" fmla="*/ 183 h 675"/>
                  <a:gd name="T70" fmla="*/ 68 w 1159"/>
                  <a:gd name="T71" fmla="*/ 148 h 675"/>
                  <a:gd name="T72" fmla="*/ 95 w 1159"/>
                  <a:gd name="T73" fmla="*/ 117 h 675"/>
                  <a:gd name="T74" fmla="*/ 126 w 1159"/>
                  <a:gd name="T75" fmla="*/ 89 h 675"/>
                  <a:gd name="T76" fmla="*/ 162 w 1159"/>
                  <a:gd name="T77" fmla="*/ 66 h 675"/>
                  <a:gd name="T78" fmla="*/ 200 w 1159"/>
                  <a:gd name="T79" fmla="*/ 47 h 675"/>
                  <a:gd name="T80" fmla="*/ 240 w 1159"/>
                  <a:gd name="T81" fmla="*/ 33 h 675"/>
                  <a:gd name="T82" fmla="*/ 282 w 1159"/>
                  <a:gd name="T83" fmla="*/ 25 h 675"/>
                  <a:gd name="T84" fmla="*/ 326 w 1159"/>
                  <a:gd name="T85" fmla="*/ 21 h 675"/>
                  <a:gd name="T86" fmla="*/ 369 w 1159"/>
                  <a:gd name="T87" fmla="*/ 24 h 675"/>
                  <a:gd name="T88" fmla="*/ 409 w 1159"/>
                  <a:gd name="T89" fmla="*/ 33 h 675"/>
                  <a:gd name="T90" fmla="*/ 448 w 1159"/>
                  <a:gd name="T91" fmla="*/ 45 h 675"/>
                  <a:gd name="T92" fmla="*/ 485 w 1159"/>
                  <a:gd name="T93" fmla="*/ 63 h 675"/>
                  <a:gd name="T94" fmla="*/ 518 w 1159"/>
                  <a:gd name="T95" fmla="*/ 84 h 675"/>
                  <a:gd name="T96" fmla="*/ 549 w 1159"/>
                  <a:gd name="T97" fmla="*/ 109 h 675"/>
                  <a:gd name="T98" fmla="*/ 577 w 1159"/>
                  <a:gd name="T99" fmla="*/ 138 h 675"/>
                  <a:gd name="T100" fmla="*/ 600 w 1159"/>
                  <a:gd name="T101" fmla="*/ 170 h 675"/>
                  <a:gd name="T102" fmla="*/ 1106 w 1159"/>
                  <a:gd name="T103" fmla="*/ 0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59" h="675">
                    <a:moveTo>
                      <a:pt x="1106" y="0"/>
                    </a:moveTo>
                    <a:lnTo>
                      <a:pt x="1120" y="54"/>
                    </a:lnTo>
                    <a:lnTo>
                      <a:pt x="1138" y="106"/>
                    </a:lnTo>
                    <a:lnTo>
                      <a:pt x="1159" y="156"/>
                    </a:lnTo>
                    <a:lnTo>
                      <a:pt x="651" y="326"/>
                    </a:lnTo>
                    <a:lnTo>
                      <a:pt x="652" y="336"/>
                    </a:lnTo>
                    <a:lnTo>
                      <a:pt x="653" y="348"/>
                    </a:lnTo>
                    <a:lnTo>
                      <a:pt x="651" y="392"/>
                    </a:lnTo>
                    <a:lnTo>
                      <a:pt x="642" y="435"/>
                    </a:lnTo>
                    <a:lnTo>
                      <a:pt x="628" y="475"/>
                    </a:lnTo>
                    <a:lnTo>
                      <a:pt x="609" y="513"/>
                    </a:lnTo>
                    <a:lnTo>
                      <a:pt x="586" y="547"/>
                    </a:lnTo>
                    <a:lnTo>
                      <a:pt x="558" y="579"/>
                    </a:lnTo>
                    <a:lnTo>
                      <a:pt x="527" y="607"/>
                    </a:lnTo>
                    <a:lnTo>
                      <a:pt x="491" y="630"/>
                    </a:lnTo>
                    <a:lnTo>
                      <a:pt x="454" y="649"/>
                    </a:lnTo>
                    <a:lnTo>
                      <a:pt x="414" y="664"/>
                    </a:lnTo>
                    <a:lnTo>
                      <a:pt x="370" y="671"/>
                    </a:lnTo>
                    <a:lnTo>
                      <a:pt x="326" y="675"/>
                    </a:lnTo>
                    <a:lnTo>
                      <a:pt x="282" y="671"/>
                    </a:lnTo>
                    <a:lnTo>
                      <a:pt x="240" y="664"/>
                    </a:lnTo>
                    <a:lnTo>
                      <a:pt x="200" y="649"/>
                    </a:lnTo>
                    <a:lnTo>
                      <a:pt x="162" y="630"/>
                    </a:lnTo>
                    <a:lnTo>
                      <a:pt x="126" y="607"/>
                    </a:lnTo>
                    <a:lnTo>
                      <a:pt x="95" y="579"/>
                    </a:lnTo>
                    <a:lnTo>
                      <a:pt x="68" y="547"/>
                    </a:lnTo>
                    <a:lnTo>
                      <a:pt x="44" y="513"/>
                    </a:lnTo>
                    <a:lnTo>
                      <a:pt x="26" y="475"/>
                    </a:lnTo>
                    <a:lnTo>
                      <a:pt x="12" y="435"/>
                    </a:lnTo>
                    <a:lnTo>
                      <a:pt x="3" y="392"/>
                    </a:lnTo>
                    <a:lnTo>
                      <a:pt x="0" y="348"/>
                    </a:lnTo>
                    <a:lnTo>
                      <a:pt x="3" y="303"/>
                    </a:lnTo>
                    <a:lnTo>
                      <a:pt x="12" y="261"/>
                    </a:lnTo>
                    <a:lnTo>
                      <a:pt x="26" y="221"/>
                    </a:lnTo>
                    <a:lnTo>
                      <a:pt x="44" y="183"/>
                    </a:lnTo>
                    <a:lnTo>
                      <a:pt x="68" y="148"/>
                    </a:lnTo>
                    <a:lnTo>
                      <a:pt x="95" y="117"/>
                    </a:lnTo>
                    <a:lnTo>
                      <a:pt x="126" y="89"/>
                    </a:lnTo>
                    <a:lnTo>
                      <a:pt x="162" y="66"/>
                    </a:lnTo>
                    <a:lnTo>
                      <a:pt x="200" y="47"/>
                    </a:lnTo>
                    <a:lnTo>
                      <a:pt x="240" y="33"/>
                    </a:lnTo>
                    <a:lnTo>
                      <a:pt x="282" y="25"/>
                    </a:lnTo>
                    <a:lnTo>
                      <a:pt x="326" y="21"/>
                    </a:lnTo>
                    <a:lnTo>
                      <a:pt x="369" y="24"/>
                    </a:lnTo>
                    <a:lnTo>
                      <a:pt x="409" y="33"/>
                    </a:lnTo>
                    <a:lnTo>
                      <a:pt x="448" y="45"/>
                    </a:lnTo>
                    <a:lnTo>
                      <a:pt x="485" y="63"/>
                    </a:lnTo>
                    <a:lnTo>
                      <a:pt x="518" y="84"/>
                    </a:lnTo>
                    <a:lnTo>
                      <a:pt x="549" y="109"/>
                    </a:lnTo>
                    <a:lnTo>
                      <a:pt x="577" y="138"/>
                    </a:lnTo>
                    <a:lnTo>
                      <a:pt x="600" y="170"/>
                    </a:lnTo>
                    <a:lnTo>
                      <a:pt x="11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69"/>
              <p:cNvSpPr>
                <a:spLocks/>
              </p:cNvSpPr>
              <p:nvPr/>
            </p:nvSpPr>
            <p:spPr bwMode="auto">
              <a:xfrm>
                <a:off x="5170488" y="5211763"/>
                <a:ext cx="177800" cy="177800"/>
              </a:xfrm>
              <a:custGeom>
                <a:avLst/>
                <a:gdLst>
                  <a:gd name="T0" fmla="*/ 561 w 1122"/>
                  <a:gd name="T1" fmla="*/ 0 h 1121"/>
                  <a:gd name="T2" fmla="*/ 622 w 1122"/>
                  <a:gd name="T3" fmla="*/ 3 h 1121"/>
                  <a:gd name="T4" fmla="*/ 681 w 1122"/>
                  <a:gd name="T5" fmla="*/ 13 h 1121"/>
                  <a:gd name="T6" fmla="*/ 738 w 1122"/>
                  <a:gd name="T7" fmla="*/ 29 h 1121"/>
                  <a:gd name="T8" fmla="*/ 792 w 1122"/>
                  <a:gd name="T9" fmla="*/ 50 h 1121"/>
                  <a:gd name="T10" fmla="*/ 843 w 1122"/>
                  <a:gd name="T11" fmla="*/ 76 h 1121"/>
                  <a:gd name="T12" fmla="*/ 892 w 1122"/>
                  <a:gd name="T13" fmla="*/ 108 h 1121"/>
                  <a:gd name="T14" fmla="*/ 937 w 1122"/>
                  <a:gd name="T15" fmla="*/ 145 h 1121"/>
                  <a:gd name="T16" fmla="*/ 976 w 1122"/>
                  <a:gd name="T17" fmla="*/ 185 h 1121"/>
                  <a:gd name="T18" fmla="*/ 1013 w 1122"/>
                  <a:gd name="T19" fmla="*/ 229 h 1121"/>
                  <a:gd name="T20" fmla="*/ 1045 w 1122"/>
                  <a:gd name="T21" fmla="*/ 278 h 1121"/>
                  <a:gd name="T22" fmla="*/ 1072 w 1122"/>
                  <a:gd name="T23" fmla="*/ 329 h 1121"/>
                  <a:gd name="T24" fmla="*/ 1093 w 1122"/>
                  <a:gd name="T25" fmla="*/ 383 h 1121"/>
                  <a:gd name="T26" fmla="*/ 1108 w 1122"/>
                  <a:gd name="T27" fmla="*/ 440 h 1121"/>
                  <a:gd name="T28" fmla="*/ 1118 w 1122"/>
                  <a:gd name="T29" fmla="*/ 499 h 1121"/>
                  <a:gd name="T30" fmla="*/ 1122 w 1122"/>
                  <a:gd name="T31" fmla="*/ 560 h 1121"/>
                  <a:gd name="T32" fmla="*/ 1118 w 1122"/>
                  <a:gd name="T33" fmla="*/ 621 h 1121"/>
                  <a:gd name="T34" fmla="*/ 1108 w 1122"/>
                  <a:gd name="T35" fmla="*/ 681 h 1121"/>
                  <a:gd name="T36" fmla="*/ 1093 w 1122"/>
                  <a:gd name="T37" fmla="*/ 737 h 1121"/>
                  <a:gd name="T38" fmla="*/ 1072 w 1122"/>
                  <a:gd name="T39" fmla="*/ 792 h 1121"/>
                  <a:gd name="T40" fmla="*/ 1045 w 1122"/>
                  <a:gd name="T41" fmla="*/ 843 h 1121"/>
                  <a:gd name="T42" fmla="*/ 1013 w 1122"/>
                  <a:gd name="T43" fmla="*/ 891 h 1121"/>
                  <a:gd name="T44" fmla="*/ 976 w 1122"/>
                  <a:gd name="T45" fmla="*/ 936 h 1121"/>
                  <a:gd name="T46" fmla="*/ 937 w 1122"/>
                  <a:gd name="T47" fmla="*/ 977 h 1121"/>
                  <a:gd name="T48" fmla="*/ 892 w 1122"/>
                  <a:gd name="T49" fmla="*/ 1012 h 1121"/>
                  <a:gd name="T50" fmla="*/ 843 w 1122"/>
                  <a:gd name="T51" fmla="*/ 1044 h 1121"/>
                  <a:gd name="T52" fmla="*/ 792 w 1122"/>
                  <a:gd name="T53" fmla="*/ 1071 h 1121"/>
                  <a:gd name="T54" fmla="*/ 738 w 1122"/>
                  <a:gd name="T55" fmla="*/ 1092 h 1121"/>
                  <a:gd name="T56" fmla="*/ 681 w 1122"/>
                  <a:gd name="T57" fmla="*/ 1108 h 1121"/>
                  <a:gd name="T58" fmla="*/ 622 w 1122"/>
                  <a:gd name="T59" fmla="*/ 1118 h 1121"/>
                  <a:gd name="T60" fmla="*/ 561 w 1122"/>
                  <a:gd name="T61" fmla="*/ 1121 h 1121"/>
                  <a:gd name="T62" fmla="*/ 500 w 1122"/>
                  <a:gd name="T63" fmla="*/ 1118 h 1121"/>
                  <a:gd name="T64" fmla="*/ 441 w 1122"/>
                  <a:gd name="T65" fmla="*/ 1108 h 1121"/>
                  <a:gd name="T66" fmla="*/ 384 w 1122"/>
                  <a:gd name="T67" fmla="*/ 1092 h 1121"/>
                  <a:gd name="T68" fmla="*/ 330 w 1122"/>
                  <a:gd name="T69" fmla="*/ 1071 h 1121"/>
                  <a:gd name="T70" fmla="*/ 279 w 1122"/>
                  <a:gd name="T71" fmla="*/ 1044 h 1121"/>
                  <a:gd name="T72" fmla="*/ 230 w 1122"/>
                  <a:gd name="T73" fmla="*/ 1012 h 1121"/>
                  <a:gd name="T74" fmla="*/ 186 w 1122"/>
                  <a:gd name="T75" fmla="*/ 977 h 1121"/>
                  <a:gd name="T76" fmla="*/ 145 w 1122"/>
                  <a:gd name="T77" fmla="*/ 936 h 1121"/>
                  <a:gd name="T78" fmla="*/ 109 w 1122"/>
                  <a:gd name="T79" fmla="*/ 891 h 1121"/>
                  <a:gd name="T80" fmla="*/ 77 w 1122"/>
                  <a:gd name="T81" fmla="*/ 843 h 1121"/>
                  <a:gd name="T82" fmla="*/ 50 w 1122"/>
                  <a:gd name="T83" fmla="*/ 792 h 1121"/>
                  <a:gd name="T84" fmla="*/ 29 w 1122"/>
                  <a:gd name="T85" fmla="*/ 737 h 1121"/>
                  <a:gd name="T86" fmla="*/ 14 w 1122"/>
                  <a:gd name="T87" fmla="*/ 681 h 1121"/>
                  <a:gd name="T88" fmla="*/ 4 w 1122"/>
                  <a:gd name="T89" fmla="*/ 621 h 1121"/>
                  <a:gd name="T90" fmla="*/ 0 w 1122"/>
                  <a:gd name="T91" fmla="*/ 560 h 1121"/>
                  <a:gd name="T92" fmla="*/ 4 w 1122"/>
                  <a:gd name="T93" fmla="*/ 499 h 1121"/>
                  <a:gd name="T94" fmla="*/ 14 w 1122"/>
                  <a:gd name="T95" fmla="*/ 440 h 1121"/>
                  <a:gd name="T96" fmla="*/ 29 w 1122"/>
                  <a:gd name="T97" fmla="*/ 383 h 1121"/>
                  <a:gd name="T98" fmla="*/ 50 w 1122"/>
                  <a:gd name="T99" fmla="*/ 329 h 1121"/>
                  <a:gd name="T100" fmla="*/ 77 w 1122"/>
                  <a:gd name="T101" fmla="*/ 278 h 1121"/>
                  <a:gd name="T102" fmla="*/ 109 w 1122"/>
                  <a:gd name="T103" fmla="*/ 229 h 1121"/>
                  <a:gd name="T104" fmla="*/ 145 w 1122"/>
                  <a:gd name="T105" fmla="*/ 185 h 1121"/>
                  <a:gd name="T106" fmla="*/ 186 w 1122"/>
                  <a:gd name="T107" fmla="*/ 145 h 1121"/>
                  <a:gd name="T108" fmla="*/ 230 w 1122"/>
                  <a:gd name="T109" fmla="*/ 108 h 1121"/>
                  <a:gd name="T110" fmla="*/ 279 w 1122"/>
                  <a:gd name="T111" fmla="*/ 76 h 1121"/>
                  <a:gd name="T112" fmla="*/ 330 w 1122"/>
                  <a:gd name="T113" fmla="*/ 50 h 1121"/>
                  <a:gd name="T114" fmla="*/ 384 w 1122"/>
                  <a:gd name="T115" fmla="*/ 29 h 1121"/>
                  <a:gd name="T116" fmla="*/ 441 w 1122"/>
                  <a:gd name="T117" fmla="*/ 13 h 1121"/>
                  <a:gd name="T118" fmla="*/ 500 w 1122"/>
                  <a:gd name="T119" fmla="*/ 3 h 1121"/>
                  <a:gd name="T120" fmla="*/ 561 w 1122"/>
                  <a:gd name="T121" fmla="*/ 0 h 1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22" h="1121">
                    <a:moveTo>
                      <a:pt x="561" y="0"/>
                    </a:moveTo>
                    <a:lnTo>
                      <a:pt x="622" y="3"/>
                    </a:lnTo>
                    <a:lnTo>
                      <a:pt x="681" y="13"/>
                    </a:lnTo>
                    <a:lnTo>
                      <a:pt x="738" y="29"/>
                    </a:lnTo>
                    <a:lnTo>
                      <a:pt x="792" y="50"/>
                    </a:lnTo>
                    <a:lnTo>
                      <a:pt x="843" y="76"/>
                    </a:lnTo>
                    <a:lnTo>
                      <a:pt x="892" y="108"/>
                    </a:lnTo>
                    <a:lnTo>
                      <a:pt x="937" y="145"/>
                    </a:lnTo>
                    <a:lnTo>
                      <a:pt x="976" y="185"/>
                    </a:lnTo>
                    <a:lnTo>
                      <a:pt x="1013" y="229"/>
                    </a:lnTo>
                    <a:lnTo>
                      <a:pt x="1045" y="278"/>
                    </a:lnTo>
                    <a:lnTo>
                      <a:pt x="1072" y="329"/>
                    </a:lnTo>
                    <a:lnTo>
                      <a:pt x="1093" y="383"/>
                    </a:lnTo>
                    <a:lnTo>
                      <a:pt x="1108" y="440"/>
                    </a:lnTo>
                    <a:lnTo>
                      <a:pt x="1118" y="499"/>
                    </a:lnTo>
                    <a:lnTo>
                      <a:pt x="1122" y="560"/>
                    </a:lnTo>
                    <a:lnTo>
                      <a:pt x="1118" y="621"/>
                    </a:lnTo>
                    <a:lnTo>
                      <a:pt x="1108" y="681"/>
                    </a:lnTo>
                    <a:lnTo>
                      <a:pt x="1093" y="737"/>
                    </a:lnTo>
                    <a:lnTo>
                      <a:pt x="1072" y="792"/>
                    </a:lnTo>
                    <a:lnTo>
                      <a:pt x="1045" y="843"/>
                    </a:lnTo>
                    <a:lnTo>
                      <a:pt x="1013" y="891"/>
                    </a:lnTo>
                    <a:lnTo>
                      <a:pt x="976" y="936"/>
                    </a:lnTo>
                    <a:lnTo>
                      <a:pt x="937" y="977"/>
                    </a:lnTo>
                    <a:lnTo>
                      <a:pt x="892" y="1012"/>
                    </a:lnTo>
                    <a:lnTo>
                      <a:pt x="843" y="1044"/>
                    </a:lnTo>
                    <a:lnTo>
                      <a:pt x="792" y="1071"/>
                    </a:lnTo>
                    <a:lnTo>
                      <a:pt x="738" y="1092"/>
                    </a:lnTo>
                    <a:lnTo>
                      <a:pt x="681" y="1108"/>
                    </a:lnTo>
                    <a:lnTo>
                      <a:pt x="622" y="1118"/>
                    </a:lnTo>
                    <a:lnTo>
                      <a:pt x="561" y="1121"/>
                    </a:lnTo>
                    <a:lnTo>
                      <a:pt x="500" y="1118"/>
                    </a:lnTo>
                    <a:lnTo>
                      <a:pt x="441" y="1108"/>
                    </a:lnTo>
                    <a:lnTo>
                      <a:pt x="384" y="1092"/>
                    </a:lnTo>
                    <a:lnTo>
                      <a:pt x="330" y="1071"/>
                    </a:lnTo>
                    <a:lnTo>
                      <a:pt x="279" y="1044"/>
                    </a:lnTo>
                    <a:lnTo>
                      <a:pt x="230" y="1012"/>
                    </a:lnTo>
                    <a:lnTo>
                      <a:pt x="186" y="977"/>
                    </a:lnTo>
                    <a:lnTo>
                      <a:pt x="145" y="936"/>
                    </a:lnTo>
                    <a:lnTo>
                      <a:pt x="109" y="891"/>
                    </a:lnTo>
                    <a:lnTo>
                      <a:pt x="77" y="843"/>
                    </a:lnTo>
                    <a:lnTo>
                      <a:pt x="50" y="792"/>
                    </a:lnTo>
                    <a:lnTo>
                      <a:pt x="29" y="737"/>
                    </a:lnTo>
                    <a:lnTo>
                      <a:pt x="14" y="681"/>
                    </a:lnTo>
                    <a:lnTo>
                      <a:pt x="4" y="621"/>
                    </a:lnTo>
                    <a:lnTo>
                      <a:pt x="0" y="560"/>
                    </a:lnTo>
                    <a:lnTo>
                      <a:pt x="4" y="499"/>
                    </a:lnTo>
                    <a:lnTo>
                      <a:pt x="14" y="440"/>
                    </a:lnTo>
                    <a:lnTo>
                      <a:pt x="29" y="383"/>
                    </a:lnTo>
                    <a:lnTo>
                      <a:pt x="50" y="329"/>
                    </a:lnTo>
                    <a:lnTo>
                      <a:pt x="77" y="278"/>
                    </a:lnTo>
                    <a:lnTo>
                      <a:pt x="109" y="229"/>
                    </a:lnTo>
                    <a:lnTo>
                      <a:pt x="145" y="185"/>
                    </a:lnTo>
                    <a:lnTo>
                      <a:pt x="186" y="145"/>
                    </a:lnTo>
                    <a:lnTo>
                      <a:pt x="230" y="108"/>
                    </a:lnTo>
                    <a:lnTo>
                      <a:pt x="279" y="76"/>
                    </a:lnTo>
                    <a:lnTo>
                      <a:pt x="330" y="50"/>
                    </a:lnTo>
                    <a:lnTo>
                      <a:pt x="384" y="29"/>
                    </a:lnTo>
                    <a:lnTo>
                      <a:pt x="441" y="13"/>
                    </a:lnTo>
                    <a:lnTo>
                      <a:pt x="500" y="3"/>
                    </a:lnTo>
                    <a:lnTo>
                      <a:pt x="5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5" name="Freeform 74"/>
            <p:cNvSpPr>
              <a:spLocks noEditPoints="1"/>
            </p:cNvSpPr>
            <p:nvPr/>
          </p:nvSpPr>
          <p:spPr bwMode="auto">
            <a:xfrm>
              <a:off x="4056052" y="4620518"/>
              <a:ext cx="704447" cy="864352"/>
            </a:xfrm>
            <a:custGeom>
              <a:avLst/>
              <a:gdLst>
                <a:gd name="T0" fmla="*/ 2003 w 2939"/>
                <a:gd name="T1" fmla="*/ 2890 h 3600"/>
                <a:gd name="T2" fmla="*/ 1859 w 2939"/>
                <a:gd name="T3" fmla="*/ 2961 h 3600"/>
                <a:gd name="T4" fmla="*/ 2195 w 2939"/>
                <a:gd name="T5" fmla="*/ 3289 h 3600"/>
                <a:gd name="T6" fmla="*/ 2729 w 2939"/>
                <a:gd name="T7" fmla="*/ 2753 h 3600"/>
                <a:gd name="T8" fmla="*/ 2634 w 2939"/>
                <a:gd name="T9" fmla="*/ 2623 h 3600"/>
                <a:gd name="T10" fmla="*/ 1495 w 2939"/>
                <a:gd name="T11" fmla="*/ 2623 h 3600"/>
                <a:gd name="T12" fmla="*/ 949 w 2939"/>
                <a:gd name="T13" fmla="*/ 2664 h 3600"/>
                <a:gd name="T14" fmla="*/ 963 w 2939"/>
                <a:gd name="T15" fmla="*/ 2522 h 3600"/>
                <a:gd name="T16" fmla="*/ 838 w 2939"/>
                <a:gd name="T17" fmla="*/ 2470 h 3600"/>
                <a:gd name="T18" fmla="*/ 456 w 2939"/>
                <a:gd name="T19" fmla="*/ 2606 h 3600"/>
                <a:gd name="T20" fmla="*/ 488 w 2939"/>
                <a:gd name="T21" fmla="*/ 2522 h 3600"/>
                <a:gd name="T22" fmla="*/ 2269 w 2939"/>
                <a:gd name="T23" fmla="*/ 2263 h 3600"/>
                <a:gd name="T24" fmla="*/ 2743 w 2939"/>
                <a:gd name="T25" fmla="*/ 2459 h 3600"/>
                <a:gd name="T26" fmla="*/ 2939 w 2939"/>
                <a:gd name="T27" fmla="*/ 2931 h 3600"/>
                <a:gd name="T28" fmla="*/ 2743 w 2939"/>
                <a:gd name="T29" fmla="*/ 3404 h 3600"/>
                <a:gd name="T30" fmla="*/ 2269 w 2939"/>
                <a:gd name="T31" fmla="*/ 3600 h 3600"/>
                <a:gd name="T32" fmla="*/ 1795 w 2939"/>
                <a:gd name="T33" fmla="*/ 3404 h 3600"/>
                <a:gd name="T34" fmla="*/ 1599 w 2939"/>
                <a:gd name="T35" fmla="*/ 2931 h 3600"/>
                <a:gd name="T36" fmla="*/ 1795 w 2939"/>
                <a:gd name="T37" fmla="*/ 2459 h 3600"/>
                <a:gd name="T38" fmla="*/ 2269 w 2939"/>
                <a:gd name="T39" fmla="*/ 2263 h 3600"/>
                <a:gd name="T40" fmla="*/ 1599 w 2939"/>
                <a:gd name="T41" fmla="*/ 2160 h 3600"/>
                <a:gd name="T42" fmla="*/ 949 w 2939"/>
                <a:gd name="T43" fmla="*/ 2201 h 3600"/>
                <a:gd name="T44" fmla="*/ 963 w 2939"/>
                <a:gd name="T45" fmla="*/ 2060 h 3600"/>
                <a:gd name="T46" fmla="*/ 838 w 2939"/>
                <a:gd name="T47" fmla="*/ 2029 h 3600"/>
                <a:gd name="T48" fmla="*/ 456 w 2939"/>
                <a:gd name="T49" fmla="*/ 2165 h 3600"/>
                <a:gd name="T50" fmla="*/ 488 w 2939"/>
                <a:gd name="T51" fmla="*/ 2081 h 3600"/>
                <a:gd name="T52" fmla="*/ 980 w 2939"/>
                <a:gd name="T53" fmla="*/ 1646 h 3600"/>
                <a:gd name="T54" fmla="*/ 1854 w 2939"/>
                <a:gd name="T55" fmla="*/ 1765 h 3600"/>
                <a:gd name="T56" fmla="*/ 938 w 2939"/>
                <a:gd name="T57" fmla="*/ 1779 h 3600"/>
                <a:gd name="T58" fmla="*/ 980 w 2939"/>
                <a:gd name="T59" fmla="*/ 1646 h 3600"/>
                <a:gd name="T60" fmla="*/ 830 w 2939"/>
                <a:gd name="T61" fmla="*/ 1605 h 3600"/>
                <a:gd name="T62" fmla="*/ 446 w 2939"/>
                <a:gd name="T63" fmla="*/ 1717 h 3600"/>
                <a:gd name="T64" fmla="*/ 502 w 2939"/>
                <a:gd name="T65" fmla="*/ 1647 h 3600"/>
                <a:gd name="T66" fmla="*/ 1804 w 2939"/>
                <a:gd name="T67" fmla="*/ 1183 h 3600"/>
                <a:gd name="T68" fmla="*/ 1846 w 2939"/>
                <a:gd name="T69" fmla="*/ 1316 h 3600"/>
                <a:gd name="T70" fmla="*/ 931 w 2939"/>
                <a:gd name="T71" fmla="*/ 1301 h 3600"/>
                <a:gd name="T72" fmla="*/ 798 w 2939"/>
                <a:gd name="T73" fmla="*/ 1068 h 3600"/>
                <a:gd name="T74" fmla="*/ 640 w 2939"/>
                <a:gd name="T75" fmla="*/ 1360 h 3600"/>
                <a:gd name="T76" fmla="*/ 440 w 2939"/>
                <a:gd name="T77" fmla="*/ 1246 h 3600"/>
                <a:gd name="T78" fmla="*/ 515 w 2939"/>
                <a:gd name="T79" fmla="*/ 1197 h 3600"/>
                <a:gd name="T80" fmla="*/ 569 w 2939"/>
                <a:gd name="T81" fmla="*/ 386 h 3600"/>
                <a:gd name="T82" fmla="*/ 706 w 2939"/>
                <a:gd name="T83" fmla="*/ 640 h 3600"/>
                <a:gd name="T84" fmla="*/ 1648 w 2939"/>
                <a:gd name="T85" fmla="*/ 619 h 3600"/>
                <a:gd name="T86" fmla="*/ 1748 w 2939"/>
                <a:gd name="T87" fmla="*/ 360 h 3600"/>
                <a:gd name="T88" fmla="*/ 2285 w 2939"/>
                <a:gd name="T89" fmla="*/ 454 h 3600"/>
                <a:gd name="T90" fmla="*/ 2198 w 2939"/>
                <a:gd name="T91" fmla="*/ 2112 h 3600"/>
                <a:gd name="T92" fmla="*/ 1465 w 2939"/>
                <a:gd name="T93" fmla="*/ 3116 h 3600"/>
                <a:gd name="T94" fmla="*/ 49 w 2939"/>
                <a:gd name="T95" fmla="*/ 3167 h 3600"/>
                <a:gd name="T96" fmla="*/ 22 w 2939"/>
                <a:gd name="T97" fmla="*/ 471 h 3600"/>
                <a:gd name="T98" fmla="*/ 1160 w 2939"/>
                <a:gd name="T99" fmla="*/ 103 h 3600"/>
                <a:gd name="T100" fmla="*/ 1094 w 2939"/>
                <a:gd name="T101" fmla="*/ 219 h 3600"/>
                <a:gd name="T102" fmla="*/ 1227 w 2939"/>
                <a:gd name="T103" fmla="*/ 219 h 3600"/>
                <a:gd name="T104" fmla="*/ 1160 w 2939"/>
                <a:gd name="T105" fmla="*/ 103 h 3600"/>
                <a:gd name="T106" fmla="*/ 1317 w 2939"/>
                <a:gd name="T107" fmla="*/ 88 h 3600"/>
                <a:gd name="T108" fmla="*/ 1379 w 2939"/>
                <a:gd name="T109" fmla="*/ 247 h 3600"/>
                <a:gd name="T110" fmla="*/ 1624 w 2939"/>
                <a:gd name="T111" fmla="*/ 324 h 3600"/>
                <a:gd name="T112" fmla="*/ 1605 w 2939"/>
                <a:gd name="T113" fmla="*/ 521 h 3600"/>
                <a:gd name="T114" fmla="*/ 738 w 2939"/>
                <a:gd name="T115" fmla="*/ 540 h 3600"/>
                <a:gd name="T116" fmla="*/ 682 w 2939"/>
                <a:gd name="T117" fmla="*/ 350 h 3600"/>
                <a:gd name="T118" fmla="*/ 923 w 2939"/>
                <a:gd name="T119" fmla="*/ 254 h 3600"/>
                <a:gd name="T120" fmla="*/ 991 w 2939"/>
                <a:gd name="T121" fmla="*/ 116 h 3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9" h="3600">
                  <a:moveTo>
                    <a:pt x="2634" y="2623"/>
                  </a:moveTo>
                  <a:lnTo>
                    <a:pt x="2613" y="2625"/>
                  </a:lnTo>
                  <a:lnTo>
                    <a:pt x="2591" y="2630"/>
                  </a:lnTo>
                  <a:lnTo>
                    <a:pt x="2570" y="2641"/>
                  </a:lnTo>
                  <a:lnTo>
                    <a:pt x="2552" y="2657"/>
                  </a:lnTo>
                  <a:lnTo>
                    <a:pt x="2205" y="3047"/>
                  </a:lnTo>
                  <a:lnTo>
                    <a:pt x="2024" y="2903"/>
                  </a:lnTo>
                  <a:lnTo>
                    <a:pt x="2003" y="2890"/>
                  </a:lnTo>
                  <a:lnTo>
                    <a:pt x="1982" y="2882"/>
                  </a:lnTo>
                  <a:lnTo>
                    <a:pt x="1960" y="2880"/>
                  </a:lnTo>
                  <a:lnTo>
                    <a:pt x="1937" y="2882"/>
                  </a:lnTo>
                  <a:lnTo>
                    <a:pt x="1915" y="2890"/>
                  </a:lnTo>
                  <a:lnTo>
                    <a:pt x="1895" y="2902"/>
                  </a:lnTo>
                  <a:lnTo>
                    <a:pt x="1879" y="2918"/>
                  </a:lnTo>
                  <a:lnTo>
                    <a:pt x="1866" y="2939"/>
                  </a:lnTo>
                  <a:lnTo>
                    <a:pt x="1859" y="2961"/>
                  </a:lnTo>
                  <a:lnTo>
                    <a:pt x="1856" y="2983"/>
                  </a:lnTo>
                  <a:lnTo>
                    <a:pt x="1859" y="3005"/>
                  </a:lnTo>
                  <a:lnTo>
                    <a:pt x="1866" y="3027"/>
                  </a:lnTo>
                  <a:lnTo>
                    <a:pt x="1878" y="3046"/>
                  </a:lnTo>
                  <a:lnTo>
                    <a:pt x="1895" y="3063"/>
                  </a:lnTo>
                  <a:lnTo>
                    <a:pt x="2152" y="3268"/>
                  </a:lnTo>
                  <a:lnTo>
                    <a:pt x="2173" y="3281"/>
                  </a:lnTo>
                  <a:lnTo>
                    <a:pt x="2195" y="3289"/>
                  </a:lnTo>
                  <a:lnTo>
                    <a:pt x="2217" y="3291"/>
                  </a:lnTo>
                  <a:lnTo>
                    <a:pt x="2239" y="3289"/>
                  </a:lnTo>
                  <a:lnTo>
                    <a:pt x="2258" y="3283"/>
                  </a:lnTo>
                  <a:lnTo>
                    <a:pt x="2278" y="3272"/>
                  </a:lnTo>
                  <a:lnTo>
                    <a:pt x="2294" y="3257"/>
                  </a:lnTo>
                  <a:lnTo>
                    <a:pt x="2707" y="2794"/>
                  </a:lnTo>
                  <a:lnTo>
                    <a:pt x="2720" y="2774"/>
                  </a:lnTo>
                  <a:lnTo>
                    <a:pt x="2729" y="2753"/>
                  </a:lnTo>
                  <a:lnTo>
                    <a:pt x="2733" y="2731"/>
                  </a:lnTo>
                  <a:lnTo>
                    <a:pt x="2731" y="2709"/>
                  </a:lnTo>
                  <a:lnTo>
                    <a:pt x="2725" y="2687"/>
                  </a:lnTo>
                  <a:lnTo>
                    <a:pt x="2714" y="2666"/>
                  </a:lnTo>
                  <a:lnTo>
                    <a:pt x="2698" y="2649"/>
                  </a:lnTo>
                  <a:lnTo>
                    <a:pt x="2678" y="2636"/>
                  </a:lnTo>
                  <a:lnTo>
                    <a:pt x="2657" y="2627"/>
                  </a:lnTo>
                  <a:lnTo>
                    <a:pt x="2634" y="2623"/>
                  </a:lnTo>
                  <a:close/>
                  <a:moveTo>
                    <a:pt x="980" y="2520"/>
                  </a:moveTo>
                  <a:lnTo>
                    <a:pt x="1444" y="2520"/>
                  </a:lnTo>
                  <a:lnTo>
                    <a:pt x="1460" y="2522"/>
                  </a:lnTo>
                  <a:lnTo>
                    <a:pt x="1474" y="2530"/>
                  </a:lnTo>
                  <a:lnTo>
                    <a:pt x="1485" y="2541"/>
                  </a:lnTo>
                  <a:lnTo>
                    <a:pt x="1493" y="2555"/>
                  </a:lnTo>
                  <a:lnTo>
                    <a:pt x="1495" y="2571"/>
                  </a:lnTo>
                  <a:lnTo>
                    <a:pt x="1495" y="2623"/>
                  </a:lnTo>
                  <a:lnTo>
                    <a:pt x="1493" y="2639"/>
                  </a:lnTo>
                  <a:lnTo>
                    <a:pt x="1485" y="2653"/>
                  </a:lnTo>
                  <a:lnTo>
                    <a:pt x="1474" y="2664"/>
                  </a:lnTo>
                  <a:lnTo>
                    <a:pt x="1460" y="2672"/>
                  </a:lnTo>
                  <a:lnTo>
                    <a:pt x="1444" y="2674"/>
                  </a:lnTo>
                  <a:lnTo>
                    <a:pt x="980" y="2674"/>
                  </a:lnTo>
                  <a:lnTo>
                    <a:pt x="963" y="2672"/>
                  </a:lnTo>
                  <a:lnTo>
                    <a:pt x="949" y="2664"/>
                  </a:lnTo>
                  <a:lnTo>
                    <a:pt x="938" y="2653"/>
                  </a:lnTo>
                  <a:lnTo>
                    <a:pt x="931" y="2639"/>
                  </a:lnTo>
                  <a:lnTo>
                    <a:pt x="928" y="2623"/>
                  </a:lnTo>
                  <a:lnTo>
                    <a:pt x="928" y="2571"/>
                  </a:lnTo>
                  <a:lnTo>
                    <a:pt x="931" y="2555"/>
                  </a:lnTo>
                  <a:lnTo>
                    <a:pt x="938" y="2541"/>
                  </a:lnTo>
                  <a:lnTo>
                    <a:pt x="949" y="2530"/>
                  </a:lnTo>
                  <a:lnTo>
                    <a:pt x="963" y="2522"/>
                  </a:lnTo>
                  <a:lnTo>
                    <a:pt x="980" y="2520"/>
                  </a:lnTo>
                  <a:close/>
                  <a:moveTo>
                    <a:pt x="798" y="2404"/>
                  </a:moveTo>
                  <a:lnTo>
                    <a:pt x="812" y="2408"/>
                  </a:lnTo>
                  <a:lnTo>
                    <a:pt x="826" y="2416"/>
                  </a:lnTo>
                  <a:lnTo>
                    <a:pt x="835" y="2427"/>
                  </a:lnTo>
                  <a:lnTo>
                    <a:pt x="841" y="2441"/>
                  </a:lnTo>
                  <a:lnTo>
                    <a:pt x="841" y="2456"/>
                  </a:lnTo>
                  <a:lnTo>
                    <a:pt x="838" y="2470"/>
                  </a:lnTo>
                  <a:lnTo>
                    <a:pt x="830" y="2483"/>
                  </a:lnTo>
                  <a:lnTo>
                    <a:pt x="640" y="2696"/>
                  </a:lnTo>
                  <a:lnTo>
                    <a:pt x="629" y="2704"/>
                  </a:lnTo>
                  <a:lnTo>
                    <a:pt x="617" y="2710"/>
                  </a:lnTo>
                  <a:lnTo>
                    <a:pt x="604" y="2712"/>
                  </a:lnTo>
                  <a:lnTo>
                    <a:pt x="588" y="2709"/>
                  </a:lnTo>
                  <a:lnTo>
                    <a:pt x="574" y="2701"/>
                  </a:lnTo>
                  <a:lnTo>
                    <a:pt x="456" y="2606"/>
                  </a:lnTo>
                  <a:lnTo>
                    <a:pt x="446" y="2595"/>
                  </a:lnTo>
                  <a:lnTo>
                    <a:pt x="440" y="2582"/>
                  </a:lnTo>
                  <a:lnTo>
                    <a:pt x="438" y="2568"/>
                  </a:lnTo>
                  <a:lnTo>
                    <a:pt x="441" y="2554"/>
                  </a:lnTo>
                  <a:lnTo>
                    <a:pt x="448" y="2540"/>
                  </a:lnTo>
                  <a:lnTo>
                    <a:pt x="459" y="2530"/>
                  </a:lnTo>
                  <a:lnTo>
                    <a:pt x="473" y="2524"/>
                  </a:lnTo>
                  <a:lnTo>
                    <a:pt x="488" y="2522"/>
                  </a:lnTo>
                  <a:lnTo>
                    <a:pt x="502" y="2525"/>
                  </a:lnTo>
                  <a:lnTo>
                    <a:pt x="515" y="2533"/>
                  </a:lnTo>
                  <a:lnTo>
                    <a:pt x="598" y="2600"/>
                  </a:lnTo>
                  <a:lnTo>
                    <a:pt x="759" y="2420"/>
                  </a:lnTo>
                  <a:lnTo>
                    <a:pt x="770" y="2410"/>
                  </a:lnTo>
                  <a:lnTo>
                    <a:pt x="784" y="2405"/>
                  </a:lnTo>
                  <a:lnTo>
                    <a:pt x="798" y="2404"/>
                  </a:lnTo>
                  <a:close/>
                  <a:moveTo>
                    <a:pt x="2269" y="2263"/>
                  </a:moveTo>
                  <a:lnTo>
                    <a:pt x="2337" y="2266"/>
                  </a:lnTo>
                  <a:lnTo>
                    <a:pt x="2404" y="2277"/>
                  </a:lnTo>
                  <a:lnTo>
                    <a:pt x="2468" y="2293"/>
                  </a:lnTo>
                  <a:lnTo>
                    <a:pt x="2530" y="2315"/>
                  </a:lnTo>
                  <a:lnTo>
                    <a:pt x="2589" y="2343"/>
                  </a:lnTo>
                  <a:lnTo>
                    <a:pt x="2643" y="2377"/>
                  </a:lnTo>
                  <a:lnTo>
                    <a:pt x="2695" y="2415"/>
                  </a:lnTo>
                  <a:lnTo>
                    <a:pt x="2743" y="2459"/>
                  </a:lnTo>
                  <a:lnTo>
                    <a:pt x="2785" y="2506"/>
                  </a:lnTo>
                  <a:lnTo>
                    <a:pt x="2825" y="2557"/>
                  </a:lnTo>
                  <a:lnTo>
                    <a:pt x="2858" y="2613"/>
                  </a:lnTo>
                  <a:lnTo>
                    <a:pt x="2886" y="2672"/>
                  </a:lnTo>
                  <a:lnTo>
                    <a:pt x="2909" y="2733"/>
                  </a:lnTo>
                  <a:lnTo>
                    <a:pt x="2925" y="2797"/>
                  </a:lnTo>
                  <a:lnTo>
                    <a:pt x="2935" y="2863"/>
                  </a:lnTo>
                  <a:lnTo>
                    <a:pt x="2939" y="2931"/>
                  </a:lnTo>
                  <a:lnTo>
                    <a:pt x="2935" y="3000"/>
                  </a:lnTo>
                  <a:lnTo>
                    <a:pt x="2925" y="3067"/>
                  </a:lnTo>
                  <a:lnTo>
                    <a:pt x="2909" y="3130"/>
                  </a:lnTo>
                  <a:lnTo>
                    <a:pt x="2886" y="3192"/>
                  </a:lnTo>
                  <a:lnTo>
                    <a:pt x="2858" y="3250"/>
                  </a:lnTo>
                  <a:lnTo>
                    <a:pt x="2825" y="3305"/>
                  </a:lnTo>
                  <a:lnTo>
                    <a:pt x="2785" y="3357"/>
                  </a:lnTo>
                  <a:lnTo>
                    <a:pt x="2743" y="3404"/>
                  </a:lnTo>
                  <a:lnTo>
                    <a:pt x="2695" y="3447"/>
                  </a:lnTo>
                  <a:lnTo>
                    <a:pt x="2643" y="3485"/>
                  </a:lnTo>
                  <a:lnTo>
                    <a:pt x="2589" y="3519"/>
                  </a:lnTo>
                  <a:lnTo>
                    <a:pt x="2530" y="3548"/>
                  </a:lnTo>
                  <a:lnTo>
                    <a:pt x="2468" y="3569"/>
                  </a:lnTo>
                  <a:lnTo>
                    <a:pt x="2404" y="3587"/>
                  </a:lnTo>
                  <a:lnTo>
                    <a:pt x="2337" y="3597"/>
                  </a:lnTo>
                  <a:lnTo>
                    <a:pt x="2269" y="3600"/>
                  </a:lnTo>
                  <a:lnTo>
                    <a:pt x="2200" y="3597"/>
                  </a:lnTo>
                  <a:lnTo>
                    <a:pt x="2134" y="3587"/>
                  </a:lnTo>
                  <a:lnTo>
                    <a:pt x="2069" y="3569"/>
                  </a:lnTo>
                  <a:lnTo>
                    <a:pt x="2008" y="3548"/>
                  </a:lnTo>
                  <a:lnTo>
                    <a:pt x="1949" y="3519"/>
                  </a:lnTo>
                  <a:lnTo>
                    <a:pt x="1894" y="3485"/>
                  </a:lnTo>
                  <a:lnTo>
                    <a:pt x="1843" y="3447"/>
                  </a:lnTo>
                  <a:lnTo>
                    <a:pt x="1795" y="3404"/>
                  </a:lnTo>
                  <a:lnTo>
                    <a:pt x="1752" y="3357"/>
                  </a:lnTo>
                  <a:lnTo>
                    <a:pt x="1713" y="3305"/>
                  </a:lnTo>
                  <a:lnTo>
                    <a:pt x="1680" y="3250"/>
                  </a:lnTo>
                  <a:lnTo>
                    <a:pt x="1651" y="3192"/>
                  </a:lnTo>
                  <a:lnTo>
                    <a:pt x="1628" y="3130"/>
                  </a:lnTo>
                  <a:lnTo>
                    <a:pt x="1612" y="3067"/>
                  </a:lnTo>
                  <a:lnTo>
                    <a:pt x="1602" y="3000"/>
                  </a:lnTo>
                  <a:lnTo>
                    <a:pt x="1599" y="2931"/>
                  </a:lnTo>
                  <a:lnTo>
                    <a:pt x="1602" y="2863"/>
                  </a:lnTo>
                  <a:lnTo>
                    <a:pt x="1612" y="2797"/>
                  </a:lnTo>
                  <a:lnTo>
                    <a:pt x="1628" y="2733"/>
                  </a:lnTo>
                  <a:lnTo>
                    <a:pt x="1651" y="2672"/>
                  </a:lnTo>
                  <a:lnTo>
                    <a:pt x="1680" y="2613"/>
                  </a:lnTo>
                  <a:lnTo>
                    <a:pt x="1713" y="2557"/>
                  </a:lnTo>
                  <a:lnTo>
                    <a:pt x="1752" y="2506"/>
                  </a:lnTo>
                  <a:lnTo>
                    <a:pt x="1795" y="2459"/>
                  </a:lnTo>
                  <a:lnTo>
                    <a:pt x="1843" y="2415"/>
                  </a:lnTo>
                  <a:lnTo>
                    <a:pt x="1894" y="2377"/>
                  </a:lnTo>
                  <a:lnTo>
                    <a:pt x="1949" y="2343"/>
                  </a:lnTo>
                  <a:lnTo>
                    <a:pt x="2008" y="2315"/>
                  </a:lnTo>
                  <a:lnTo>
                    <a:pt x="2069" y="2293"/>
                  </a:lnTo>
                  <a:lnTo>
                    <a:pt x="2134" y="2277"/>
                  </a:lnTo>
                  <a:lnTo>
                    <a:pt x="2200" y="2266"/>
                  </a:lnTo>
                  <a:lnTo>
                    <a:pt x="2269" y="2263"/>
                  </a:lnTo>
                  <a:close/>
                  <a:moveTo>
                    <a:pt x="980" y="2057"/>
                  </a:moveTo>
                  <a:lnTo>
                    <a:pt x="1547" y="2057"/>
                  </a:lnTo>
                  <a:lnTo>
                    <a:pt x="1563" y="2060"/>
                  </a:lnTo>
                  <a:lnTo>
                    <a:pt x="1577" y="2067"/>
                  </a:lnTo>
                  <a:lnTo>
                    <a:pt x="1589" y="2078"/>
                  </a:lnTo>
                  <a:lnTo>
                    <a:pt x="1596" y="2092"/>
                  </a:lnTo>
                  <a:lnTo>
                    <a:pt x="1599" y="2109"/>
                  </a:lnTo>
                  <a:lnTo>
                    <a:pt x="1599" y="2160"/>
                  </a:lnTo>
                  <a:lnTo>
                    <a:pt x="1596" y="2176"/>
                  </a:lnTo>
                  <a:lnTo>
                    <a:pt x="1589" y="2191"/>
                  </a:lnTo>
                  <a:lnTo>
                    <a:pt x="1577" y="2201"/>
                  </a:lnTo>
                  <a:lnTo>
                    <a:pt x="1563" y="2209"/>
                  </a:lnTo>
                  <a:lnTo>
                    <a:pt x="1547" y="2211"/>
                  </a:lnTo>
                  <a:lnTo>
                    <a:pt x="980" y="2211"/>
                  </a:lnTo>
                  <a:lnTo>
                    <a:pt x="963" y="2209"/>
                  </a:lnTo>
                  <a:lnTo>
                    <a:pt x="949" y="2201"/>
                  </a:lnTo>
                  <a:lnTo>
                    <a:pt x="938" y="2191"/>
                  </a:lnTo>
                  <a:lnTo>
                    <a:pt x="931" y="2176"/>
                  </a:lnTo>
                  <a:lnTo>
                    <a:pt x="928" y="2160"/>
                  </a:lnTo>
                  <a:lnTo>
                    <a:pt x="928" y="2109"/>
                  </a:lnTo>
                  <a:lnTo>
                    <a:pt x="931" y="2092"/>
                  </a:lnTo>
                  <a:lnTo>
                    <a:pt x="938" y="2078"/>
                  </a:lnTo>
                  <a:lnTo>
                    <a:pt x="949" y="2067"/>
                  </a:lnTo>
                  <a:lnTo>
                    <a:pt x="963" y="2060"/>
                  </a:lnTo>
                  <a:lnTo>
                    <a:pt x="980" y="2057"/>
                  </a:lnTo>
                  <a:close/>
                  <a:moveTo>
                    <a:pt x="798" y="1964"/>
                  </a:moveTo>
                  <a:lnTo>
                    <a:pt x="812" y="1967"/>
                  </a:lnTo>
                  <a:lnTo>
                    <a:pt x="826" y="1976"/>
                  </a:lnTo>
                  <a:lnTo>
                    <a:pt x="835" y="1987"/>
                  </a:lnTo>
                  <a:lnTo>
                    <a:pt x="841" y="2001"/>
                  </a:lnTo>
                  <a:lnTo>
                    <a:pt x="841" y="2015"/>
                  </a:lnTo>
                  <a:lnTo>
                    <a:pt x="838" y="2029"/>
                  </a:lnTo>
                  <a:lnTo>
                    <a:pt x="830" y="2042"/>
                  </a:lnTo>
                  <a:lnTo>
                    <a:pt x="640" y="2255"/>
                  </a:lnTo>
                  <a:lnTo>
                    <a:pt x="629" y="2264"/>
                  </a:lnTo>
                  <a:lnTo>
                    <a:pt x="617" y="2269"/>
                  </a:lnTo>
                  <a:lnTo>
                    <a:pt x="604" y="2271"/>
                  </a:lnTo>
                  <a:lnTo>
                    <a:pt x="588" y="2268"/>
                  </a:lnTo>
                  <a:lnTo>
                    <a:pt x="574" y="2260"/>
                  </a:lnTo>
                  <a:lnTo>
                    <a:pt x="456" y="2165"/>
                  </a:lnTo>
                  <a:lnTo>
                    <a:pt x="446" y="2155"/>
                  </a:lnTo>
                  <a:lnTo>
                    <a:pt x="440" y="2141"/>
                  </a:lnTo>
                  <a:lnTo>
                    <a:pt x="438" y="2127"/>
                  </a:lnTo>
                  <a:lnTo>
                    <a:pt x="441" y="2113"/>
                  </a:lnTo>
                  <a:lnTo>
                    <a:pt x="448" y="2099"/>
                  </a:lnTo>
                  <a:lnTo>
                    <a:pt x="459" y="2089"/>
                  </a:lnTo>
                  <a:lnTo>
                    <a:pt x="473" y="2084"/>
                  </a:lnTo>
                  <a:lnTo>
                    <a:pt x="488" y="2081"/>
                  </a:lnTo>
                  <a:lnTo>
                    <a:pt x="502" y="2085"/>
                  </a:lnTo>
                  <a:lnTo>
                    <a:pt x="515" y="2092"/>
                  </a:lnTo>
                  <a:lnTo>
                    <a:pt x="598" y="2159"/>
                  </a:lnTo>
                  <a:lnTo>
                    <a:pt x="759" y="1979"/>
                  </a:lnTo>
                  <a:lnTo>
                    <a:pt x="770" y="1969"/>
                  </a:lnTo>
                  <a:lnTo>
                    <a:pt x="784" y="1965"/>
                  </a:lnTo>
                  <a:lnTo>
                    <a:pt x="798" y="1964"/>
                  </a:lnTo>
                  <a:close/>
                  <a:moveTo>
                    <a:pt x="980" y="1646"/>
                  </a:moveTo>
                  <a:lnTo>
                    <a:pt x="1804" y="1646"/>
                  </a:lnTo>
                  <a:lnTo>
                    <a:pt x="1821" y="1648"/>
                  </a:lnTo>
                  <a:lnTo>
                    <a:pt x="1835" y="1656"/>
                  </a:lnTo>
                  <a:lnTo>
                    <a:pt x="1846" y="1667"/>
                  </a:lnTo>
                  <a:lnTo>
                    <a:pt x="1854" y="1681"/>
                  </a:lnTo>
                  <a:lnTo>
                    <a:pt x="1856" y="1697"/>
                  </a:lnTo>
                  <a:lnTo>
                    <a:pt x="1856" y="1749"/>
                  </a:lnTo>
                  <a:lnTo>
                    <a:pt x="1854" y="1765"/>
                  </a:lnTo>
                  <a:lnTo>
                    <a:pt x="1846" y="1779"/>
                  </a:lnTo>
                  <a:lnTo>
                    <a:pt x="1835" y="1790"/>
                  </a:lnTo>
                  <a:lnTo>
                    <a:pt x="1821" y="1798"/>
                  </a:lnTo>
                  <a:lnTo>
                    <a:pt x="1804" y="1800"/>
                  </a:lnTo>
                  <a:lnTo>
                    <a:pt x="980" y="1800"/>
                  </a:lnTo>
                  <a:lnTo>
                    <a:pt x="963" y="1798"/>
                  </a:lnTo>
                  <a:lnTo>
                    <a:pt x="949" y="1790"/>
                  </a:lnTo>
                  <a:lnTo>
                    <a:pt x="938" y="1779"/>
                  </a:lnTo>
                  <a:lnTo>
                    <a:pt x="931" y="1765"/>
                  </a:lnTo>
                  <a:lnTo>
                    <a:pt x="928" y="1749"/>
                  </a:lnTo>
                  <a:lnTo>
                    <a:pt x="928" y="1697"/>
                  </a:lnTo>
                  <a:lnTo>
                    <a:pt x="931" y="1681"/>
                  </a:lnTo>
                  <a:lnTo>
                    <a:pt x="938" y="1667"/>
                  </a:lnTo>
                  <a:lnTo>
                    <a:pt x="949" y="1656"/>
                  </a:lnTo>
                  <a:lnTo>
                    <a:pt x="963" y="1648"/>
                  </a:lnTo>
                  <a:lnTo>
                    <a:pt x="980" y="1646"/>
                  </a:lnTo>
                  <a:close/>
                  <a:moveTo>
                    <a:pt x="798" y="1526"/>
                  </a:moveTo>
                  <a:lnTo>
                    <a:pt x="812" y="1529"/>
                  </a:lnTo>
                  <a:lnTo>
                    <a:pt x="826" y="1538"/>
                  </a:lnTo>
                  <a:lnTo>
                    <a:pt x="835" y="1549"/>
                  </a:lnTo>
                  <a:lnTo>
                    <a:pt x="841" y="1563"/>
                  </a:lnTo>
                  <a:lnTo>
                    <a:pt x="841" y="1577"/>
                  </a:lnTo>
                  <a:lnTo>
                    <a:pt x="838" y="1592"/>
                  </a:lnTo>
                  <a:lnTo>
                    <a:pt x="830" y="1605"/>
                  </a:lnTo>
                  <a:lnTo>
                    <a:pt x="640" y="1817"/>
                  </a:lnTo>
                  <a:lnTo>
                    <a:pt x="629" y="1826"/>
                  </a:lnTo>
                  <a:lnTo>
                    <a:pt x="617" y="1832"/>
                  </a:lnTo>
                  <a:lnTo>
                    <a:pt x="604" y="1834"/>
                  </a:lnTo>
                  <a:lnTo>
                    <a:pt x="588" y="1831"/>
                  </a:lnTo>
                  <a:lnTo>
                    <a:pt x="574" y="1823"/>
                  </a:lnTo>
                  <a:lnTo>
                    <a:pt x="456" y="1728"/>
                  </a:lnTo>
                  <a:lnTo>
                    <a:pt x="446" y="1717"/>
                  </a:lnTo>
                  <a:lnTo>
                    <a:pt x="440" y="1704"/>
                  </a:lnTo>
                  <a:lnTo>
                    <a:pt x="438" y="1690"/>
                  </a:lnTo>
                  <a:lnTo>
                    <a:pt x="441" y="1675"/>
                  </a:lnTo>
                  <a:lnTo>
                    <a:pt x="448" y="1661"/>
                  </a:lnTo>
                  <a:lnTo>
                    <a:pt x="459" y="1652"/>
                  </a:lnTo>
                  <a:lnTo>
                    <a:pt x="473" y="1646"/>
                  </a:lnTo>
                  <a:lnTo>
                    <a:pt x="488" y="1644"/>
                  </a:lnTo>
                  <a:lnTo>
                    <a:pt x="502" y="1647"/>
                  </a:lnTo>
                  <a:lnTo>
                    <a:pt x="515" y="1655"/>
                  </a:lnTo>
                  <a:lnTo>
                    <a:pt x="598" y="1721"/>
                  </a:lnTo>
                  <a:lnTo>
                    <a:pt x="759" y="1541"/>
                  </a:lnTo>
                  <a:lnTo>
                    <a:pt x="770" y="1532"/>
                  </a:lnTo>
                  <a:lnTo>
                    <a:pt x="784" y="1527"/>
                  </a:lnTo>
                  <a:lnTo>
                    <a:pt x="798" y="1526"/>
                  </a:lnTo>
                  <a:close/>
                  <a:moveTo>
                    <a:pt x="980" y="1183"/>
                  </a:moveTo>
                  <a:lnTo>
                    <a:pt x="1804" y="1183"/>
                  </a:lnTo>
                  <a:lnTo>
                    <a:pt x="1821" y="1186"/>
                  </a:lnTo>
                  <a:lnTo>
                    <a:pt x="1835" y="1192"/>
                  </a:lnTo>
                  <a:lnTo>
                    <a:pt x="1846" y="1204"/>
                  </a:lnTo>
                  <a:lnTo>
                    <a:pt x="1854" y="1219"/>
                  </a:lnTo>
                  <a:lnTo>
                    <a:pt x="1856" y="1234"/>
                  </a:lnTo>
                  <a:lnTo>
                    <a:pt x="1856" y="1286"/>
                  </a:lnTo>
                  <a:lnTo>
                    <a:pt x="1854" y="1301"/>
                  </a:lnTo>
                  <a:lnTo>
                    <a:pt x="1846" y="1316"/>
                  </a:lnTo>
                  <a:lnTo>
                    <a:pt x="1835" y="1328"/>
                  </a:lnTo>
                  <a:lnTo>
                    <a:pt x="1821" y="1334"/>
                  </a:lnTo>
                  <a:lnTo>
                    <a:pt x="1804" y="1337"/>
                  </a:lnTo>
                  <a:lnTo>
                    <a:pt x="980" y="1337"/>
                  </a:lnTo>
                  <a:lnTo>
                    <a:pt x="963" y="1334"/>
                  </a:lnTo>
                  <a:lnTo>
                    <a:pt x="949" y="1328"/>
                  </a:lnTo>
                  <a:lnTo>
                    <a:pt x="938" y="1316"/>
                  </a:lnTo>
                  <a:lnTo>
                    <a:pt x="931" y="1301"/>
                  </a:lnTo>
                  <a:lnTo>
                    <a:pt x="928" y="1286"/>
                  </a:lnTo>
                  <a:lnTo>
                    <a:pt x="928" y="1234"/>
                  </a:lnTo>
                  <a:lnTo>
                    <a:pt x="931" y="1219"/>
                  </a:lnTo>
                  <a:lnTo>
                    <a:pt x="938" y="1204"/>
                  </a:lnTo>
                  <a:lnTo>
                    <a:pt x="949" y="1192"/>
                  </a:lnTo>
                  <a:lnTo>
                    <a:pt x="963" y="1186"/>
                  </a:lnTo>
                  <a:lnTo>
                    <a:pt x="980" y="1183"/>
                  </a:lnTo>
                  <a:close/>
                  <a:moveTo>
                    <a:pt x="798" y="1068"/>
                  </a:moveTo>
                  <a:lnTo>
                    <a:pt x="812" y="1072"/>
                  </a:lnTo>
                  <a:lnTo>
                    <a:pt x="826" y="1080"/>
                  </a:lnTo>
                  <a:lnTo>
                    <a:pt x="835" y="1092"/>
                  </a:lnTo>
                  <a:lnTo>
                    <a:pt x="841" y="1105"/>
                  </a:lnTo>
                  <a:lnTo>
                    <a:pt x="841" y="1120"/>
                  </a:lnTo>
                  <a:lnTo>
                    <a:pt x="838" y="1135"/>
                  </a:lnTo>
                  <a:lnTo>
                    <a:pt x="830" y="1147"/>
                  </a:lnTo>
                  <a:lnTo>
                    <a:pt x="640" y="1360"/>
                  </a:lnTo>
                  <a:lnTo>
                    <a:pt x="629" y="1369"/>
                  </a:lnTo>
                  <a:lnTo>
                    <a:pt x="617" y="1375"/>
                  </a:lnTo>
                  <a:lnTo>
                    <a:pt x="604" y="1376"/>
                  </a:lnTo>
                  <a:lnTo>
                    <a:pt x="588" y="1373"/>
                  </a:lnTo>
                  <a:lnTo>
                    <a:pt x="574" y="1366"/>
                  </a:lnTo>
                  <a:lnTo>
                    <a:pt x="456" y="1271"/>
                  </a:lnTo>
                  <a:lnTo>
                    <a:pt x="446" y="1260"/>
                  </a:lnTo>
                  <a:lnTo>
                    <a:pt x="440" y="1246"/>
                  </a:lnTo>
                  <a:lnTo>
                    <a:pt x="438" y="1232"/>
                  </a:lnTo>
                  <a:lnTo>
                    <a:pt x="441" y="1217"/>
                  </a:lnTo>
                  <a:lnTo>
                    <a:pt x="448" y="1204"/>
                  </a:lnTo>
                  <a:lnTo>
                    <a:pt x="459" y="1195"/>
                  </a:lnTo>
                  <a:lnTo>
                    <a:pt x="473" y="1188"/>
                  </a:lnTo>
                  <a:lnTo>
                    <a:pt x="488" y="1187"/>
                  </a:lnTo>
                  <a:lnTo>
                    <a:pt x="502" y="1189"/>
                  </a:lnTo>
                  <a:lnTo>
                    <a:pt x="515" y="1197"/>
                  </a:lnTo>
                  <a:lnTo>
                    <a:pt x="598" y="1263"/>
                  </a:lnTo>
                  <a:lnTo>
                    <a:pt x="759" y="1084"/>
                  </a:lnTo>
                  <a:lnTo>
                    <a:pt x="770" y="1075"/>
                  </a:lnTo>
                  <a:lnTo>
                    <a:pt x="784" y="1069"/>
                  </a:lnTo>
                  <a:lnTo>
                    <a:pt x="798" y="1068"/>
                  </a:lnTo>
                  <a:close/>
                  <a:moveTo>
                    <a:pt x="155" y="360"/>
                  </a:moveTo>
                  <a:lnTo>
                    <a:pt x="573" y="360"/>
                  </a:lnTo>
                  <a:lnTo>
                    <a:pt x="569" y="386"/>
                  </a:lnTo>
                  <a:lnTo>
                    <a:pt x="568" y="413"/>
                  </a:lnTo>
                  <a:lnTo>
                    <a:pt x="571" y="455"/>
                  </a:lnTo>
                  <a:lnTo>
                    <a:pt x="581" y="494"/>
                  </a:lnTo>
                  <a:lnTo>
                    <a:pt x="596" y="530"/>
                  </a:lnTo>
                  <a:lnTo>
                    <a:pt x="617" y="564"/>
                  </a:lnTo>
                  <a:lnTo>
                    <a:pt x="642" y="593"/>
                  </a:lnTo>
                  <a:lnTo>
                    <a:pt x="672" y="620"/>
                  </a:lnTo>
                  <a:lnTo>
                    <a:pt x="706" y="640"/>
                  </a:lnTo>
                  <a:lnTo>
                    <a:pt x="742" y="656"/>
                  </a:lnTo>
                  <a:lnTo>
                    <a:pt x="782" y="665"/>
                  </a:lnTo>
                  <a:lnTo>
                    <a:pt x="823" y="669"/>
                  </a:lnTo>
                  <a:lnTo>
                    <a:pt x="1497" y="669"/>
                  </a:lnTo>
                  <a:lnTo>
                    <a:pt x="1539" y="665"/>
                  </a:lnTo>
                  <a:lnTo>
                    <a:pt x="1578" y="656"/>
                  </a:lnTo>
                  <a:lnTo>
                    <a:pt x="1614" y="640"/>
                  </a:lnTo>
                  <a:lnTo>
                    <a:pt x="1648" y="619"/>
                  </a:lnTo>
                  <a:lnTo>
                    <a:pt x="1678" y="593"/>
                  </a:lnTo>
                  <a:lnTo>
                    <a:pt x="1704" y="563"/>
                  </a:lnTo>
                  <a:lnTo>
                    <a:pt x="1725" y="529"/>
                  </a:lnTo>
                  <a:lnTo>
                    <a:pt x="1740" y="492"/>
                  </a:lnTo>
                  <a:lnTo>
                    <a:pt x="1750" y="452"/>
                  </a:lnTo>
                  <a:lnTo>
                    <a:pt x="1753" y="410"/>
                  </a:lnTo>
                  <a:lnTo>
                    <a:pt x="1752" y="385"/>
                  </a:lnTo>
                  <a:lnTo>
                    <a:pt x="1748" y="360"/>
                  </a:lnTo>
                  <a:lnTo>
                    <a:pt x="2063" y="360"/>
                  </a:lnTo>
                  <a:lnTo>
                    <a:pt x="2106" y="362"/>
                  </a:lnTo>
                  <a:lnTo>
                    <a:pt x="2146" y="369"/>
                  </a:lnTo>
                  <a:lnTo>
                    <a:pt x="2181" y="380"/>
                  </a:lnTo>
                  <a:lnTo>
                    <a:pt x="2213" y="393"/>
                  </a:lnTo>
                  <a:lnTo>
                    <a:pt x="2241" y="410"/>
                  </a:lnTo>
                  <a:lnTo>
                    <a:pt x="2265" y="431"/>
                  </a:lnTo>
                  <a:lnTo>
                    <a:pt x="2285" y="454"/>
                  </a:lnTo>
                  <a:lnTo>
                    <a:pt x="2300" y="479"/>
                  </a:lnTo>
                  <a:lnTo>
                    <a:pt x="2311" y="506"/>
                  </a:lnTo>
                  <a:lnTo>
                    <a:pt x="2318" y="536"/>
                  </a:lnTo>
                  <a:lnTo>
                    <a:pt x="2321" y="566"/>
                  </a:lnTo>
                  <a:lnTo>
                    <a:pt x="2321" y="2111"/>
                  </a:lnTo>
                  <a:lnTo>
                    <a:pt x="2294" y="2110"/>
                  </a:lnTo>
                  <a:lnTo>
                    <a:pt x="2269" y="2109"/>
                  </a:lnTo>
                  <a:lnTo>
                    <a:pt x="2198" y="2112"/>
                  </a:lnTo>
                  <a:lnTo>
                    <a:pt x="2129" y="2121"/>
                  </a:lnTo>
                  <a:lnTo>
                    <a:pt x="2063" y="2136"/>
                  </a:lnTo>
                  <a:lnTo>
                    <a:pt x="2063" y="926"/>
                  </a:lnTo>
                  <a:lnTo>
                    <a:pt x="258" y="926"/>
                  </a:lnTo>
                  <a:lnTo>
                    <a:pt x="258" y="2983"/>
                  </a:lnTo>
                  <a:lnTo>
                    <a:pt x="1447" y="2983"/>
                  </a:lnTo>
                  <a:lnTo>
                    <a:pt x="1453" y="3050"/>
                  </a:lnTo>
                  <a:lnTo>
                    <a:pt x="1465" y="3116"/>
                  </a:lnTo>
                  <a:lnTo>
                    <a:pt x="1483" y="3179"/>
                  </a:lnTo>
                  <a:lnTo>
                    <a:pt x="1505" y="3240"/>
                  </a:lnTo>
                  <a:lnTo>
                    <a:pt x="207" y="3240"/>
                  </a:lnTo>
                  <a:lnTo>
                    <a:pt x="169" y="3237"/>
                  </a:lnTo>
                  <a:lnTo>
                    <a:pt x="134" y="3227"/>
                  </a:lnTo>
                  <a:lnTo>
                    <a:pt x="103" y="3212"/>
                  </a:lnTo>
                  <a:lnTo>
                    <a:pt x="73" y="3192"/>
                  </a:lnTo>
                  <a:lnTo>
                    <a:pt x="49" y="3167"/>
                  </a:lnTo>
                  <a:lnTo>
                    <a:pt x="28" y="3139"/>
                  </a:lnTo>
                  <a:lnTo>
                    <a:pt x="13" y="3106"/>
                  </a:lnTo>
                  <a:lnTo>
                    <a:pt x="3" y="3071"/>
                  </a:lnTo>
                  <a:lnTo>
                    <a:pt x="0" y="3034"/>
                  </a:lnTo>
                  <a:lnTo>
                    <a:pt x="0" y="566"/>
                  </a:lnTo>
                  <a:lnTo>
                    <a:pt x="3" y="532"/>
                  </a:lnTo>
                  <a:lnTo>
                    <a:pt x="10" y="501"/>
                  </a:lnTo>
                  <a:lnTo>
                    <a:pt x="22" y="471"/>
                  </a:lnTo>
                  <a:lnTo>
                    <a:pt x="37" y="444"/>
                  </a:lnTo>
                  <a:lnTo>
                    <a:pt x="55" y="420"/>
                  </a:lnTo>
                  <a:lnTo>
                    <a:pt x="73" y="399"/>
                  </a:lnTo>
                  <a:lnTo>
                    <a:pt x="94" y="383"/>
                  </a:lnTo>
                  <a:lnTo>
                    <a:pt x="115" y="371"/>
                  </a:lnTo>
                  <a:lnTo>
                    <a:pt x="136" y="362"/>
                  </a:lnTo>
                  <a:lnTo>
                    <a:pt x="155" y="360"/>
                  </a:lnTo>
                  <a:close/>
                  <a:moveTo>
                    <a:pt x="1160" y="103"/>
                  </a:moveTo>
                  <a:lnTo>
                    <a:pt x="1139" y="106"/>
                  </a:lnTo>
                  <a:lnTo>
                    <a:pt x="1121" y="113"/>
                  </a:lnTo>
                  <a:lnTo>
                    <a:pt x="1106" y="125"/>
                  </a:lnTo>
                  <a:lnTo>
                    <a:pt x="1094" y="141"/>
                  </a:lnTo>
                  <a:lnTo>
                    <a:pt x="1086" y="159"/>
                  </a:lnTo>
                  <a:lnTo>
                    <a:pt x="1083" y="180"/>
                  </a:lnTo>
                  <a:lnTo>
                    <a:pt x="1086" y="201"/>
                  </a:lnTo>
                  <a:lnTo>
                    <a:pt x="1094" y="219"/>
                  </a:lnTo>
                  <a:lnTo>
                    <a:pt x="1106" y="235"/>
                  </a:lnTo>
                  <a:lnTo>
                    <a:pt x="1121" y="247"/>
                  </a:lnTo>
                  <a:lnTo>
                    <a:pt x="1139" y="254"/>
                  </a:lnTo>
                  <a:lnTo>
                    <a:pt x="1160" y="257"/>
                  </a:lnTo>
                  <a:lnTo>
                    <a:pt x="1181" y="254"/>
                  </a:lnTo>
                  <a:lnTo>
                    <a:pt x="1200" y="247"/>
                  </a:lnTo>
                  <a:lnTo>
                    <a:pt x="1215" y="235"/>
                  </a:lnTo>
                  <a:lnTo>
                    <a:pt x="1227" y="219"/>
                  </a:lnTo>
                  <a:lnTo>
                    <a:pt x="1235" y="201"/>
                  </a:lnTo>
                  <a:lnTo>
                    <a:pt x="1238" y="180"/>
                  </a:lnTo>
                  <a:lnTo>
                    <a:pt x="1235" y="159"/>
                  </a:lnTo>
                  <a:lnTo>
                    <a:pt x="1227" y="141"/>
                  </a:lnTo>
                  <a:lnTo>
                    <a:pt x="1215" y="125"/>
                  </a:lnTo>
                  <a:lnTo>
                    <a:pt x="1200" y="113"/>
                  </a:lnTo>
                  <a:lnTo>
                    <a:pt x="1181" y="106"/>
                  </a:lnTo>
                  <a:lnTo>
                    <a:pt x="1160" y="103"/>
                  </a:lnTo>
                  <a:close/>
                  <a:moveTo>
                    <a:pt x="1158" y="0"/>
                  </a:moveTo>
                  <a:lnTo>
                    <a:pt x="1162" y="0"/>
                  </a:lnTo>
                  <a:lnTo>
                    <a:pt x="1194" y="3"/>
                  </a:lnTo>
                  <a:lnTo>
                    <a:pt x="1225" y="11"/>
                  </a:lnTo>
                  <a:lnTo>
                    <a:pt x="1252" y="24"/>
                  </a:lnTo>
                  <a:lnTo>
                    <a:pt x="1277" y="41"/>
                  </a:lnTo>
                  <a:lnTo>
                    <a:pt x="1299" y="63"/>
                  </a:lnTo>
                  <a:lnTo>
                    <a:pt x="1317" y="88"/>
                  </a:lnTo>
                  <a:lnTo>
                    <a:pt x="1330" y="116"/>
                  </a:lnTo>
                  <a:lnTo>
                    <a:pt x="1337" y="146"/>
                  </a:lnTo>
                  <a:lnTo>
                    <a:pt x="1341" y="178"/>
                  </a:lnTo>
                  <a:lnTo>
                    <a:pt x="1341" y="180"/>
                  </a:lnTo>
                  <a:lnTo>
                    <a:pt x="1343" y="201"/>
                  </a:lnTo>
                  <a:lnTo>
                    <a:pt x="1352" y="219"/>
                  </a:lnTo>
                  <a:lnTo>
                    <a:pt x="1364" y="235"/>
                  </a:lnTo>
                  <a:lnTo>
                    <a:pt x="1379" y="247"/>
                  </a:lnTo>
                  <a:lnTo>
                    <a:pt x="1396" y="254"/>
                  </a:lnTo>
                  <a:lnTo>
                    <a:pt x="1417" y="257"/>
                  </a:lnTo>
                  <a:lnTo>
                    <a:pt x="1497" y="257"/>
                  </a:lnTo>
                  <a:lnTo>
                    <a:pt x="1528" y="261"/>
                  </a:lnTo>
                  <a:lnTo>
                    <a:pt x="1556" y="269"/>
                  </a:lnTo>
                  <a:lnTo>
                    <a:pt x="1582" y="284"/>
                  </a:lnTo>
                  <a:lnTo>
                    <a:pt x="1605" y="302"/>
                  </a:lnTo>
                  <a:lnTo>
                    <a:pt x="1624" y="324"/>
                  </a:lnTo>
                  <a:lnTo>
                    <a:pt x="1638" y="350"/>
                  </a:lnTo>
                  <a:lnTo>
                    <a:pt x="1647" y="380"/>
                  </a:lnTo>
                  <a:lnTo>
                    <a:pt x="1650" y="410"/>
                  </a:lnTo>
                  <a:lnTo>
                    <a:pt x="1650" y="413"/>
                  </a:lnTo>
                  <a:lnTo>
                    <a:pt x="1647" y="444"/>
                  </a:lnTo>
                  <a:lnTo>
                    <a:pt x="1638" y="472"/>
                  </a:lnTo>
                  <a:lnTo>
                    <a:pt x="1624" y="499"/>
                  </a:lnTo>
                  <a:lnTo>
                    <a:pt x="1605" y="521"/>
                  </a:lnTo>
                  <a:lnTo>
                    <a:pt x="1582" y="540"/>
                  </a:lnTo>
                  <a:lnTo>
                    <a:pt x="1556" y="554"/>
                  </a:lnTo>
                  <a:lnTo>
                    <a:pt x="1528" y="563"/>
                  </a:lnTo>
                  <a:lnTo>
                    <a:pt x="1497" y="566"/>
                  </a:lnTo>
                  <a:lnTo>
                    <a:pt x="823" y="566"/>
                  </a:lnTo>
                  <a:lnTo>
                    <a:pt x="793" y="563"/>
                  </a:lnTo>
                  <a:lnTo>
                    <a:pt x="764" y="554"/>
                  </a:lnTo>
                  <a:lnTo>
                    <a:pt x="738" y="540"/>
                  </a:lnTo>
                  <a:lnTo>
                    <a:pt x="715" y="521"/>
                  </a:lnTo>
                  <a:lnTo>
                    <a:pt x="697" y="499"/>
                  </a:lnTo>
                  <a:lnTo>
                    <a:pt x="682" y="472"/>
                  </a:lnTo>
                  <a:lnTo>
                    <a:pt x="674" y="444"/>
                  </a:lnTo>
                  <a:lnTo>
                    <a:pt x="670" y="413"/>
                  </a:lnTo>
                  <a:lnTo>
                    <a:pt x="670" y="410"/>
                  </a:lnTo>
                  <a:lnTo>
                    <a:pt x="674" y="380"/>
                  </a:lnTo>
                  <a:lnTo>
                    <a:pt x="682" y="350"/>
                  </a:lnTo>
                  <a:lnTo>
                    <a:pt x="697" y="324"/>
                  </a:lnTo>
                  <a:lnTo>
                    <a:pt x="715" y="302"/>
                  </a:lnTo>
                  <a:lnTo>
                    <a:pt x="738" y="284"/>
                  </a:lnTo>
                  <a:lnTo>
                    <a:pt x="764" y="269"/>
                  </a:lnTo>
                  <a:lnTo>
                    <a:pt x="793" y="261"/>
                  </a:lnTo>
                  <a:lnTo>
                    <a:pt x="823" y="257"/>
                  </a:lnTo>
                  <a:lnTo>
                    <a:pt x="903" y="257"/>
                  </a:lnTo>
                  <a:lnTo>
                    <a:pt x="923" y="254"/>
                  </a:lnTo>
                  <a:lnTo>
                    <a:pt x="942" y="247"/>
                  </a:lnTo>
                  <a:lnTo>
                    <a:pt x="957" y="235"/>
                  </a:lnTo>
                  <a:lnTo>
                    <a:pt x="969" y="219"/>
                  </a:lnTo>
                  <a:lnTo>
                    <a:pt x="977" y="201"/>
                  </a:lnTo>
                  <a:lnTo>
                    <a:pt x="980" y="180"/>
                  </a:lnTo>
                  <a:lnTo>
                    <a:pt x="980" y="178"/>
                  </a:lnTo>
                  <a:lnTo>
                    <a:pt x="983" y="146"/>
                  </a:lnTo>
                  <a:lnTo>
                    <a:pt x="991" y="116"/>
                  </a:lnTo>
                  <a:lnTo>
                    <a:pt x="1004" y="88"/>
                  </a:lnTo>
                  <a:lnTo>
                    <a:pt x="1021" y="63"/>
                  </a:lnTo>
                  <a:lnTo>
                    <a:pt x="1043" y="41"/>
                  </a:lnTo>
                  <a:lnTo>
                    <a:pt x="1068" y="24"/>
                  </a:lnTo>
                  <a:lnTo>
                    <a:pt x="1096" y="11"/>
                  </a:lnTo>
                  <a:lnTo>
                    <a:pt x="1126" y="3"/>
                  </a:lnTo>
                  <a:lnTo>
                    <a:pt x="115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3778580" y="3205201"/>
              <a:ext cx="798972" cy="698468"/>
              <a:chOff x="7923213" y="2506663"/>
              <a:chExt cx="1501775" cy="1312863"/>
            </a:xfrm>
            <a:solidFill>
              <a:schemeClr val="bg1"/>
            </a:solidFill>
          </p:grpSpPr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8924925" y="2693988"/>
                <a:ext cx="206375" cy="420688"/>
              </a:xfrm>
              <a:custGeom>
                <a:avLst/>
                <a:gdLst>
                  <a:gd name="T0" fmla="*/ 299 w 519"/>
                  <a:gd name="T1" fmla="*/ 3 h 1061"/>
                  <a:gd name="T2" fmla="*/ 324 w 519"/>
                  <a:gd name="T3" fmla="*/ 41 h 1061"/>
                  <a:gd name="T4" fmla="*/ 326 w 519"/>
                  <a:gd name="T5" fmla="*/ 121 h 1061"/>
                  <a:gd name="T6" fmla="*/ 330 w 519"/>
                  <a:gd name="T7" fmla="*/ 125 h 1061"/>
                  <a:gd name="T8" fmla="*/ 344 w 519"/>
                  <a:gd name="T9" fmla="*/ 127 h 1061"/>
                  <a:gd name="T10" fmla="*/ 393 w 519"/>
                  <a:gd name="T11" fmla="*/ 137 h 1061"/>
                  <a:gd name="T12" fmla="*/ 451 w 519"/>
                  <a:gd name="T13" fmla="*/ 153 h 1061"/>
                  <a:gd name="T14" fmla="*/ 485 w 519"/>
                  <a:gd name="T15" fmla="*/ 176 h 1061"/>
                  <a:gd name="T16" fmla="*/ 465 w 519"/>
                  <a:gd name="T17" fmla="*/ 254 h 1061"/>
                  <a:gd name="T18" fmla="*/ 440 w 519"/>
                  <a:gd name="T19" fmla="*/ 279 h 1061"/>
                  <a:gd name="T20" fmla="*/ 409 w 519"/>
                  <a:gd name="T21" fmla="*/ 275 h 1061"/>
                  <a:gd name="T22" fmla="*/ 386 w 519"/>
                  <a:gd name="T23" fmla="*/ 265 h 1061"/>
                  <a:gd name="T24" fmla="*/ 329 w 519"/>
                  <a:gd name="T25" fmla="*/ 250 h 1061"/>
                  <a:gd name="T26" fmla="*/ 249 w 519"/>
                  <a:gd name="T27" fmla="*/ 246 h 1061"/>
                  <a:gd name="T28" fmla="*/ 193 w 519"/>
                  <a:gd name="T29" fmla="*/ 268 h 1061"/>
                  <a:gd name="T30" fmla="*/ 167 w 519"/>
                  <a:gd name="T31" fmla="*/ 304 h 1061"/>
                  <a:gd name="T32" fmla="*/ 163 w 519"/>
                  <a:gd name="T33" fmla="*/ 346 h 1061"/>
                  <a:gd name="T34" fmla="*/ 185 w 519"/>
                  <a:gd name="T35" fmla="*/ 388 h 1061"/>
                  <a:gd name="T36" fmla="*/ 244 w 519"/>
                  <a:gd name="T37" fmla="*/ 425 h 1061"/>
                  <a:gd name="T38" fmla="*/ 354 w 519"/>
                  <a:gd name="T39" fmla="*/ 474 h 1061"/>
                  <a:gd name="T40" fmla="*/ 457 w 519"/>
                  <a:gd name="T41" fmla="*/ 542 h 1061"/>
                  <a:gd name="T42" fmla="*/ 510 w 519"/>
                  <a:gd name="T43" fmla="*/ 630 h 1061"/>
                  <a:gd name="T44" fmla="*/ 517 w 519"/>
                  <a:gd name="T45" fmla="*/ 736 h 1061"/>
                  <a:gd name="T46" fmla="*/ 478 w 519"/>
                  <a:gd name="T47" fmla="*/ 832 h 1061"/>
                  <a:gd name="T48" fmla="*/ 397 w 519"/>
                  <a:gd name="T49" fmla="*/ 901 h 1061"/>
                  <a:gd name="T50" fmla="*/ 323 w 519"/>
                  <a:gd name="T51" fmla="*/ 927 h 1061"/>
                  <a:gd name="T52" fmla="*/ 318 w 519"/>
                  <a:gd name="T53" fmla="*/ 930 h 1061"/>
                  <a:gd name="T54" fmla="*/ 317 w 519"/>
                  <a:gd name="T55" fmla="*/ 1020 h 1061"/>
                  <a:gd name="T56" fmla="*/ 291 w 519"/>
                  <a:gd name="T57" fmla="*/ 1059 h 1061"/>
                  <a:gd name="T58" fmla="*/ 220 w 519"/>
                  <a:gd name="T59" fmla="*/ 1059 h 1061"/>
                  <a:gd name="T60" fmla="*/ 193 w 519"/>
                  <a:gd name="T61" fmla="*/ 1020 h 1061"/>
                  <a:gd name="T62" fmla="*/ 192 w 519"/>
                  <a:gd name="T63" fmla="*/ 935 h 1061"/>
                  <a:gd name="T64" fmla="*/ 186 w 519"/>
                  <a:gd name="T65" fmla="*/ 932 h 1061"/>
                  <a:gd name="T66" fmla="*/ 169 w 519"/>
                  <a:gd name="T67" fmla="*/ 929 h 1061"/>
                  <a:gd name="T68" fmla="*/ 109 w 519"/>
                  <a:gd name="T69" fmla="*/ 917 h 1061"/>
                  <a:gd name="T70" fmla="*/ 39 w 519"/>
                  <a:gd name="T71" fmla="*/ 895 h 1061"/>
                  <a:gd name="T72" fmla="*/ 3 w 519"/>
                  <a:gd name="T73" fmla="*/ 868 h 1061"/>
                  <a:gd name="T74" fmla="*/ 22 w 519"/>
                  <a:gd name="T75" fmla="*/ 789 h 1061"/>
                  <a:gd name="T76" fmla="*/ 47 w 519"/>
                  <a:gd name="T77" fmla="*/ 765 h 1061"/>
                  <a:gd name="T78" fmla="*/ 72 w 519"/>
                  <a:gd name="T79" fmla="*/ 765 h 1061"/>
                  <a:gd name="T80" fmla="*/ 88 w 519"/>
                  <a:gd name="T81" fmla="*/ 772 h 1061"/>
                  <a:gd name="T82" fmla="*/ 131 w 519"/>
                  <a:gd name="T83" fmla="*/ 788 h 1061"/>
                  <a:gd name="T84" fmla="*/ 192 w 519"/>
                  <a:gd name="T85" fmla="*/ 805 h 1061"/>
                  <a:gd name="T86" fmla="*/ 265 w 519"/>
                  <a:gd name="T87" fmla="*/ 808 h 1061"/>
                  <a:gd name="T88" fmla="*/ 338 w 519"/>
                  <a:gd name="T89" fmla="*/ 773 h 1061"/>
                  <a:gd name="T90" fmla="*/ 365 w 519"/>
                  <a:gd name="T91" fmla="*/ 709 h 1061"/>
                  <a:gd name="T92" fmla="*/ 342 w 519"/>
                  <a:gd name="T93" fmla="*/ 647 h 1061"/>
                  <a:gd name="T94" fmla="*/ 270 w 519"/>
                  <a:gd name="T95" fmla="*/ 596 h 1061"/>
                  <a:gd name="T96" fmla="*/ 171 w 519"/>
                  <a:gd name="T97" fmla="*/ 554 h 1061"/>
                  <a:gd name="T98" fmla="*/ 89 w 519"/>
                  <a:gd name="T99" fmla="*/ 506 h 1061"/>
                  <a:gd name="T100" fmla="*/ 30 w 519"/>
                  <a:gd name="T101" fmla="*/ 438 h 1061"/>
                  <a:gd name="T102" fmla="*/ 8 w 519"/>
                  <a:gd name="T103" fmla="*/ 346 h 1061"/>
                  <a:gd name="T104" fmla="*/ 31 w 519"/>
                  <a:gd name="T105" fmla="*/ 250 h 1061"/>
                  <a:gd name="T106" fmla="*/ 94 w 519"/>
                  <a:gd name="T107" fmla="*/ 175 h 1061"/>
                  <a:gd name="T108" fmla="*/ 193 w 519"/>
                  <a:gd name="T109" fmla="*/ 130 h 1061"/>
                  <a:gd name="T110" fmla="*/ 199 w 519"/>
                  <a:gd name="T111" fmla="*/ 128 h 1061"/>
                  <a:gd name="T112" fmla="*/ 202 w 519"/>
                  <a:gd name="T113" fmla="*/ 121 h 1061"/>
                  <a:gd name="T114" fmla="*/ 215 w 519"/>
                  <a:gd name="T115" fmla="*/ 11 h 1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19" h="1061">
                    <a:moveTo>
                      <a:pt x="245" y="0"/>
                    </a:moveTo>
                    <a:lnTo>
                      <a:pt x="282" y="0"/>
                    </a:lnTo>
                    <a:lnTo>
                      <a:pt x="299" y="3"/>
                    </a:lnTo>
                    <a:lnTo>
                      <a:pt x="313" y="11"/>
                    </a:lnTo>
                    <a:lnTo>
                      <a:pt x="322" y="25"/>
                    </a:lnTo>
                    <a:lnTo>
                      <a:pt x="324" y="41"/>
                    </a:lnTo>
                    <a:lnTo>
                      <a:pt x="325" y="117"/>
                    </a:lnTo>
                    <a:lnTo>
                      <a:pt x="325" y="120"/>
                    </a:lnTo>
                    <a:lnTo>
                      <a:pt x="326" y="121"/>
                    </a:lnTo>
                    <a:lnTo>
                      <a:pt x="327" y="122"/>
                    </a:lnTo>
                    <a:lnTo>
                      <a:pt x="329" y="124"/>
                    </a:lnTo>
                    <a:lnTo>
                      <a:pt x="330" y="125"/>
                    </a:lnTo>
                    <a:lnTo>
                      <a:pt x="331" y="125"/>
                    </a:lnTo>
                    <a:lnTo>
                      <a:pt x="334" y="125"/>
                    </a:lnTo>
                    <a:lnTo>
                      <a:pt x="344" y="127"/>
                    </a:lnTo>
                    <a:lnTo>
                      <a:pt x="357" y="129"/>
                    </a:lnTo>
                    <a:lnTo>
                      <a:pt x="373" y="133"/>
                    </a:lnTo>
                    <a:lnTo>
                      <a:pt x="393" y="137"/>
                    </a:lnTo>
                    <a:lnTo>
                      <a:pt x="412" y="142"/>
                    </a:lnTo>
                    <a:lnTo>
                      <a:pt x="433" y="148"/>
                    </a:lnTo>
                    <a:lnTo>
                      <a:pt x="451" y="153"/>
                    </a:lnTo>
                    <a:lnTo>
                      <a:pt x="469" y="160"/>
                    </a:lnTo>
                    <a:lnTo>
                      <a:pt x="478" y="166"/>
                    </a:lnTo>
                    <a:lnTo>
                      <a:pt x="485" y="176"/>
                    </a:lnTo>
                    <a:lnTo>
                      <a:pt x="488" y="188"/>
                    </a:lnTo>
                    <a:lnTo>
                      <a:pt x="486" y="202"/>
                    </a:lnTo>
                    <a:lnTo>
                      <a:pt x="465" y="254"/>
                    </a:lnTo>
                    <a:lnTo>
                      <a:pt x="459" y="265"/>
                    </a:lnTo>
                    <a:lnTo>
                      <a:pt x="450" y="273"/>
                    </a:lnTo>
                    <a:lnTo>
                      <a:pt x="440" y="279"/>
                    </a:lnTo>
                    <a:lnTo>
                      <a:pt x="428" y="280"/>
                    </a:lnTo>
                    <a:lnTo>
                      <a:pt x="418" y="279"/>
                    </a:lnTo>
                    <a:lnTo>
                      <a:pt x="409" y="275"/>
                    </a:lnTo>
                    <a:lnTo>
                      <a:pt x="407" y="274"/>
                    </a:lnTo>
                    <a:lnTo>
                      <a:pt x="399" y="270"/>
                    </a:lnTo>
                    <a:lnTo>
                      <a:pt x="386" y="265"/>
                    </a:lnTo>
                    <a:lnTo>
                      <a:pt x="370" y="260"/>
                    </a:lnTo>
                    <a:lnTo>
                      <a:pt x="350" y="254"/>
                    </a:lnTo>
                    <a:lnTo>
                      <a:pt x="329" y="250"/>
                    </a:lnTo>
                    <a:lnTo>
                      <a:pt x="303" y="246"/>
                    </a:lnTo>
                    <a:lnTo>
                      <a:pt x="276" y="245"/>
                    </a:lnTo>
                    <a:lnTo>
                      <a:pt x="249" y="246"/>
                    </a:lnTo>
                    <a:lnTo>
                      <a:pt x="228" y="251"/>
                    </a:lnTo>
                    <a:lnTo>
                      <a:pt x="209" y="259"/>
                    </a:lnTo>
                    <a:lnTo>
                      <a:pt x="193" y="268"/>
                    </a:lnTo>
                    <a:lnTo>
                      <a:pt x="182" y="279"/>
                    </a:lnTo>
                    <a:lnTo>
                      <a:pt x="173" y="291"/>
                    </a:lnTo>
                    <a:lnTo>
                      <a:pt x="167" y="304"/>
                    </a:lnTo>
                    <a:lnTo>
                      <a:pt x="162" y="318"/>
                    </a:lnTo>
                    <a:lnTo>
                      <a:pt x="161" y="331"/>
                    </a:lnTo>
                    <a:lnTo>
                      <a:pt x="163" y="346"/>
                    </a:lnTo>
                    <a:lnTo>
                      <a:pt x="167" y="361"/>
                    </a:lnTo>
                    <a:lnTo>
                      <a:pt x="174" y="375"/>
                    </a:lnTo>
                    <a:lnTo>
                      <a:pt x="185" y="388"/>
                    </a:lnTo>
                    <a:lnTo>
                      <a:pt x="200" y="400"/>
                    </a:lnTo>
                    <a:lnTo>
                      <a:pt x="220" y="413"/>
                    </a:lnTo>
                    <a:lnTo>
                      <a:pt x="244" y="425"/>
                    </a:lnTo>
                    <a:lnTo>
                      <a:pt x="272" y="439"/>
                    </a:lnTo>
                    <a:lnTo>
                      <a:pt x="308" y="453"/>
                    </a:lnTo>
                    <a:lnTo>
                      <a:pt x="354" y="474"/>
                    </a:lnTo>
                    <a:lnTo>
                      <a:pt x="394" y="495"/>
                    </a:lnTo>
                    <a:lnTo>
                      <a:pt x="428" y="518"/>
                    </a:lnTo>
                    <a:lnTo>
                      <a:pt x="457" y="542"/>
                    </a:lnTo>
                    <a:lnTo>
                      <a:pt x="480" y="570"/>
                    </a:lnTo>
                    <a:lnTo>
                      <a:pt x="497" y="599"/>
                    </a:lnTo>
                    <a:lnTo>
                      <a:pt x="510" y="630"/>
                    </a:lnTo>
                    <a:lnTo>
                      <a:pt x="517" y="663"/>
                    </a:lnTo>
                    <a:lnTo>
                      <a:pt x="519" y="700"/>
                    </a:lnTo>
                    <a:lnTo>
                      <a:pt x="517" y="736"/>
                    </a:lnTo>
                    <a:lnTo>
                      <a:pt x="509" y="771"/>
                    </a:lnTo>
                    <a:lnTo>
                      <a:pt x="496" y="802"/>
                    </a:lnTo>
                    <a:lnTo>
                      <a:pt x="478" y="832"/>
                    </a:lnTo>
                    <a:lnTo>
                      <a:pt x="455" y="858"/>
                    </a:lnTo>
                    <a:lnTo>
                      <a:pt x="428" y="881"/>
                    </a:lnTo>
                    <a:lnTo>
                      <a:pt x="397" y="901"/>
                    </a:lnTo>
                    <a:lnTo>
                      <a:pt x="362" y="915"/>
                    </a:lnTo>
                    <a:lnTo>
                      <a:pt x="324" y="927"/>
                    </a:lnTo>
                    <a:lnTo>
                      <a:pt x="323" y="927"/>
                    </a:lnTo>
                    <a:lnTo>
                      <a:pt x="322" y="928"/>
                    </a:lnTo>
                    <a:lnTo>
                      <a:pt x="319" y="929"/>
                    </a:lnTo>
                    <a:lnTo>
                      <a:pt x="318" y="930"/>
                    </a:lnTo>
                    <a:lnTo>
                      <a:pt x="317" y="933"/>
                    </a:lnTo>
                    <a:lnTo>
                      <a:pt x="317" y="936"/>
                    </a:lnTo>
                    <a:lnTo>
                      <a:pt x="317" y="1020"/>
                    </a:lnTo>
                    <a:lnTo>
                      <a:pt x="314" y="1036"/>
                    </a:lnTo>
                    <a:lnTo>
                      <a:pt x="305" y="1050"/>
                    </a:lnTo>
                    <a:lnTo>
                      <a:pt x="291" y="1059"/>
                    </a:lnTo>
                    <a:lnTo>
                      <a:pt x="275" y="1061"/>
                    </a:lnTo>
                    <a:lnTo>
                      <a:pt x="236" y="1061"/>
                    </a:lnTo>
                    <a:lnTo>
                      <a:pt x="220" y="1059"/>
                    </a:lnTo>
                    <a:lnTo>
                      <a:pt x="206" y="1050"/>
                    </a:lnTo>
                    <a:lnTo>
                      <a:pt x="197" y="1036"/>
                    </a:lnTo>
                    <a:lnTo>
                      <a:pt x="193" y="1020"/>
                    </a:lnTo>
                    <a:lnTo>
                      <a:pt x="193" y="941"/>
                    </a:lnTo>
                    <a:lnTo>
                      <a:pt x="193" y="937"/>
                    </a:lnTo>
                    <a:lnTo>
                      <a:pt x="192" y="935"/>
                    </a:lnTo>
                    <a:lnTo>
                      <a:pt x="190" y="934"/>
                    </a:lnTo>
                    <a:lnTo>
                      <a:pt x="189" y="933"/>
                    </a:lnTo>
                    <a:lnTo>
                      <a:pt x="186" y="932"/>
                    </a:lnTo>
                    <a:lnTo>
                      <a:pt x="185" y="932"/>
                    </a:lnTo>
                    <a:lnTo>
                      <a:pt x="181" y="932"/>
                    </a:lnTo>
                    <a:lnTo>
                      <a:pt x="169" y="929"/>
                    </a:lnTo>
                    <a:lnTo>
                      <a:pt x="153" y="926"/>
                    </a:lnTo>
                    <a:lnTo>
                      <a:pt x="132" y="921"/>
                    </a:lnTo>
                    <a:lnTo>
                      <a:pt x="109" y="917"/>
                    </a:lnTo>
                    <a:lnTo>
                      <a:pt x="86" y="910"/>
                    </a:lnTo>
                    <a:lnTo>
                      <a:pt x="62" y="903"/>
                    </a:lnTo>
                    <a:lnTo>
                      <a:pt x="39" y="895"/>
                    </a:lnTo>
                    <a:lnTo>
                      <a:pt x="20" y="886"/>
                    </a:lnTo>
                    <a:lnTo>
                      <a:pt x="11" y="879"/>
                    </a:lnTo>
                    <a:lnTo>
                      <a:pt x="3" y="868"/>
                    </a:lnTo>
                    <a:lnTo>
                      <a:pt x="0" y="857"/>
                    </a:lnTo>
                    <a:lnTo>
                      <a:pt x="3" y="843"/>
                    </a:lnTo>
                    <a:lnTo>
                      <a:pt x="22" y="789"/>
                    </a:lnTo>
                    <a:lnTo>
                      <a:pt x="28" y="779"/>
                    </a:lnTo>
                    <a:lnTo>
                      <a:pt x="37" y="771"/>
                    </a:lnTo>
                    <a:lnTo>
                      <a:pt x="47" y="765"/>
                    </a:lnTo>
                    <a:lnTo>
                      <a:pt x="60" y="763"/>
                    </a:lnTo>
                    <a:lnTo>
                      <a:pt x="66" y="764"/>
                    </a:lnTo>
                    <a:lnTo>
                      <a:pt x="72" y="765"/>
                    </a:lnTo>
                    <a:lnTo>
                      <a:pt x="77" y="767"/>
                    </a:lnTo>
                    <a:lnTo>
                      <a:pt x="81" y="769"/>
                    </a:lnTo>
                    <a:lnTo>
                      <a:pt x="88" y="772"/>
                    </a:lnTo>
                    <a:lnTo>
                      <a:pt x="99" y="777"/>
                    </a:lnTo>
                    <a:lnTo>
                      <a:pt x="114" y="782"/>
                    </a:lnTo>
                    <a:lnTo>
                      <a:pt x="131" y="788"/>
                    </a:lnTo>
                    <a:lnTo>
                      <a:pt x="151" y="795"/>
                    </a:lnTo>
                    <a:lnTo>
                      <a:pt x="171" y="801"/>
                    </a:lnTo>
                    <a:lnTo>
                      <a:pt x="192" y="805"/>
                    </a:lnTo>
                    <a:lnTo>
                      <a:pt x="214" y="809"/>
                    </a:lnTo>
                    <a:lnTo>
                      <a:pt x="233" y="810"/>
                    </a:lnTo>
                    <a:lnTo>
                      <a:pt x="265" y="808"/>
                    </a:lnTo>
                    <a:lnTo>
                      <a:pt x="294" y="800"/>
                    </a:lnTo>
                    <a:lnTo>
                      <a:pt x="318" y="788"/>
                    </a:lnTo>
                    <a:lnTo>
                      <a:pt x="338" y="773"/>
                    </a:lnTo>
                    <a:lnTo>
                      <a:pt x="353" y="755"/>
                    </a:lnTo>
                    <a:lnTo>
                      <a:pt x="362" y="733"/>
                    </a:lnTo>
                    <a:lnTo>
                      <a:pt x="365" y="709"/>
                    </a:lnTo>
                    <a:lnTo>
                      <a:pt x="363" y="686"/>
                    </a:lnTo>
                    <a:lnTo>
                      <a:pt x="355" y="666"/>
                    </a:lnTo>
                    <a:lnTo>
                      <a:pt x="342" y="647"/>
                    </a:lnTo>
                    <a:lnTo>
                      <a:pt x="325" y="630"/>
                    </a:lnTo>
                    <a:lnTo>
                      <a:pt x="301" y="612"/>
                    </a:lnTo>
                    <a:lnTo>
                      <a:pt x="270" y="596"/>
                    </a:lnTo>
                    <a:lnTo>
                      <a:pt x="233" y="580"/>
                    </a:lnTo>
                    <a:lnTo>
                      <a:pt x="202" y="568"/>
                    </a:lnTo>
                    <a:lnTo>
                      <a:pt x="171" y="554"/>
                    </a:lnTo>
                    <a:lnTo>
                      <a:pt x="142" y="539"/>
                    </a:lnTo>
                    <a:lnTo>
                      <a:pt x="114" y="523"/>
                    </a:lnTo>
                    <a:lnTo>
                      <a:pt x="89" y="506"/>
                    </a:lnTo>
                    <a:lnTo>
                      <a:pt x="66" y="485"/>
                    </a:lnTo>
                    <a:lnTo>
                      <a:pt x="46" y="463"/>
                    </a:lnTo>
                    <a:lnTo>
                      <a:pt x="30" y="438"/>
                    </a:lnTo>
                    <a:lnTo>
                      <a:pt x="19" y="411"/>
                    </a:lnTo>
                    <a:lnTo>
                      <a:pt x="11" y="380"/>
                    </a:lnTo>
                    <a:lnTo>
                      <a:pt x="8" y="346"/>
                    </a:lnTo>
                    <a:lnTo>
                      <a:pt x="11" y="312"/>
                    </a:lnTo>
                    <a:lnTo>
                      <a:pt x="19" y="280"/>
                    </a:lnTo>
                    <a:lnTo>
                      <a:pt x="31" y="250"/>
                    </a:lnTo>
                    <a:lnTo>
                      <a:pt x="49" y="222"/>
                    </a:lnTo>
                    <a:lnTo>
                      <a:pt x="69" y="197"/>
                    </a:lnTo>
                    <a:lnTo>
                      <a:pt x="94" y="175"/>
                    </a:lnTo>
                    <a:lnTo>
                      <a:pt x="124" y="157"/>
                    </a:lnTo>
                    <a:lnTo>
                      <a:pt x="156" y="142"/>
                    </a:lnTo>
                    <a:lnTo>
                      <a:pt x="193" y="130"/>
                    </a:lnTo>
                    <a:lnTo>
                      <a:pt x="194" y="130"/>
                    </a:lnTo>
                    <a:lnTo>
                      <a:pt x="197" y="129"/>
                    </a:lnTo>
                    <a:lnTo>
                      <a:pt x="199" y="128"/>
                    </a:lnTo>
                    <a:lnTo>
                      <a:pt x="200" y="126"/>
                    </a:lnTo>
                    <a:lnTo>
                      <a:pt x="202" y="124"/>
                    </a:lnTo>
                    <a:lnTo>
                      <a:pt x="202" y="121"/>
                    </a:lnTo>
                    <a:lnTo>
                      <a:pt x="202" y="41"/>
                    </a:lnTo>
                    <a:lnTo>
                      <a:pt x="206" y="25"/>
                    </a:lnTo>
                    <a:lnTo>
                      <a:pt x="215" y="11"/>
                    </a:lnTo>
                    <a:lnTo>
                      <a:pt x="229" y="3"/>
                    </a:lnTo>
                    <a:lnTo>
                      <a:pt x="2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16"/>
              <p:cNvSpPr>
                <a:spLocks noEditPoints="1"/>
              </p:cNvSpPr>
              <p:nvPr/>
            </p:nvSpPr>
            <p:spPr bwMode="auto">
              <a:xfrm>
                <a:off x="8631238" y="2506663"/>
                <a:ext cx="793750" cy="795338"/>
              </a:xfrm>
              <a:custGeom>
                <a:avLst/>
                <a:gdLst>
                  <a:gd name="T0" fmla="*/ 855 w 2002"/>
                  <a:gd name="T1" fmla="*/ 247 h 2003"/>
                  <a:gd name="T2" fmla="*/ 654 w 2002"/>
                  <a:gd name="T3" fmla="*/ 316 h 2003"/>
                  <a:gd name="T4" fmla="*/ 482 w 2002"/>
                  <a:gd name="T5" fmla="*/ 434 h 2003"/>
                  <a:gd name="T6" fmla="*/ 349 w 2002"/>
                  <a:gd name="T7" fmla="*/ 593 h 2003"/>
                  <a:gd name="T8" fmla="*/ 263 w 2002"/>
                  <a:gd name="T9" fmla="*/ 785 h 2003"/>
                  <a:gd name="T10" fmla="*/ 232 w 2002"/>
                  <a:gd name="T11" fmla="*/ 1002 h 2003"/>
                  <a:gd name="T12" fmla="*/ 263 w 2002"/>
                  <a:gd name="T13" fmla="*/ 1218 h 2003"/>
                  <a:gd name="T14" fmla="*/ 349 w 2002"/>
                  <a:gd name="T15" fmla="*/ 1409 h 2003"/>
                  <a:gd name="T16" fmla="*/ 482 w 2002"/>
                  <a:gd name="T17" fmla="*/ 1569 h 2003"/>
                  <a:gd name="T18" fmla="*/ 654 w 2002"/>
                  <a:gd name="T19" fmla="*/ 1688 h 2003"/>
                  <a:gd name="T20" fmla="*/ 855 w 2002"/>
                  <a:gd name="T21" fmla="*/ 1756 h 2003"/>
                  <a:gd name="T22" fmla="*/ 1075 w 2002"/>
                  <a:gd name="T23" fmla="*/ 1766 h 2003"/>
                  <a:gd name="T24" fmla="*/ 1284 w 2002"/>
                  <a:gd name="T25" fmla="*/ 1717 h 2003"/>
                  <a:gd name="T26" fmla="*/ 1466 w 2002"/>
                  <a:gd name="T27" fmla="*/ 1614 h 2003"/>
                  <a:gd name="T28" fmla="*/ 1613 w 2002"/>
                  <a:gd name="T29" fmla="*/ 1467 h 2003"/>
                  <a:gd name="T30" fmla="*/ 1716 w 2002"/>
                  <a:gd name="T31" fmla="*/ 1284 h 2003"/>
                  <a:gd name="T32" fmla="*/ 1766 w 2002"/>
                  <a:gd name="T33" fmla="*/ 1075 h 2003"/>
                  <a:gd name="T34" fmla="*/ 1756 w 2002"/>
                  <a:gd name="T35" fmla="*/ 855 h 2003"/>
                  <a:gd name="T36" fmla="*/ 1687 w 2002"/>
                  <a:gd name="T37" fmla="*/ 654 h 2003"/>
                  <a:gd name="T38" fmla="*/ 1569 w 2002"/>
                  <a:gd name="T39" fmla="*/ 483 h 2003"/>
                  <a:gd name="T40" fmla="*/ 1409 w 2002"/>
                  <a:gd name="T41" fmla="*/ 350 h 2003"/>
                  <a:gd name="T42" fmla="*/ 1217 w 2002"/>
                  <a:gd name="T43" fmla="*/ 263 h 2003"/>
                  <a:gd name="T44" fmla="*/ 1001 w 2002"/>
                  <a:gd name="T45" fmla="*/ 233 h 2003"/>
                  <a:gd name="T46" fmla="*/ 1163 w 2002"/>
                  <a:gd name="T47" fmla="*/ 14 h 2003"/>
                  <a:gd name="T48" fmla="*/ 1390 w 2002"/>
                  <a:gd name="T49" fmla="*/ 79 h 2003"/>
                  <a:gd name="T50" fmla="*/ 1592 w 2002"/>
                  <a:gd name="T51" fmla="*/ 194 h 2003"/>
                  <a:gd name="T52" fmla="*/ 1761 w 2002"/>
                  <a:gd name="T53" fmla="*/ 350 h 2003"/>
                  <a:gd name="T54" fmla="*/ 1890 w 2002"/>
                  <a:gd name="T55" fmla="*/ 542 h 2003"/>
                  <a:gd name="T56" fmla="*/ 1973 w 2002"/>
                  <a:gd name="T57" fmla="*/ 761 h 2003"/>
                  <a:gd name="T58" fmla="*/ 2002 w 2002"/>
                  <a:gd name="T59" fmla="*/ 1002 h 2003"/>
                  <a:gd name="T60" fmla="*/ 1973 w 2002"/>
                  <a:gd name="T61" fmla="*/ 1242 h 2003"/>
                  <a:gd name="T62" fmla="*/ 1890 w 2002"/>
                  <a:gd name="T63" fmla="*/ 1461 h 2003"/>
                  <a:gd name="T64" fmla="*/ 1761 w 2002"/>
                  <a:gd name="T65" fmla="*/ 1653 h 2003"/>
                  <a:gd name="T66" fmla="*/ 1592 w 2002"/>
                  <a:gd name="T67" fmla="*/ 1809 h 2003"/>
                  <a:gd name="T68" fmla="*/ 1390 w 2002"/>
                  <a:gd name="T69" fmla="*/ 1924 h 2003"/>
                  <a:gd name="T70" fmla="*/ 1163 w 2002"/>
                  <a:gd name="T71" fmla="*/ 1989 h 2003"/>
                  <a:gd name="T72" fmla="*/ 918 w 2002"/>
                  <a:gd name="T73" fmla="*/ 1999 h 2003"/>
                  <a:gd name="T74" fmla="*/ 684 w 2002"/>
                  <a:gd name="T75" fmla="*/ 1951 h 2003"/>
                  <a:gd name="T76" fmla="*/ 474 w 2002"/>
                  <a:gd name="T77" fmla="*/ 1852 h 2003"/>
                  <a:gd name="T78" fmla="*/ 293 w 2002"/>
                  <a:gd name="T79" fmla="*/ 1709 h 2003"/>
                  <a:gd name="T80" fmla="*/ 150 w 2002"/>
                  <a:gd name="T81" fmla="*/ 1529 h 2003"/>
                  <a:gd name="T82" fmla="*/ 50 w 2002"/>
                  <a:gd name="T83" fmla="*/ 1318 h 2003"/>
                  <a:gd name="T84" fmla="*/ 3 w 2002"/>
                  <a:gd name="T85" fmla="*/ 1083 h 2003"/>
                  <a:gd name="T86" fmla="*/ 12 w 2002"/>
                  <a:gd name="T87" fmla="*/ 839 h 2003"/>
                  <a:gd name="T88" fmla="*/ 78 w 2002"/>
                  <a:gd name="T89" fmla="*/ 612 h 2003"/>
                  <a:gd name="T90" fmla="*/ 193 w 2002"/>
                  <a:gd name="T91" fmla="*/ 410 h 2003"/>
                  <a:gd name="T92" fmla="*/ 349 w 2002"/>
                  <a:gd name="T93" fmla="*/ 241 h 2003"/>
                  <a:gd name="T94" fmla="*/ 540 w 2002"/>
                  <a:gd name="T95" fmla="*/ 113 h 2003"/>
                  <a:gd name="T96" fmla="*/ 760 w 2002"/>
                  <a:gd name="T97" fmla="*/ 30 h 2003"/>
                  <a:gd name="T98" fmla="*/ 1001 w 2002"/>
                  <a:gd name="T99" fmla="*/ 0 h 2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02" h="2003">
                    <a:moveTo>
                      <a:pt x="1001" y="233"/>
                    </a:moveTo>
                    <a:lnTo>
                      <a:pt x="926" y="237"/>
                    </a:lnTo>
                    <a:lnTo>
                      <a:pt x="855" y="247"/>
                    </a:lnTo>
                    <a:lnTo>
                      <a:pt x="785" y="263"/>
                    </a:lnTo>
                    <a:lnTo>
                      <a:pt x="717" y="286"/>
                    </a:lnTo>
                    <a:lnTo>
                      <a:pt x="654" y="316"/>
                    </a:lnTo>
                    <a:lnTo>
                      <a:pt x="592" y="350"/>
                    </a:lnTo>
                    <a:lnTo>
                      <a:pt x="536" y="389"/>
                    </a:lnTo>
                    <a:lnTo>
                      <a:pt x="482" y="434"/>
                    </a:lnTo>
                    <a:lnTo>
                      <a:pt x="433" y="483"/>
                    </a:lnTo>
                    <a:lnTo>
                      <a:pt x="389" y="536"/>
                    </a:lnTo>
                    <a:lnTo>
                      <a:pt x="349" y="593"/>
                    </a:lnTo>
                    <a:lnTo>
                      <a:pt x="314" y="654"/>
                    </a:lnTo>
                    <a:lnTo>
                      <a:pt x="286" y="719"/>
                    </a:lnTo>
                    <a:lnTo>
                      <a:pt x="263" y="785"/>
                    </a:lnTo>
                    <a:lnTo>
                      <a:pt x="245" y="855"/>
                    </a:lnTo>
                    <a:lnTo>
                      <a:pt x="235" y="927"/>
                    </a:lnTo>
                    <a:lnTo>
                      <a:pt x="232" y="1002"/>
                    </a:lnTo>
                    <a:lnTo>
                      <a:pt x="235" y="1075"/>
                    </a:lnTo>
                    <a:lnTo>
                      <a:pt x="245" y="1148"/>
                    </a:lnTo>
                    <a:lnTo>
                      <a:pt x="263" y="1218"/>
                    </a:lnTo>
                    <a:lnTo>
                      <a:pt x="286" y="1284"/>
                    </a:lnTo>
                    <a:lnTo>
                      <a:pt x="314" y="1349"/>
                    </a:lnTo>
                    <a:lnTo>
                      <a:pt x="349" y="1409"/>
                    </a:lnTo>
                    <a:lnTo>
                      <a:pt x="389" y="1467"/>
                    </a:lnTo>
                    <a:lnTo>
                      <a:pt x="433" y="1520"/>
                    </a:lnTo>
                    <a:lnTo>
                      <a:pt x="482" y="1569"/>
                    </a:lnTo>
                    <a:lnTo>
                      <a:pt x="536" y="1614"/>
                    </a:lnTo>
                    <a:lnTo>
                      <a:pt x="592" y="1654"/>
                    </a:lnTo>
                    <a:lnTo>
                      <a:pt x="654" y="1688"/>
                    </a:lnTo>
                    <a:lnTo>
                      <a:pt x="717" y="1717"/>
                    </a:lnTo>
                    <a:lnTo>
                      <a:pt x="785" y="1740"/>
                    </a:lnTo>
                    <a:lnTo>
                      <a:pt x="855" y="1756"/>
                    </a:lnTo>
                    <a:lnTo>
                      <a:pt x="926" y="1766"/>
                    </a:lnTo>
                    <a:lnTo>
                      <a:pt x="1001" y="1771"/>
                    </a:lnTo>
                    <a:lnTo>
                      <a:pt x="1075" y="1766"/>
                    </a:lnTo>
                    <a:lnTo>
                      <a:pt x="1147" y="1756"/>
                    </a:lnTo>
                    <a:lnTo>
                      <a:pt x="1217" y="1740"/>
                    </a:lnTo>
                    <a:lnTo>
                      <a:pt x="1284" y="1717"/>
                    </a:lnTo>
                    <a:lnTo>
                      <a:pt x="1347" y="1688"/>
                    </a:lnTo>
                    <a:lnTo>
                      <a:pt x="1409" y="1654"/>
                    </a:lnTo>
                    <a:lnTo>
                      <a:pt x="1466" y="1614"/>
                    </a:lnTo>
                    <a:lnTo>
                      <a:pt x="1520" y="1569"/>
                    </a:lnTo>
                    <a:lnTo>
                      <a:pt x="1569" y="1520"/>
                    </a:lnTo>
                    <a:lnTo>
                      <a:pt x="1613" y="1467"/>
                    </a:lnTo>
                    <a:lnTo>
                      <a:pt x="1653" y="1409"/>
                    </a:lnTo>
                    <a:lnTo>
                      <a:pt x="1687" y="1349"/>
                    </a:lnTo>
                    <a:lnTo>
                      <a:pt x="1716" y="1284"/>
                    </a:lnTo>
                    <a:lnTo>
                      <a:pt x="1739" y="1218"/>
                    </a:lnTo>
                    <a:lnTo>
                      <a:pt x="1756" y="1148"/>
                    </a:lnTo>
                    <a:lnTo>
                      <a:pt x="1766" y="1075"/>
                    </a:lnTo>
                    <a:lnTo>
                      <a:pt x="1770" y="1002"/>
                    </a:lnTo>
                    <a:lnTo>
                      <a:pt x="1766" y="927"/>
                    </a:lnTo>
                    <a:lnTo>
                      <a:pt x="1756" y="855"/>
                    </a:lnTo>
                    <a:lnTo>
                      <a:pt x="1739" y="785"/>
                    </a:lnTo>
                    <a:lnTo>
                      <a:pt x="1716" y="719"/>
                    </a:lnTo>
                    <a:lnTo>
                      <a:pt x="1687" y="654"/>
                    </a:lnTo>
                    <a:lnTo>
                      <a:pt x="1653" y="593"/>
                    </a:lnTo>
                    <a:lnTo>
                      <a:pt x="1613" y="536"/>
                    </a:lnTo>
                    <a:lnTo>
                      <a:pt x="1569" y="483"/>
                    </a:lnTo>
                    <a:lnTo>
                      <a:pt x="1520" y="434"/>
                    </a:lnTo>
                    <a:lnTo>
                      <a:pt x="1466" y="389"/>
                    </a:lnTo>
                    <a:lnTo>
                      <a:pt x="1409" y="350"/>
                    </a:lnTo>
                    <a:lnTo>
                      <a:pt x="1347" y="316"/>
                    </a:lnTo>
                    <a:lnTo>
                      <a:pt x="1284" y="286"/>
                    </a:lnTo>
                    <a:lnTo>
                      <a:pt x="1217" y="263"/>
                    </a:lnTo>
                    <a:lnTo>
                      <a:pt x="1147" y="247"/>
                    </a:lnTo>
                    <a:lnTo>
                      <a:pt x="1075" y="237"/>
                    </a:lnTo>
                    <a:lnTo>
                      <a:pt x="1001" y="233"/>
                    </a:lnTo>
                    <a:close/>
                    <a:moveTo>
                      <a:pt x="1001" y="0"/>
                    </a:moveTo>
                    <a:lnTo>
                      <a:pt x="1083" y="4"/>
                    </a:lnTo>
                    <a:lnTo>
                      <a:pt x="1163" y="14"/>
                    </a:lnTo>
                    <a:lnTo>
                      <a:pt x="1242" y="30"/>
                    </a:lnTo>
                    <a:lnTo>
                      <a:pt x="1318" y="52"/>
                    </a:lnTo>
                    <a:lnTo>
                      <a:pt x="1390" y="79"/>
                    </a:lnTo>
                    <a:lnTo>
                      <a:pt x="1461" y="113"/>
                    </a:lnTo>
                    <a:lnTo>
                      <a:pt x="1528" y="150"/>
                    </a:lnTo>
                    <a:lnTo>
                      <a:pt x="1592" y="194"/>
                    </a:lnTo>
                    <a:lnTo>
                      <a:pt x="1653" y="241"/>
                    </a:lnTo>
                    <a:lnTo>
                      <a:pt x="1709" y="294"/>
                    </a:lnTo>
                    <a:lnTo>
                      <a:pt x="1761" y="350"/>
                    </a:lnTo>
                    <a:lnTo>
                      <a:pt x="1809" y="410"/>
                    </a:lnTo>
                    <a:lnTo>
                      <a:pt x="1851" y="474"/>
                    </a:lnTo>
                    <a:lnTo>
                      <a:pt x="1890" y="542"/>
                    </a:lnTo>
                    <a:lnTo>
                      <a:pt x="1924" y="612"/>
                    </a:lnTo>
                    <a:lnTo>
                      <a:pt x="1951" y="685"/>
                    </a:lnTo>
                    <a:lnTo>
                      <a:pt x="1973" y="761"/>
                    </a:lnTo>
                    <a:lnTo>
                      <a:pt x="1989" y="839"/>
                    </a:lnTo>
                    <a:lnTo>
                      <a:pt x="1998" y="919"/>
                    </a:lnTo>
                    <a:lnTo>
                      <a:pt x="2002" y="1002"/>
                    </a:lnTo>
                    <a:lnTo>
                      <a:pt x="1998" y="1083"/>
                    </a:lnTo>
                    <a:lnTo>
                      <a:pt x="1989" y="1164"/>
                    </a:lnTo>
                    <a:lnTo>
                      <a:pt x="1973" y="1242"/>
                    </a:lnTo>
                    <a:lnTo>
                      <a:pt x="1951" y="1318"/>
                    </a:lnTo>
                    <a:lnTo>
                      <a:pt x="1924" y="1391"/>
                    </a:lnTo>
                    <a:lnTo>
                      <a:pt x="1890" y="1461"/>
                    </a:lnTo>
                    <a:lnTo>
                      <a:pt x="1851" y="1529"/>
                    </a:lnTo>
                    <a:lnTo>
                      <a:pt x="1809" y="1593"/>
                    </a:lnTo>
                    <a:lnTo>
                      <a:pt x="1761" y="1653"/>
                    </a:lnTo>
                    <a:lnTo>
                      <a:pt x="1709" y="1709"/>
                    </a:lnTo>
                    <a:lnTo>
                      <a:pt x="1653" y="1762"/>
                    </a:lnTo>
                    <a:lnTo>
                      <a:pt x="1592" y="1809"/>
                    </a:lnTo>
                    <a:lnTo>
                      <a:pt x="1528" y="1852"/>
                    </a:lnTo>
                    <a:lnTo>
                      <a:pt x="1461" y="1890"/>
                    </a:lnTo>
                    <a:lnTo>
                      <a:pt x="1390" y="1924"/>
                    </a:lnTo>
                    <a:lnTo>
                      <a:pt x="1318" y="1951"/>
                    </a:lnTo>
                    <a:lnTo>
                      <a:pt x="1242" y="1973"/>
                    </a:lnTo>
                    <a:lnTo>
                      <a:pt x="1163" y="1989"/>
                    </a:lnTo>
                    <a:lnTo>
                      <a:pt x="1083" y="1999"/>
                    </a:lnTo>
                    <a:lnTo>
                      <a:pt x="1001" y="2003"/>
                    </a:lnTo>
                    <a:lnTo>
                      <a:pt x="918" y="1999"/>
                    </a:lnTo>
                    <a:lnTo>
                      <a:pt x="839" y="1989"/>
                    </a:lnTo>
                    <a:lnTo>
                      <a:pt x="760" y="1973"/>
                    </a:lnTo>
                    <a:lnTo>
                      <a:pt x="684" y="1951"/>
                    </a:lnTo>
                    <a:lnTo>
                      <a:pt x="612" y="1924"/>
                    </a:lnTo>
                    <a:lnTo>
                      <a:pt x="540" y="1890"/>
                    </a:lnTo>
                    <a:lnTo>
                      <a:pt x="474" y="1852"/>
                    </a:lnTo>
                    <a:lnTo>
                      <a:pt x="410" y="1809"/>
                    </a:lnTo>
                    <a:lnTo>
                      <a:pt x="349" y="1762"/>
                    </a:lnTo>
                    <a:lnTo>
                      <a:pt x="293" y="1709"/>
                    </a:lnTo>
                    <a:lnTo>
                      <a:pt x="241" y="1653"/>
                    </a:lnTo>
                    <a:lnTo>
                      <a:pt x="193" y="1593"/>
                    </a:lnTo>
                    <a:lnTo>
                      <a:pt x="150" y="1529"/>
                    </a:lnTo>
                    <a:lnTo>
                      <a:pt x="111" y="1461"/>
                    </a:lnTo>
                    <a:lnTo>
                      <a:pt x="78" y="1391"/>
                    </a:lnTo>
                    <a:lnTo>
                      <a:pt x="50" y="1318"/>
                    </a:lnTo>
                    <a:lnTo>
                      <a:pt x="29" y="1242"/>
                    </a:lnTo>
                    <a:lnTo>
                      <a:pt x="12" y="1164"/>
                    </a:lnTo>
                    <a:lnTo>
                      <a:pt x="3" y="1083"/>
                    </a:lnTo>
                    <a:lnTo>
                      <a:pt x="0" y="1002"/>
                    </a:lnTo>
                    <a:lnTo>
                      <a:pt x="3" y="919"/>
                    </a:lnTo>
                    <a:lnTo>
                      <a:pt x="12" y="839"/>
                    </a:lnTo>
                    <a:lnTo>
                      <a:pt x="29" y="761"/>
                    </a:lnTo>
                    <a:lnTo>
                      <a:pt x="50" y="685"/>
                    </a:lnTo>
                    <a:lnTo>
                      <a:pt x="78" y="612"/>
                    </a:lnTo>
                    <a:lnTo>
                      <a:pt x="111" y="542"/>
                    </a:lnTo>
                    <a:lnTo>
                      <a:pt x="150" y="474"/>
                    </a:lnTo>
                    <a:lnTo>
                      <a:pt x="193" y="410"/>
                    </a:lnTo>
                    <a:lnTo>
                      <a:pt x="241" y="350"/>
                    </a:lnTo>
                    <a:lnTo>
                      <a:pt x="293" y="294"/>
                    </a:lnTo>
                    <a:lnTo>
                      <a:pt x="349" y="241"/>
                    </a:lnTo>
                    <a:lnTo>
                      <a:pt x="410" y="194"/>
                    </a:lnTo>
                    <a:lnTo>
                      <a:pt x="474" y="150"/>
                    </a:lnTo>
                    <a:lnTo>
                      <a:pt x="540" y="113"/>
                    </a:lnTo>
                    <a:lnTo>
                      <a:pt x="612" y="79"/>
                    </a:lnTo>
                    <a:lnTo>
                      <a:pt x="684" y="52"/>
                    </a:lnTo>
                    <a:lnTo>
                      <a:pt x="760" y="30"/>
                    </a:lnTo>
                    <a:lnTo>
                      <a:pt x="839" y="14"/>
                    </a:lnTo>
                    <a:lnTo>
                      <a:pt x="918" y="4"/>
                    </a:lnTo>
                    <a:lnTo>
                      <a:pt x="10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8335963" y="3340101"/>
                <a:ext cx="1089025" cy="479425"/>
              </a:xfrm>
              <a:custGeom>
                <a:avLst/>
                <a:gdLst>
                  <a:gd name="T0" fmla="*/ 868 w 2743"/>
                  <a:gd name="T1" fmla="*/ 15 h 1207"/>
                  <a:gd name="T2" fmla="*/ 1078 w 2743"/>
                  <a:gd name="T3" fmla="*/ 62 h 1207"/>
                  <a:gd name="T4" fmla="*/ 1304 w 2743"/>
                  <a:gd name="T5" fmla="*/ 125 h 1207"/>
                  <a:gd name="T6" fmla="*/ 1514 w 2743"/>
                  <a:gd name="T7" fmla="*/ 192 h 1207"/>
                  <a:gd name="T8" fmla="*/ 1676 w 2743"/>
                  <a:gd name="T9" fmla="*/ 243 h 1207"/>
                  <a:gd name="T10" fmla="*/ 1765 w 2743"/>
                  <a:gd name="T11" fmla="*/ 270 h 1207"/>
                  <a:gd name="T12" fmla="*/ 1821 w 2743"/>
                  <a:gd name="T13" fmla="*/ 325 h 1207"/>
                  <a:gd name="T14" fmla="*/ 1827 w 2743"/>
                  <a:gd name="T15" fmla="*/ 405 h 1207"/>
                  <a:gd name="T16" fmla="*/ 1773 w 2743"/>
                  <a:gd name="T17" fmla="*/ 485 h 1207"/>
                  <a:gd name="T18" fmla="*/ 1646 w 2743"/>
                  <a:gd name="T19" fmla="*/ 535 h 1207"/>
                  <a:gd name="T20" fmla="*/ 1478 w 2743"/>
                  <a:gd name="T21" fmla="*/ 544 h 1207"/>
                  <a:gd name="T22" fmla="*/ 1305 w 2743"/>
                  <a:gd name="T23" fmla="*/ 527 h 1207"/>
                  <a:gd name="T24" fmla="*/ 1150 w 2743"/>
                  <a:gd name="T25" fmla="*/ 500 h 1207"/>
                  <a:gd name="T26" fmla="*/ 1039 w 2743"/>
                  <a:gd name="T27" fmla="*/ 481 h 1207"/>
                  <a:gd name="T28" fmla="*/ 996 w 2743"/>
                  <a:gd name="T29" fmla="*/ 488 h 1207"/>
                  <a:gd name="T30" fmla="*/ 1055 w 2743"/>
                  <a:gd name="T31" fmla="*/ 558 h 1207"/>
                  <a:gd name="T32" fmla="*/ 1203 w 2743"/>
                  <a:gd name="T33" fmla="*/ 616 h 1207"/>
                  <a:gd name="T34" fmla="*/ 1400 w 2743"/>
                  <a:gd name="T35" fmla="*/ 655 h 1207"/>
                  <a:gd name="T36" fmla="*/ 1607 w 2743"/>
                  <a:gd name="T37" fmla="*/ 670 h 1207"/>
                  <a:gd name="T38" fmla="*/ 1854 w 2743"/>
                  <a:gd name="T39" fmla="*/ 641 h 1207"/>
                  <a:gd name="T40" fmla="*/ 2274 w 2743"/>
                  <a:gd name="T41" fmla="*/ 515 h 1207"/>
                  <a:gd name="T42" fmla="*/ 2574 w 2743"/>
                  <a:gd name="T43" fmla="*/ 375 h 1207"/>
                  <a:gd name="T44" fmla="*/ 2681 w 2743"/>
                  <a:gd name="T45" fmla="*/ 384 h 1207"/>
                  <a:gd name="T46" fmla="*/ 2740 w 2743"/>
                  <a:gd name="T47" fmla="*/ 469 h 1207"/>
                  <a:gd name="T48" fmla="*/ 2714 w 2743"/>
                  <a:gd name="T49" fmla="*/ 598 h 1207"/>
                  <a:gd name="T50" fmla="*/ 2614 w 2743"/>
                  <a:gd name="T51" fmla="*/ 705 h 1207"/>
                  <a:gd name="T52" fmla="*/ 2476 w 2743"/>
                  <a:gd name="T53" fmla="*/ 800 h 1207"/>
                  <a:gd name="T54" fmla="*/ 2290 w 2743"/>
                  <a:gd name="T55" fmla="*/ 916 h 1207"/>
                  <a:gd name="T56" fmla="*/ 2083 w 2743"/>
                  <a:gd name="T57" fmla="*/ 1032 h 1207"/>
                  <a:gd name="T58" fmla="*/ 1886 w 2743"/>
                  <a:gd name="T59" fmla="*/ 1130 h 1207"/>
                  <a:gd name="T60" fmla="*/ 1726 w 2743"/>
                  <a:gd name="T61" fmla="*/ 1195 h 1207"/>
                  <a:gd name="T62" fmla="*/ 1615 w 2743"/>
                  <a:gd name="T63" fmla="*/ 1207 h 1207"/>
                  <a:gd name="T64" fmla="*/ 1430 w 2743"/>
                  <a:gd name="T65" fmla="*/ 1191 h 1207"/>
                  <a:gd name="T66" fmla="*/ 1188 w 2743"/>
                  <a:gd name="T67" fmla="*/ 1159 h 1207"/>
                  <a:gd name="T68" fmla="*/ 921 w 2743"/>
                  <a:gd name="T69" fmla="*/ 1118 h 1207"/>
                  <a:gd name="T70" fmla="*/ 663 w 2743"/>
                  <a:gd name="T71" fmla="*/ 1074 h 1207"/>
                  <a:gd name="T72" fmla="*/ 451 w 2743"/>
                  <a:gd name="T73" fmla="*/ 1035 h 1207"/>
                  <a:gd name="T74" fmla="*/ 317 w 2743"/>
                  <a:gd name="T75" fmla="*/ 1010 h 1207"/>
                  <a:gd name="T76" fmla="*/ 205 w 2743"/>
                  <a:gd name="T77" fmla="*/ 1013 h 1207"/>
                  <a:gd name="T78" fmla="*/ 90 w 2743"/>
                  <a:gd name="T79" fmla="*/ 1080 h 1207"/>
                  <a:gd name="T80" fmla="*/ 29 w 2743"/>
                  <a:gd name="T81" fmla="*/ 1118 h 1207"/>
                  <a:gd name="T82" fmla="*/ 6 w 2743"/>
                  <a:gd name="T83" fmla="*/ 1097 h 1207"/>
                  <a:gd name="T84" fmla="*/ 0 w 2743"/>
                  <a:gd name="T85" fmla="*/ 1075 h 1207"/>
                  <a:gd name="T86" fmla="*/ 18 w 2743"/>
                  <a:gd name="T87" fmla="*/ 796 h 1207"/>
                  <a:gd name="T88" fmla="*/ 39 w 2743"/>
                  <a:gd name="T89" fmla="*/ 473 h 1207"/>
                  <a:gd name="T90" fmla="*/ 57 w 2743"/>
                  <a:gd name="T91" fmla="*/ 184 h 1207"/>
                  <a:gd name="T92" fmla="*/ 77 w 2743"/>
                  <a:gd name="T93" fmla="*/ 88 h 1207"/>
                  <a:gd name="T94" fmla="*/ 131 w 2743"/>
                  <a:gd name="T95" fmla="*/ 72 h 1207"/>
                  <a:gd name="T96" fmla="*/ 275 w 2743"/>
                  <a:gd name="T97" fmla="*/ 49 h 1207"/>
                  <a:gd name="T98" fmla="*/ 480 w 2743"/>
                  <a:gd name="T99" fmla="*/ 21 h 1207"/>
                  <a:gd name="T100" fmla="*/ 669 w 2743"/>
                  <a:gd name="T101" fmla="*/ 2 h 1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43" h="1207">
                    <a:moveTo>
                      <a:pt x="740" y="0"/>
                    </a:moveTo>
                    <a:lnTo>
                      <a:pt x="779" y="2"/>
                    </a:lnTo>
                    <a:lnTo>
                      <a:pt x="822" y="8"/>
                    </a:lnTo>
                    <a:lnTo>
                      <a:pt x="868" y="15"/>
                    </a:lnTo>
                    <a:lnTo>
                      <a:pt x="917" y="24"/>
                    </a:lnTo>
                    <a:lnTo>
                      <a:pt x="969" y="36"/>
                    </a:lnTo>
                    <a:lnTo>
                      <a:pt x="1023" y="48"/>
                    </a:lnTo>
                    <a:lnTo>
                      <a:pt x="1078" y="62"/>
                    </a:lnTo>
                    <a:lnTo>
                      <a:pt x="1134" y="77"/>
                    </a:lnTo>
                    <a:lnTo>
                      <a:pt x="1191" y="93"/>
                    </a:lnTo>
                    <a:lnTo>
                      <a:pt x="1248" y="109"/>
                    </a:lnTo>
                    <a:lnTo>
                      <a:pt x="1304" y="125"/>
                    </a:lnTo>
                    <a:lnTo>
                      <a:pt x="1359" y="142"/>
                    </a:lnTo>
                    <a:lnTo>
                      <a:pt x="1413" y="159"/>
                    </a:lnTo>
                    <a:lnTo>
                      <a:pt x="1465" y="176"/>
                    </a:lnTo>
                    <a:lnTo>
                      <a:pt x="1514" y="192"/>
                    </a:lnTo>
                    <a:lnTo>
                      <a:pt x="1560" y="207"/>
                    </a:lnTo>
                    <a:lnTo>
                      <a:pt x="1602" y="220"/>
                    </a:lnTo>
                    <a:lnTo>
                      <a:pt x="1641" y="232"/>
                    </a:lnTo>
                    <a:lnTo>
                      <a:pt x="1676" y="243"/>
                    </a:lnTo>
                    <a:lnTo>
                      <a:pt x="1705" y="251"/>
                    </a:lnTo>
                    <a:lnTo>
                      <a:pt x="1729" y="258"/>
                    </a:lnTo>
                    <a:lnTo>
                      <a:pt x="1747" y="263"/>
                    </a:lnTo>
                    <a:lnTo>
                      <a:pt x="1765" y="270"/>
                    </a:lnTo>
                    <a:lnTo>
                      <a:pt x="1783" y="280"/>
                    </a:lnTo>
                    <a:lnTo>
                      <a:pt x="1798" y="293"/>
                    </a:lnTo>
                    <a:lnTo>
                      <a:pt x="1810" y="308"/>
                    </a:lnTo>
                    <a:lnTo>
                      <a:pt x="1821" y="325"/>
                    </a:lnTo>
                    <a:lnTo>
                      <a:pt x="1826" y="343"/>
                    </a:lnTo>
                    <a:lnTo>
                      <a:pt x="1831" y="364"/>
                    </a:lnTo>
                    <a:lnTo>
                      <a:pt x="1831" y="384"/>
                    </a:lnTo>
                    <a:lnTo>
                      <a:pt x="1827" y="405"/>
                    </a:lnTo>
                    <a:lnTo>
                      <a:pt x="1819" y="427"/>
                    </a:lnTo>
                    <a:lnTo>
                      <a:pt x="1809" y="448"/>
                    </a:lnTo>
                    <a:lnTo>
                      <a:pt x="1793" y="467"/>
                    </a:lnTo>
                    <a:lnTo>
                      <a:pt x="1773" y="485"/>
                    </a:lnTo>
                    <a:lnTo>
                      <a:pt x="1748" y="501"/>
                    </a:lnTo>
                    <a:lnTo>
                      <a:pt x="1718" y="515"/>
                    </a:lnTo>
                    <a:lnTo>
                      <a:pt x="1684" y="527"/>
                    </a:lnTo>
                    <a:lnTo>
                      <a:pt x="1646" y="535"/>
                    </a:lnTo>
                    <a:lnTo>
                      <a:pt x="1606" y="540"/>
                    </a:lnTo>
                    <a:lnTo>
                      <a:pt x="1565" y="544"/>
                    </a:lnTo>
                    <a:lnTo>
                      <a:pt x="1522" y="545"/>
                    </a:lnTo>
                    <a:lnTo>
                      <a:pt x="1478" y="544"/>
                    </a:lnTo>
                    <a:lnTo>
                      <a:pt x="1435" y="542"/>
                    </a:lnTo>
                    <a:lnTo>
                      <a:pt x="1390" y="538"/>
                    </a:lnTo>
                    <a:lnTo>
                      <a:pt x="1348" y="532"/>
                    </a:lnTo>
                    <a:lnTo>
                      <a:pt x="1305" y="527"/>
                    </a:lnTo>
                    <a:lnTo>
                      <a:pt x="1263" y="520"/>
                    </a:lnTo>
                    <a:lnTo>
                      <a:pt x="1224" y="513"/>
                    </a:lnTo>
                    <a:lnTo>
                      <a:pt x="1186" y="506"/>
                    </a:lnTo>
                    <a:lnTo>
                      <a:pt x="1150" y="500"/>
                    </a:lnTo>
                    <a:lnTo>
                      <a:pt x="1117" y="493"/>
                    </a:lnTo>
                    <a:lnTo>
                      <a:pt x="1087" y="489"/>
                    </a:lnTo>
                    <a:lnTo>
                      <a:pt x="1061" y="484"/>
                    </a:lnTo>
                    <a:lnTo>
                      <a:pt x="1039" y="481"/>
                    </a:lnTo>
                    <a:lnTo>
                      <a:pt x="1020" y="480"/>
                    </a:lnTo>
                    <a:lnTo>
                      <a:pt x="1008" y="480"/>
                    </a:lnTo>
                    <a:lnTo>
                      <a:pt x="999" y="483"/>
                    </a:lnTo>
                    <a:lnTo>
                      <a:pt x="996" y="488"/>
                    </a:lnTo>
                    <a:lnTo>
                      <a:pt x="1000" y="506"/>
                    </a:lnTo>
                    <a:lnTo>
                      <a:pt x="1011" y="523"/>
                    </a:lnTo>
                    <a:lnTo>
                      <a:pt x="1030" y="540"/>
                    </a:lnTo>
                    <a:lnTo>
                      <a:pt x="1055" y="558"/>
                    </a:lnTo>
                    <a:lnTo>
                      <a:pt x="1085" y="574"/>
                    </a:lnTo>
                    <a:lnTo>
                      <a:pt x="1120" y="589"/>
                    </a:lnTo>
                    <a:lnTo>
                      <a:pt x="1159" y="602"/>
                    </a:lnTo>
                    <a:lnTo>
                      <a:pt x="1203" y="616"/>
                    </a:lnTo>
                    <a:lnTo>
                      <a:pt x="1249" y="628"/>
                    </a:lnTo>
                    <a:lnTo>
                      <a:pt x="1298" y="638"/>
                    </a:lnTo>
                    <a:lnTo>
                      <a:pt x="1349" y="647"/>
                    </a:lnTo>
                    <a:lnTo>
                      <a:pt x="1400" y="655"/>
                    </a:lnTo>
                    <a:lnTo>
                      <a:pt x="1453" y="662"/>
                    </a:lnTo>
                    <a:lnTo>
                      <a:pt x="1505" y="667"/>
                    </a:lnTo>
                    <a:lnTo>
                      <a:pt x="1557" y="669"/>
                    </a:lnTo>
                    <a:lnTo>
                      <a:pt x="1607" y="670"/>
                    </a:lnTo>
                    <a:lnTo>
                      <a:pt x="1656" y="669"/>
                    </a:lnTo>
                    <a:lnTo>
                      <a:pt x="1702" y="667"/>
                    </a:lnTo>
                    <a:lnTo>
                      <a:pt x="1745" y="661"/>
                    </a:lnTo>
                    <a:lnTo>
                      <a:pt x="1854" y="641"/>
                    </a:lnTo>
                    <a:lnTo>
                      <a:pt x="1963" y="616"/>
                    </a:lnTo>
                    <a:lnTo>
                      <a:pt x="2070" y="586"/>
                    </a:lnTo>
                    <a:lnTo>
                      <a:pt x="2173" y="552"/>
                    </a:lnTo>
                    <a:lnTo>
                      <a:pt x="2274" y="515"/>
                    </a:lnTo>
                    <a:lnTo>
                      <a:pt x="2369" y="475"/>
                    </a:lnTo>
                    <a:lnTo>
                      <a:pt x="2459" y="433"/>
                    </a:lnTo>
                    <a:lnTo>
                      <a:pt x="2543" y="389"/>
                    </a:lnTo>
                    <a:lnTo>
                      <a:pt x="2574" y="375"/>
                    </a:lnTo>
                    <a:lnTo>
                      <a:pt x="2603" y="369"/>
                    </a:lnTo>
                    <a:lnTo>
                      <a:pt x="2631" y="368"/>
                    </a:lnTo>
                    <a:lnTo>
                      <a:pt x="2657" y="374"/>
                    </a:lnTo>
                    <a:lnTo>
                      <a:pt x="2681" y="384"/>
                    </a:lnTo>
                    <a:lnTo>
                      <a:pt x="2702" y="399"/>
                    </a:lnTo>
                    <a:lnTo>
                      <a:pt x="2719" y="419"/>
                    </a:lnTo>
                    <a:lnTo>
                      <a:pt x="2732" y="443"/>
                    </a:lnTo>
                    <a:lnTo>
                      <a:pt x="2740" y="469"/>
                    </a:lnTo>
                    <a:lnTo>
                      <a:pt x="2743" y="498"/>
                    </a:lnTo>
                    <a:lnTo>
                      <a:pt x="2740" y="530"/>
                    </a:lnTo>
                    <a:lnTo>
                      <a:pt x="2730" y="563"/>
                    </a:lnTo>
                    <a:lnTo>
                      <a:pt x="2714" y="598"/>
                    </a:lnTo>
                    <a:lnTo>
                      <a:pt x="2688" y="633"/>
                    </a:lnTo>
                    <a:lnTo>
                      <a:pt x="2656" y="669"/>
                    </a:lnTo>
                    <a:lnTo>
                      <a:pt x="2638" y="685"/>
                    </a:lnTo>
                    <a:lnTo>
                      <a:pt x="2614" y="705"/>
                    </a:lnTo>
                    <a:lnTo>
                      <a:pt x="2586" y="725"/>
                    </a:lnTo>
                    <a:lnTo>
                      <a:pt x="2553" y="748"/>
                    </a:lnTo>
                    <a:lnTo>
                      <a:pt x="2516" y="773"/>
                    </a:lnTo>
                    <a:lnTo>
                      <a:pt x="2476" y="800"/>
                    </a:lnTo>
                    <a:lnTo>
                      <a:pt x="2433" y="829"/>
                    </a:lnTo>
                    <a:lnTo>
                      <a:pt x="2388" y="856"/>
                    </a:lnTo>
                    <a:lnTo>
                      <a:pt x="2339" y="886"/>
                    </a:lnTo>
                    <a:lnTo>
                      <a:pt x="2290" y="916"/>
                    </a:lnTo>
                    <a:lnTo>
                      <a:pt x="2239" y="946"/>
                    </a:lnTo>
                    <a:lnTo>
                      <a:pt x="2188" y="974"/>
                    </a:lnTo>
                    <a:lnTo>
                      <a:pt x="2135" y="1003"/>
                    </a:lnTo>
                    <a:lnTo>
                      <a:pt x="2083" y="1032"/>
                    </a:lnTo>
                    <a:lnTo>
                      <a:pt x="2032" y="1059"/>
                    </a:lnTo>
                    <a:lnTo>
                      <a:pt x="1982" y="1084"/>
                    </a:lnTo>
                    <a:lnTo>
                      <a:pt x="1933" y="1109"/>
                    </a:lnTo>
                    <a:lnTo>
                      <a:pt x="1886" y="1130"/>
                    </a:lnTo>
                    <a:lnTo>
                      <a:pt x="1841" y="1151"/>
                    </a:lnTo>
                    <a:lnTo>
                      <a:pt x="1800" y="1168"/>
                    </a:lnTo>
                    <a:lnTo>
                      <a:pt x="1761" y="1183"/>
                    </a:lnTo>
                    <a:lnTo>
                      <a:pt x="1726" y="1195"/>
                    </a:lnTo>
                    <a:lnTo>
                      <a:pt x="1695" y="1203"/>
                    </a:lnTo>
                    <a:lnTo>
                      <a:pt x="1675" y="1206"/>
                    </a:lnTo>
                    <a:lnTo>
                      <a:pt x="1648" y="1207"/>
                    </a:lnTo>
                    <a:lnTo>
                      <a:pt x="1615" y="1207"/>
                    </a:lnTo>
                    <a:lnTo>
                      <a:pt x="1576" y="1205"/>
                    </a:lnTo>
                    <a:lnTo>
                      <a:pt x="1532" y="1201"/>
                    </a:lnTo>
                    <a:lnTo>
                      <a:pt x="1483" y="1197"/>
                    </a:lnTo>
                    <a:lnTo>
                      <a:pt x="1430" y="1191"/>
                    </a:lnTo>
                    <a:lnTo>
                      <a:pt x="1374" y="1184"/>
                    </a:lnTo>
                    <a:lnTo>
                      <a:pt x="1314" y="1177"/>
                    </a:lnTo>
                    <a:lnTo>
                      <a:pt x="1252" y="1168"/>
                    </a:lnTo>
                    <a:lnTo>
                      <a:pt x="1188" y="1159"/>
                    </a:lnTo>
                    <a:lnTo>
                      <a:pt x="1121" y="1150"/>
                    </a:lnTo>
                    <a:lnTo>
                      <a:pt x="1055" y="1140"/>
                    </a:lnTo>
                    <a:lnTo>
                      <a:pt x="988" y="1129"/>
                    </a:lnTo>
                    <a:lnTo>
                      <a:pt x="921" y="1118"/>
                    </a:lnTo>
                    <a:lnTo>
                      <a:pt x="854" y="1107"/>
                    </a:lnTo>
                    <a:lnTo>
                      <a:pt x="789" y="1096"/>
                    </a:lnTo>
                    <a:lnTo>
                      <a:pt x="725" y="1084"/>
                    </a:lnTo>
                    <a:lnTo>
                      <a:pt x="663" y="1074"/>
                    </a:lnTo>
                    <a:lnTo>
                      <a:pt x="605" y="1064"/>
                    </a:lnTo>
                    <a:lnTo>
                      <a:pt x="550" y="1053"/>
                    </a:lnTo>
                    <a:lnTo>
                      <a:pt x="498" y="1044"/>
                    </a:lnTo>
                    <a:lnTo>
                      <a:pt x="451" y="1035"/>
                    </a:lnTo>
                    <a:lnTo>
                      <a:pt x="409" y="1027"/>
                    </a:lnTo>
                    <a:lnTo>
                      <a:pt x="372" y="1020"/>
                    </a:lnTo>
                    <a:lnTo>
                      <a:pt x="341" y="1014"/>
                    </a:lnTo>
                    <a:lnTo>
                      <a:pt x="317" y="1010"/>
                    </a:lnTo>
                    <a:lnTo>
                      <a:pt x="300" y="1005"/>
                    </a:lnTo>
                    <a:lnTo>
                      <a:pt x="269" y="1002"/>
                    </a:lnTo>
                    <a:lnTo>
                      <a:pt x="236" y="1005"/>
                    </a:lnTo>
                    <a:lnTo>
                      <a:pt x="205" y="1013"/>
                    </a:lnTo>
                    <a:lnTo>
                      <a:pt x="176" y="1026"/>
                    </a:lnTo>
                    <a:lnTo>
                      <a:pt x="146" y="1042"/>
                    </a:lnTo>
                    <a:lnTo>
                      <a:pt x="117" y="1060"/>
                    </a:lnTo>
                    <a:lnTo>
                      <a:pt x="90" y="1080"/>
                    </a:lnTo>
                    <a:lnTo>
                      <a:pt x="65" y="1101"/>
                    </a:lnTo>
                    <a:lnTo>
                      <a:pt x="50" y="1111"/>
                    </a:lnTo>
                    <a:lnTo>
                      <a:pt x="38" y="1117"/>
                    </a:lnTo>
                    <a:lnTo>
                      <a:pt x="29" y="1118"/>
                    </a:lnTo>
                    <a:lnTo>
                      <a:pt x="21" y="1115"/>
                    </a:lnTo>
                    <a:lnTo>
                      <a:pt x="14" y="1111"/>
                    </a:lnTo>
                    <a:lnTo>
                      <a:pt x="9" y="1105"/>
                    </a:lnTo>
                    <a:lnTo>
                      <a:pt x="6" y="1097"/>
                    </a:lnTo>
                    <a:lnTo>
                      <a:pt x="2" y="1090"/>
                    </a:lnTo>
                    <a:lnTo>
                      <a:pt x="1" y="1083"/>
                    </a:lnTo>
                    <a:lnTo>
                      <a:pt x="1" y="1078"/>
                    </a:lnTo>
                    <a:lnTo>
                      <a:pt x="0" y="1075"/>
                    </a:lnTo>
                    <a:lnTo>
                      <a:pt x="5" y="1014"/>
                    </a:lnTo>
                    <a:lnTo>
                      <a:pt x="9" y="947"/>
                    </a:lnTo>
                    <a:lnTo>
                      <a:pt x="14" y="874"/>
                    </a:lnTo>
                    <a:lnTo>
                      <a:pt x="18" y="796"/>
                    </a:lnTo>
                    <a:lnTo>
                      <a:pt x="24" y="717"/>
                    </a:lnTo>
                    <a:lnTo>
                      <a:pt x="29" y="636"/>
                    </a:lnTo>
                    <a:lnTo>
                      <a:pt x="34" y="553"/>
                    </a:lnTo>
                    <a:lnTo>
                      <a:pt x="39" y="473"/>
                    </a:lnTo>
                    <a:lnTo>
                      <a:pt x="45" y="394"/>
                    </a:lnTo>
                    <a:lnTo>
                      <a:pt x="49" y="319"/>
                    </a:lnTo>
                    <a:lnTo>
                      <a:pt x="54" y="248"/>
                    </a:lnTo>
                    <a:lnTo>
                      <a:pt x="57" y="184"/>
                    </a:lnTo>
                    <a:lnTo>
                      <a:pt x="62" y="126"/>
                    </a:lnTo>
                    <a:lnTo>
                      <a:pt x="64" y="110"/>
                    </a:lnTo>
                    <a:lnTo>
                      <a:pt x="69" y="98"/>
                    </a:lnTo>
                    <a:lnTo>
                      <a:pt x="77" y="88"/>
                    </a:lnTo>
                    <a:lnTo>
                      <a:pt x="87" y="83"/>
                    </a:lnTo>
                    <a:lnTo>
                      <a:pt x="100" y="78"/>
                    </a:lnTo>
                    <a:lnTo>
                      <a:pt x="114" y="75"/>
                    </a:lnTo>
                    <a:lnTo>
                      <a:pt x="131" y="72"/>
                    </a:lnTo>
                    <a:lnTo>
                      <a:pt x="149" y="69"/>
                    </a:lnTo>
                    <a:lnTo>
                      <a:pt x="187" y="63"/>
                    </a:lnTo>
                    <a:lnTo>
                      <a:pt x="230" y="56"/>
                    </a:lnTo>
                    <a:lnTo>
                      <a:pt x="275" y="49"/>
                    </a:lnTo>
                    <a:lnTo>
                      <a:pt x="325" y="41"/>
                    </a:lnTo>
                    <a:lnTo>
                      <a:pt x="375" y="34"/>
                    </a:lnTo>
                    <a:lnTo>
                      <a:pt x="428" y="27"/>
                    </a:lnTo>
                    <a:lnTo>
                      <a:pt x="480" y="21"/>
                    </a:lnTo>
                    <a:lnTo>
                      <a:pt x="531" y="15"/>
                    </a:lnTo>
                    <a:lnTo>
                      <a:pt x="581" y="9"/>
                    </a:lnTo>
                    <a:lnTo>
                      <a:pt x="627" y="5"/>
                    </a:lnTo>
                    <a:lnTo>
                      <a:pt x="669" y="2"/>
                    </a:lnTo>
                    <a:lnTo>
                      <a:pt x="708" y="0"/>
                    </a:lnTo>
                    <a:lnTo>
                      <a:pt x="7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18"/>
              <p:cNvSpPr>
                <a:spLocks noEditPoints="1"/>
              </p:cNvSpPr>
              <p:nvPr/>
            </p:nvSpPr>
            <p:spPr bwMode="auto">
              <a:xfrm>
                <a:off x="7923213" y="3351213"/>
                <a:ext cx="346075" cy="446088"/>
              </a:xfrm>
              <a:custGeom>
                <a:avLst/>
                <a:gdLst>
                  <a:gd name="T0" fmla="*/ 451 w 870"/>
                  <a:gd name="T1" fmla="*/ 671 h 1121"/>
                  <a:gd name="T2" fmla="*/ 418 w 870"/>
                  <a:gd name="T3" fmla="*/ 675 h 1121"/>
                  <a:gd name="T4" fmla="*/ 388 w 870"/>
                  <a:gd name="T5" fmla="*/ 684 h 1121"/>
                  <a:gd name="T6" fmla="*/ 360 w 870"/>
                  <a:gd name="T7" fmla="*/ 699 h 1121"/>
                  <a:gd name="T8" fmla="*/ 336 w 870"/>
                  <a:gd name="T9" fmla="*/ 718 h 1121"/>
                  <a:gd name="T10" fmla="*/ 317 w 870"/>
                  <a:gd name="T11" fmla="*/ 742 h 1121"/>
                  <a:gd name="T12" fmla="*/ 302 w 870"/>
                  <a:gd name="T13" fmla="*/ 769 h 1121"/>
                  <a:gd name="T14" fmla="*/ 293 w 870"/>
                  <a:gd name="T15" fmla="*/ 800 h 1121"/>
                  <a:gd name="T16" fmla="*/ 289 w 870"/>
                  <a:gd name="T17" fmla="*/ 832 h 1121"/>
                  <a:gd name="T18" fmla="*/ 293 w 870"/>
                  <a:gd name="T19" fmla="*/ 864 h 1121"/>
                  <a:gd name="T20" fmla="*/ 302 w 870"/>
                  <a:gd name="T21" fmla="*/ 895 h 1121"/>
                  <a:gd name="T22" fmla="*/ 317 w 870"/>
                  <a:gd name="T23" fmla="*/ 923 h 1121"/>
                  <a:gd name="T24" fmla="*/ 336 w 870"/>
                  <a:gd name="T25" fmla="*/ 947 h 1121"/>
                  <a:gd name="T26" fmla="*/ 360 w 870"/>
                  <a:gd name="T27" fmla="*/ 966 h 1121"/>
                  <a:gd name="T28" fmla="*/ 388 w 870"/>
                  <a:gd name="T29" fmla="*/ 981 h 1121"/>
                  <a:gd name="T30" fmla="*/ 418 w 870"/>
                  <a:gd name="T31" fmla="*/ 990 h 1121"/>
                  <a:gd name="T32" fmla="*/ 451 w 870"/>
                  <a:gd name="T33" fmla="*/ 994 h 1121"/>
                  <a:gd name="T34" fmla="*/ 483 w 870"/>
                  <a:gd name="T35" fmla="*/ 990 h 1121"/>
                  <a:gd name="T36" fmla="*/ 513 w 870"/>
                  <a:gd name="T37" fmla="*/ 981 h 1121"/>
                  <a:gd name="T38" fmla="*/ 541 w 870"/>
                  <a:gd name="T39" fmla="*/ 966 h 1121"/>
                  <a:gd name="T40" fmla="*/ 565 w 870"/>
                  <a:gd name="T41" fmla="*/ 947 h 1121"/>
                  <a:gd name="T42" fmla="*/ 584 w 870"/>
                  <a:gd name="T43" fmla="*/ 923 h 1121"/>
                  <a:gd name="T44" fmla="*/ 599 w 870"/>
                  <a:gd name="T45" fmla="*/ 895 h 1121"/>
                  <a:gd name="T46" fmla="*/ 608 w 870"/>
                  <a:gd name="T47" fmla="*/ 864 h 1121"/>
                  <a:gd name="T48" fmla="*/ 612 w 870"/>
                  <a:gd name="T49" fmla="*/ 832 h 1121"/>
                  <a:gd name="T50" fmla="*/ 608 w 870"/>
                  <a:gd name="T51" fmla="*/ 800 h 1121"/>
                  <a:gd name="T52" fmla="*/ 599 w 870"/>
                  <a:gd name="T53" fmla="*/ 769 h 1121"/>
                  <a:gd name="T54" fmla="*/ 584 w 870"/>
                  <a:gd name="T55" fmla="*/ 742 h 1121"/>
                  <a:gd name="T56" fmla="*/ 565 w 870"/>
                  <a:gd name="T57" fmla="*/ 718 h 1121"/>
                  <a:gd name="T58" fmla="*/ 541 w 870"/>
                  <a:gd name="T59" fmla="*/ 699 h 1121"/>
                  <a:gd name="T60" fmla="*/ 513 w 870"/>
                  <a:gd name="T61" fmla="*/ 684 h 1121"/>
                  <a:gd name="T62" fmla="*/ 483 w 870"/>
                  <a:gd name="T63" fmla="*/ 675 h 1121"/>
                  <a:gd name="T64" fmla="*/ 451 w 870"/>
                  <a:gd name="T65" fmla="*/ 671 h 1121"/>
                  <a:gd name="T66" fmla="*/ 211 w 870"/>
                  <a:gd name="T67" fmla="*/ 0 h 1121"/>
                  <a:gd name="T68" fmla="*/ 794 w 870"/>
                  <a:gd name="T69" fmla="*/ 29 h 1121"/>
                  <a:gd name="T70" fmla="*/ 816 w 870"/>
                  <a:gd name="T71" fmla="*/ 33 h 1121"/>
                  <a:gd name="T72" fmla="*/ 835 w 870"/>
                  <a:gd name="T73" fmla="*/ 42 h 1121"/>
                  <a:gd name="T74" fmla="*/ 851 w 870"/>
                  <a:gd name="T75" fmla="*/ 56 h 1121"/>
                  <a:gd name="T76" fmla="*/ 862 w 870"/>
                  <a:gd name="T77" fmla="*/ 73 h 1121"/>
                  <a:gd name="T78" fmla="*/ 869 w 870"/>
                  <a:gd name="T79" fmla="*/ 93 h 1121"/>
                  <a:gd name="T80" fmla="*/ 870 w 870"/>
                  <a:gd name="T81" fmla="*/ 115 h 1121"/>
                  <a:gd name="T82" fmla="*/ 799 w 870"/>
                  <a:gd name="T83" fmla="*/ 1042 h 1121"/>
                  <a:gd name="T84" fmla="*/ 794 w 870"/>
                  <a:gd name="T85" fmla="*/ 1064 h 1121"/>
                  <a:gd name="T86" fmla="*/ 784 w 870"/>
                  <a:gd name="T87" fmla="*/ 1083 h 1121"/>
                  <a:gd name="T88" fmla="*/ 770 w 870"/>
                  <a:gd name="T89" fmla="*/ 1099 h 1121"/>
                  <a:gd name="T90" fmla="*/ 753 w 870"/>
                  <a:gd name="T91" fmla="*/ 1111 h 1121"/>
                  <a:gd name="T92" fmla="*/ 732 w 870"/>
                  <a:gd name="T93" fmla="*/ 1119 h 1121"/>
                  <a:gd name="T94" fmla="*/ 711 w 870"/>
                  <a:gd name="T95" fmla="*/ 1121 h 1121"/>
                  <a:gd name="T96" fmla="*/ 64 w 870"/>
                  <a:gd name="T97" fmla="*/ 1121 h 1121"/>
                  <a:gd name="T98" fmla="*/ 44 w 870"/>
                  <a:gd name="T99" fmla="*/ 1118 h 1121"/>
                  <a:gd name="T100" fmla="*/ 25 w 870"/>
                  <a:gd name="T101" fmla="*/ 1109 h 1121"/>
                  <a:gd name="T102" fmla="*/ 13 w 870"/>
                  <a:gd name="T103" fmla="*/ 1096 h 1121"/>
                  <a:gd name="T104" fmla="*/ 3 w 870"/>
                  <a:gd name="T105" fmla="*/ 1079 h 1121"/>
                  <a:gd name="T106" fmla="*/ 0 w 870"/>
                  <a:gd name="T107" fmla="*/ 1059 h 1121"/>
                  <a:gd name="T108" fmla="*/ 2 w 870"/>
                  <a:gd name="T109" fmla="*/ 1039 h 1121"/>
                  <a:gd name="T110" fmla="*/ 109 w 870"/>
                  <a:gd name="T111" fmla="*/ 76 h 1121"/>
                  <a:gd name="T112" fmla="*/ 117 w 870"/>
                  <a:gd name="T113" fmla="*/ 55 h 1121"/>
                  <a:gd name="T114" fmla="*/ 130 w 870"/>
                  <a:gd name="T115" fmla="*/ 37 h 1121"/>
                  <a:gd name="T116" fmla="*/ 147 w 870"/>
                  <a:gd name="T117" fmla="*/ 21 h 1121"/>
                  <a:gd name="T118" fmla="*/ 166 w 870"/>
                  <a:gd name="T119" fmla="*/ 9 h 1121"/>
                  <a:gd name="T120" fmla="*/ 188 w 870"/>
                  <a:gd name="T121" fmla="*/ 2 h 1121"/>
                  <a:gd name="T122" fmla="*/ 211 w 870"/>
                  <a:gd name="T123" fmla="*/ 0 h 1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0" h="1121">
                    <a:moveTo>
                      <a:pt x="451" y="671"/>
                    </a:moveTo>
                    <a:lnTo>
                      <a:pt x="418" y="675"/>
                    </a:lnTo>
                    <a:lnTo>
                      <a:pt x="388" y="684"/>
                    </a:lnTo>
                    <a:lnTo>
                      <a:pt x="360" y="699"/>
                    </a:lnTo>
                    <a:lnTo>
                      <a:pt x="336" y="718"/>
                    </a:lnTo>
                    <a:lnTo>
                      <a:pt x="317" y="742"/>
                    </a:lnTo>
                    <a:lnTo>
                      <a:pt x="302" y="769"/>
                    </a:lnTo>
                    <a:lnTo>
                      <a:pt x="293" y="800"/>
                    </a:lnTo>
                    <a:lnTo>
                      <a:pt x="289" y="832"/>
                    </a:lnTo>
                    <a:lnTo>
                      <a:pt x="293" y="864"/>
                    </a:lnTo>
                    <a:lnTo>
                      <a:pt x="302" y="895"/>
                    </a:lnTo>
                    <a:lnTo>
                      <a:pt x="317" y="923"/>
                    </a:lnTo>
                    <a:lnTo>
                      <a:pt x="336" y="947"/>
                    </a:lnTo>
                    <a:lnTo>
                      <a:pt x="360" y="966"/>
                    </a:lnTo>
                    <a:lnTo>
                      <a:pt x="388" y="981"/>
                    </a:lnTo>
                    <a:lnTo>
                      <a:pt x="418" y="990"/>
                    </a:lnTo>
                    <a:lnTo>
                      <a:pt x="451" y="994"/>
                    </a:lnTo>
                    <a:lnTo>
                      <a:pt x="483" y="990"/>
                    </a:lnTo>
                    <a:lnTo>
                      <a:pt x="513" y="981"/>
                    </a:lnTo>
                    <a:lnTo>
                      <a:pt x="541" y="966"/>
                    </a:lnTo>
                    <a:lnTo>
                      <a:pt x="565" y="947"/>
                    </a:lnTo>
                    <a:lnTo>
                      <a:pt x="584" y="923"/>
                    </a:lnTo>
                    <a:lnTo>
                      <a:pt x="599" y="895"/>
                    </a:lnTo>
                    <a:lnTo>
                      <a:pt x="608" y="864"/>
                    </a:lnTo>
                    <a:lnTo>
                      <a:pt x="612" y="832"/>
                    </a:lnTo>
                    <a:lnTo>
                      <a:pt x="608" y="800"/>
                    </a:lnTo>
                    <a:lnTo>
                      <a:pt x="599" y="769"/>
                    </a:lnTo>
                    <a:lnTo>
                      <a:pt x="584" y="742"/>
                    </a:lnTo>
                    <a:lnTo>
                      <a:pt x="565" y="718"/>
                    </a:lnTo>
                    <a:lnTo>
                      <a:pt x="541" y="699"/>
                    </a:lnTo>
                    <a:lnTo>
                      <a:pt x="513" y="684"/>
                    </a:lnTo>
                    <a:lnTo>
                      <a:pt x="483" y="675"/>
                    </a:lnTo>
                    <a:lnTo>
                      <a:pt x="451" y="671"/>
                    </a:lnTo>
                    <a:close/>
                    <a:moveTo>
                      <a:pt x="211" y="0"/>
                    </a:moveTo>
                    <a:lnTo>
                      <a:pt x="794" y="29"/>
                    </a:lnTo>
                    <a:lnTo>
                      <a:pt x="816" y="33"/>
                    </a:lnTo>
                    <a:lnTo>
                      <a:pt x="835" y="42"/>
                    </a:lnTo>
                    <a:lnTo>
                      <a:pt x="851" y="56"/>
                    </a:lnTo>
                    <a:lnTo>
                      <a:pt x="862" y="73"/>
                    </a:lnTo>
                    <a:lnTo>
                      <a:pt x="869" y="93"/>
                    </a:lnTo>
                    <a:lnTo>
                      <a:pt x="870" y="115"/>
                    </a:lnTo>
                    <a:lnTo>
                      <a:pt x="799" y="1042"/>
                    </a:lnTo>
                    <a:lnTo>
                      <a:pt x="794" y="1064"/>
                    </a:lnTo>
                    <a:lnTo>
                      <a:pt x="784" y="1083"/>
                    </a:lnTo>
                    <a:lnTo>
                      <a:pt x="770" y="1099"/>
                    </a:lnTo>
                    <a:lnTo>
                      <a:pt x="753" y="1111"/>
                    </a:lnTo>
                    <a:lnTo>
                      <a:pt x="732" y="1119"/>
                    </a:lnTo>
                    <a:lnTo>
                      <a:pt x="711" y="1121"/>
                    </a:lnTo>
                    <a:lnTo>
                      <a:pt x="64" y="1121"/>
                    </a:lnTo>
                    <a:lnTo>
                      <a:pt x="44" y="1118"/>
                    </a:lnTo>
                    <a:lnTo>
                      <a:pt x="25" y="1109"/>
                    </a:lnTo>
                    <a:lnTo>
                      <a:pt x="13" y="1096"/>
                    </a:lnTo>
                    <a:lnTo>
                      <a:pt x="3" y="1079"/>
                    </a:lnTo>
                    <a:lnTo>
                      <a:pt x="0" y="1059"/>
                    </a:lnTo>
                    <a:lnTo>
                      <a:pt x="2" y="1039"/>
                    </a:lnTo>
                    <a:lnTo>
                      <a:pt x="109" y="76"/>
                    </a:lnTo>
                    <a:lnTo>
                      <a:pt x="117" y="55"/>
                    </a:lnTo>
                    <a:lnTo>
                      <a:pt x="130" y="37"/>
                    </a:lnTo>
                    <a:lnTo>
                      <a:pt x="147" y="21"/>
                    </a:lnTo>
                    <a:lnTo>
                      <a:pt x="166" y="9"/>
                    </a:lnTo>
                    <a:lnTo>
                      <a:pt x="188" y="2"/>
                    </a:lnTo>
                    <a:lnTo>
                      <a:pt x="2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238046"/>
              </p:ext>
            </p:extLst>
          </p:nvPr>
        </p:nvGraphicFramePr>
        <p:xfrm>
          <a:off x="6780212" y="2206341"/>
          <a:ext cx="4495799" cy="362277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495799"/>
              </a:tblGrid>
              <a:tr h="74946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This is a Text Placeholder</a:t>
                      </a:r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</a:tr>
              <a:tr h="2873304"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Use this space to describe your topic. You can use a simple text or even an icon.</a:t>
                      </a:r>
                    </a:p>
                    <a:p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0390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Six Steps Callout Diagram for PowerPoint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103312" y="1502626"/>
            <a:ext cx="4191000" cy="4812106"/>
            <a:chOff x="1579140" y="1747427"/>
            <a:chExt cx="3810000" cy="437464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27412" y="4267200"/>
              <a:ext cx="1961728" cy="1854869"/>
            </a:xfrm>
            <a:custGeom>
              <a:avLst/>
              <a:gdLst>
                <a:gd name="T0" fmla="*/ 816 w 1039"/>
                <a:gd name="T1" fmla="*/ 0 h 982"/>
                <a:gd name="T2" fmla="*/ 223 w 1039"/>
                <a:gd name="T3" fmla="*/ 0 h 982"/>
                <a:gd name="T4" fmla="*/ 0 w 1039"/>
                <a:gd name="T5" fmla="*/ 177 h 982"/>
                <a:gd name="T6" fmla="*/ 0 w 1039"/>
                <a:gd name="T7" fmla="*/ 459 h 982"/>
                <a:gd name="T8" fmla="*/ 0 w 1039"/>
                <a:gd name="T9" fmla="*/ 500 h 982"/>
                <a:gd name="T10" fmla="*/ 0 w 1039"/>
                <a:gd name="T11" fmla="*/ 650 h 982"/>
                <a:gd name="T12" fmla="*/ 0 w 1039"/>
                <a:gd name="T13" fmla="*/ 982 h 982"/>
                <a:gd name="T14" fmla="*/ 212 w 1039"/>
                <a:gd name="T15" fmla="*/ 828 h 982"/>
                <a:gd name="T16" fmla="*/ 211 w 1039"/>
                <a:gd name="T17" fmla="*/ 827 h 982"/>
                <a:gd name="T18" fmla="*/ 223 w 1039"/>
                <a:gd name="T19" fmla="*/ 828 h 982"/>
                <a:gd name="T20" fmla="*/ 816 w 1039"/>
                <a:gd name="T21" fmla="*/ 828 h 982"/>
                <a:gd name="T22" fmla="*/ 1039 w 1039"/>
                <a:gd name="T23" fmla="*/ 650 h 982"/>
                <a:gd name="T24" fmla="*/ 1039 w 1039"/>
                <a:gd name="T25" fmla="*/ 177 h 982"/>
                <a:gd name="T26" fmla="*/ 816 w 1039"/>
                <a:gd name="T27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9" h="982">
                  <a:moveTo>
                    <a:pt x="816" y="0"/>
                  </a:moveTo>
                  <a:cubicBezTo>
                    <a:pt x="223" y="0"/>
                    <a:pt x="223" y="0"/>
                    <a:pt x="223" y="0"/>
                  </a:cubicBezTo>
                  <a:cubicBezTo>
                    <a:pt x="100" y="0"/>
                    <a:pt x="0" y="79"/>
                    <a:pt x="0" y="177"/>
                  </a:cubicBezTo>
                  <a:cubicBezTo>
                    <a:pt x="0" y="459"/>
                    <a:pt x="0" y="459"/>
                    <a:pt x="0" y="459"/>
                  </a:cubicBezTo>
                  <a:cubicBezTo>
                    <a:pt x="0" y="500"/>
                    <a:pt x="0" y="500"/>
                    <a:pt x="0" y="50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0" y="982"/>
                    <a:pt x="0" y="982"/>
                    <a:pt x="0" y="982"/>
                  </a:cubicBezTo>
                  <a:cubicBezTo>
                    <a:pt x="63" y="850"/>
                    <a:pt x="212" y="828"/>
                    <a:pt x="212" y="828"/>
                  </a:cubicBezTo>
                  <a:cubicBezTo>
                    <a:pt x="211" y="827"/>
                    <a:pt x="211" y="827"/>
                    <a:pt x="211" y="827"/>
                  </a:cubicBezTo>
                  <a:cubicBezTo>
                    <a:pt x="215" y="828"/>
                    <a:pt x="219" y="828"/>
                    <a:pt x="223" y="828"/>
                  </a:cubicBezTo>
                  <a:cubicBezTo>
                    <a:pt x="816" y="828"/>
                    <a:pt x="816" y="828"/>
                    <a:pt x="816" y="828"/>
                  </a:cubicBezTo>
                  <a:cubicBezTo>
                    <a:pt x="939" y="828"/>
                    <a:pt x="1039" y="748"/>
                    <a:pt x="1039" y="650"/>
                  </a:cubicBezTo>
                  <a:cubicBezTo>
                    <a:pt x="1039" y="177"/>
                    <a:pt x="1039" y="177"/>
                    <a:pt x="1039" y="177"/>
                  </a:cubicBezTo>
                  <a:cubicBezTo>
                    <a:pt x="1039" y="79"/>
                    <a:pt x="939" y="0"/>
                    <a:pt x="816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431370" y="2929478"/>
              <a:ext cx="1493393" cy="1468328"/>
            </a:xfrm>
            <a:custGeom>
              <a:avLst/>
              <a:gdLst>
                <a:gd name="T0" fmla="*/ 621 w 791"/>
                <a:gd name="T1" fmla="*/ 0 h 778"/>
                <a:gd name="T2" fmla="*/ 170 w 791"/>
                <a:gd name="T3" fmla="*/ 0 h 778"/>
                <a:gd name="T4" fmla="*/ 0 w 791"/>
                <a:gd name="T5" fmla="*/ 141 h 778"/>
                <a:gd name="T6" fmla="*/ 0 w 791"/>
                <a:gd name="T7" fmla="*/ 364 h 778"/>
                <a:gd name="T8" fmla="*/ 0 w 791"/>
                <a:gd name="T9" fmla="*/ 396 h 778"/>
                <a:gd name="T10" fmla="*/ 0 w 791"/>
                <a:gd name="T11" fmla="*/ 515 h 778"/>
                <a:gd name="T12" fmla="*/ 0 w 791"/>
                <a:gd name="T13" fmla="*/ 778 h 778"/>
                <a:gd name="T14" fmla="*/ 161 w 791"/>
                <a:gd name="T15" fmla="*/ 656 h 778"/>
                <a:gd name="T16" fmla="*/ 161 w 791"/>
                <a:gd name="T17" fmla="*/ 655 h 778"/>
                <a:gd name="T18" fmla="*/ 170 w 791"/>
                <a:gd name="T19" fmla="*/ 656 h 778"/>
                <a:gd name="T20" fmla="*/ 621 w 791"/>
                <a:gd name="T21" fmla="*/ 656 h 778"/>
                <a:gd name="T22" fmla="*/ 791 w 791"/>
                <a:gd name="T23" fmla="*/ 515 h 778"/>
                <a:gd name="T24" fmla="*/ 791 w 791"/>
                <a:gd name="T25" fmla="*/ 141 h 778"/>
                <a:gd name="T26" fmla="*/ 621 w 791"/>
                <a:gd name="T2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1" h="778">
                  <a:moveTo>
                    <a:pt x="62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76" y="0"/>
                    <a:pt x="0" y="63"/>
                    <a:pt x="0" y="141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515"/>
                    <a:pt x="0" y="515"/>
                    <a:pt x="0" y="515"/>
                  </a:cubicBezTo>
                  <a:cubicBezTo>
                    <a:pt x="0" y="778"/>
                    <a:pt x="0" y="778"/>
                    <a:pt x="0" y="778"/>
                  </a:cubicBezTo>
                  <a:cubicBezTo>
                    <a:pt x="48" y="674"/>
                    <a:pt x="161" y="656"/>
                    <a:pt x="161" y="656"/>
                  </a:cubicBezTo>
                  <a:cubicBezTo>
                    <a:pt x="161" y="655"/>
                    <a:pt x="161" y="655"/>
                    <a:pt x="161" y="655"/>
                  </a:cubicBezTo>
                  <a:cubicBezTo>
                    <a:pt x="164" y="656"/>
                    <a:pt x="167" y="656"/>
                    <a:pt x="170" y="656"/>
                  </a:cubicBezTo>
                  <a:cubicBezTo>
                    <a:pt x="621" y="656"/>
                    <a:pt x="621" y="656"/>
                    <a:pt x="621" y="656"/>
                  </a:cubicBezTo>
                  <a:cubicBezTo>
                    <a:pt x="715" y="656"/>
                    <a:pt x="791" y="593"/>
                    <a:pt x="791" y="515"/>
                  </a:cubicBezTo>
                  <a:cubicBezTo>
                    <a:pt x="791" y="141"/>
                    <a:pt x="791" y="141"/>
                    <a:pt x="791" y="141"/>
                  </a:cubicBezTo>
                  <a:cubicBezTo>
                    <a:pt x="791" y="63"/>
                    <a:pt x="715" y="0"/>
                    <a:pt x="62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854863" y="2929478"/>
              <a:ext cx="1490755" cy="1468328"/>
            </a:xfrm>
            <a:custGeom>
              <a:avLst/>
              <a:gdLst>
                <a:gd name="T0" fmla="*/ 170 w 790"/>
                <a:gd name="T1" fmla="*/ 0 h 778"/>
                <a:gd name="T2" fmla="*/ 621 w 790"/>
                <a:gd name="T3" fmla="*/ 0 h 778"/>
                <a:gd name="T4" fmla="*/ 790 w 790"/>
                <a:gd name="T5" fmla="*/ 141 h 778"/>
                <a:gd name="T6" fmla="*/ 790 w 790"/>
                <a:gd name="T7" fmla="*/ 364 h 778"/>
                <a:gd name="T8" fmla="*/ 790 w 790"/>
                <a:gd name="T9" fmla="*/ 396 h 778"/>
                <a:gd name="T10" fmla="*/ 790 w 790"/>
                <a:gd name="T11" fmla="*/ 515 h 778"/>
                <a:gd name="T12" fmla="*/ 790 w 790"/>
                <a:gd name="T13" fmla="*/ 778 h 778"/>
                <a:gd name="T14" fmla="*/ 630 w 790"/>
                <a:gd name="T15" fmla="*/ 656 h 778"/>
                <a:gd name="T16" fmla="*/ 630 w 790"/>
                <a:gd name="T17" fmla="*/ 655 h 778"/>
                <a:gd name="T18" fmla="*/ 621 w 790"/>
                <a:gd name="T19" fmla="*/ 656 h 778"/>
                <a:gd name="T20" fmla="*/ 170 w 790"/>
                <a:gd name="T21" fmla="*/ 656 h 778"/>
                <a:gd name="T22" fmla="*/ 0 w 790"/>
                <a:gd name="T23" fmla="*/ 515 h 778"/>
                <a:gd name="T24" fmla="*/ 0 w 790"/>
                <a:gd name="T25" fmla="*/ 141 h 778"/>
                <a:gd name="T26" fmla="*/ 170 w 790"/>
                <a:gd name="T2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0" h="778">
                  <a:moveTo>
                    <a:pt x="170" y="0"/>
                  </a:moveTo>
                  <a:cubicBezTo>
                    <a:pt x="621" y="0"/>
                    <a:pt x="621" y="0"/>
                    <a:pt x="621" y="0"/>
                  </a:cubicBezTo>
                  <a:cubicBezTo>
                    <a:pt x="715" y="0"/>
                    <a:pt x="790" y="63"/>
                    <a:pt x="790" y="141"/>
                  </a:cubicBezTo>
                  <a:cubicBezTo>
                    <a:pt x="790" y="364"/>
                    <a:pt x="790" y="364"/>
                    <a:pt x="790" y="364"/>
                  </a:cubicBezTo>
                  <a:cubicBezTo>
                    <a:pt x="790" y="396"/>
                    <a:pt x="790" y="396"/>
                    <a:pt x="790" y="396"/>
                  </a:cubicBezTo>
                  <a:cubicBezTo>
                    <a:pt x="790" y="515"/>
                    <a:pt x="790" y="515"/>
                    <a:pt x="790" y="515"/>
                  </a:cubicBezTo>
                  <a:cubicBezTo>
                    <a:pt x="790" y="778"/>
                    <a:pt x="790" y="778"/>
                    <a:pt x="790" y="778"/>
                  </a:cubicBezTo>
                  <a:cubicBezTo>
                    <a:pt x="743" y="674"/>
                    <a:pt x="630" y="656"/>
                    <a:pt x="630" y="656"/>
                  </a:cubicBezTo>
                  <a:cubicBezTo>
                    <a:pt x="630" y="655"/>
                    <a:pt x="630" y="655"/>
                    <a:pt x="630" y="655"/>
                  </a:cubicBezTo>
                  <a:cubicBezTo>
                    <a:pt x="627" y="656"/>
                    <a:pt x="624" y="656"/>
                    <a:pt x="621" y="656"/>
                  </a:cubicBezTo>
                  <a:cubicBezTo>
                    <a:pt x="170" y="656"/>
                    <a:pt x="170" y="656"/>
                    <a:pt x="170" y="656"/>
                  </a:cubicBezTo>
                  <a:cubicBezTo>
                    <a:pt x="76" y="656"/>
                    <a:pt x="0" y="593"/>
                    <a:pt x="0" y="51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63"/>
                    <a:pt x="76" y="0"/>
                    <a:pt x="17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435327" y="1747427"/>
              <a:ext cx="1179411" cy="1254610"/>
            </a:xfrm>
            <a:custGeom>
              <a:avLst/>
              <a:gdLst>
                <a:gd name="T0" fmla="*/ 491 w 625"/>
                <a:gd name="T1" fmla="*/ 0 h 665"/>
                <a:gd name="T2" fmla="*/ 134 w 625"/>
                <a:gd name="T3" fmla="*/ 0 h 665"/>
                <a:gd name="T4" fmla="*/ 0 w 625"/>
                <a:gd name="T5" fmla="*/ 120 h 665"/>
                <a:gd name="T6" fmla="*/ 0 w 625"/>
                <a:gd name="T7" fmla="*/ 311 h 665"/>
                <a:gd name="T8" fmla="*/ 0 w 625"/>
                <a:gd name="T9" fmla="*/ 338 h 665"/>
                <a:gd name="T10" fmla="*/ 0 w 625"/>
                <a:gd name="T11" fmla="*/ 440 h 665"/>
                <a:gd name="T12" fmla="*/ 0 w 625"/>
                <a:gd name="T13" fmla="*/ 665 h 665"/>
                <a:gd name="T14" fmla="*/ 127 w 625"/>
                <a:gd name="T15" fmla="*/ 560 h 665"/>
                <a:gd name="T16" fmla="*/ 127 w 625"/>
                <a:gd name="T17" fmla="*/ 560 h 665"/>
                <a:gd name="T18" fmla="*/ 134 w 625"/>
                <a:gd name="T19" fmla="*/ 560 h 665"/>
                <a:gd name="T20" fmla="*/ 491 w 625"/>
                <a:gd name="T21" fmla="*/ 560 h 665"/>
                <a:gd name="T22" fmla="*/ 625 w 625"/>
                <a:gd name="T23" fmla="*/ 440 h 665"/>
                <a:gd name="T24" fmla="*/ 625 w 625"/>
                <a:gd name="T25" fmla="*/ 120 h 665"/>
                <a:gd name="T26" fmla="*/ 491 w 625"/>
                <a:gd name="T2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5" h="665">
                  <a:moveTo>
                    <a:pt x="491" y="0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60" y="0"/>
                    <a:pt x="0" y="54"/>
                    <a:pt x="0" y="12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0" y="665"/>
                    <a:pt x="0" y="665"/>
                    <a:pt x="0" y="665"/>
                  </a:cubicBezTo>
                  <a:cubicBezTo>
                    <a:pt x="38" y="575"/>
                    <a:pt x="127" y="560"/>
                    <a:pt x="127" y="560"/>
                  </a:cubicBezTo>
                  <a:cubicBezTo>
                    <a:pt x="127" y="560"/>
                    <a:pt x="127" y="560"/>
                    <a:pt x="127" y="560"/>
                  </a:cubicBezTo>
                  <a:cubicBezTo>
                    <a:pt x="129" y="560"/>
                    <a:pt x="132" y="560"/>
                    <a:pt x="134" y="560"/>
                  </a:cubicBezTo>
                  <a:cubicBezTo>
                    <a:pt x="491" y="560"/>
                    <a:pt x="491" y="560"/>
                    <a:pt x="491" y="560"/>
                  </a:cubicBezTo>
                  <a:cubicBezTo>
                    <a:pt x="565" y="560"/>
                    <a:pt x="625" y="506"/>
                    <a:pt x="625" y="440"/>
                  </a:cubicBezTo>
                  <a:cubicBezTo>
                    <a:pt x="625" y="120"/>
                    <a:pt x="625" y="120"/>
                    <a:pt x="625" y="120"/>
                  </a:cubicBezTo>
                  <a:cubicBezTo>
                    <a:pt x="625" y="54"/>
                    <a:pt x="565" y="0"/>
                    <a:pt x="49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426100" y="1911015"/>
              <a:ext cx="919519" cy="1091022"/>
            </a:xfrm>
            <a:custGeom>
              <a:avLst/>
              <a:gdLst>
                <a:gd name="T0" fmla="*/ 105 w 487"/>
                <a:gd name="T1" fmla="*/ 0 h 578"/>
                <a:gd name="T2" fmla="*/ 383 w 487"/>
                <a:gd name="T3" fmla="*/ 0 h 578"/>
                <a:gd name="T4" fmla="*/ 487 w 487"/>
                <a:gd name="T5" fmla="*/ 104 h 578"/>
                <a:gd name="T6" fmla="*/ 487 w 487"/>
                <a:gd name="T7" fmla="*/ 270 h 578"/>
                <a:gd name="T8" fmla="*/ 487 w 487"/>
                <a:gd name="T9" fmla="*/ 294 h 578"/>
                <a:gd name="T10" fmla="*/ 487 w 487"/>
                <a:gd name="T11" fmla="*/ 383 h 578"/>
                <a:gd name="T12" fmla="*/ 487 w 487"/>
                <a:gd name="T13" fmla="*/ 578 h 578"/>
                <a:gd name="T14" fmla="*/ 388 w 487"/>
                <a:gd name="T15" fmla="*/ 487 h 578"/>
                <a:gd name="T16" fmla="*/ 388 w 487"/>
                <a:gd name="T17" fmla="*/ 487 h 578"/>
                <a:gd name="T18" fmla="*/ 383 w 487"/>
                <a:gd name="T19" fmla="*/ 487 h 578"/>
                <a:gd name="T20" fmla="*/ 105 w 487"/>
                <a:gd name="T21" fmla="*/ 487 h 578"/>
                <a:gd name="T22" fmla="*/ 0 w 487"/>
                <a:gd name="T23" fmla="*/ 383 h 578"/>
                <a:gd name="T24" fmla="*/ 0 w 487"/>
                <a:gd name="T25" fmla="*/ 104 h 578"/>
                <a:gd name="T26" fmla="*/ 105 w 487"/>
                <a:gd name="T27" fmla="*/ 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7" h="578">
                  <a:moveTo>
                    <a:pt x="105" y="0"/>
                  </a:moveTo>
                  <a:cubicBezTo>
                    <a:pt x="383" y="0"/>
                    <a:pt x="383" y="0"/>
                    <a:pt x="383" y="0"/>
                  </a:cubicBezTo>
                  <a:cubicBezTo>
                    <a:pt x="440" y="0"/>
                    <a:pt x="487" y="47"/>
                    <a:pt x="487" y="104"/>
                  </a:cubicBezTo>
                  <a:cubicBezTo>
                    <a:pt x="487" y="270"/>
                    <a:pt x="487" y="270"/>
                    <a:pt x="487" y="270"/>
                  </a:cubicBezTo>
                  <a:cubicBezTo>
                    <a:pt x="487" y="294"/>
                    <a:pt x="487" y="294"/>
                    <a:pt x="487" y="294"/>
                  </a:cubicBezTo>
                  <a:cubicBezTo>
                    <a:pt x="487" y="383"/>
                    <a:pt x="487" y="383"/>
                    <a:pt x="487" y="383"/>
                  </a:cubicBezTo>
                  <a:cubicBezTo>
                    <a:pt x="487" y="578"/>
                    <a:pt x="487" y="578"/>
                    <a:pt x="487" y="578"/>
                  </a:cubicBezTo>
                  <a:cubicBezTo>
                    <a:pt x="458" y="500"/>
                    <a:pt x="388" y="487"/>
                    <a:pt x="388" y="487"/>
                  </a:cubicBezTo>
                  <a:cubicBezTo>
                    <a:pt x="388" y="487"/>
                    <a:pt x="388" y="487"/>
                    <a:pt x="388" y="487"/>
                  </a:cubicBezTo>
                  <a:cubicBezTo>
                    <a:pt x="386" y="487"/>
                    <a:pt x="385" y="487"/>
                    <a:pt x="383" y="487"/>
                  </a:cubicBezTo>
                  <a:cubicBezTo>
                    <a:pt x="105" y="487"/>
                    <a:pt x="105" y="487"/>
                    <a:pt x="105" y="487"/>
                  </a:cubicBezTo>
                  <a:cubicBezTo>
                    <a:pt x="47" y="487"/>
                    <a:pt x="0" y="440"/>
                    <a:pt x="0" y="383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47"/>
                    <a:pt x="47" y="0"/>
                    <a:pt x="105" y="0"/>
                  </a:cubicBez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579140" y="4267200"/>
              <a:ext cx="1769117" cy="1579146"/>
            </a:xfrm>
            <a:custGeom>
              <a:avLst/>
              <a:gdLst>
                <a:gd name="T0" fmla="*/ 201 w 937"/>
                <a:gd name="T1" fmla="*/ 0 h 836"/>
                <a:gd name="T2" fmla="*/ 736 w 937"/>
                <a:gd name="T3" fmla="*/ 0 h 836"/>
                <a:gd name="T4" fmla="*/ 937 w 937"/>
                <a:gd name="T5" fmla="*/ 151 h 836"/>
                <a:gd name="T6" fmla="*/ 937 w 937"/>
                <a:gd name="T7" fmla="*/ 391 h 836"/>
                <a:gd name="T8" fmla="*/ 937 w 937"/>
                <a:gd name="T9" fmla="*/ 426 h 836"/>
                <a:gd name="T10" fmla="*/ 937 w 937"/>
                <a:gd name="T11" fmla="*/ 553 h 836"/>
                <a:gd name="T12" fmla="*/ 937 w 937"/>
                <a:gd name="T13" fmla="*/ 836 h 836"/>
                <a:gd name="T14" fmla="*/ 747 w 937"/>
                <a:gd name="T15" fmla="*/ 704 h 836"/>
                <a:gd name="T16" fmla="*/ 747 w 937"/>
                <a:gd name="T17" fmla="*/ 704 h 836"/>
                <a:gd name="T18" fmla="*/ 736 w 937"/>
                <a:gd name="T19" fmla="*/ 704 h 836"/>
                <a:gd name="T20" fmla="*/ 201 w 937"/>
                <a:gd name="T21" fmla="*/ 704 h 836"/>
                <a:gd name="T22" fmla="*/ 0 w 937"/>
                <a:gd name="T23" fmla="*/ 553 h 836"/>
                <a:gd name="T24" fmla="*/ 0 w 937"/>
                <a:gd name="T25" fmla="*/ 151 h 836"/>
                <a:gd name="T26" fmla="*/ 201 w 937"/>
                <a:gd name="T27" fmla="*/ 0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7" h="836">
                  <a:moveTo>
                    <a:pt x="201" y="0"/>
                  </a:moveTo>
                  <a:cubicBezTo>
                    <a:pt x="736" y="0"/>
                    <a:pt x="736" y="0"/>
                    <a:pt x="736" y="0"/>
                  </a:cubicBezTo>
                  <a:cubicBezTo>
                    <a:pt x="847" y="0"/>
                    <a:pt x="937" y="67"/>
                    <a:pt x="937" y="151"/>
                  </a:cubicBezTo>
                  <a:cubicBezTo>
                    <a:pt x="937" y="391"/>
                    <a:pt x="937" y="391"/>
                    <a:pt x="937" y="391"/>
                  </a:cubicBezTo>
                  <a:cubicBezTo>
                    <a:pt x="937" y="426"/>
                    <a:pt x="937" y="426"/>
                    <a:pt x="937" y="426"/>
                  </a:cubicBezTo>
                  <a:cubicBezTo>
                    <a:pt x="937" y="553"/>
                    <a:pt x="937" y="553"/>
                    <a:pt x="937" y="553"/>
                  </a:cubicBezTo>
                  <a:cubicBezTo>
                    <a:pt x="937" y="836"/>
                    <a:pt x="937" y="836"/>
                    <a:pt x="937" y="836"/>
                  </a:cubicBezTo>
                  <a:cubicBezTo>
                    <a:pt x="880" y="724"/>
                    <a:pt x="747" y="704"/>
                    <a:pt x="747" y="704"/>
                  </a:cubicBezTo>
                  <a:cubicBezTo>
                    <a:pt x="747" y="704"/>
                    <a:pt x="747" y="704"/>
                    <a:pt x="747" y="704"/>
                  </a:cubicBezTo>
                  <a:cubicBezTo>
                    <a:pt x="743" y="704"/>
                    <a:pt x="740" y="704"/>
                    <a:pt x="736" y="704"/>
                  </a:cubicBezTo>
                  <a:cubicBezTo>
                    <a:pt x="201" y="704"/>
                    <a:pt x="201" y="704"/>
                    <a:pt x="201" y="704"/>
                  </a:cubicBezTo>
                  <a:cubicBezTo>
                    <a:pt x="90" y="704"/>
                    <a:pt x="0" y="637"/>
                    <a:pt x="0" y="553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67"/>
                    <a:pt x="90" y="0"/>
                    <a:pt x="20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2669323" y="2103184"/>
              <a:ext cx="433073" cy="475822"/>
              <a:chOff x="2171700" y="1574800"/>
              <a:chExt cx="739776" cy="812800"/>
            </a:xfrm>
            <a:solidFill>
              <a:schemeClr val="bg1"/>
            </a:solidFill>
          </p:grpSpPr>
          <p:sp>
            <p:nvSpPr>
              <p:cNvPr id="48" name="Freeform 33"/>
              <p:cNvSpPr>
                <a:spLocks noEditPoints="1"/>
              </p:cNvSpPr>
              <p:nvPr/>
            </p:nvSpPr>
            <p:spPr bwMode="auto">
              <a:xfrm>
                <a:off x="2292350" y="1700213"/>
                <a:ext cx="498475" cy="687387"/>
              </a:xfrm>
              <a:custGeom>
                <a:avLst/>
                <a:gdLst>
                  <a:gd name="T0" fmla="*/ 813 w 2197"/>
                  <a:gd name="T1" fmla="*/ 324 h 3032"/>
                  <a:gd name="T2" fmla="*/ 519 w 2197"/>
                  <a:gd name="T3" fmla="*/ 505 h 3032"/>
                  <a:gd name="T4" fmla="*/ 329 w 2197"/>
                  <a:gd name="T5" fmla="*/ 783 h 3032"/>
                  <a:gd name="T6" fmla="*/ 281 w 2197"/>
                  <a:gd name="T7" fmla="*/ 1120 h 3032"/>
                  <a:gd name="T8" fmla="*/ 340 w 2197"/>
                  <a:gd name="T9" fmla="*/ 1390 h 3032"/>
                  <a:gd name="T10" fmla="*/ 449 w 2197"/>
                  <a:gd name="T11" fmla="*/ 1594 h 3032"/>
                  <a:gd name="T12" fmla="*/ 575 w 2197"/>
                  <a:gd name="T13" fmla="*/ 1783 h 3032"/>
                  <a:gd name="T14" fmla="*/ 653 w 2197"/>
                  <a:gd name="T15" fmla="*/ 1996 h 3032"/>
                  <a:gd name="T16" fmla="*/ 700 w 2197"/>
                  <a:gd name="T17" fmla="*/ 2142 h 3032"/>
                  <a:gd name="T18" fmla="*/ 1457 w 2197"/>
                  <a:gd name="T19" fmla="*/ 2178 h 3032"/>
                  <a:gd name="T20" fmla="*/ 1539 w 2197"/>
                  <a:gd name="T21" fmla="*/ 2071 h 3032"/>
                  <a:gd name="T22" fmla="*/ 1581 w 2197"/>
                  <a:gd name="T23" fmla="*/ 1864 h 3032"/>
                  <a:gd name="T24" fmla="*/ 1700 w 2197"/>
                  <a:gd name="T25" fmla="*/ 1666 h 3032"/>
                  <a:gd name="T26" fmla="*/ 1817 w 2197"/>
                  <a:gd name="T27" fmla="*/ 1478 h 3032"/>
                  <a:gd name="T28" fmla="*/ 1902 w 2197"/>
                  <a:gd name="T29" fmla="*/ 1238 h 3032"/>
                  <a:gd name="T30" fmla="*/ 1907 w 2197"/>
                  <a:gd name="T31" fmla="*/ 915 h 3032"/>
                  <a:gd name="T32" fmla="*/ 1769 w 2197"/>
                  <a:gd name="T33" fmla="*/ 606 h 3032"/>
                  <a:gd name="T34" fmla="*/ 1513 w 2197"/>
                  <a:gd name="T35" fmla="*/ 382 h 3032"/>
                  <a:gd name="T36" fmla="*/ 1174 w 2197"/>
                  <a:gd name="T37" fmla="*/ 279 h 3032"/>
                  <a:gd name="T38" fmla="*/ 1362 w 2197"/>
                  <a:gd name="T39" fmla="*/ 32 h 3032"/>
                  <a:gd name="T40" fmla="*/ 1747 w 2197"/>
                  <a:gd name="T41" fmla="*/ 204 h 3032"/>
                  <a:gd name="T42" fmla="*/ 2033 w 2197"/>
                  <a:gd name="T43" fmla="*/ 499 h 3032"/>
                  <a:gd name="T44" fmla="*/ 2182 w 2197"/>
                  <a:gd name="T45" fmla="*/ 883 h 3032"/>
                  <a:gd name="T46" fmla="*/ 2180 w 2197"/>
                  <a:gd name="T47" fmla="*/ 1263 h 3032"/>
                  <a:gd name="T48" fmla="*/ 2095 w 2197"/>
                  <a:gd name="T49" fmla="*/ 1542 h 3032"/>
                  <a:gd name="T50" fmla="*/ 1977 w 2197"/>
                  <a:gd name="T51" fmla="*/ 1752 h 3032"/>
                  <a:gd name="T52" fmla="*/ 1857 w 2197"/>
                  <a:gd name="T53" fmla="*/ 1933 h 3032"/>
                  <a:gd name="T54" fmla="*/ 1816 w 2197"/>
                  <a:gd name="T55" fmla="*/ 2095 h 3032"/>
                  <a:gd name="T56" fmla="*/ 1702 w 2197"/>
                  <a:gd name="T57" fmla="*/ 2328 h 3032"/>
                  <a:gd name="T58" fmla="*/ 1611 w 2197"/>
                  <a:gd name="T59" fmla="*/ 2485 h 3032"/>
                  <a:gd name="T60" fmla="*/ 1603 w 2197"/>
                  <a:gd name="T61" fmla="*/ 2631 h 3032"/>
                  <a:gd name="T62" fmla="*/ 1599 w 2197"/>
                  <a:gd name="T63" fmla="*/ 2699 h 3032"/>
                  <a:gd name="T64" fmla="*/ 1566 w 2197"/>
                  <a:gd name="T65" fmla="*/ 2789 h 3032"/>
                  <a:gd name="T66" fmla="*/ 1452 w 2197"/>
                  <a:gd name="T67" fmla="*/ 2888 h 3032"/>
                  <a:gd name="T68" fmla="*/ 1283 w 2197"/>
                  <a:gd name="T69" fmla="*/ 3010 h 3032"/>
                  <a:gd name="T70" fmla="*/ 965 w 2197"/>
                  <a:gd name="T71" fmla="*/ 3030 h 3032"/>
                  <a:gd name="T72" fmla="*/ 825 w 2197"/>
                  <a:gd name="T73" fmla="*/ 2922 h 3032"/>
                  <a:gd name="T74" fmla="*/ 657 w 2197"/>
                  <a:gd name="T75" fmla="*/ 2823 h 3032"/>
                  <a:gd name="T76" fmla="*/ 602 w 2197"/>
                  <a:gd name="T77" fmla="*/ 2718 h 3032"/>
                  <a:gd name="T78" fmla="*/ 597 w 2197"/>
                  <a:gd name="T79" fmla="*/ 2671 h 3032"/>
                  <a:gd name="T80" fmla="*/ 590 w 2197"/>
                  <a:gd name="T81" fmla="*/ 2546 h 3032"/>
                  <a:gd name="T82" fmla="*/ 582 w 2197"/>
                  <a:gd name="T83" fmla="*/ 2406 h 3032"/>
                  <a:gd name="T84" fmla="*/ 408 w 2197"/>
                  <a:gd name="T85" fmla="*/ 2193 h 3032"/>
                  <a:gd name="T86" fmla="*/ 368 w 2197"/>
                  <a:gd name="T87" fmla="*/ 1991 h 3032"/>
                  <a:gd name="T88" fmla="*/ 268 w 2197"/>
                  <a:gd name="T89" fmla="*/ 1821 h 3032"/>
                  <a:gd name="T90" fmla="*/ 149 w 2197"/>
                  <a:gd name="T91" fmla="*/ 1633 h 3032"/>
                  <a:gd name="T92" fmla="*/ 45 w 2197"/>
                  <a:gd name="T93" fmla="*/ 1384 h 3032"/>
                  <a:gd name="T94" fmla="*/ 0 w 2197"/>
                  <a:gd name="T95" fmla="*/ 1054 h 3032"/>
                  <a:gd name="T96" fmla="*/ 87 w 2197"/>
                  <a:gd name="T97" fmla="*/ 644 h 3032"/>
                  <a:gd name="T98" fmla="*/ 323 w 2197"/>
                  <a:gd name="T99" fmla="*/ 310 h 3032"/>
                  <a:gd name="T100" fmla="*/ 672 w 2197"/>
                  <a:gd name="T101" fmla="*/ 83 h 3032"/>
                  <a:gd name="T102" fmla="*/ 1099 w 2197"/>
                  <a:gd name="T103" fmla="*/ 0 h 3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97" h="3032">
                    <a:moveTo>
                      <a:pt x="1099" y="276"/>
                    </a:moveTo>
                    <a:lnTo>
                      <a:pt x="1024" y="279"/>
                    </a:lnTo>
                    <a:lnTo>
                      <a:pt x="951" y="288"/>
                    </a:lnTo>
                    <a:lnTo>
                      <a:pt x="881" y="304"/>
                    </a:lnTo>
                    <a:lnTo>
                      <a:pt x="813" y="324"/>
                    </a:lnTo>
                    <a:lnTo>
                      <a:pt x="747" y="352"/>
                    </a:lnTo>
                    <a:lnTo>
                      <a:pt x="685" y="383"/>
                    </a:lnTo>
                    <a:lnTo>
                      <a:pt x="626" y="419"/>
                    </a:lnTo>
                    <a:lnTo>
                      <a:pt x="571" y="460"/>
                    </a:lnTo>
                    <a:lnTo>
                      <a:pt x="519" y="505"/>
                    </a:lnTo>
                    <a:lnTo>
                      <a:pt x="471" y="553"/>
                    </a:lnTo>
                    <a:lnTo>
                      <a:pt x="429" y="606"/>
                    </a:lnTo>
                    <a:lnTo>
                      <a:pt x="391" y="662"/>
                    </a:lnTo>
                    <a:lnTo>
                      <a:pt x="358" y="721"/>
                    </a:lnTo>
                    <a:lnTo>
                      <a:pt x="329" y="783"/>
                    </a:lnTo>
                    <a:lnTo>
                      <a:pt x="308" y="848"/>
                    </a:lnTo>
                    <a:lnTo>
                      <a:pt x="292" y="915"/>
                    </a:lnTo>
                    <a:lnTo>
                      <a:pt x="282" y="983"/>
                    </a:lnTo>
                    <a:lnTo>
                      <a:pt x="278" y="1054"/>
                    </a:lnTo>
                    <a:lnTo>
                      <a:pt x="281" y="1120"/>
                    </a:lnTo>
                    <a:lnTo>
                      <a:pt x="286" y="1181"/>
                    </a:lnTo>
                    <a:lnTo>
                      <a:pt x="295" y="1238"/>
                    </a:lnTo>
                    <a:lnTo>
                      <a:pt x="308" y="1292"/>
                    </a:lnTo>
                    <a:lnTo>
                      <a:pt x="323" y="1343"/>
                    </a:lnTo>
                    <a:lnTo>
                      <a:pt x="340" y="1390"/>
                    </a:lnTo>
                    <a:lnTo>
                      <a:pt x="359" y="1435"/>
                    </a:lnTo>
                    <a:lnTo>
                      <a:pt x="380" y="1478"/>
                    </a:lnTo>
                    <a:lnTo>
                      <a:pt x="402" y="1518"/>
                    </a:lnTo>
                    <a:lnTo>
                      <a:pt x="426" y="1557"/>
                    </a:lnTo>
                    <a:lnTo>
                      <a:pt x="449" y="1594"/>
                    </a:lnTo>
                    <a:lnTo>
                      <a:pt x="474" y="1630"/>
                    </a:lnTo>
                    <a:lnTo>
                      <a:pt x="496" y="1665"/>
                    </a:lnTo>
                    <a:lnTo>
                      <a:pt x="523" y="1704"/>
                    </a:lnTo>
                    <a:lnTo>
                      <a:pt x="550" y="1744"/>
                    </a:lnTo>
                    <a:lnTo>
                      <a:pt x="575" y="1783"/>
                    </a:lnTo>
                    <a:lnTo>
                      <a:pt x="597" y="1823"/>
                    </a:lnTo>
                    <a:lnTo>
                      <a:pt x="617" y="1864"/>
                    </a:lnTo>
                    <a:lnTo>
                      <a:pt x="632" y="1906"/>
                    </a:lnTo>
                    <a:lnTo>
                      <a:pt x="645" y="1950"/>
                    </a:lnTo>
                    <a:lnTo>
                      <a:pt x="653" y="1996"/>
                    </a:lnTo>
                    <a:lnTo>
                      <a:pt x="655" y="2044"/>
                    </a:lnTo>
                    <a:lnTo>
                      <a:pt x="658" y="2071"/>
                    </a:lnTo>
                    <a:lnTo>
                      <a:pt x="669" y="2097"/>
                    </a:lnTo>
                    <a:lnTo>
                      <a:pt x="682" y="2121"/>
                    </a:lnTo>
                    <a:lnTo>
                      <a:pt x="700" y="2142"/>
                    </a:lnTo>
                    <a:lnTo>
                      <a:pt x="720" y="2162"/>
                    </a:lnTo>
                    <a:lnTo>
                      <a:pt x="740" y="2178"/>
                    </a:lnTo>
                    <a:lnTo>
                      <a:pt x="759" y="2193"/>
                    </a:lnTo>
                    <a:lnTo>
                      <a:pt x="1438" y="2193"/>
                    </a:lnTo>
                    <a:lnTo>
                      <a:pt x="1457" y="2178"/>
                    </a:lnTo>
                    <a:lnTo>
                      <a:pt x="1478" y="2162"/>
                    </a:lnTo>
                    <a:lnTo>
                      <a:pt x="1498" y="2142"/>
                    </a:lnTo>
                    <a:lnTo>
                      <a:pt x="1515" y="2121"/>
                    </a:lnTo>
                    <a:lnTo>
                      <a:pt x="1529" y="2097"/>
                    </a:lnTo>
                    <a:lnTo>
                      <a:pt x="1539" y="2071"/>
                    </a:lnTo>
                    <a:lnTo>
                      <a:pt x="1542" y="2044"/>
                    </a:lnTo>
                    <a:lnTo>
                      <a:pt x="1545" y="1996"/>
                    </a:lnTo>
                    <a:lnTo>
                      <a:pt x="1553" y="1950"/>
                    </a:lnTo>
                    <a:lnTo>
                      <a:pt x="1565" y="1906"/>
                    </a:lnTo>
                    <a:lnTo>
                      <a:pt x="1581" y="1864"/>
                    </a:lnTo>
                    <a:lnTo>
                      <a:pt x="1600" y="1824"/>
                    </a:lnTo>
                    <a:lnTo>
                      <a:pt x="1623" y="1783"/>
                    </a:lnTo>
                    <a:lnTo>
                      <a:pt x="1647" y="1744"/>
                    </a:lnTo>
                    <a:lnTo>
                      <a:pt x="1673" y="1705"/>
                    </a:lnTo>
                    <a:lnTo>
                      <a:pt x="1700" y="1666"/>
                    </a:lnTo>
                    <a:lnTo>
                      <a:pt x="1724" y="1631"/>
                    </a:lnTo>
                    <a:lnTo>
                      <a:pt x="1748" y="1595"/>
                    </a:lnTo>
                    <a:lnTo>
                      <a:pt x="1772" y="1558"/>
                    </a:lnTo>
                    <a:lnTo>
                      <a:pt x="1796" y="1518"/>
                    </a:lnTo>
                    <a:lnTo>
                      <a:pt x="1817" y="1478"/>
                    </a:lnTo>
                    <a:lnTo>
                      <a:pt x="1839" y="1435"/>
                    </a:lnTo>
                    <a:lnTo>
                      <a:pt x="1858" y="1390"/>
                    </a:lnTo>
                    <a:lnTo>
                      <a:pt x="1875" y="1343"/>
                    </a:lnTo>
                    <a:lnTo>
                      <a:pt x="1890" y="1292"/>
                    </a:lnTo>
                    <a:lnTo>
                      <a:pt x="1902" y="1238"/>
                    </a:lnTo>
                    <a:lnTo>
                      <a:pt x="1911" y="1181"/>
                    </a:lnTo>
                    <a:lnTo>
                      <a:pt x="1917" y="1120"/>
                    </a:lnTo>
                    <a:lnTo>
                      <a:pt x="1919" y="1054"/>
                    </a:lnTo>
                    <a:lnTo>
                      <a:pt x="1916" y="983"/>
                    </a:lnTo>
                    <a:lnTo>
                      <a:pt x="1907" y="915"/>
                    </a:lnTo>
                    <a:lnTo>
                      <a:pt x="1890" y="847"/>
                    </a:lnTo>
                    <a:lnTo>
                      <a:pt x="1868" y="783"/>
                    </a:lnTo>
                    <a:lnTo>
                      <a:pt x="1841" y="721"/>
                    </a:lnTo>
                    <a:lnTo>
                      <a:pt x="1807" y="661"/>
                    </a:lnTo>
                    <a:lnTo>
                      <a:pt x="1769" y="606"/>
                    </a:lnTo>
                    <a:lnTo>
                      <a:pt x="1726" y="553"/>
                    </a:lnTo>
                    <a:lnTo>
                      <a:pt x="1679" y="505"/>
                    </a:lnTo>
                    <a:lnTo>
                      <a:pt x="1628" y="460"/>
                    </a:lnTo>
                    <a:lnTo>
                      <a:pt x="1572" y="418"/>
                    </a:lnTo>
                    <a:lnTo>
                      <a:pt x="1513" y="382"/>
                    </a:lnTo>
                    <a:lnTo>
                      <a:pt x="1451" y="352"/>
                    </a:lnTo>
                    <a:lnTo>
                      <a:pt x="1385" y="324"/>
                    </a:lnTo>
                    <a:lnTo>
                      <a:pt x="1317" y="304"/>
                    </a:lnTo>
                    <a:lnTo>
                      <a:pt x="1246" y="288"/>
                    </a:lnTo>
                    <a:lnTo>
                      <a:pt x="1174" y="279"/>
                    </a:lnTo>
                    <a:lnTo>
                      <a:pt x="1099" y="276"/>
                    </a:lnTo>
                    <a:close/>
                    <a:moveTo>
                      <a:pt x="1099" y="0"/>
                    </a:moveTo>
                    <a:lnTo>
                      <a:pt x="1188" y="3"/>
                    </a:lnTo>
                    <a:lnTo>
                      <a:pt x="1277" y="15"/>
                    </a:lnTo>
                    <a:lnTo>
                      <a:pt x="1362" y="32"/>
                    </a:lnTo>
                    <a:lnTo>
                      <a:pt x="1446" y="54"/>
                    </a:lnTo>
                    <a:lnTo>
                      <a:pt x="1525" y="83"/>
                    </a:lnTo>
                    <a:lnTo>
                      <a:pt x="1603" y="118"/>
                    </a:lnTo>
                    <a:lnTo>
                      <a:pt x="1676" y="159"/>
                    </a:lnTo>
                    <a:lnTo>
                      <a:pt x="1747" y="204"/>
                    </a:lnTo>
                    <a:lnTo>
                      <a:pt x="1813" y="255"/>
                    </a:lnTo>
                    <a:lnTo>
                      <a:pt x="1875" y="310"/>
                    </a:lnTo>
                    <a:lnTo>
                      <a:pt x="1932" y="368"/>
                    </a:lnTo>
                    <a:lnTo>
                      <a:pt x="1985" y="433"/>
                    </a:lnTo>
                    <a:lnTo>
                      <a:pt x="2033" y="499"/>
                    </a:lnTo>
                    <a:lnTo>
                      <a:pt x="2075" y="570"/>
                    </a:lnTo>
                    <a:lnTo>
                      <a:pt x="2111" y="644"/>
                    </a:lnTo>
                    <a:lnTo>
                      <a:pt x="2140" y="722"/>
                    </a:lnTo>
                    <a:lnTo>
                      <a:pt x="2165" y="801"/>
                    </a:lnTo>
                    <a:lnTo>
                      <a:pt x="2182" y="883"/>
                    </a:lnTo>
                    <a:lnTo>
                      <a:pt x="2194" y="968"/>
                    </a:lnTo>
                    <a:lnTo>
                      <a:pt x="2197" y="1054"/>
                    </a:lnTo>
                    <a:lnTo>
                      <a:pt x="2195" y="1128"/>
                    </a:lnTo>
                    <a:lnTo>
                      <a:pt x="2189" y="1197"/>
                    </a:lnTo>
                    <a:lnTo>
                      <a:pt x="2180" y="1263"/>
                    </a:lnTo>
                    <a:lnTo>
                      <a:pt x="2168" y="1326"/>
                    </a:lnTo>
                    <a:lnTo>
                      <a:pt x="2153" y="1384"/>
                    </a:lnTo>
                    <a:lnTo>
                      <a:pt x="2136" y="1440"/>
                    </a:lnTo>
                    <a:lnTo>
                      <a:pt x="2116" y="1493"/>
                    </a:lnTo>
                    <a:lnTo>
                      <a:pt x="2095" y="1542"/>
                    </a:lnTo>
                    <a:lnTo>
                      <a:pt x="2072" y="1588"/>
                    </a:lnTo>
                    <a:lnTo>
                      <a:pt x="2050" y="1632"/>
                    </a:lnTo>
                    <a:lnTo>
                      <a:pt x="2025" y="1675"/>
                    </a:lnTo>
                    <a:lnTo>
                      <a:pt x="2001" y="1714"/>
                    </a:lnTo>
                    <a:lnTo>
                      <a:pt x="1977" y="1752"/>
                    </a:lnTo>
                    <a:lnTo>
                      <a:pt x="1953" y="1787"/>
                    </a:lnTo>
                    <a:lnTo>
                      <a:pt x="1929" y="1820"/>
                    </a:lnTo>
                    <a:lnTo>
                      <a:pt x="1902" y="1862"/>
                    </a:lnTo>
                    <a:lnTo>
                      <a:pt x="1877" y="1899"/>
                    </a:lnTo>
                    <a:lnTo>
                      <a:pt x="1857" y="1933"/>
                    </a:lnTo>
                    <a:lnTo>
                      <a:pt x="1841" y="1963"/>
                    </a:lnTo>
                    <a:lnTo>
                      <a:pt x="1830" y="1991"/>
                    </a:lnTo>
                    <a:lnTo>
                      <a:pt x="1822" y="2019"/>
                    </a:lnTo>
                    <a:lnTo>
                      <a:pt x="1819" y="2044"/>
                    </a:lnTo>
                    <a:lnTo>
                      <a:pt x="1816" y="2095"/>
                    </a:lnTo>
                    <a:lnTo>
                      <a:pt x="1806" y="2145"/>
                    </a:lnTo>
                    <a:lnTo>
                      <a:pt x="1790" y="2193"/>
                    </a:lnTo>
                    <a:lnTo>
                      <a:pt x="1766" y="2240"/>
                    </a:lnTo>
                    <a:lnTo>
                      <a:pt x="1738" y="2285"/>
                    </a:lnTo>
                    <a:lnTo>
                      <a:pt x="1702" y="2328"/>
                    </a:lnTo>
                    <a:lnTo>
                      <a:pt x="1662" y="2369"/>
                    </a:lnTo>
                    <a:lnTo>
                      <a:pt x="1615" y="2406"/>
                    </a:lnTo>
                    <a:lnTo>
                      <a:pt x="1614" y="2429"/>
                    </a:lnTo>
                    <a:lnTo>
                      <a:pt x="1613" y="2456"/>
                    </a:lnTo>
                    <a:lnTo>
                      <a:pt x="1611" y="2485"/>
                    </a:lnTo>
                    <a:lnTo>
                      <a:pt x="1609" y="2515"/>
                    </a:lnTo>
                    <a:lnTo>
                      <a:pt x="1607" y="2546"/>
                    </a:lnTo>
                    <a:lnTo>
                      <a:pt x="1606" y="2576"/>
                    </a:lnTo>
                    <a:lnTo>
                      <a:pt x="1604" y="2605"/>
                    </a:lnTo>
                    <a:lnTo>
                      <a:pt x="1603" y="2631"/>
                    </a:lnTo>
                    <a:lnTo>
                      <a:pt x="1601" y="2653"/>
                    </a:lnTo>
                    <a:lnTo>
                      <a:pt x="1600" y="2671"/>
                    </a:lnTo>
                    <a:lnTo>
                      <a:pt x="1600" y="2682"/>
                    </a:lnTo>
                    <a:lnTo>
                      <a:pt x="1599" y="2685"/>
                    </a:lnTo>
                    <a:lnTo>
                      <a:pt x="1599" y="2699"/>
                    </a:lnTo>
                    <a:lnTo>
                      <a:pt x="1597" y="2715"/>
                    </a:lnTo>
                    <a:lnTo>
                      <a:pt x="1592" y="2732"/>
                    </a:lnTo>
                    <a:lnTo>
                      <a:pt x="1587" y="2750"/>
                    </a:lnTo>
                    <a:lnTo>
                      <a:pt x="1578" y="2770"/>
                    </a:lnTo>
                    <a:lnTo>
                      <a:pt x="1566" y="2789"/>
                    </a:lnTo>
                    <a:lnTo>
                      <a:pt x="1552" y="2809"/>
                    </a:lnTo>
                    <a:lnTo>
                      <a:pt x="1533" y="2831"/>
                    </a:lnTo>
                    <a:lnTo>
                      <a:pt x="1511" y="2850"/>
                    </a:lnTo>
                    <a:lnTo>
                      <a:pt x="1483" y="2870"/>
                    </a:lnTo>
                    <a:lnTo>
                      <a:pt x="1452" y="2888"/>
                    </a:lnTo>
                    <a:lnTo>
                      <a:pt x="1415" y="2906"/>
                    </a:lnTo>
                    <a:lnTo>
                      <a:pt x="1372" y="2922"/>
                    </a:lnTo>
                    <a:lnTo>
                      <a:pt x="1347" y="2953"/>
                    </a:lnTo>
                    <a:lnTo>
                      <a:pt x="1317" y="2983"/>
                    </a:lnTo>
                    <a:lnTo>
                      <a:pt x="1283" y="3010"/>
                    </a:lnTo>
                    <a:lnTo>
                      <a:pt x="1259" y="3022"/>
                    </a:lnTo>
                    <a:lnTo>
                      <a:pt x="1233" y="3030"/>
                    </a:lnTo>
                    <a:lnTo>
                      <a:pt x="1205" y="3032"/>
                    </a:lnTo>
                    <a:lnTo>
                      <a:pt x="992" y="3032"/>
                    </a:lnTo>
                    <a:lnTo>
                      <a:pt x="965" y="3030"/>
                    </a:lnTo>
                    <a:lnTo>
                      <a:pt x="939" y="3022"/>
                    </a:lnTo>
                    <a:lnTo>
                      <a:pt x="915" y="3010"/>
                    </a:lnTo>
                    <a:lnTo>
                      <a:pt x="881" y="2983"/>
                    </a:lnTo>
                    <a:lnTo>
                      <a:pt x="850" y="2953"/>
                    </a:lnTo>
                    <a:lnTo>
                      <a:pt x="825" y="2922"/>
                    </a:lnTo>
                    <a:lnTo>
                      <a:pt x="780" y="2904"/>
                    </a:lnTo>
                    <a:lnTo>
                      <a:pt x="741" y="2886"/>
                    </a:lnTo>
                    <a:lnTo>
                      <a:pt x="707" y="2866"/>
                    </a:lnTo>
                    <a:lnTo>
                      <a:pt x="680" y="2844"/>
                    </a:lnTo>
                    <a:lnTo>
                      <a:pt x="657" y="2823"/>
                    </a:lnTo>
                    <a:lnTo>
                      <a:pt x="639" y="2800"/>
                    </a:lnTo>
                    <a:lnTo>
                      <a:pt x="626" y="2779"/>
                    </a:lnTo>
                    <a:lnTo>
                      <a:pt x="614" y="2757"/>
                    </a:lnTo>
                    <a:lnTo>
                      <a:pt x="607" y="2737"/>
                    </a:lnTo>
                    <a:lnTo>
                      <a:pt x="602" y="2718"/>
                    </a:lnTo>
                    <a:lnTo>
                      <a:pt x="599" y="2701"/>
                    </a:lnTo>
                    <a:lnTo>
                      <a:pt x="598" y="2685"/>
                    </a:lnTo>
                    <a:lnTo>
                      <a:pt x="598" y="2685"/>
                    </a:lnTo>
                    <a:lnTo>
                      <a:pt x="598" y="2682"/>
                    </a:lnTo>
                    <a:lnTo>
                      <a:pt x="597" y="2671"/>
                    </a:lnTo>
                    <a:lnTo>
                      <a:pt x="596" y="2653"/>
                    </a:lnTo>
                    <a:lnTo>
                      <a:pt x="595" y="2631"/>
                    </a:lnTo>
                    <a:lnTo>
                      <a:pt x="594" y="2605"/>
                    </a:lnTo>
                    <a:lnTo>
                      <a:pt x="592" y="2576"/>
                    </a:lnTo>
                    <a:lnTo>
                      <a:pt x="590" y="2546"/>
                    </a:lnTo>
                    <a:lnTo>
                      <a:pt x="588" y="2515"/>
                    </a:lnTo>
                    <a:lnTo>
                      <a:pt x="587" y="2485"/>
                    </a:lnTo>
                    <a:lnTo>
                      <a:pt x="585" y="2456"/>
                    </a:lnTo>
                    <a:lnTo>
                      <a:pt x="584" y="2429"/>
                    </a:lnTo>
                    <a:lnTo>
                      <a:pt x="582" y="2406"/>
                    </a:lnTo>
                    <a:lnTo>
                      <a:pt x="536" y="2369"/>
                    </a:lnTo>
                    <a:lnTo>
                      <a:pt x="495" y="2328"/>
                    </a:lnTo>
                    <a:lnTo>
                      <a:pt x="460" y="2285"/>
                    </a:lnTo>
                    <a:lnTo>
                      <a:pt x="432" y="2240"/>
                    </a:lnTo>
                    <a:lnTo>
                      <a:pt x="408" y="2193"/>
                    </a:lnTo>
                    <a:lnTo>
                      <a:pt x="392" y="2145"/>
                    </a:lnTo>
                    <a:lnTo>
                      <a:pt x="382" y="2095"/>
                    </a:lnTo>
                    <a:lnTo>
                      <a:pt x="378" y="2044"/>
                    </a:lnTo>
                    <a:lnTo>
                      <a:pt x="376" y="2019"/>
                    </a:lnTo>
                    <a:lnTo>
                      <a:pt x="368" y="1991"/>
                    </a:lnTo>
                    <a:lnTo>
                      <a:pt x="357" y="1963"/>
                    </a:lnTo>
                    <a:lnTo>
                      <a:pt x="341" y="1933"/>
                    </a:lnTo>
                    <a:lnTo>
                      <a:pt x="320" y="1899"/>
                    </a:lnTo>
                    <a:lnTo>
                      <a:pt x="297" y="1862"/>
                    </a:lnTo>
                    <a:lnTo>
                      <a:pt x="268" y="1821"/>
                    </a:lnTo>
                    <a:lnTo>
                      <a:pt x="245" y="1788"/>
                    </a:lnTo>
                    <a:lnTo>
                      <a:pt x="222" y="1752"/>
                    </a:lnTo>
                    <a:lnTo>
                      <a:pt x="197" y="1714"/>
                    </a:lnTo>
                    <a:lnTo>
                      <a:pt x="173" y="1675"/>
                    </a:lnTo>
                    <a:lnTo>
                      <a:pt x="149" y="1633"/>
                    </a:lnTo>
                    <a:lnTo>
                      <a:pt x="125" y="1588"/>
                    </a:lnTo>
                    <a:lnTo>
                      <a:pt x="102" y="1542"/>
                    </a:lnTo>
                    <a:lnTo>
                      <a:pt x="82" y="1493"/>
                    </a:lnTo>
                    <a:lnTo>
                      <a:pt x="62" y="1440"/>
                    </a:lnTo>
                    <a:lnTo>
                      <a:pt x="45" y="1384"/>
                    </a:lnTo>
                    <a:lnTo>
                      <a:pt x="30" y="1326"/>
                    </a:lnTo>
                    <a:lnTo>
                      <a:pt x="17" y="1263"/>
                    </a:lnTo>
                    <a:lnTo>
                      <a:pt x="8" y="1197"/>
                    </a:lnTo>
                    <a:lnTo>
                      <a:pt x="3" y="1128"/>
                    </a:lnTo>
                    <a:lnTo>
                      <a:pt x="0" y="1054"/>
                    </a:lnTo>
                    <a:lnTo>
                      <a:pt x="4" y="968"/>
                    </a:lnTo>
                    <a:lnTo>
                      <a:pt x="15" y="883"/>
                    </a:lnTo>
                    <a:lnTo>
                      <a:pt x="32" y="801"/>
                    </a:lnTo>
                    <a:lnTo>
                      <a:pt x="57" y="722"/>
                    </a:lnTo>
                    <a:lnTo>
                      <a:pt x="87" y="644"/>
                    </a:lnTo>
                    <a:lnTo>
                      <a:pt x="123" y="570"/>
                    </a:lnTo>
                    <a:lnTo>
                      <a:pt x="165" y="499"/>
                    </a:lnTo>
                    <a:lnTo>
                      <a:pt x="213" y="433"/>
                    </a:lnTo>
                    <a:lnTo>
                      <a:pt x="266" y="368"/>
                    </a:lnTo>
                    <a:lnTo>
                      <a:pt x="323" y="310"/>
                    </a:lnTo>
                    <a:lnTo>
                      <a:pt x="385" y="255"/>
                    </a:lnTo>
                    <a:lnTo>
                      <a:pt x="451" y="204"/>
                    </a:lnTo>
                    <a:lnTo>
                      <a:pt x="521" y="159"/>
                    </a:lnTo>
                    <a:lnTo>
                      <a:pt x="595" y="118"/>
                    </a:lnTo>
                    <a:lnTo>
                      <a:pt x="672" y="83"/>
                    </a:lnTo>
                    <a:lnTo>
                      <a:pt x="753" y="54"/>
                    </a:lnTo>
                    <a:lnTo>
                      <a:pt x="836" y="32"/>
                    </a:lnTo>
                    <a:lnTo>
                      <a:pt x="921" y="15"/>
                    </a:lnTo>
                    <a:lnTo>
                      <a:pt x="1009" y="3"/>
                    </a:lnTo>
                    <a:lnTo>
                      <a:pt x="10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34"/>
              <p:cNvSpPr>
                <a:spLocks/>
              </p:cNvSpPr>
              <p:nvPr/>
            </p:nvSpPr>
            <p:spPr bwMode="auto">
              <a:xfrm>
                <a:off x="2525713" y="1574800"/>
                <a:ext cx="31750" cy="79375"/>
              </a:xfrm>
              <a:custGeom>
                <a:avLst/>
                <a:gdLst>
                  <a:gd name="T0" fmla="*/ 69 w 138"/>
                  <a:gd name="T1" fmla="*/ 0 h 344"/>
                  <a:gd name="T2" fmla="*/ 69 w 138"/>
                  <a:gd name="T3" fmla="*/ 0 h 344"/>
                  <a:gd name="T4" fmla="*/ 87 w 138"/>
                  <a:gd name="T5" fmla="*/ 3 h 344"/>
                  <a:gd name="T6" fmla="*/ 104 w 138"/>
                  <a:gd name="T7" fmla="*/ 9 h 344"/>
                  <a:gd name="T8" fmla="*/ 118 w 138"/>
                  <a:gd name="T9" fmla="*/ 21 h 344"/>
                  <a:gd name="T10" fmla="*/ 129 w 138"/>
                  <a:gd name="T11" fmla="*/ 34 h 344"/>
                  <a:gd name="T12" fmla="*/ 136 w 138"/>
                  <a:gd name="T13" fmla="*/ 51 h 344"/>
                  <a:gd name="T14" fmla="*/ 138 w 138"/>
                  <a:gd name="T15" fmla="*/ 69 h 344"/>
                  <a:gd name="T16" fmla="*/ 138 w 138"/>
                  <a:gd name="T17" fmla="*/ 275 h 344"/>
                  <a:gd name="T18" fmla="*/ 136 w 138"/>
                  <a:gd name="T19" fmla="*/ 294 h 344"/>
                  <a:gd name="T20" fmla="*/ 129 w 138"/>
                  <a:gd name="T21" fmla="*/ 310 h 344"/>
                  <a:gd name="T22" fmla="*/ 118 w 138"/>
                  <a:gd name="T23" fmla="*/ 325 h 344"/>
                  <a:gd name="T24" fmla="*/ 104 w 138"/>
                  <a:gd name="T25" fmla="*/ 335 h 344"/>
                  <a:gd name="T26" fmla="*/ 87 w 138"/>
                  <a:gd name="T27" fmla="*/ 342 h 344"/>
                  <a:gd name="T28" fmla="*/ 69 w 138"/>
                  <a:gd name="T29" fmla="*/ 344 h 344"/>
                  <a:gd name="T30" fmla="*/ 51 w 138"/>
                  <a:gd name="T31" fmla="*/ 342 h 344"/>
                  <a:gd name="T32" fmla="*/ 34 w 138"/>
                  <a:gd name="T33" fmla="*/ 335 h 344"/>
                  <a:gd name="T34" fmla="*/ 20 w 138"/>
                  <a:gd name="T35" fmla="*/ 325 h 344"/>
                  <a:gd name="T36" fmla="*/ 9 w 138"/>
                  <a:gd name="T37" fmla="*/ 310 h 344"/>
                  <a:gd name="T38" fmla="*/ 2 w 138"/>
                  <a:gd name="T39" fmla="*/ 294 h 344"/>
                  <a:gd name="T40" fmla="*/ 0 w 138"/>
                  <a:gd name="T41" fmla="*/ 275 h 344"/>
                  <a:gd name="T42" fmla="*/ 0 w 138"/>
                  <a:gd name="T43" fmla="*/ 69 h 344"/>
                  <a:gd name="T44" fmla="*/ 2 w 138"/>
                  <a:gd name="T45" fmla="*/ 51 h 344"/>
                  <a:gd name="T46" fmla="*/ 9 w 138"/>
                  <a:gd name="T47" fmla="*/ 34 h 344"/>
                  <a:gd name="T48" fmla="*/ 20 w 138"/>
                  <a:gd name="T49" fmla="*/ 21 h 344"/>
                  <a:gd name="T50" fmla="*/ 34 w 138"/>
                  <a:gd name="T51" fmla="*/ 9 h 344"/>
                  <a:gd name="T52" fmla="*/ 51 w 138"/>
                  <a:gd name="T53" fmla="*/ 3 h 344"/>
                  <a:gd name="T54" fmla="*/ 69 w 138"/>
                  <a:gd name="T5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8" h="344">
                    <a:moveTo>
                      <a:pt x="69" y="0"/>
                    </a:moveTo>
                    <a:lnTo>
                      <a:pt x="69" y="0"/>
                    </a:lnTo>
                    <a:lnTo>
                      <a:pt x="87" y="3"/>
                    </a:lnTo>
                    <a:lnTo>
                      <a:pt x="104" y="9"/>
                    </a:lnTo>
                    <a:lnTo>
                      <a:pt x="118" y="21"/>
                    </a:lnTo>
                    <a:lnTo>
                      <a:pt x="129" y="34"/>
                    </a:lnTo>
                    <a:lnTo>
                      <a:pt x="136" y="51"/>
                    </a:lnTo>
                    <a:lnTo>
                      <a:pt x="138" y="69"/>
                    </a:lnTo>
                    <a:lnTo>
                      <a:pt x="138" y="275"/>
                    </a:lnTo>
                    <a:lnTo>
                      <a:pt x="136" y="294"/>
                    </a:lnTo>
                    <a:lnTo>
                      <a:pt x="129" y="310"/>
                    </a:lnTo>
                    <a:lnTo>
                      <a:pt x="118" y="325"/>
                    </a:lnTo>
                    <a:lnTo>
                      <a:pt x="104" y="335"/>
                    </a:lnTo>
                    <a:lnTo>
                      <a:pt x="87" y="342"/>
                    </a:lnTo>
                    <a:lnTo>
                      <a:pt x="69" y="344"/>
                    </a:lnTo>
                    <a:lnTo>
                      <a:pt x="51" y="342"/>
                    </a:lnTo>
                    <a:lnTo>
                      <a:pt x="34" y="335"/>
                    </a:lnTo>
                    <a:lnTo>
                      <a:pt x="20" y="325"/>
                    </a:lnTo>
                    <a:lnTo>
                      <a:pt x="9" y="310"/>
                    </a:lnTo>
                    <a:lnTo>
                      <a:pt x="2" y="294"/>
                    </a:lnTo>
                    <a:lnTo>
                      <a:pt x="0" y="275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35"/>
              <p:cNvSpPr>
                <a:spLocks/>
              </p:cNvSpPr>
              <p:nvPr/>
            </p:nvSpPr>
            <p:spPr bwMode="auto">
              <a:xfrm>
                <a:off x="2349500" y="1622425"/>
                <a:ext cx="53975" cy="71437"/>
              </a:xfrm>
              <a:custGeom>
                <a:avLst/>
                <a:gdLst>
                  <a:gd name="T0" fmla="*/ 69 w 243"/>
                  <a:gd name="T1" fmla="*/ 0 h 317"/>
                  <a:gd name="T2" fmla="*/ 87 w 243"/>
                  <a:gd name="T3" fmla="*/ 2 h 317"/>
                  <a:gd name="T4" fmla="*/ 103 w 243"/>
                  <a:gd name="T5" fmla="*/ 9 h 317"/>
                  <a:gd name="T6" fmla="*/ 118 w 243"/>
                  <a:gd name="T7" fmla="*/ 20 h 317"/>
                  <a:gd name="T8" fmla="*/ 129 w 243"/>
                  <a:gd name="T9" fmla="*/ 34 h 317"/>
                  <a:gd name="T10" fmla="*/ 233 w 243"/>
                  <a:gd name="T11" fmla="*/ 214 h 317"/>
                  <a:gd name="T12" fmla="*/ 240 w 243"/>
                  <a:gd name="T13" fmla="*/ 230 h 317"/>
                  <a:gd name="T14" fmla="*/ 243 w 243"/>
                  <a:gd name="T15" fmla="*/ 248 h 317"/>
                  <a:gd name="T16" fmla="*/ 240 w 243"/>
                  <a:gd name="T17" fmla="*/ 265 h 317"/>
                  <a:gd name="T18" fmla="*/ 233 w 243"/>
                  <a:gd name="T19" fmla="*/ 282 h 317"/>
                  <a:gd name="T20" fmla="*/ 223 w 243"/>
                  <a:gd name="T21" fmla="*/ 297 h 317"/>
                  <a:gd name="T22" fmla="*/ 209 w 243"/>
                  <a:gd name="T23" fmla="*/ 308 h 317"/>
                  <a:gd name="T24" fmla="*/ 191 w 243"/>
                  <a:gd name="T25" fmla="*/ 315 h 317"/>
                  <a:gd name="T26" fmla="*/ 173 w 243"/>
                  <a:gd name="T27" fmla="*/ 317 h 317"/>
                  <a:gd name="T28" fmla="*/ 155 w 243"/>
                  <a:gd name="T29" fmla="*/ 315 h 317"/>
                  <a:gd name="T30" fmla="*/ 139 w 243"/>
                  <a:gd name="T31" fmla="*/ 308 h 317"/>
                  <a:gd name="T32" fmla="*/ 125 w 243"/>
                  <a:gd name="T33" fmla="*/ 297 h 317"/>
                  <a:gd name="T34" fmla="*/ 113 w 243"/>
                  <a:gd name="T35" fmla="*/ 282 h 317"/>
                  <a:gd name="T36" fmla="*/ 9 w 243"/>
                  <a:gd name="T37" fmla="*/ 103 h 317"/>
                  <a:gd name="T38" fmla="*/ 2 w 243"/>
                  <a:gd name="T39" fmla="*/ 86 h 317"/>
                  <a:gd name="T40" fmla="*/ 0 w 243"/>
                  <a:gd name="T41" fmla="*/ 68 h 317"/>
                  <a:gd name="T42" fmla="*/ 2 w 243"/>
                  <a:gd name="T43" fmla="*/ 51 h 317"/>
                  <a:gd name="T44" fmla="*/ 9 w 243"/>
                  <a:gd name="T45" fmla="*/ 34 h 317"/>
                  <a:gd name="T46" fmla="*/ 20 w 243"/>
                  <a:gd name="T47" fmla="*/ 21 h 317"/>
                  <a:gd name="T48" fmla="*/ 34 w 243"/>
                  <a:gd name="T49" fmla="*/ 10 h 317"/>
                  <a:gd name="T50" fmla="*/ 52 w 243"/>
                  <a:gd name="T51" fmla="*/ 2 h 317"/>
                  <a:gd name="T52" fmla="*/ 69 w 243"/>
                  <a:gd name="T5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7">
                    <a:moveTo>
                      <a:pt x="69" y="0"/>
                    </a:moveTo>
                    <a:lnTo>
                      <a:pt x="87" y="2"/>
                    </a:lnTo>
                    <a:lnTo>
                      <a:pt x="103" y="9"/>
                    </a:lnTo>
                    <a:lnTo>
                      <a:pt x="118" y="20"/>
                    </a:lnTo>
                    <a:lnTo>
                      <a:pt x="129" y="34"/>
                    </a:lnTo>
                    <a:lnTo>
                      <a:pt x="233" y="214"/>
                    </a:lnTo>
                    <a:lnTo>
                      <a:pt x="240" y="230"/>
                    </a:lnTo>
                    <a:lnTo>
                      <a:pt x="243" y="248"/>
                    </a:lnTo>
                    <a:lnTo>
                      <a:pt x="240" y="265"/>
                    </a:lnTo>
                    <a:lnTo>
                      <a:pt x="233" y="282"/>
                    </a:lnTo>
                    <a:lnTo>
                      <a:pt x="223" y="297"/>
                    </a:lnTo>
                    <a:lnTo>
                      <a:pt x="209" y="308"/>
                    </a:lnTo>
                    <a:lnTo>
                      <a:pt x="191" y="315"/>
                    </a:lnTo>
                    <a:lnTo>
                      <a:pt x="173" y="317"/>
                    </a:lnTo>
                    <a:lnTo>
                      <a:pt x="155" y="315"/>
                    </a:lnTo>
                    <a:lnTo>
                      <a:pt x="139" y="308"/>
                    </a:lnTo>
                    <a:lnTo>
                      <a:pt x="125" y="297"/>
                    </a:lnTo>
                    <a:lnTo>
                      <a:pt x="113" y="282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68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10"/>
                    </a:lnTo>
                    <a:lnTo>
                      <a:pt x="52" y="2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36"/>
              <p:cNvSpPr>
                <a:spLocks/>
              </p:cNvSpPr>
              <p:nvPr/>
            </p:nvSpPr>
            <p:spPr bwMode="auto">
              <a:xfrm>
                <a:off x="2219325" y="1751013"/>
                <a:ext cx="71438" cy="55562"/>
              </a:xfrm>
              <a:custGeom>
                <a:avLst/>
                <a:gdLst>
                  <a:gd name="T0" fmla="*/ 69 w 319"/>
                  <a:gd name="T1" fmla="*/ 0 h 241"/>
                  <a:gd name="T2" fmla="*/ 86 w 319"/>
                  <a:gd name="T3" fmla="*/ 3 h 241"/>
                  <a:gd name="T4" fmla="*/ 104 w 319"/>
                  <a:gd name="T5" fmla="*/ 9 h 241"/>
                  <a:gd name="T6" fmla="*/ 285 w 319"/>
                  <a:gd name="T7" fmla="*/ 112 h 241"/>
                  <a:gd name="T8" fmla="*/ 299 w 319"/>
                  <a:gd name="T9" fmla="*/ 124 h 241"/>
                  <a:gd name="T10" fmla="*/ 310 w 319"/>
                  <a:gd name="T11" fmla="*/ 138 h 241"/>
                  <a:gd name="T12" fmla="*/ 316 w 319"/>
                  <a:gd name="T13" fmla="*/ 155 h 241"/>
                  <a:gd name="T14" fmla="*/ 319 w 319"/>
                  <a:gd name="T15" fmla="*/ 172 h 241"/>
                  <a:gd name="T16" fmla="*/ 316 w 319"/>
                  <a:gd name="T17" fmla="*/ 190 h 241"/>
                  <a:gd name="T18" fmla="*/ 310 w 319"/>
                  <a:gd name="T19" fmla="*/ 206 h 241"/>
                  <a:gd name="T20" fmla="*/ 298 w 319"/>
                  <a:gd name="T21" fmla="*/ 221 h 241"/>
                  <a:gd name="T22" fmla="*/ 283 w 319"/>
                  <a:gd name="T23" fmla="*/ 232 h 241"/>
                  <a:gd name="T24" fmla="*/ 266 w 319"/>
                  <a:gd name="T25" fmla="*/ 239 h 241"/>
                  <a:gd name="T26" fmla="*/ 249 w 319"/>
                  <a:gd name="T27" fmla="*/ 241 h 241"/>
                  <a:gd name="T28" fmla="*/ 231 w 319"/>
                  <a:gd name="T29" fmla="*/ 239 h 241"/>
                  <a:gd name="T30" fmla="*/ 214 w 319"/>
                  <a:gd name="T31" fmla="*/ 231 h 241"/>
                  <a:gd name="T32" fmla="*/ 34 w 319"/>
                  <a:gd name="T33" fmla="*/ 129 h 241"/>
                  <a:gd name="T34" fmla="*/ 19 w 319"/>
                  <a:gd name="T35" fmla="*/ 118 h 241"/>
                  <a:gd name="T36" fmla="*/ 9 w 319"/>
                  <a:gd name="T37" fmla="*/ 103 h 241"/>
                  <a:gd name="T38" fmla="*/ 2 w 319"/>
                  <a:gd name="T39" fmla="*/ 87 h 241"/>
                  <a:gd name="T40" fmla="*/ 0 w 319"/>
                  <a:gd name="T41" fmla="*/ 69 h 241"/>
                  <a:gd name="T42" fmla="*/ 2 w 319"/>
                  <a:gd name="T43" fmla="*/ 51 h 241"/>
                  <a:gd name="T44" fmla="*/ 9 w 319"/>
                  <a:gd name="T45" fmla="*/ 34 h 241"/>
                  <a:gd name="T46" fmla="*/ 20 w 319"/>
                  <a:gd name="T47" fmla="*/ 20 h 241"/>
                  <a:gd name="T48" fmla="*/ 35 w 319"/>
                  <a:gd name="T49" fmla="*/ 9 h 241"/>
                  <a:gd name="T50" fmla="*/ 51 w 319"/>
                  <a:gd name="T51" fmla="*/ 3 h 241"/>
                  <a:gd name="T52" fmla="*/ 69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69" y="0"/>
                    </a:moveTo>
                    <a:lnTo>
                      <a:pt x="86" y="3"/>
                    </a:lnTo>
                    <a:lnTo>
                      <a:pt x="104" y="9"/>
                    </a:lnTo>
                    <a:lnTo>
                      <a:pt x="285" y="112"/>
                    </a:lnTo>
                    <a:lnTo>
                      <a:pt x="299" y="124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6"/>
                    </a:lnTo>
                    <a:lnTo>
                      <a:pt x="298" y="221"/>
                    </a:lnTo>
                    <a:lnTo>
                      <a:pt x="283" y="232"/>
                    </a:lnTo>
                    <a:lnTo>
                      <a:pt x="266" y="239"/>
                    </a:lnTo>
                    <a:lnTo>
                      <a:pt x="249" y="241"/>
                    </a:lnTo>
                    <a:lnTo>
                      <a:pt x="231" y="239"/>
                    </a:lnTo>
                    <a:lnTo>
                      <a:pt x="214" y="231"/>
                    </a:lnTo>
                    <a:lnTo>
                      <a:pt x="34" y="129"/>
                    </a:lnTo>
                    <a:lnTo>
                      <a:pt x="19" y="118"/>
                    </a:lnTo>
                    <a:lnTo>
                      <a:pt x="9" y="103"/>
                    </a:lnTo>
                    <a:lnTo>
                      <a:pt x="2" y="87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37"/>
              <p:cNvSpPr>
                <a:spLocks/>
              </p:cNvSpPr>
              <p:nvPr/>
            </p:nvSpPr>
            <p:spPr bwMode="auto">
              <a:xfrm>
                <a:off x="2171700" y="1927225"/>
                <a:ext cx="77788" cy="31750"/>
              </a:xfrm>
              <a:custGeom>
                <a:avLst/>
                <a:gdLst>
                  <a:gd name="T0" fmla="*/ 69 w 347"/>
                  <a:gd name="T1" fmla="*/ 0 h 139"/>
                  <a:gd name="T2" fmla="*/ 278 w 347"/>
                  <a:gd name="T3" fmla="*/ 0 h 139"/>
                  <a:gd name="T4" fmla="*/ 296 w 347"/>
                  <a:gd name="T5" fmla="*/ 4 h 139"/>
                  <a:gd name="T6" fmla="*/ 313 w 347"/>
                  <a:gd name="T7" fmla="*/ 10 h 139"/>
                  <a:gd name="T8" fmla="*/ 327 w 347"/>
                  <a:gd name="T9" fmla="*/ 21 h 139"/>
                  <a:gd name="T10" fmla="*/ 338 w 347"/>
                  <a:gd name="T11" fmla="*/ 35 h 139"/>
                  <a:gd name="T12" fmla="*/ 345 w 347"/>
                  <a:gd name="T13" fmla="*/ 51 h 139"/>
                  <a:gd name="T14" fmla="*/ 347 w 347"/>
                  <a:gd name="T15" fmla="*/ 70 h 139"/>
                  <a:gd name="T16" fmla="*/ 345 w 347"/>
                  <a:gd name="T17" fmla="*/ 88 h 139"/>
                  <a:gd name="T18" fmla="*/ 338 w 347"/>
                  <a:gd name="T19" fmla="*/ 104 h 139"/>
                  <a:gd name="T20" fmla="*/ 327 w 347"/>
                  <a:gd name="T21" fmla="*/ 119 h 139"/>
                  <a:gd name="T22" fmla="*/ 313 w 347"/>
                  <a:gd name="T23" fmla="*/ 129 h 139"/>
                  <a:gd name="T24" fmla="*/ 296 w 347"/>
                  <a:gd name="T25" fmla="*/ 137 h 139"/>
                  <a:gd name="T26" fmla="*/ 278 w 347"/>
                  <a:gd name="T27" fmla="*/ 139 h 139"/>
                  <a:gd name="T28" fmla="*/ 69 w 347"/>
                  <a:gd name="T29" fmla="*/ 139 h 139"/>
                  <a:gd name="T30" fmla="*/ 51 w 347"/>
                  <a:gd name="T31" fmla="*/ 137 h 139"/>
                  <a:gd name="T32" fmla="*/ 35 w 347"/>
                  <a:gd name="T33" fmla="*/ 129 h 139"/>
                  <a:gd name="T34" fmla="*/ 20 w 347"/>
                  <a:gd name="T35" fmla="*/ 119 h 139"/>
                  <a:gd name="T36" fmla="*/ 10 w 347"/>
                  <a:gd name="T37" fmla="*/ 104 h 139"/>
                  <a:gd name="T38" fmla="*/ 2 w 347"/>
                  <a:gd name="T39" fmla="*/ 88 h 139"/>
                  <a:gd name="T40" fmla="*/ 0 w 347"/>
                  <a:gd name="T41" fmla="*/ 70 h 139"/>
                  <a:gd name="T42" fmla="*/ 2 w 347"/>
                  <a:gd name="T43" fmla="*/ 51 h 139"/>
                  <a:gd name="T44" fmla="*/ 10 w 347"/>
                  <a:gd name="T45" fmla="*/ 35 h 139"/>
                  <a:gd name="T46" fmla="*/ 20 w 347"/>
                  <a:gd name="T47" fmla="*/ 21 h 139"/>
                  <a:gd name="T48" fmla="*/ 35 w 347"/>
                  <a:gd name="T49" fmla="*/ 10 h 139"/>
                  <a:gd name="T50" fmla="*/ 51 w 347"/>
                  <a:gd name="T51" fmla="*/ 4 h 139"/>
                  <a:gd name="T52" fmla="*/ 69 w 347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7" h="139">
                    <a:moveTo>
                      <a:pt x="69" y="0"/>
                    </a:moveTo>
                    <a:lnTo>
                      <a:pt x="278" y="0"/>
                    </a:lnTo>
                    <a:lnTo>
                      <a:pt x="296" y="4"/>
                    </a:lnTo>
                    <a:lnTo>
                      <a:pt x="313" y="10"/>
                    </a:lnTo>
                    <a:lnTo>
                      <a:pt x="327" y="21"/>
                    </a:lnTo>
                    <a:lnTo>
                      <a:pt x="338" y="35"/>
                    </a:lnTo>
                    <a:lnTo>
                      <a:pt x="345" y="51"/>
                    </a:lnTo>
                    <a:lnTo>
                      <a:pt x="347" y="70"/>
                    </a:lnTo>
                    <a:lnTo>
                      <a:pt x="345" y="88"/>
                    </a:lnTo>
                    <a:lnTo>
                      <a:pt x="338" y="104"/>
                    </a:lnTo>
                    <a:lnTo>
                      <a:pt x="327" y="119"/>
                    </a:lnTo>
                    <a:lnTo>
                      <a:pt x="313" y="129"/>
                    </a:lnTo>
                    <a:lnTo>
                      <a:pt x="296" y="137"/>
                    </a:lnTo>
                    <a:lnTo>
                      <a:pt x="278" y="139"/>
                    </a:lnTo>
                    <a:lnTo>
                      <a:pt x="69" y="139"/>
                    </a:lnTo>
                    <a:lnTo>
                      <a:pt x="51" y="137"/>
                    </a:lnTo>
                    <a:lnTo>
                      <a:pt x="35" y="129"/>
                    </a:lnTo>
                    <a:lnTo>
                      <a:pt x="20" y="119"/>
                    </a:lnTo>
                    <a:lnTo>
                      <a:pt x="10" y="104"/>
                    </a:lnTo>
                    <a:lnTo>
                      <a:pt x="2" y="88"/>
                    </a:lnTo>
                    <a:lnTo>
                      <a:pt x="0" y="70"/>
                    </a:lnTo>
                    <a:lnTo>
                      <a:pt x="2" y="51"/>
                    </a:lnTo>
                    <a:lnTo>
                      <a:pt x="10" y="35"/>
                    </a:lnTo>
                    <a:lnTo>
                      <a:pt x="20" y="21"/>
                    </a:lnTo>
                    <a:lnTo>
                      <a:pt x="35" y="10"/>
                    </a:lnTo>
                    <a:lnTo>
                      <a:pt x="51" y="4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38"/>
              <p:cNvSpPr>
                <a:spLocks/>
              </p:cNvSpPr>
              <p:nvPr/>
            </p:nvSpPr>
            <p:spPr bwMode="auto">
              <a:xfrm>
                <a:off x="2219325" y="2079625"/>
                <a:ext cx="71438" cy="55562"/>
              </a:xfrm>
              <a:custGeom>
                <a:avLst/>
                <a:gdLst>
                  <a:gd name="T0" fmla="*/ 249 w 319"/>
                  <a:gd name="T1" fmla="*/ 0 h 242"/>
                  <a:gd name="T2" fmla="*/ 268 w 319"/>
                  <a:gd name="T3" fmla="*/ 3 h 242"/>
                  <a:gd name="T4" fmla="*/ 283 w 319"/>
                  <a:gd name="T5" fmla="*/ 9 h 242"/>
                  <a:gd name="T6" fmla="*/ 298 w 319"/>
                  <a:gd name="T7" fmla="*/ 20 h 242"/>
                  <a:gd name="T8" fmla="*/ 310 w 319"/>
                  <a:gd name="T9" fmla="*/ 35 h 242"/>
                  <a:gd name="T10" fmla="*/ 316 w 319"/>
                  <a:gd name="T11" fmla="*/ 52 h 242"/>
                  <a:gd name="T12" fmla="*/ 319 w 319"/>
                  <a:gd name="T13" fmla="*/ 70 h 242"/>
                  <a:gd name="T14" fmla="*/ 316 w 319"/>
                  <a:gd name="T15" fmla="*/ 86 h 242"/>
                  <a:gd name="T16" fmla="*/ 310 w 319"/>
                  <a:gd name="T17" fmla="*/ 103 h 242"/>
                  <a:gd name="T18" fmla="*/ 298 w 319"/>
                  <a:gd name="T19" fmla="*/ 118 h 242"/>
                  <a:gd name="T20" fmla="*/ 285 w 319"/>
                  <a:gd name="T21" fmla="*/ 129 h 242"/>
                  <a:gd name="T22" fmla="*/ 104 w 319"/>
                  <a:gd name="T23" fmla="*/ 232 h 242"/>
                  <a:gd name="T24" fmla="*/ 87 w 319"/>
                  <a:gd name="T25" fmla="*/ 239 h 242"/>
                  <a:gd name="T26" fmla="*/ 69 w 319"/>
                  <a:gd name="T27" fmla="*/ 242 h 242"/>
                  <a:gd name="T28" fmla="*/ 51 w 319"/>
                  <a:gd name="T29" fmla="*/ 239 h 242"/>
                  <a:gd name="T30" fmla="*/ 35 w 319"/>
                  <a:gd name="T31" fmla="*/ 233 h 242"/>
                  <a:gd name="T32" fmla="*/ 20 w 319"/>
                  <a:gd name="T33" fmla="*/ 222 h 242"/>
                  <a:gd name="T34" fmla="*/ 9 w 319"/>
                  <a:gd name="T35" fmla="*/ 207 h 242"/>
                  <a:gd name="T36" fmla="*/ 2 w 319"/>
                  <a:gd name="T37" fmla="*/ 190 h 242"/>
                  <a:gd name="T38" fmla="*/ 0 w 319"/>
                  <a:gd name="T39" fmla="*/ 172 h 242"/>
                  <a:gd name="T40" fmla="*/ 2 w 319"/>
                  <a:gd name="T41" fmla="*/ 155 h 242"/>
                  <a:gd name="T42" fmla="*/ 9 w 319"/>
                  <a:gd name="T43" fmla="*/ 138 h 242"/>
                  <a:gd name="T44" fmla="*/ 19 w 319"/>
                  <a:gd name="T45" fmla="*/ 125 h 242"/>
                  <a:gd name="T46" fmla="*/ 34 w 319"/>
                  <a:gd name="T47" fmla="*/ 114 h 242"/>
                  <a:gd name="T48" fmla="*/ 214 w 319"/>
                  <a:gd name="T49" fmla="*/ 10 h 242"/>
                  <a:gd name="T50" fmla="*/ 232 w 319"/>
                  <a:gd name="T51" fmla="*/ 2 h 242"/>
                  <a:gd name="T52" fmla="*/ 24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249" y="0"/>
                    </a:moveTo>
                    <a:lnTo>
                      <a:pt x="268" y="3"/>
                    </a:lnTo>
                    <a:lnTo>
                      <a:pt x="283" y="9"/>
                    </a:lnTo>
                    <a:lnTo>
                      <a:pt x="298" y="20"/>
                    </a:lnTo>
                    <a:lnTo>
                      <a:pt x="310" y="35"/>
                    </a:lnTo>
                    <a:lnTo>
                      <a:pt x="316" y="52"/>
                    </a:lnTo>
                    <a:lnTo>
                      <a:pt x="319" y="70"/>
                    </a:lnTo>
                    <a:lnTo>
                      <a:pt x="316" y="86"/>
                    </a:lnTo>
                    <a:lnTo>
                      <a:pt x="310" y="103"/>
                    </a:lnTo>
                    <a:lnTo>
                      <a:pt x="298" y="118"/>
                    </a:lnTo>
                    <a:lnTo>
                      <a:pt x="285" y="129"/>
                    </a:lnTo>
                    <a:lnTo>
                      <a:pt x="104" y="232"/>
                    </a:lnTo>
                    <a:lnTo>
                      <a:pt x="87" y="239"/>
                    </a:lnTo>
                    <a:lnTo>
                      <a:pt x="69" y="242"/>
                    </a:lnTo>
                    <a:lnTo>
                      <a:pt x="51" y="239"/>
                    </a:lnTo>
                    <a:lnTo>
                      <a:pt x="35" y="233"/>
                    </a:lnTo>
                    <a:lnTo>
                      <a:pt x="20" y="222"/>
                    </a:lnTo>
                    <a:lnTo>
                      <a:pt x="9" y="207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19" y="125"/>
                    </a:lnTo>
                    <a:lnTo>
                      <a:pt x="34" y="114"/>
                    </a:lnTo>
                    <a:lnTo>
                      <a:pt x="214" y="10"/>
                    </a:lnTo>
                    <a:lnTo>
                      <a:pt x="232" y="2"/>
                    </a:lnTo>
                    <a:lnTo>
                      <a:pt x="2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39"/>
              <p:cNvSpPr>
                <a:spLocks/>
              </p:cNvSpPr>
              <p:nvPr/>
            </p:nvSpPr>
            <p:spPr bwMode="auto">
              <a:xfrm>
                <a:off x="2792413" y="2079625"/>
                <a:ext cx="71438" cy="55562"/>
              </a:xfrm>
              <a:custGeom>
                <a:avLst/>
                <a:gdLst>
                  <a:gd name="T0" fmla="*/ 69 w 319"/>
                  <a:gd name="T1" fmla="*/ 0 h 242"/>
                  <a:gd name="T2" fmla="*/ 87 w 319"/>
                  <a:gd name="T3" fmla="*/ 2 h 242"/>
                  <a:gd name="T4" fmla="*/ 104 w 319"/>
                  <a:gd name="T5" fmla="*/ 10 h 242"/>
                  <a:gd name="T6" fmla="*/ 285 w 319"/>
                  <a:gd name="T7" fmla="*/ 114 h 242"/>
                  <a:gd name="T8" fmla="*/ 299 w 319"/>
                  <a:gd name="T9" fmla="*/ 125 h 242"/>
                  <a:gd name="T10" fmla="*/ 310 w 319"/>
                  <a:gd name="T11" fmla="*/ 138 h 242"/>
                  <a:gd name="T12" fmla="*/ 316 w 319"/>
                  <a:gd name="T13" fmla="*/ 155 h 242"/>
                  <a:gd name="T14" fmla="*/ 319 w 319"/>
                  <a:gd name="T15" fmla="*/ 172 h 242"/>
                  <a:gd name="T16" fmla="*/ 316 w 319"/>
                  <a:gd name="T17" fmla="*/ 190 h 242"/>
                  <a:gd name="T18" fmla="*/ 310 w 319"/>
                  <a:gd name="T19" fmla="*/ 207 h 242"/>
                  <a:gd name="T20" fmla="*/ 298 w 319"/>
                  <a:gd name="T21" fmla="*/ 222 h 242"/>
                  <a:gd name="T22" fmla="*/ 284 w 319"/>
                  <a:gd name="T23" fmla="*/ 233 h 242"/>
                  <a:gd name="T24" fmla="*/ 268 w 319"/>
                  <a:gd name="T25" fmla="*/ 239 h 242"/>
                  <a:gd name="T26" fmla="*/ 250 w 319"/>
                  <a:gd name="T27" fmla="*/ 242 h 242"/>
                  <a:gd name="T28" fmla="*/ 231 w 319"/>
                  <a:gd name="T29" fmla="*/ 239 h 242"/>
                  <a:gd name="T30" fmla="*/ 214 w 319"/>
                  <a:gd name="T31" fmla="*/ 232 h 242"/>
                  <a:gd name="T32" fmla="*/ 34 w 319"/>
                  <a:gd name="T33" fmla="*/ 129 h 242"/>
                  <a:gd name="T34" fmla="*/ 20 w 319"/>
                  <a:gd name="T35" fmla="*/ 118 h 242"/>
                  <a:gd name="T36" fmla="*/ 9 w 319"/>
                  <a:gd name="T37" fmla="*/ 103 h 242"/>
                  <a:gd name="T38" fmla="*/ 2 w 319"/>
                  <a:gd name="T39" fmla="*/ 86 h 242"/>
                  <a:gd name="T40" fmla="*/ 0 w 319"/>
                  <a:gd name="T41" fmla="*/ 70 h 242"/>
                  <a:gd name="T42" fmla="*/ 2 w 319"/>
                  <a:gd name="T43" fmla="*/ 52 h 242"/>
                  <a:gd name="T44" fmla="*/ 9 w 319"/>
                  <a:gd name="T45" fmla="*/ 35 h 242"/>
                  <a:gd name="T46" fmla="*/ 20 w 319"/>
                  <a:gd name="T47" fmla="*/ 20 h 242"/>
                  <a:gd name="T48" fmla="*/ 35 w 319"/>
                  <a:gd name="T49" fmla="*/ 9 h 242"/>
                  <a:gd name="T50" fmla="*/ 51 w 319"/>
                  <a:gd name="T51" fmla="*/ 3 h 242"/>
                  <a:gd name="T52" fmla="*/ 6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69" y="0"/>
                    </a:moveTo>
                    <a:lnTo>
                      <a:pt x="87" y="2"/>
                    </a:lnTo>
                    <a:lnTo>
                      <a:pt x="104" y="10"/>
                    </a:lnTo>
                    <a:lnTo>
                      <a:pt x="285" y="114"/>
                    </a:lnTo>
                    <a:lnTo>
                      <a:pt x="299" y="125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7"/>
                    </a:lnTo>
                    <a:lnTo>
                      <a:pt x="298" y="222"/>
                    </a:lnTo>
                    <a:lnTo>
                      <a:pt x="284" y="233"/>
                    </a:lnTo>
                    <a:lnTo>
                      <a:pt x="268" y="239"/>
                    </a:lnTo>
                    <a:lnTo>
                      <a:pt x="250" y="242"/>
                    </a:lnTo>
                    <a:lnTo>
                      <a:pt x="231" y="239"/>
                    </a:lnTo>
                    <a:lnTo>
                      <a:pt x="214" y="232"/>
                    </a:lnTo>
                    <a:lnTo>
                      <a:pt x="34" y="129"/>
                    </a:lnTo>
                    <a:lnTo>
                      <a:pt x="20" y="118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70"/>
                    </a:lnTo>
                    <a:lnTo>
                      <a:pt x="2" y="52"/>
                    </a:lnTo>
                    <a:lnTo>
                      <a:pt x="9" y="35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40"/>
              <p:cNvSpPr>
                <a:spLocks/>
              </p:cNvSpPr>
              <p:nvPr/>
            </p:nvSpPr>
            <p:spPr bwMode="auto">
              <a:xfrm>
                <a:off x="2833688" y="1927225"/>
                <a:ext cx="77788" cy="31750"/>
              </a:xfrm>
              <a:custGeom>
                <a:avLst/>
                <a:gdLst>
                  <a:gd name="T0" fmla="*/ 70 w 348"/>
                  <a:gd name="T1" fmla="*/ 0 h 139"/>
                  <a:gd name="T2" fmla="*/ 278 w 348"/>
                  <a:gd name="T3" fmla="*/ 0 h 139"/>
                  <a:gd name="T4" fmla="*/ 297 w 348"/>
                  <a:gd name="T5" fmla="*/ 4 h 139"/>
                  <a:gd name="T6" fmla="*/ 314 w 348"/>
                  <a:gd name="T7" fmla="*/ 10 h 139"/>
                  <a:gd name="T8" fmla="*/ 327 w 348"/>
                  <a:gd name="T9" fmla="*/ 21 h 139"/>
                  <a:gd name="T10" fmla="*/ 337 w 348"/>
                  <a:gd name="T11" fmla="*/ 35 h 139"/>
                  <a:gd name="T12" fmla="*/ 345 w 348"/>
                  <a:gd name="T13" fmla="*/ 51 h 139"/>
                  <a:gd name="T14" fmla="*/ 348 w 348"/>
                  <a:gd name="T15" fmla="*/ 70 h 139"/>
                  <a:gd name="T16" fmla="*/ 345 w 348"/>
                  <a:gd name="T17" fmla="*/ 88 h 139"/>
                  <a:gd name="T18" fmla="*/ 337 w 348"/>
                  <a:gd name="T19" fmla="*/ 104 h 139"/>
                  <a:gd name="T20" fmla="*/ 327 w 348"/>
                  <a:gd name="T21" fmla="*/ 119 h 139"/>
                  <a:gd name="T22" fmla="*/ 314 w 348"/>
                  <a:gd name="T23" fmla="*/ 129 h 139"/>
                  <a:gd name="T24" fmla="*/ 297 w 348"/>
                  <a:gd name="T25" fmla="*/ 137 h 139"/>
                  <a:gd name="T26" fmla="*/ 278 w 348"/>
                  <a:gd name="T27" fmla="*/ 139 h 139"/>
                  <a:gd name="T28" fmla="*/ 70 w 348"/>
                  <a:gd name="T29" fmla="*/ 139 h 139"/>
                  <a:gd name="T30" fmla="*/ 52 w 348"/>
                  <a:gd name="T31" fmla="*/ 137 h 139"/>
                  <a:gd name="T32" fmla="*/ 34 w 348"/>
                  <a:gd name="T33" fmla="*/ 129 h 139"/>
                  <a:gd name="T34" fmla="*/ 21 w 348"/>
                  <a:gd name="T35" fmla="*/ 119 h 139"/>
                  <a:gd name="T36" fmla="*/ 10 w 348"/>
                  <a:gd name="T37" fmla="*/ 104 h 139"/>
                  <a:gd name="T38" fmla="*/ 3 w 348"/>
                  <a:gd name="T39" fmla="*/ 88 h 139"/>
                  <a:gd name="T40" fmla="*/ 0 w 348"/>
                  <a:gd name="T41" fmla="*/ 70 h 139"/>
                  <a:gd name="T42" fmla="*/ 3 w 348"/>
                  <a:gd name="T43" fmla="*/ 51 h 139"/>
                  <a:gd name="T44" fmla="*/ 10 w 348"/>
                  <a:gd name="T45" fmla="*/ 35 h 139"/>
                  <a:gd name="T46" fmla="*/ 21 w 348"/>
                  <a:gd name="T47" fmla="*/ 21 h 139"/>
                  <a:gd name="T48" fmla="*/ 34 w 348"/>
                  <a:gd name="T49" fmla="*/ 10 h 139"/>
                  <a:gd name="T50" fmla="*/ 52 w 348"/>
                  <a:gd name="T51" fmla="*/ 4 h 139"/>
                  <a:gd name="T52" fmla="*/ 70 w 34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8" h="139">
                    <a:moveTo>
                      <a:pt x="70" y="0"/>
                    </a:moveTo>
                    <a:lnTo>
                      <a:pt x="278" y="0"/>
                    </a:lnTo>
                    <a:lnTo>
                      <a:pt x="297" y="4"/>
                    </a:lnTo>
                    <a:lnTo>
                      <a:pt x="314" y="10"/>
                    </a:lnTo>
                    <a:lnTo>
                      <a:pt x="327" y="21"/>
                    </a:lnTo>
                    <a:lnTo>
                      <a:pt x="337" y="35"/>
                    </a:lnTo>
                    <a:lnTo>
                      <a:pt x="345" y="51"/>
                    </a:lnTo>
                    <a:lnTo>
                      <a:pt x="348" y="70"/>
                    </a:lnTo>
                    <a:lnTo>
                      <a:pt x="345" y="88"/>
                    </a:lnTo>
                    <a:lnTo>
                      <a:pt x="337" y="104"/>
                    </a:lnTo>
                    <a:lnTo>
                      <a:pt x="327" y="119"/>
                    </a:lnTo>
                    <a:lnTo>
                      <a:pt x="314" y="129"/>
                    </a:lnTo>
                    <a:lnTo>
                      <a:pt x="297" y="137"/>
                    </a:lnTo>
                    <a:lnTo>
                      <a:pt x="278" y="139"/>
                    </a:lnTo>
                    <a:lnTo>
                      <a:pt x="70" y="139"/>
                    </a:lnTo>
                    <a:lnTo>
                      <a:pt x="52" y="137"/>
                    </a:lnTo>
                    <a:lnTo>
                      <a:pt x="34" y="129"/>
                    </a:lnTo>
                    <a:lnTo>
                      <a:pt x="21" y="119"/>
                    </a:lnTo>
                    <a:lnTo>
                      <a:pt x="10" y="104"/>
                    </a:lnTo>
                    <a:lnTo>
                      <a:pt x="3" y="88"/>
                    </a:lnTo>
                    <a:lnTo>
                      <a:pt x="0" y="70"/>
                    </a:lnTo>
                    <a:lnTo>
                      <a:pt x="3" y="51"/>
                    </a:lnTo>
                    <a:lnTo>
                      <a:pt x="10" y="35"/>
                    </a:lnTo>
                    <a:lnTo>
                      <a:pt x="21" y="21"/>
                    </a:lnTo>
                    <a:lnTo>
                      <a:pt x="34" y="10"/>
                    </a:lnTo>
                    <a:lnTo>
                      <a:pt x="52" y="4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41"/>
              <p:cNvSpPr>
                <a:spLocks/>
              </p:cNvSpPr>
              <p:nvPr/>
            </p:nvSpPr>
            <p:spPr bwMode="auto">
              <a:xfrm>
                <a:off x="2792413" y="1751013"/>
                <a:ext cx="71438" cy="55562"/>
              </a:xfrm>
              <a:custGeom>
                <a:avLst/>
                <a:gdLst>
                  <a:gd name="T0" fmla="*/ 250 w 319"/>
                  <a:gd name="T1" fmla="*/ 0 h 241"/>
                  <a:gd name="T2" fmla="*/ 268 w 319"/>
                  <a:gd name="T3" fmla="*/ 3 h 241"/>
                  <a:gd name="T4" fmla="*/ 284 w 319"/>
                  <a:gd name="T5" fmla="*/ 9 h 241"/>
                  <a:gd name="T6" fmla="*/ 298 w 319"/>
                  <a:gd name="T7" fmla="*/ 20 h 241"/>
                  <a:gd name="T8" fmla="*/ 310 w 319"/>
                  <a:gd name="T9" fmla="*/ 34 h 241"/>
                  <a:gd name="T10" fmla="*/ 316 w 319"/>
                  <a:gd name="T11" fmla="*/ 51 h 241"/>
                  <a:gd name="T12" fmla="*/ 319 w 319"/>
                  <a:gd name="T13" fmla="*/ 69 h 241"/>
                  <a:gd name="T14" fmla="*/ 316 w 319"/>
                  <a:gd name="T15" fmla="*/ 87 h 241"/>
                  <a:gd name="T16" fmla="*/ 310 w 319"/>
                  <a:gd name="T17" fmla="*/ 103 h 241"/>
                  <a:gd name="T18" fmla="*/ 299 w 319"/>
                  <a:gd name="T19" fmla="*/ 118 h 241"/>
                  <a:gd name="T20" fmla="*/ 285 w 319"/>
                  <a:gd name="T21" fmla="*/ 129 h 241"/>
                  <a:gd name="T22" fmla="*/ 104 w 319"/>
                  <a:gd name="T23" fmla="*/ 231 h 241"/>
                  <a:gd name="T24" fmla="*/ 87 w 319"/>
                  <a:gd name="T25" fmla="*/ 239 h 241"/>
                  <a:gd name="T26" fmla="*/ 69 w 319"/>
                  <a:gd name="T27" fmla="*/ 241 h 241"/>
                  <a:gd name="T28" fmla="*/ 52 w 319"/>
                  <a:gd name="T29" fmla="*/ 239 h 241"/>
                  <a:gd name="T30" fmla="*/ 35 w 319"/>
                  <a:gd name="T31" fmla="*/ 232 h 241"/>
                  <a:gd name="T32" fmla="*/ 20 w 319"/>
                  <a:gd name="T33" fmla="*/ 221 h 241"/>
                  <a:gd name="T34" fmla="*/ 9 w 319"/>
                  <a:gd name="T35" fmla="*/ 206 h 241"/>
                  <a:gd name="T36" fmla="*/ 2 w 319"/>
                  <a:gd name="T37" fmla="*/ 190 h 241"/>
                  <a:gd name="T38" fmla="*/ 0 w 319"/>
                  <a:gd name="T39" fmla="*/ 172 h 241"/>
                  <a:gd name="T40" fmla="*/ 2 w 319"/>
                  <a:gd name="T41" fmla="*/ 155 h 241"/>
                  <a:gd name="T42" fmla="*/ 9 w 319"/>
                  <a:gd name="T43" fmla="*/ 138 h 241"/>
                  <a:gd name="T44" fmla="*/ 20 w 319"/>
                  <a:gd name="T45" fmla="*/ 124 h 241"/>
                  <a:gd name="T46" fmla="*/ 34 w 319"/>
                  <a:gd name="T47" fmla="*/ 112 h 241"/>
                  <a:gd name="T48" fmla="*/ 214 w 319"/>
                  <a:gd name="T49" fmla="*/ 9 h 241"/>
                  <a:gd name="T50" fmla="*/ 233 w 319"/>
                  <a:gd name="T51" fmla="*/ 3 h 241"/>
                  <a:gd name="T52" fmla="*/ 250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250" y="0"/>
                    </a:moveTo>
                    <a:lnTo>
                      <a:pt x="268" y="3"/>
                    </a:lnTo>
                    <a:lnTo>
                      <a:pt x="284" y="9"/>
                    </a:lnTo>
                    <a:lnTo>
                      <a:pt x="298" y="20"/>
                    </a:lnTo>
                    <a:lnTo>
                      <a:pt x="310" y="34"/>
                    </a:lnTo>
                    <a:lnTo>
                      <a:pt x="316" y="51"/>
                    </a:lnTo>
                    <a:lnTo>
                      <a:pt x="319" y="69"/>
                    </a:lnTo>
                    <a:lnTo>
                      <a:pt x="316" y="87"/>
                    </a:lnTo>
                    <a:lnTo>
                      <a:pt x="310" y="103"/>
                    </a:lnTo>
                    <a:lnTo>
                      <a:pt x="299" y="118"/>
                    </a:lnTo>
                    <a:lnTo>
                      <a:pt x="285" y="129"/>
                    </a:lnTo>
                    <a:lnTo>
                      <a:pt x="104" y="231"/>
                    </a:lnTo>
                    <a:lnTo>
                      <a:pt x="87" y="239"/>
                    </a:lnTo>
                    <a:lnTo>
                      <a:pt x="69" y="241"/>
                    </a:lnTo>
                    <a:lnTo>
                      <a:pt x="52" y="239"/>
                    </a:lnTo>
                    <a:lnTo>
                      <a:pt x="35" y="232"/>
                    </a:lnTo>
                    <a:lnTo>
                      <a:pt x="20" y="221"/>
                    </a:lnTo>
                    <a:lnTo>
                      <a:pt x="9" y="206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20" y="124"/>
                    </a:lnTo>
                    <a:lnTo>
                      <a:pt x="34" y="112"/>
                    </a:lnTo>
                    <a:lnTo>
                      <a:pt x="214" y="9"/>
                    </a:lnTo>
                    <a:lnTo>
                      <a:pt x="233" y="3"/>
                    </a:lnTo>
                    <a:lnTo>
                      <a:pt x="2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42"/>
              <p:cNvSpPr>
                <a:spLocks/>
              </p:cNvSpPr>
              <p:nvPr/>
            </p:nvSpPr>
            <p:spPr bwMode="auto">
              <a:xfrm>
                <a:off x="2679700" y="1622425"/>
                <a:ext cx="55563" cy="71437"/>
              </a:xfrm>
              <a:custGeom>
                <a:avLst/>
                <a:gdLst>
                  <a:gd name="T0" fmla="*/ 172 w 243"/>
                  <a:gd name="T1" fmla="*/ 0 h 316"/>
                  <a:gd name="T2" fmla="*/ 191 w 243"/>
                  <a:gd name="T3" fmla="*/ 2 h 316"/>
                  <a:gd name="T4" fmla="*/ 208 w 243"/>
                  <a:gd name="T5" fmla="*/ 10 h 316"/>
                  <a:gd name="T6" fmla="*/ 222 w 243"/>
                  <a:gd name="T7" fmla="*/ 21 h 316"/>
                  <a:gd name="T8" fmla="*/ 234 w 243"/>
                  <a:gd name="T9" fmla="*/ 34 h 316"/>
                  <a:gd name="T10" fmla="*/ 241 w 243"/>
                  <a:gd name="T11" fmla="*/ 51 h 316"/>
                  <a:gd name="T12" fmla="*/ 243 w 243"/>
                  <a:gd name="T13" fmla="*/ 68 h 316"/>
                  <a:gd name="T14" fmla="*/ 241 w 243"/>
                  <a:gd name="T15" fmla="*/ 86 h 316"/>
                  <a:gd name="T16" fmla="*/ 234 w 243"/>
                  <a:gd name="T17" fmla="*/ 103 h 316"/>
                  <a:gd name="T18" fmla="*/ 129 w 243"/>
                  <a:gd name="T19" fmla="*/ 282 h 316"/>
                  <a:gd name="T20" fmla="*/ 118 w 243"/>
                  <a:gd name="T21" fmla="*/ 297 h 316"/>
                  <a:gd name="T22" fmla="*/ 103 w 243"/>
                  <a:gd name="T23" fmla="*/ 308 h 316"/>
                  <a:gd name="T24" fmla="*/ 87 w 243"/>
                  <a:gd name="T25" fmla="*/ 314 h 316"/>
                  <a:gd name="T26" fmla="*/ 69 w 243"/>
                  <a:gd name="T27" fmla="*/ 316 h 316"/>
                  <a:gd name="T28" fmla="*/ 52 w 243"/>
                  <a:gd name="T29" fmla="*/ 314 h 316"/>
                  <a:gd name="T30" fmla="*/ 35 w 243"/>
                  <a:gd name="T31" fmla="*/ 307 h 316"/>
                  <a:gd name="T32" fmla="*/ 19 w 243"/>
                  <a:gd name="T33" fmla="*/ 296 h 316"/>
                  <a:gd name="T34" fmla="*/ 9 w 243"/>
                  <a:gd name="T35" fmla="*/ 282 h 316"/>
                  <a:gd name="T36" fmla="*/ 2 w 243"/>
                  <a:gd name="T37" fmla="*/ 265 h 316"/>
                  <a:gd name="T38" fmla="*/ 0 w 243"/>
                  <a:gd name="T39" fmla="*/ 248 h 316"/>
                  <a:gd name="T40" fmla="*/ 2 w 243"/>
                  <a:gd name="T41" fmla="*/ 230 h 316"/>
                  <a:gd name="T42" fmla="*/ 9 w 243"/>
                  <a:gd name="T43" fmla="*/ 214 h 316"/>
                  <a:gd name="T44" fmla="*/ 113 w 243"/>
                  <a:gd name="T45" fmla="*/ 34 h 316"/>
                  <a:gd name="T46" fmla="*/ 125 w 243"/>
                  <a:gd name="T47" fmla="*/ 20 h 316"/>
                  <a:gd name="T48" fmla="*/ 140 w 243"/>
                  <a:gd name="T49" fmla="*/ 9 h 316"/>
                  <a:gd name="T50" fmla="*/ 155 w 243"/>
                  <a:gd name="T51" fmla="*/ 2 h 316"/>
                  <a:gd name="T52" fmla="*/ 172 w 243"/>
                  <a:gd name="T53" fmla="*/ 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6">
                    <a:moveTo>
                      <a:pt x="172" y="0"/>
                    </a:moveTo>
                    <a:lnTo>
                      <a:pt x="191" y="2"/>
                    </a:lnTo>
                    <a:lnTo>
                      <a:pt x="208" y="10"/>
                    </a:lnTo>
                    <a:lnTo>
                      <a:pt x="222" y="21"/>
                    </a:lnTo>
                    <a:lnTo>
                      <a:pt x="234" y="34"/>
                    </a:lnTo>
                    <a:lnTo>
                      <a:pt x="241" y="51"/>
                    </a:lnTo>
                    <a:lnTo>
                      <a:pt x="243" y="68"/>
                    </a:lnTo>
                    <a:lnTo>
                      <a:pt x="241" y="86"/>
                    </a:lnTo>
                    <a:lnTo>
                      <a:pt x="234" y="103"/>
                    </a:lnTo>
                    <a:lnTo>
                      <a:pt x="129" y="282"/>
                    </a:lnTo>
                    <a:lnTo>
                      <a:pt x="118" y="297"/>
                    </a:lnTo>
                    <a:lnTo>
                      <a:pt x="103" y="308"/>
                    </a:lnTo>
                    <a:lnTo>
                      <a:pt x="87" y="314"/>
                    </a:lnTo>
                    <a:lnTo>
                      <a:pt x="69" y="316"/>
                    </a:lnTo>
                    <a:lnTo>
                      <a:pt x="52" y="314"/>
                    </a:lnTo>
                    <a:lnTo>
                      <a:pt x="35" y="307"/>
                    </a:lnTo>
                    <a:lnTo>
                      <a:pt x="19" y="296"/>
                    </a:lnTo>
                    <a:lnTo>
                      <a:pt x="9" y="282"/>
                    </a:lnTo>
                    <a:lnTo>
                      <a:pt x="2" y="265"/>
                    </a:lnTo>
                    <a:lnTo>
                      <a:pt x="0" y="248"/>
                    </a:lnTo>
                    <a:lnTo>
                      <a:pt x="2" y="230"/>
                    </a:lnTo>
                    <a:lnTo>
                      <a:pt x="9" y="214"/>
                    </a:lnTo>
                    <a:lnTo>
                      <a:pt x="113" y="34"/>
                    </a:lnTo>
                    <a:lnTo>
                      <a:pt x="125" y="20"/>
                    </a:lnTo>
                    <a:lnTo>
                      <a:pt x="140" y="9"/>
                    </a:lnTo>
                    <a:lnTo>
                      <a:pt x="155" y="2"/>
                    </a:lnTo>
                    <a:lnTo>
                      <a:pt x="1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43"/>
              <p:cNvSpPr>
                <a:spLocks/>
              </p:cNvSpPr>
              <p:nvPr/>
            </p:nvSpPr>
            <p:spPr bwMode="auto">
              <a:xfrm>
                <a:off x="2503488" y="1811338"/>
                <a:ext cx="76200" cy="242887"/>
              </a:xfrm>
              <a:custGeom>
                <a:avLst/>
                <a:gdLst>
                  <a:gd name="T0" fmla="*/ 167 w 334"/>
                  <a:gd name="T1" fmla="*/ 0 h 1073"/>
                  <a:gd name="T2" fmla="*/ 201 w 334"/>
                  <a:gd name="T3" fmla="*/ 2 h 1073"/>
                  <a:gd name="T4" fmla="*/ 230 w 334"/>
                  <a:gd name="T5" fmla="*/ 8 h 1073"/>
                  <a:gd name="T6" fmla="*/ 258 w 334"/>
                  <a:gd name="T7" fmla="*/ 18 h 1073"/>
                  <a:gd name="T8" fmla="*/ 280 w 334"/>
                  <a:gd name="T9" fmla="*/ 33 h 1073"/>
                  <a:gd name="T10" fmla="*/ 300 w 334"/>
                  <a:gd name="T11" fmla="*/ 51 h 1073"/>
                  <a:gd name="T12" fmla="*/ 314 w 334"/>
                  <a:gd name="T13" fmla="*/ 72 h 1073"/>
                  <a:gd name="T14" fmla="*/ 326 w 334"/>
                  <a:gd name="T15" fmla="*/ 98 h 1073"/>
                  <a:gd name="T16" fmla="*/ 331 w 334"/>
                  <a:gd name="T17" fmla="*/ 128 h 1073"/>
                  <a:gd name="T18" fmla="*/ 334 w 334"/>
                  <a:gd name="T19" fmla="*/ 162 h 1073"/>
                  <a:gd name="T20" fmla="*/ 334 w 334"/>
                  <a:gd name="T21" fmla="*/ 406 h 1073"/>
                  <a:gd name="T22" fmla="*/ 332 w 334"/>
                  <a:gd name="T23" fmla="*/ 438 h 1073"/>
                  <a:gd name="T24" fmla="*/ 329 w 334"/>
                  <a:gd name="T25" fmla="*/ 471 h 1073"/>
                  <a:gd name="T26" fmla="*/ 326 w 334"/>
                  <a:gd name="T27" fmla="*/ 505 h 1073"/>
                  <a:gd name="T28" fmla="*/ 260 w 334"/>
                  <a:gd name="T29" fmla="*/ 996 h 1073"/>
                  <a:gd name="T30" fmla="*/ 255 w 334"/>
                  <a:gd name="T31" fmla="*/ 1019 h 1073"/>
                  <a:gd name="T32" fmla="*/ 247 w 334"/>
                  <a:gd name="T33" fmla="*/ 1039 h 1073"/>
                  <a:gd name="T34" fmla="*/ 237 w 334"/>
                  <a:gd name="T35" fmla="*/ 1052 h 1073"/>
                  <a:gd name="T36" fmla="*/ 224 w 334"/>
                  <a:gd name="T37" fmla="*/ 1062 h 1073"/>
                  <a:gd name="T38" fmla="*/ 208 w 334"/>
                  <a:gd name="T39" fmla="*/ 1069 h 1073"/>
                  <a:gd name="T40" fmla="*/ 188 w 334"/>
                  <a:gd name="T41" fmla="*/ 1072 h 1073"/>
                  <a:gd name="T42" fmla="*/ 167 w 334"/>
                  <a:gd name="T43" fmla="*/ 1073 h 1073"/>
                  <a:gd name="T44" fmla="*/ 145 w 334"/>
                  <a:gd name="T45" fmla="*/ 1072 h 1073"/>
                  <a:gd name="T46" fmla="*/ 126 w 334"/>
                  <a:gd name="T47" fmla="*/ 1069 h 1073"/>
                  <a:gd name="T48" fmla="*/ 110 w 334"/>
                  <a:gd name="T49" fmla="*/ 1062 h 1073"/>
                  <a:gd name="T50" fmla="*/ 96 w 334"/>
                  <a:gd name="T51" fmla="*/ 1052 h 1073"/>
                  <a:gd name="T52" fmla="*/ 86 w 334"/>
                  <a:gd name="T53" fmla="*/ 1039 h 1073"/>
                  <a:gd name="T54" fmla="*/ 78 w 334"/>
                  <a:gd name="T55" fmla="*/ 1019 h 1073"/>
                  <a:gd name="T56" fmla="*/ 74 w 334"/>
                  <a:gd name="T57" fmla="*/ 996 h 1073"/>
                  <a:gd name="T58" fmla="*/ 8 w 334"/>
                  <a:gd name="T59" fmla="*/ 505 h 1073"/>
                  <a:gd name="T60" fmla="*/ 5 w 334"/>
                  <a:gd name="T61" fmla="*/ 471 h 1073"/>
                  <a:gd name="T62" fmla="*/ 1 w 334"/>
                  <a:gd name="T63" fmla="*/ 438 h 1073"/>
                  <a:gd name="T64" fmla="*/ 0 w 334"/>
                  <a:gd name="T65" fmla="*/ 406 h 1073"/>
                  <a:gd name="T66" fmla="*/ 0 w 334"/>
                  <a:gd name="T67" fmla="*/ 162 h 1073"/>
                  <a:gd name="T68" fmla="*/ 2 w 334"/>
                  <a:gd name="T69" fmla="*/ 128 h 1073"/>
                  <a:gd name="T70" fmla="*/ 8 w 334"/>
                  <a:gd name="T71" fmla="*/ 98 h 1073"/>
                  <a:gd name="T72" fmla="*/ 19 w 334"/>
                  <a:gd name="T73" fmla="*/ 72 h 1073"/>
                  <a:gd name="T74" fmla="*/ 34 w 334"/>
                  <a:gd name="T75" fmla="*/ 51 h 1073"/>
                  <a:gd name="T76" fmla="*/ 53 w 334"/>
                  <a:gd name="T77" fmla="*/ 33 h 1073"/>
                  <a:gd name="T78" fmla="*/ 76 w 334"/>
                  <a:gd name="T79" fmla="*/ 18 h 1073"/>
                  <a:gd name="T80" fmla="*/ 103 w 334"/>
                  <a:gd name="T81" fmla="*/ 8 h 1073"/>
                  <a:gd name="T82" fmla="*/ 133 w 334"/>
                  <a:gd name="T83" fmla="*/ 2 h 1073"/>
                  <a:gd name="T84" fmla="*/ 167 w 334"/>
                  <a:gd name="T85" fmla="*/ 0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4" h="1073">
                    <a:moveTo>
                      <a:pt x="167" y="0"/>
                    </a:moveTo>
                    <a:lnTo>
                      <a:pt x="201" y="2"/>
                    </a:lnTo>
                    <a:lnTo>
                      <a:pt x="230" y="8"/>
                    </a:lnTo>
                    <a:lnTo>
                      <a:pt x="258" y="18"/>
                    </a:lnTo>
                    <a:lnTo>
                      <a:pt x="280" y="33"/>
                    </a:lnTo>
                    <a:lnTo>
                      <a:pt x="300" y="51"/>
                    </a:lnTo>
                    <a:lnTo>
                      <a:pt x="314" y="72"/>
                    </a:lnTo>
                    <a:lnTo>
                      <a:pt x="326" y="98"/>
                    </a:lnTo>
                    <a:lnTo>
                      <a:pt x="331" y="128"/>
                    </a:lnTo>
                    <a:lnTo>
                      <a:pt x="334" y="162"/>
                    </a:lnTo>
                    <a:lnTo>
                      <a:pt x="334" y="406"/>
                    </a:lnTo>
                    <a:lnTo>
                      <a:pt x="332" y="438"/>
                    </a:lnTo>
                    <a:lnTo>
                      <a:pt x="329" y="471"/>
                    </a:lnTo>
                    <a:lnTo>
                      <a:pt x="326" y="505"/>
                    </a:lnTo>
                    <a:lnTo>
                      <a:pt x="260" y="996"/>
                    </a:lnTo>
                    <a:lnTo>
                      <a:pt x="255" y="1019"/>
                    </a:lnTo>
                    <a:lnTo>
                      <a:pt x="247" y="1039"/>
                    </a:lnTo>
                    <a:lnTo>
                      <a:pt x="237" y="1052"/>
                    </a:lnTo>
                    <a:lnTo>
                      <a:pt x="224" y="1062"/>
                    </a:lnTo>
                    <a:lnTo>
                      <a:pt x="208" y="1069"/>
                    </a:lnTo>
                    <a:lnTo>
                      <a:pt x="188" y="1072"/>
                    </a:lnTo>
                    <a:lnTo>
                      <a:pt x="167" y="1073"/>
                    </a:lnTo>
                    <a:lnTo>
                      <a:pt x="145" y="1072"/>
                    </a:lnTo>
                    <a:lnTo>
                      <a:pt x="126" y="1069"/>
                    </a:lnTo>
                    <a:lnTo>
                      <a:pt x="110" y="1062"/>
                    </a:lnTo>
                    <a:lnTo>
                      <a:pt x="96" y="1052"/>
                    </a:lnTo>
                    <a:lnTo>
                      <a:pt x="86" y="1039"/>
                    </a:lnTo>
                    <a:lnTo>
                      <a:pt x="78" y="1019"/>
                    </a:lnTo>
                    <a:lnTo>
                      <a:pt x="74" y="996"/>
                    </a:lnTo>
                    <a:lnTo>
                      <a:pt x="8" y="505"/>
                    </a:lnTo>
                    <a:lnTo>
                      <a:pt x="5" y="471"/>
                    </a:lnTo>
                    <a:lnTo>
                      <a:pt x="1" y="438"/>
                    </a:lnTo>
                    <a:lnTo>
                      <a:pt x="0" y="406"/>
                    </a:lnTo>
                    <a:lnTo>
                      <a:pt x="0" y="162"/>
                    </a:lnTo>
                    <a:lnTo>
                      <a:pt x="2" y="128"/>
                    </a:lnTo>
                    <a:lnTo>
                      <a:pt x="8" y="98"/>
                    </a:lnTo>
                    <a:lnTo>
                      <a:pt x="19" y="72"/>
                    </a:lnTo>
                    <a:lnTo>
                      <a:pt x="34" y="51"/>
                    </a:lnTo>
                    <a:lnTo>
                      <a:pt x="53" y="33"/>
                    </a:lnTo>
                    <a:lnTo>
                      <a:pt x="76" y="18"/>
                    </a:lnTo>
                    <a:lnTo>
                      <a:pt x="103" y="8"/>
                    </a:lnTo>
                    <a:lnTo>
                      <a:pt x="133" y="2"/>
                    </a:lnTo>
                    <a:lnTo>
                      <a:pt x="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44"/>
              <p:cNvSpPr>
                <a:spLocks/>
              </p:cNvSpPr>
              <p:nvPr/>
            </p:nvSpPr>
            <p:spPr bwMode="auto">
              <a:xfrm>
                <a:off x="2501900" y="2085975"/>
                <a:ext cx="79375" cy="77787"/>
              </a:xfrm>
              <a:custGeom>
                <a:avLst/>
                <a:gdLst>
                  <a:gd name="T0" fmla="*/ 174 w 347"/>
                  <a:gd name="T1" fmla="*/ 0 h 344"/>
                  <a:gd name="T2" fmla="*/ 209 w 347"/>
                  <a:gd name="T3" fmla="*/ 4 h 344"/>
                  <a:gd name="T4" fmla="*/ 241 w 347"/>
                  <a:gd name="T5" fmla="*/ 14 h 344"/>
                  <a:gd name="T6" fmla="*/ 270 w 347"/>
                  <a:gd name="T7" fmla="*/ 30 h 344"/>
                  <a:gd name="T8" fmla="*/ 296 w 347"/>
                  <a:gd name="T9" fmla="*/ 50 h 344"/>
                  <a:gd name="T10" fmla="*/ 318 w 347"/>
                  <a:gd name="T11" fmla="*/ 76 h 344"/>
                  <a:gd name="T12" fmla="*/ 334 w 347"/>
                  <a:gd name="T13" fmla="*/ 106 h 344"/>
                  <a:gd name="T14" fmla="*/ 344 w 347"/>
                  <a:gd name="T15" fmla="*/ 138 h 344"/>
                  <a:gd name="T16" fmla="*/ 347 w 347"/>
                  <a:gd name="T17" fmla="*/ 172 h 344"/>
                  <a:gd name="T18" fmla="*/ 344 w 347"/>
                  <a:gd name="T19" fmla="*/ 207 h 344"/>
                  <a:gd name="T20" fmla="*/ 334 w 347"/>
                  <a:gd name="T21" fmla="*/ 240 h 344"/>
                  <a:gd name="T22" fmla="*/ 318 w 347"/>
                  <a:gd name="T23" fmla="*/ 269 h 344"/>
                  <a:gd name="T24" fmla="*/ 296 w 347"/>
                  <a:gd name="T25" fmla="*/ 294 h 344"/>
                  <a:gd name="T26" fmla="*/ 270 w 347"/>
                  <a:gd name="T27" fmla="*/ 315 h 344"/>
                  <a:gd name="T28" fmla="*/ 241 w 347"/>
                  <a:gd name="T29" fmla="*/ 331 h 344"/>
                  <a:gd name="T30" fmla="*/ 209 w 347"/>
                  <a:gd name="T31" fmla="*/ 341 h 344"/>
                  <a:gd name="T32" fmla="*/ 174 w 347"/>
                  <a:gd name="T33" fmla="*/ 344 h 344"/>
                  <a:gd name="T34" fmla="*/ 139 w 347"/>
                  <a:gd name="T35" fmla="*/ 341 h 344"/>
                  <a:gd name="T36" fmla="*/ 107 w 347"/>
                  <a:gd name="T37" fmla="*/ 331 h 344"/>
                  <a:gd name="T38" fmla="*/ 77 w 347"/>
                  <a:gd name="T39" fmla="*/ 315 h 344"/>
                  <a:gd name="T40" fmla="*/ 51 w 347"/>
                  <a:gd name="T41" fmla="*/ 294 h 344"/>
                  <a:gd name="T42" fmla="*/ 30 w 347"/>
                  <a:gd name="T43" fmla="*/ 269 h 344"/>
                  <a:gd name="T44" fmla="*/ 14 w 347"/>
                  <a:gd name="T45" fmla="*/ 240 h 344"/>
                  <a:gd name="T46" fmla="*/ 4 w 347"/>
                  <a:gd name="T47" fmla="*/ 207 h 344"/>
                  <a:gd name="T48" fmla="*/ 0 w 347"/>
                  <a:gd name="T49" fmla="*/ 172 h 344"/>
                  <a:gd name="T50" fmla="*/ 4 w 347"/>
                  <a:gd name="T51" fmla="*/ 138 h 344"/>
                  <a:gd name="T52" fmla="*/ 14 w 347"/>
                  <a:gd name="T53" fmla="*/ 106 h 344"/>
                  <a:gd name="T54" fmla="*/ 30 w 347"/>
                  <a:gd name="T55" fmla="*/ 76 h 344"/>
                  <a:gd name="T56" fmla="*/ 51 w 347"/>
                  <a:gd name="T57" fmla="*/ 50 h 344"/>
                  <a:gd name="T58" fmla="*/ 77 w 347"/>
                  <a:gd name="T59" fmla="*/ 30 h 344"/>
                  <a:gd name="T60" fmla="*/ 107 w 347"/>
                  <a:gd name="T61" fmla="*/ 14 h 344"/>
                  <a:gd name="T62" fmla="*/ 139 w 347"/>
                  <a:gd name="T63" fmla="*/ 4 h 344"/>
                  <a:gd name="T64" fmla="*/ 174 w 347"/>
                  <a:gd name="T6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47" h="344">
                    <a:moveTo>
                      <a:pt x="174" y="0"/>
                    </a:moveTo>
                    <a:lnTo>
                      <a:pt x="209" y="4"/>
                    </a:lnTo>
                    <a:lnTo>
                      <a:pt x="241" y="14"/>
                    </a:lnTo>
                    <a:lnTo>
                      <a:pt x="270" y="30"/>
                    </a:lnTo>
                    <a:lnTo>
                      <a:pt x="296" y="50"/>
                    </a:lnTo>
                    <a:lnTo>
                      <a:pt x="318" y="76"/>
                    </a:lnTo>
                    <a:lnTo>
                      <a:pt x="334" y="106"/>
                    </a:lnTo>
                    <a:lnTo>
                      <a:pt x="344" y="138"/>
                    </a:lnTo>
                    <a:lnTo>
                      <a:pt x="347" y="172"/>
                    </a:lnTo>
                    <a:lnTo>
                      <a:pt x="344" y="207"/>
                    </a:lnTo>
                    <a:lnTo>
                      <a:pt x="334" y="240"/>
                    </a:lnTo>
                    <a:lnTo>
                      <a:pt x="318" y="269"/>
                    </a:lnTo>
                    <a:lnTo>
                      <a:pt x="296" y="294"/>
                    </a:lnTo>
                    <a:lnTo>
                      <a:pt x="270" y="315"/>
                    </a:lnTo>
                    <a:lnTo>
                      <a:pt x="241" y="331"/>
                    </a:lnTo>
                    <a:lnTo>
                      <a:pt x="209" y="341"/>
                    </a:lnTo>
                    <a:lnTo>
                      <a:pt x="174" y="344"/>
                    </a:lnTo>
                    <a:lnTo>
                      <a:pt x="139" y="341"/>
                    </a:lnTo>
                    <a:lnTo>
                      <a:pt x="107" y="331"/>
                    </a:lnTo>
                    <a:lnTo>
                      <a:pt x="77" y="315"/>
                    </a:lnTo>
                    <a:lnTo>
                      <a:pt x="51" y="294"/>
                    </a:lnTo>
                    <a:lnTo>
                      <a:pt x="30" y="269"/>
                    </a:lnTo>
                    <a:lnTo>
                      <a:pt x="14" y="240"/>
                    </a:lnTo>
                    <a:lnTo>
                      <a:pt x="4" y="207"/>
                    </a:lnTo>
                    <a:lnTo>
                      <a:pt x="0" y="172"/>
                    </a:lnTo>
                    <a:lnTo>
                      <a:pt x="4" y="138"/>
                    </a:lnTo>
                    <a:lnTo>
                      <a:pt x="14" y="106"/>
                    </a:lnTo>
                    <a:lnTo>
                      <a:pt x="30" y="76"/>
                    </a:lnTo>
                    <a:lnTo>
                      <a:pt x="51" y="50"/>
                    </a:lnTo>
                    <a:lnTo>
                      <a:pt x="77" y="30"/>
                    </a:lnTo>
                    <a:lnTo>
                      <a:pt x="107" y="14"/>
                    </a:lnTo>
                    <a:lnTo>
                      <a:pt x="139" y="4"/>
                    </a:lnTo>
                    <a:lnTo>
                      <a:pt x="1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0" name="Freeform 49"/>
            <p:cNvSpPr>
              <a:spLocks noEditPoints="1"/>
            </p:cNvSpPr>
            <p:nvPr/>
          </p:nvSpPr>
          <p:spPr bwMode="auto">
            <a:xfrm>
              <a:off x="3756177" y="1993520"/>
              <a:ext cx="537712" cy="537712"/>
            </a:xfrm>
            <a:custGeom>
              <a:avLst/>
              <a:gdLst>
                <a:gd name="T0" fmla="*/ 2959 w 3962"/>
                <a:gd name="T1" fmla="*/ 2546 h 3963"/>
                <a:gd name="T2" fmla="*/ 3397 w 3962"/>
                <a:gd name="T3" fmla="*/ 2984 h 3963"/>
                <a:gd name="T4" fmla="*/ 3464 w 3962"/>
                <a:gd name="T5" fmla="*/ 3124 h 3963"/>
                <a:gd name="T6" fmla="*/ 3343 w 3962"/>
                <a:gd name="T7" fmla="*/ 3219 h 3963"/>
                <a:gd name="T8" fmla="*/ 2736 w 3962"/>
                <a:gd name="T9" fmla="*/ 3150 h 3963"/>
                <a:gd name="T10" fmla="*/ 2752 w 3962"/>
                <a:gd name="T11" fmla="*/ 2523 h 3963"/>
                <a:gd name="T12" fmla="*/ 2896 w 3962"/>
                <a:gd name="T13" fmla="*/ 2232 h 3963"/>
                <a:gd name="T14" fmla="*/ 2500 w 3962"/>
                <a:gd name="T15" fmla="*/ 2399 h 3963"/>
                <a:gd name="T16" fmla="*/ 2262 w 3962"/>
                <a:gd name="T17" fmla="*/ 2752 h 3963"/>
                <a:gd name="T18" fmla="*/ 2262 w 3962"/>
                <a:gd name="T19" fmla="*/ 3193 h 3963"/>
                <a:gd name="T20" fmla="*/ 2500 w 3962"/>
                <a:gd name="T21" fmla="*/ 3544 h 3963"/>
                <a:gd name="T22" fmla="*/ 2896 w 3962"/>
                <a:gd name="T23" fmla="*/ 3711 h 3963"/>
                <a:gd name="T24" fmla="*/ 3325 w 3962"/>
                <a:gd name="T25" fmla="*/ 3625 h 3963"/>
                <a:gd name="T26" fmla="*/ 3625 w 3962"/>
                <a:gd name="T27" fmla="*/ 3325 h 3963"/>
                <a:gd name="T28" fmla="*/ 3711 w 3962"/>
                <a:gd name="T29" fmla="*/ 2896 h 3963"/>
                <a:gd name="T30" fmla="*/ 3544 w 3962"/>
                <a:gd name="T31" fmla="*/ 2500 h 3963"/>
                <a:gd name="T32" fmla="*/ 3193 w 3962"/>
                <a:gd name="T33" fmla="*/ 2262 h 3963"/>
                <a:gd name="T34" fmla="*/ 1734 w 3962"/>
                <a:gd name="T35" fmla="*/ 2724 h 3963"/>
                <a:gd name="T36" fmla="*/ 495 w 3962"/>
                <a:gd name="T37" fmla="*/ 2724 h 3963"/>
                <a:gd name="T38" fmla="*/ 3300 w 3962"/>
                <a:gd name="T39" fmla="*/ 2037 h 3963"/>
                <a:gd name="T40" fmla="*/ 3700 w 3962"/>
                <a:gd name="T41" fmla="*/ 2300 h 3963"/>
                <a:gd name="T42" fmla="*/ 3930 w 3962"/>
                <a:gd name="T43" fmla="*/ 2722 h 3963"/>
                <a:gd name="T44" fmla="*/ 3930 w 3962"/>
                <a:gd name="T45" fmla="*/ 3222 h 3963"/>
                <a:gd name="T46" fmla="*/ 3700 w 3962"/>
                <a:gd name="T47" fmla="*/ 3643 h 3963"/>
                <a:gd name="T48" fmla="*/ 3300 w 3962"/>
                <a:gd name="T49" fmla="*/ 3907 h 3963"/>
                <a:gd name="T50" fmla="*/ 2802 w 3962"/>
                <a:gd name="T51" fmla="*/ 3948 h 3963"/>
                <a:gd name="T52" fmla="*/ 2361 w 3962"/>
                <a:gd name="T53" fmla="*/ 3752 h 3963"/>
                <a:gd name="T54" fmla="*/ 2067 w 3962"/>
                <a:gd name="T55" fmla="*/ 3376 h 3963"/>
                <a:gd name="T56" fmla="*/ 1984 w 3962"/>
                <a:gd name="T57" fmla="*/ 2887 h 3963"/>
                <a:gd name="T58" fmla="*/ 2144 w 3962"/>
                <a:gd name="T59" fmla="*/ 2426 h 3963"/>
                <a:gd name="T60" fmla="*/ 2495 w 3962"/>
                <a:gd name="T61" fmla="*/ 2103 h 3963"/>
                <a:gd name="T62" fmla="*/ 2972 w 3962"/>
                <a:gd name="T63" fmla="*/ 1982 h 3963"/>
                <a:gd name="T64" fmla="*/ 1238 w 3962"/>
                <a:gd name="T65" fmla="*/ 1486 h 3963"/>
                <a:gd name="T66" fmla="*/ 990 w 3962"/>
                <a:gd name="T67" fmla="*/ 1486 h 3963"/>
                <a:gd name="T68" fmla="*/ 371 w 3962"/>
                <a:gd name="T69" fmla="*/ 619 h 3963"/>
                <a:gd name="T70" fmla="*/ 473 w 3962"/>
                <a:gd name="T71" fmla="*/ 819 h 3963"/>
                <a:gd name="T72" fmla="*/ 697 w 3962"/>
                <a:gd name="T73" fmla="*/ 854 h 3963"/>
                <a:gd name="T74" fmla="*/ 854 w 3962"/>
                <a:gd name="T75" fmla="*/ 697 h 3963"/>
                <a:gd name="T76" fmla="*/ 2355 w 3962"/>
                <a:gd name="T77" fmla="*/ 659 h 3963"/>
                <a:gd name="T78" fmla="*/ 2487 w 3962"/>
                <a:gd name="T79" fmla="*/ 839 h 3963"/>
                <a:gd name="T80" fmla="*/ 2714 w 3962"/>
                <a:gd name="T81" fmla="*/ 839 h 3963"/>
                <a:gd name="T82" fmla="*/ 2844 w 3962"/>
                <a:gd name="T83" fmla="*/ 659 h 3963"/>
                <a:gd name="T84" fmla="*/ 3074 w 3962"/>
                <a:gd name="T85" fmla="*/ 526 h 3963"/>
                <a:gd name="T86" fmla="*/ 3215 w 3962"/>
                <a:gd name="T87" fmla="*/ 724 h 3963"/>
                <a:gd name="T88" fmla="*/ 248 w 3962"/>
                <a:gd name="T89" fmla="*/ 2947 h 3963"/>
                <a:gd name="T90" fmla="*/ 268 w 3962"/>
                <a:gd name="T91" fmla="*/ 3219 h 3963"/>
                <a:gd name="T92" fmla="*/ 52 w 3962"/>
                <a:gd name="T93" fmla="*/ 3108 h 3963"/>
                <a:gd name="T94" fmla="*/ 3 w 3962"/>
                <a:gd name="T95" fmla="*/ 724 h 3963"/>
                <a:gd name="T96" fmla="*/ 144 w 3962"/>
                <a:gd name="T97" fmla="*/ 526 h 3963"/>
                <a:gd name="T98" fmla="*/ 2654 w 3962"/>
                <a:gd name="T99" fmla="*/ 13 h 3963"/>
                <a:gd name="T100" fmla="*/ 2724 w 3962"/>
                <a:gd name="T101" fmla="*/ 619 h 3963"/>
                <a:gd name="T102" fmla="*/ 2629 w 3962"/>
                <a:gd name="T103" fmla="*/ 739 h 3963"/>
                <a:gd name="T104" fmla="*/ 2489 w 3962"/>
                <a:gd name="T105" fmla="*/ 673 h 3963"/>
                <a:gd name="T106" fmla="*/ 2503 w 3962"/>
                <a:gd name="T107" fmla="*/ 47 h 3963"/>
                <a:gd name="T108" fmla="*/ 647 w 3962"/>
                <a:gd name="T109" fmla="*/ 3 h 3963"/>
                <a:gd name="T110" fmla="*/ 743 w 3962"/>
                <a:gd name="T111" fmla="*/ 124 h 3963"/>
                <a:gd name="T112" fmla="*/ 673 w 3962"/>
                <a:gd name="T113" fmla="*/ 730 h 3963"/>
                <a:gd name="T114" fmla="*/ 523 w 3962"/>
                <a:gd name="T115" fmla="*/ 696 h 3963"/>
                <a:gd name="T116" fmla="*/ 508 w 3962"/>
                <a:gd name="T117" fmla="*/ 69 h 3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62" h="3963">
                  <a:moveTo>
                    <a:pt x="2848" y="2477"/>
                  </a:moveTo>
                  <a:lnTo>
                    <a:pt x="2876" y="2479"/>
                  </a:lnTo>
                  <a:lnTo>
                    <a:pt x="2902" y="2489"/>
                  </a:lnTo>
                  <a:lnTo>
                    <a:pt x="2925" y="2503"/>
                  </a:lnTo>
                  <a:lnTo>
                    <a:pt x="2944" y="2523"/>
                  </a:lnTo>
                  <a:lnTo>
                    <a:pt x="2959" y="2546"/>
                  </a:lnTo>
                  <a:lnTo>
                    <a:pt x="2968" y="2572"/>
                  </a:lnTo>
                  <a:lnTo>
                    <a:pt x="2972" y="2600"/>
                  </a:lnTo>
                  <a:lnTo>
                    <a:pt x="2972" y="2972"/>
                  </a:lnTo>
                  <a:lnTo>
                    <a:pt x="3343" y="2972"/>
                  </a:lnTo>
                  <a:lnTo>
                    <a:pt x="3371" y="2975"/>
                  </a:lnTo>
                  <a:lnTo>
                    <a:pt x="3397" y="2984"/>
                  </a:lnTo>
                  <a:lnTo>
                    <a:pt x="3420" y="2999"/>
                  </a:lnTo>
                  <a:lnTo>
                    <a:pt x="3440" y="3018"/>
                  </a:lnTo>
                  <a:lnTo>
                    <a:pt x="3454" y="3041"/>
                  </a:lnTo>
                  <a:lnTo>
                    <a:pt x="3464" y="3067"/>
                  </a:lnTo>
                  <a:lnTo>
                    <a:pt x="3467" y="3096"/>
                  </a:lnTo>
                  <a:lnTo>
                    <a:pt x="3464" y="3124"/>
                  </a:lnTo>
                  <a:lnTo>
                    <a:pt x="3454" y="3150"/>
                  </a:lnTo>
                  <a:lnTo>
                    <a:pt x="3440" y="3173"/>
                  </a:lnTo>
                  <a:lnTo>
                    <a:pt x="3420" y="3193"/>
                  </a:lnTo>
                  <a:lnTo>
                    <a:pt x="3397" y="3207"/>
                  </a:lnTo>
                  <a:lnTo>
                    <a:pt x="3371" y="3217"/>
                  </a:lnTo>
                  <a:lnTo>
                    <a:pt x="3343" y="3219"/>
                  </a:lnTo>
                  <a:lnTo>
                    <a:pt x="2848" y="3219"/>
                  </a:lnTo>
                  <a:lnTo>
                    <a:pt x="2819" y="3217"/>
                  </a:lnTo>
                  <a:lnTo>
                    <a:pt x="2794" y="3207"/>
                  </a:lnTo>
                  <a:lnTo>
                    <a:pt x="2771" y="3193"/>
                  </a:lnTo>
                  <a:lnTo>
                    <a:pt x="2752" y="3173"/>
                  </a:lnTo>
                  <a:lnTo>
                    <a:pt x="2736" y="3150"/>
                  </a:lnTo>
                  <a:lnTo>
                    <a:pt x="2727" y="3124"/>
                  </a:lnTo>
                  <a:lnTo>
                    <a:pt x="2724" y="3096"/>
                  </a:lnTo>
                  <a:lnTo>
                    <a:pt x="2724" y="2600"/>
                  </a:lnTo>
                  <a:lnTo>
                    <a:pt x="2727" y="2572"/>
                  </a:lnTo>
                  <a:lnTo>
                    <a:pt x="2736" y="2546"/>
                  </a:lnTo>
                  <a:lnTo>
                    <a:pt x="2752" y="2523"/>
                  </a:lnTo>
                  <a:lnTo>
                    <a:pt x="2771" y="2503"/>
                  </a:lnTo>
                  <a:lnTo>
                    <a:pt x="2794" y="2489"/>
                  </a:lnTo>
                  <a:lnTo>
                    <a:pt x="2819" y="2479"/>
                  </a:lnTo>
                  <a:lnTo>
                    <a:pt x="2848" y="2477"/>
                  </a:lnTo>
                  <a:close/>
                  <a:moveTo>
                    <a:pt x="2972" y="2229"/>
                  </a:moveTo>
                  <a:lnTo>
                    <a:pt x="2896" y="2232"/>
                  </a:lnTo>
                  <a:lnTo>
                    <a:pt x="2821" y="2244"/>
                  </a:lnTo>
                  <a:lnTo>
                    <a:pt x="2750" y="2262"/>
                  </a:lnTo>
                  <a:lnTo>
                    <a:pt x="2683" y="2288"/>
                  </a:lnTo>
                  <a:lnTo>
                    <a:pt x="2618" y="2319"/>
                  </a:lnTo>
                  <a:lnTo>
                    <a:pt x="2556" y="2356"/>
                  </a:lnTo>
                  <a:lnTo>
                    <a:pt x="2500" y="2399"/>
                  </a:lnTo>
                  <a:lnTo>
                    <a:pt x="2447" y="2447"/>
                  </a:lnTo>
                  <a:lnTo>
                    <a:pt x="2399" y="2500"/>
                  </a:lnTo>
                  <a:lnTo>
                    <a:pt x="2355" y="2556"/>
                  </a:lnTo>
                  <a:lnTo>
                    <a:pt x="2318" y="2618"/>
                  </a:lnTo>
                  <a:lnTo>
                    <a:pt x="2287" y="2683"/>
                  </a:lnTo>
                  <a:lnTo>
                    <a:pt x="2262" y="2752"/>
                  </a:lnTo>
                  <a:lnTo>
                    <a:pt x="2243" y="2823"/>
                  </a:lnTo>
                  <a:lnTo>
                    <a:pt x="2232" y="2896"/>
                  </a:lnTo>
                  <a:lnTo>
                    <a:pt x="2229" y="2972"/>
                  </a:lnTo>
                  <a:lnTo>
                    <a:pt x="2232" y="3048"/>
                  </a:lnTo>
                  <a:lnTo>
                    <a:pt x="2243" y="3122"/>
                  </a:lnTo>
                  <a:lnTo>
                    <a:pt x="2262" y="3193"/>
                  </a:lnTo>
                  <a:lnTo>
                    <a:pt x="2287" y="3261"/>
                  </a:lnTo>
                  <a:lnTo>
                    <a:pt x="2318" y="3325"/>
                  </a:lnTo>
                  <a:lnTo>
                    <a:pt x="2355" y="3387"/>
                  </a:lnTo>
                  <a:lnTo>
                    <a:pt x="2399" y="3444"/>
                  </a:lnTo>
                  <a:lnTo>
                    <a:pt x="2447" y="3497"/>
                  </a:lnTo>
                  <a:lnTo>
                    <a:pt x="2500" y="3544"/>
                  </a:lnTo>
                  <a:lnTo>
                    <a:pt x="2556" y="3588"/>
                  </a:lnTo>
                  <a:lnTo>
                    <a:pt x="2618" y="3625"/>
                  </a:lnTo>
                  <a:lnTo>
                    <a:pt x="2683" y="3657"/>
                  </a:lnTo>
                  <a:lnTo>
                    <a:pt x="2750" y="3682"/>
                  </a:lnTo>
                  <a:lnTo>
                    <a:pt x="2821" y="3700"/>
                  </a:lnTo>
                  <a:lnTo>
                    <a:pt x="2896" y="3711"/>
                  </a:lnTo>
                  <a:lnTo>
                    <a:pt x="2972" y="3714"/>
                  </a:lnTo>
                  <a:lnTo>
                    <a:pt x="3048" y="3711"/>
                  </a:lnTo>
                  <a:lnTo>
                    <a:pt x="3121" y="3700"/>
                  </a:lnTo>
                  <a:lnTo>
                    <a:pt x="3193" y="3682"/>
                  </a:lnTo>
                  <a:lnTo>
                    <a:pt x="3260" y="3657"/>
                  </a:lnTo>
                  <a:lnTo>
                    <a:pt x="3325" y="3625"/>
                  </a:lnTo>
                  <a:lnTo>
                    <a:pt x="3386" y="3588"/>
                  </a:lnTo>
                  <a:lnTo>
                    <a:pt x="3444" y="3544"/>
                  </a:lnTo>
                  <a:lnTo>
                    <a:pt x="3496" y="3497"/>
                  </a:lnTo>
                  <a:lnTo>
                    <a:pt x="3544" y="3444"/>
                  </a:lnTo>
                  <a:lnTo>
                    <a:pt x="3588" y="3387"/>
                  </a:lnTo>
                  <a:lnTo>
                    <a:pt x="3625" y="3325"/>
                  </a:lnTo>
                  <a:lnTo>
                    <a:pt x="3656" y="3261"/>
                  </a:lnTo>
                  <a:lnTo>
                    <a:pt x="3680" y="3193"/>
                  </a:lnTo>
                  <a:lnTo>
                    <a:pt x="3700" y="3122"/>
                  </a:lnTo>
                  <a:lnTo>
                    <a:pt x="3711" y="3048"/>
                  </a:lnTo>
                  <a:lnTo>
                    <a:pt x="3714" y="2972"/>
                  </a:lnTo>
                  <a:lnTo>
                    <a:pt x="3711" y="2896"/>
                  </a:lnTo>
                  <a:lnTo>
                    <a:pt x="3700" y="2823"/>
                  </a:lnTo>
                  <a:lnTo>
                    <a:pt x="3680" y="2752"/>
                  </a:lnTo>
                  <a:lnTo>
                    <a:pt x="3656" y="2683"/>
                  </a:lnTo>
                  <a:lnTo>
                    <a:pt x="3625" y="2618"/>
                  </a:lnTo>
                  <a:lnTo>
                    <a:pt x="3588" y="2556"/>
                  </a:lnTo>
                  <a:lnTo>
                    <a:pt x="3544" y="2500"/>
                  </a:lnTo>
                  <a:lnTo>
                    <a:pt x="3496" y="2447"/>
                  </a:lnTo>
                  <a:lnTo>
                    <a:pt x="3444" y="2399"/>
                  </a:lnTo>
                  <a:lnTo>
                    <a:pt x="3386" y="2356"/>
                  </a:lnTo>
                  <a:lnTo>
                    <a:pt x="3325" y="2319"/>
                  </a:lnTo>
                  <a:lnTo>
                    <a:pt x="3260" y="2288"/>
                  </a:lnTo>
                  <a:lnTo>
                    <a:pt x="3193" y="2262"/>
                  </a:lnTo>
                  <a:lnTo>
                    <a:pt x="3121" y="2244"/>
                  </a:lnTo>
                  <a:lnTo>
                    <a:pt x="3048" y="2232"/>
                  </a:lnTo>
                  <a:lnTo>
                    <a:pt x="2972" y="2229"/>
                  </a:lnTo>
                  <a:close/>
                  <a:moveTo>
                    <a:pt x="1238" y="2229"/>
                  </a:moveTo>
                  <a:lnTo>
                    <a:pt x="1734" y="2229"/>
                  </a:lnTo>
                  <a:lnTo>
                    <a:pt x="1734" y="2724"/>
                  </a:lnTo>
                  <a:lnTo>
                    <a:pt x="1238" y="2724"/>
                  </a:lnTo>
                  <a:lnTo>
                    <a:pt x="1238" y="2229"/>
                  </a:lnTo>
                  <a:close/>
                  <a:moveTo>
                    <a:pt x="495" y="2229"/>
                  </a:moveTo>
                  <a:lnTo>
                    <a:pt x="990" y="2229"/>
                  </a:lnTo>
                  <a:lnTo>
                    <a:pt x="990" y="2724"/>
                  </a:lnTo>
                  <a:lnTo>
                    <a:pt x="495" y="2724"/>
                  </a:lnTo>
                  <a:lnTo>
                    <a:pt x="495" y="2229"/>
                  </a:lnTo>
                  <a:close/>
                  <a:moveTo>
                    <a:pt x="2972" y="1982"/>
                  </a:moveTo>
                  <a:lnTo>
                    <a:pt x="3058" y="1985"/>
                  </a:lnTo>
                  <a:lnTo>
                    <a:pt x="3141" y="1996"/>
                  </a:lnTo>
                  <a:lnTo>
                    <a:pt x="3221" y="2013"/>
                  </a:lnTo>
                  <a:lnTo>
                    <a:pt x="3300" y="2037"/>
                  </a:lnTo>
                  <a:lnTo>
                    <a:pt x="3376" y="2067"/>
                  </a:lnTo>
                  <a:lnTo>
                    <a:pt x="3448" y="2103"/>
                  </a:lnTo>
                  <a:lnTo>
                    <a:pt x="3517" y="2144"/>
                  </a:lnTo>
                  <a:lnTo>
                    <a:pt x="3582" y="2191"/>
                  </a:lnTo>
                  <a:lnTo>
                    <a:pt x="3643" y="2243"/>
                  </a:lnTo>
                  <a:lnTo>
                    <a:pt x="3700" y="2300"/>
                  </a:lnTo>
                  <a:lnTo>
                    <a:pt x="3752" y="2361"/>
                  </a:lnTo>
                  <a:lnTo>
                    <a:pt x="3799" y="2426"/>
                  </a:lnTo>
                  <a:lnTo>
                    <a:pt x="3841" y="2495"/>
                  </a:lnTo>
                  <a:lnTo>
                    <a:pt x="3876" y="2567"/>
                  </a:lnTo>
                  <a:lnTo>
                    <a:pt x="3906" y="2643"/>
                  </a:lnTo>
                  <a:lnTo>
                    <a:pt x="3930" y="2722"/>
                  </a:lnTo>
                  <a:lnTo>
                    <a:pt x="3948" y="2803"/>
                  </a:lnTo>
                  <a:lnTo>
                    <a:pt x="3959" y="2887"/>
                  </a:lnTo>
                  <a:lnTo>
                    <a:pt x="3962" y="2972"/>
                  </a:lnTo>
                  <a:lnTo>
                    <a:pt x="3959" y="3058"/>
                  </a:lnTo>
                  <a:lnTo>
                    <a:pt x="3948" y="3141"/>
                  </a:lnTo>
                  <a:lnTo>
                    <a:pt x="3930" y="3222"/>
                  </a:lnTo>
                  <a:lnTo>
                    <a:pt x="3906" y="3300"/>
                  </a:lnTo>
                  <a:lnTo>
                    <a:pt x="3876" y="3376"/>
                  </a:lnTo>
                  <a:lnTo>
                    <a:pt x="3841" y="3448"/>
                  </a:lnTo>
                  <a:lnTo>
                    <a:pt x="3799" y="3518"/>
                  </a:lnTo>
                  <a:lnTo>
                    <a:pt x="3752" y="3583"/>
                  </a:lnTo>
                  <a:lnTo>
                    <a:pt x="3700" y="3643"/>
                  </a:lnTo>
                  <a:lnTo>
                    <a:pt x="3643" y="3700"/>
                  </a:lnTo>
                  <a:lnTo>
                    <a:pt x="3582" y="3752"/>
                  </a:lnTo>
                  <a:lnTo>
                    <a:pt x="3517" y="3799"/>
                  </a:lnTo>
                  <a:lnTo>
                    <a:pt x="3448" y="3841"/>
                  </a:lnTo>
                  <a:lnTo>
                    <a:pt x="3376" y="3877"/>
                  </a:lnTo>
                  <a:lnTo>
                    <a:pt x="3300" y="3907"/>
                  </a:lnTo>
                  <a:lnTo>
                    <a:pt x="3221" y="3931"/>
                  </a:lnTo>
                  <a:lnTo>
                    <a:pt x="3141" y="3948"/>
                  </a:lnTo>
                  <a:lnTo>
                    <a:pt x="3058" y="3959"/>
                  </a:lnTo>
                  <a:lnTo>
                    <a:pt x="2972" y="3963"/>
                  </a:lnTo>
                  <a:lnTo>
                    <a:pt x="2886" y="3959"/>
                  </a:lnTo>
                  <a:lnTo>
                    <a:pt x="2802" y="3948"/>
                  </a:lnTo>
                  <a:lnTo>
                    <a:pt x="2721" y="3931"/>
                  </a:lnTo>
                  <a:lnTo>
                    <a:pt x="2643" y="3907"/>
                  </a:lnTo>
                  <a:lnTo>
                    <a:pt x="2567" y="3877"/>
                  </a:lnTo>
                  <a:lnTo>
                    <a:pt x="2495" y="3841"/>
                  </a:lnTo>
                  <a:lnTo>
                    <a:pt x="2426" y="3799"/>
                  </a:lnTo>
                  <a:lnTo>
                    <a:pt x="2361" y="3752"/>
                  </a:lnTo>
                  <a:lnTo>
                    <a:pt x="2300" y="3700"/>
                  </a:lnTo>
                  <a:lnTo>
                    <a:pt x="2243" y="3643"/>
                  </a:lnTo>
                  <a:lnTo>
                    <a:pt x="2191" y="3583"/>
                  </a:lnTo>
                  <a:lnTo>
                    <a:pt x="2144" y="3518"/>
                  </a:lnTo>
                  <a:lnTo>
                    <a:pt x="2103" y="3448"/>
                  </a:lnTo>
                  <a:lnTo>
                    <a:pt x="2067" y="3376"/>
                  </a:lnTo>
                  <a:lnTo>
                    <a:pt x="2037" y="3300"/>
                  </a:lnTo>
                  <a:lnTo>
                    <a:pt x="2013" y="3222"/>
                  </a:lnTo>
                  <a:lnTo>
                    <a:pt x="1995" y="3141"/>
                  </a:lnTo>
                  <a:lnTo>
                    <a:pt x="1984" y="3058"/>
                  </a:lnTo>
                  <a:lnTo>
                    <a:pt x="1980" y="2972"/>
                  </a:lnTo>
                  <a:lnTo>
                    <a:pt x="1984" y="2887"/>
                  </a:lnTo>
                  <a:lnTo>
                    <a:pt x="1995" y="2803"/>
                  </a:lnTo>
                  <a:lnTo>
                    <a:pt x="2013" y="2722"/>
                  </a:lnTo>
                  <a:lnTo>
                    <a:pt x="2037" y="2643"/>
                  </a:lnTo>
                  <a:lnTo>
                    <a:pt x="2067" y="2567"/>
                  </a:lnTo>
                  <a:lnTo>
                    <a:pt x="2103" y="2495"/>
                  </a:lnTo>
                  <a:lnTo>
                    <a:pt x="2144" y="2426"/>
                  </a:lnTo>
                  <a:lnTo>
                    <a:pt x="2191" y="2361"/>
                  </a:lnTo>
                  <a:lnTo>
                    <a:pt x="2243" y="2300"/>
                  </a:lnTo>
                  <a:lnTo>
                    <a:pt x="2300" y="2243"/>
                  </a:lnTo>
                  <a:lnTo>
                    <a:pt x="2361" y="2191"/>
                  </a:lnTo>
                  <a:lnTo>
                    <a:pt x="2426" y="2144"/>
                  </a:lnTo>
                  <a:lnTo>
                    <a:pt x="2495" y="2103"/>
                  </a:lnTo>
                  <a:lnTo>
                    <a:pt x="2567" y="2067"/>
                  </a:lnTo>
                  <a:lnTo>
                    <a:pt x="2643" y="2037"/>
                  </a:lnTo>
                  <a:lnTo>
                    <a:pt x="2721" y="2013"/>
                  </a:lnTo>
                  <a:lnTo>
                    <a:pt x="2802" y="1996"/>
                  </a:lnTo>
                  <a:lnTo>
                    <a:pt x="2886" y="1985"/>
                  </a:lnTo>
                  <a:lnTo>
                    <a:pt x="2972" y="1982"/>
                  </a:lnTo>
                  <a:close/>
                  <a:moveTo>
                    <a:pt x="1980" y="1486"/>
                  </a:moveTo>
                  <a:lnTo>
                    <a:pt x="2476" y="1486"/>
                  </a:lnTo>
                  <a:lnTo>
                    <a:pt x="2476" y="1982"/>
                  </a:lnTo>
                  <a:lnTo>
                    <a:pt x="1980" y="1982"/>
                  </a:lnTo>
                  <a:lnTo>
                    <a:pt x="1980" y="1486"/>
                  </a:lnTo>
                  <a:close/>
                  <a:moveTo>
                    <a:pt x="1238" y="1486"/>
                  </a:moveTo>
                  <a:lnTo>
                    <a:pt x="1734" y="1486"/>
                  </a:lnTo>
                  <a:lnTo>
                    <a:pt x="1734" y="1982"/>
                  </a:lnTo>
                  <a:lnTo>
                    <a:pt x="1238" y="1982"/>
                  </a:lnTo>
                  <a:lnTo>
                    <a:pt x="1238" y="1486"/>
                  </a:lnTo>
                  <a:close/>
                  <a:moveTo>
                    <a:pt x="495" y="1486"/>
                  </a:moveTo>
                  <a:lnTo>
                    <a:pt x="990" y="1486"/>
                  </a:lnTo>
                  <a:lnTo>
                    <a:pt x="990" y="1982"/>
                  </a:lnTo>
                  <a:lnTo>
                    <a:pt x="495" y="1982"/>
                  </a:lnTo>
                  <a:lnTo>
                    <a:pt x="495" y="1486"/>
                  </a:lnTo>
                  <a:close/>
                  <a:moveTo>
                    <a:pt x="268" y="495"/>
                  </a:moveTo>
                  <a:lnTo>
                    <a:pt x="371" y="495"/>
                  </a:lnTo>
                  <a:lnTo>
                    <a:pt x="371" y="619"/>
                  </a:lnTo>
                  <a:lnTo>
                    <a:pt x="374" y="659"/>
                  </a:lnTo>
                  <a:lnTo>
                    <a:pt x="384" y="697"/>
                  </a:lnTo>
                  <a:lnTo>
                    <a:pt x="399" y="732"/>
                  </a:lnTo>
                  <a:lnTo>
                    <a:pt x="419" y="765"/>
                  </a:lnTo>
                  <a:lnTo>
                    <a:pt x="444" y="794"/>
                  </a:lnTo>
                  <a:lnTo>
                    <a:pt x="473" y="819"/>
                  </a:lnTo>
                  <a:lnTo>
                    <a:pt x="505" y="839"/>
                  </a:lnTo>
                  <a:lnTo>
                    <a:pt x="541" y="854"/>
                  </a:lnTo>
                  <a:lnTo>
                    <a:pt x="579" y="864"/>
                  </a:lnTo>
                  <a:lnTo>
                    <a:pt x="619" y="867"/>
                  </a:lnTo>
                  <a:lnTo>
                    <a:pt x="659" y="864"/>
                  </a:lnTo>
                  <a:lnTo>
                    <a:pt x="697" y="854"/>
                  </a:lnTo>
                  <a:lnTo>
                    <a:pt x="732" y="839"/>
                  </a:lnTo>
                  <a:lnTo>
                    <a:pt x="765" y="819"/>
                  </a:lnTo>
                  <a:lnTo>
                    <a:pt x="794" y="794"/>
                  </a:lnTo>
                  <a:lnTo>
                    <a:pt x="819" y="765"/>
                  </a:lnTo>
                  <a:lnTo>
                    <a:pt x="838" y="732"/>
                  </a:lnTo>
                  <a:lnTo>
                    <a:pt x="854" y="697"/>
                  </a:lnTo>
                  <a:lnTo>
                    <a:pt x="864" y="659"/>
                  </a:lnTo>
                  <a:lnTo>
                    <a:pt x="866" y="619"/>
                  </a:lnTo>
                  <a:lnTo>
                    <a:pt x="866" y="495"/>
                  </a:lnTo>
                  <a:lnTo>
                    <a:pt x="2353" y="495"/>
                  </a:lnTo>
                  <a:lnTo>
                    <a:pt x="2353" y="619"/>
                  </a:lnTo>
                  <a:lnTo>
                    <a:pt x="2355" y="659"/>
                  </a:lnTo>
                  <a:lnTo>
                    <a:pt x="2365" y="697"/>
                  </a:lnTo>
                  <a:lnTo>
                    <a:pt x="2380" y="732"/>
                  </a:lnTo>
                  <a:lnTo>
                    <a:pt x="2400" y="765"/>
                  </a:lnTo>
                  <a:lnTo>
                    <a:pt x="2425" y="794"/>
                  </a:lnTo>
                  <a:lnTo>
                    <a:pt x="2454" y="819"/>
                  </a:lnTo>
                  <a:lnTo>
                    <a:pt x="2487" y="839"/>
                  </a:lnTo>
                  <a:lnTo>
                    <a:pt x="2521" y="854"/>
                  </a:lnTo>
                  <a:lnTo>
                    <a:pt x="2560" y="864"/>
                  </a:lnTo>
                  <a:lnTo>
                    <a:pt x="2600" y="867"/>
                  </a:lnTo>
                  <a:lnTo>
                    <a:pt x="2641" y="864"/>
                  </a:lnTo>
                  <a:lnTo>
                    <a:pt x="2678" y="854"/>
                  </a:lnTo>
                  <a:lnTo>
                    <a:pt x="2714" y="839"/>
                  </a:lnTo>
                  <a:lnTo>
                    <a:pt x="2747" y="819"/>
                  </a:lnTo>
                  <a:lnTo>
                    <a:pt x="2776" y="794"/>
                  </a:lnTo>
                  <a:lnTo>
                    <a:pt x="2800" y="765"/>
                  </a:lnTo>
                  <a:lnTo>
                    <a:pt x="2820" y="732"/>
                  </a:lnTo>
                  <a:lnTo>
                    <a:pt x="2835" y="697"/>
                  </a:lnTo>
                  <a:lnTo>
                    <a:pt x="2844" y="659"/>
                  </a:lnTo>
                  <a:lnTo>
                    <a:pt x="2848" y="619"/>
                  </a:lnTo>
                  <a:lnTo>
                    <a:pt x="2848" y="495"/>
                  </a:lnTo>
                  <a:lnTo>
                    <a:pt x="2952" y="495"/>
                  </a:lnTo>
                  <a:lnTo>
                    <a:pt x="2995" y="498"/>
                  </a:lnTo>
                  <a:lnTo>
                    <a:pt x="3036" y="509"/>
                  </a:lnTo>
                  <a:lnTo>
                    <a:pt x="3074" y="526"/>
                  </a:lnTo>
                  <a:lnTo>
                    <a:pt x="3109" y="548"/>
                  </a:lnTo>
                  <a:lnTo>
                    <a:pt x="3141" y="574"/>
                  </a:lnTo>
                  <a:lnTo>
                    <a:pt x="3167" y="607"/>
                  </a:lnTo>
                  <a:lnTo>
                    <a:pt x="3189" y="642"/>
                  </a:lnTo>
                  <a:lnTo>
                    <a:pt x="3206" y="682"/>
                  </a:lnTo>
                  <a:lnTo>
                    <a:pt x="3215" y="724"/>
                  </a:lnTo>
                  <a:lnTo>
                    <a:pt x="3219" y="767"/>
                  </a:lnTo>
                  <a:lnTo>
                    <a:pt x="3219" y="1733"/>
                  </a:lnTo>
                  <a:lnTo>
                    <a:pt x="2972" y="1733"/>
                  </a:lnTo>
                  <a:lnTo>
                    <a:pt x="2972" y="1238"/>
                  </a:lnTo>
                  <a:lnTo>
                    <a:pt x="248" y="1238"/>
                  </a:lnTo>
                  <a:lnTo>
                    <a:pt x="248" y="2947"/>
                  </a:lnTo>
                  <a:lnTo>
                    <a:pt x="250" y="2959"/>
                  </a:lnTo>
                  <a:lnTo>
                    <a:pt x="258" y="2969"/>
                  </a:lnTo>
                  <a:lnTo>
                    <a:pt x="268" y="2972"/>
                  </a:lnTo>
                  <a:lnTo>
                    <a:pt x="1734" y="2972"/>
                  </a:lnTo>
                  <a:lnTo>
                    <a:pt x="1734" y="3219"/>
                  </a:lnTo>
                  <a:lnTo>
                    <a:pt x="268" y="3219"/>
                  </a:lnTo>
                  <a:lnTo>
                    <a:pt x="225" y="3216"/>
                  </a:lnTo>
                  <a:lnTo>
                    <a:pt x="183" y="3206"/>
                  </a:lnTo>
                  <a:lnTo>
                    <a:pt x="144" y="3189"/>
                  </a:lnTo>
                  <a:lnTo>
                    <a:pt x="109" y="3167"/>
                  </a:lnTo>
                  <a:lnTo>
                    <a:pt x="78" y="3140"/>
                  </a:lnTo>
                  <a:lnTo>
                    <a:pt x="52" y="3108"/>
                  </a:lnTo>
                  <a:lnTo>
                    <a:pt x="30" y="3072"/>
                  </a:lnTo>
                  <a:lnTo>
                    <a:pt x="13" y="3034"/>
                  </a:lnTo>
                  <a:lnTo>
                    <a:pt x="3" y="2991"/>
                  </a:lnTo>
                  <a:lnTo>
                    <a:pt x="0" y="2947"/>
                  </a:lnTo>
                  <a:lnTo>
                    <a:pt x="0" y="767"/>
                  </a:lnTo>
                  <a:lnTo>
                    <a:pt x="3" y="724"/>
                  </a:lnTo>
                  <a:lnTo>
                    <a:pt x="13" y="682"/>
                  </a:lnTo>
                  <a:lnTo>
                    <a:pt x="30" y="642"/>
                  </a:lnTo>
                  <a:lnTo>
                    <a:pt x="52" y="607"/>
                  </a:lnTo>
                  <a:lnTo>
                    <a:pt x="78" y="574"/>
                  </a:lnTo>
                  <a:lnTo>
                    <a:pt x="109" y="548"/>
                  </a:lnTo>
                  <a:lnTo>
                    <a:pt x="144" y="526"/>
                  </a:lnTo>
                  <a:lnTo>
                    <a:pt x="183" y="509"/>
                  </a:lnTo>
                  <a:lnTo>
                    <a:pt x="225" y="498"/>
                  </a:lnTo>
                  <a:lnTo>
                    <a:pt x="268" y="495"/>
                  </a:lnTo>
                  <a:close/>
                  <a:moveTo>
                    <a:pt x="2600" y="0"/>
                  </a:moveTo>
                  <a:lnTo>
                    <a:pt x="2629" y="3"/>
                  </a:lnTo>
                  <a:lnTo>
                    <a:pt x="2654" y="13"/>
                  </a:lnTo>
                  <a:lnTo>
                    <a:pt x="2678" y="27"/>
                  </a:lnTo>
                  <a:lnTo>
                    <a:pt x="2696" y="47"/>
                  </a:lnTo>
                  <a:lnTo>
                    <a:pt x="2712" y="69"/>
                  </a:lnTo>
                  <a:lnTo>
                    <a:pt x="2720" y="95"/>
                  </a:lnTo>
                  <a:lnTo>
                    <a:pt x="2724" y="124"/>
                  </a:lnTo>
                  <a:lnTo>
                    <a:pt x="2724" y="619"/>
                  </a:lnTo>
                  <a:lnTo>
                    <a:pt x="2720" y="648"/>
                  </a:lnTo>
                  <a:lnTo>
                    <a:pt x="2712" y="673"/>
                  </a:lnTo>
                  <a:lnTo>
                    <a:pt x="2696" y="696"/>
                  </a:lnTo>
                  <a:lnTo>
                    <a:pt x="2678" y="715"/>
                  </a:lnTo>
                  <a:lnTo>
                    <a:pt x="2654" y="730"/>
                  </a:lnTo>
                  <a:lnTo>
                    <a:pt x="2629" y="739"/>
                  </a:lnTo>
                  <a:lnTo>
                    <a:pt x="2600" y="743"/>
                  </a:lnTo>
                  <a:lnTo>
                    <a:pt x="2572" y="739"/>
                  </a:lnTo>
                  <a:lnTo>
                    <a:pt x="2546" y="730"/>
                  </a:lnTo>
                  <a:lnTo>
                    <a:pt x="2523" y="715"/>
                  </a:lnTo>
                  <a:lnTo>
                    <a:pt x="2503" y="696"/>
                  </a:lnTo>
                  <a:lnTo>
                    <a:pt x="2489" y="673"/>
                  </a:lnTo>
                  <a:lnTo>
                    <a:pt x="2479" y="648"/>
                  </a:lnTo>
                  <a:lnTo>
                    <a:pt x="2476" y="619"/>
                  </a:lnTo>
                  <a:lnTo>
                    <a:pt x="2476" y="124"/>
                  </a:lnTo>
                  <a:lnTo>
                    <a:pt x="2479" y="95"/>
                  </a:lnTo>
                  <a:lnTo>
                    <a:pt x="2489" y="69"/>
                  </a:lnTo>
                  <a:lnTo>
                    <a:pt x="2503" y="47"/>
                  </a:lnTo>
                  <a:lnTo>
                    <a:pt x="2523" y="27"/>
                  </a:lnTo>
                  <a:lnTo>
                    <a:pt x="2546" y="13"/>
                  </a:lnTo>
                  <a:lnTo>
                    <a:pt x="2572" y="3"/>
                  </a:lnTo>
                  <a:lnTo>
                    <a:pt x="2600" y="0"/>
                  </a:lnTo>
                  <a:close/>
                  <a:moveTo>
                    <a:pt x="619" y="0"/>
                  </a:moveTo>
                  <a:lnTo>
                    <a:pt x="647" y="3"/>
                  </a:lnTo>
                  <a:lnTo>
                    <a:pt x="673" y="13"/>
                  </a:lnTo>
                  <a:lnTo>
                    <a:pt x="696" y="27"/>
                  </a:lnTo>
                  <a:lnTo>
                    <a:pt x="715" y="47"/>
                  </a:lnTo>
                  <a:lnTo>
                    <a:pt x="730" y="69"/>
                  </a:lnTo>
                  <a:lnTo>
                    <a:pt x="740" y="95"/>
                  </a:lnTo>
                  <a:lnTo>
                    <a:pt x="743" y="124"/>
                  </a:lnTo>
                  <a:lnTo>
                    <a:pt x="743" y="619"/>
                  </a:lnTo>
                  <a:lnTo>
                    <a:pt x="740" y="648"/>
                  </a:lnTo>
                  <a:lnTo>
                    <a:pt x="730" y="673"/>
                  </a:lnTo>
                  <a:lnTo>
                    <a:pt x="715" y="696"/>
                  </a:lnTo>
                  <a:lnTo>
                    <a:pt x="696" y="715"/>
                  </a:lnTo>
                  <a:lnTo>
                    <a:pt x="673" y="730"/>
                  </a:lnTo>
                  <a:lnTo>
                    <a:pt x="647" y="739"/>
                  </a:lnTo>
                  <a:lnTo>
                    <a:pt x="619" y="743"/>
                  </a:lnTo>
                  <a:lnTo>
                    <a:pt x="590" y="739"/>
                  </a:lnTo>
                  <a:lnTo>
                    <a:pt x="565" y="730"/>
                  </a:lnTo>
                  <a:lnTo>
                    <a:pt x="542" y="715"/>
                  </a:lnTo>
                  <a:lnTo>
                    <a:pt x="523" y="696"/>
                  </a:lnTo>
                  <a:lnTo>
                    <a:pt x="508" y="673"/>
                  </a:lnTo>
                  <a:lnTo>
                    <a:pt x="499" y="648"/>
                  </a:lnTo>
                  <a:lnTo>
                    <a:pt x="495" y="619"/>
                  </a:lnTo>
                  <a:lnTo>
                    <a:pt x="495" y="124"/>
                  </a:lnTo>
                  <a:lnTo>
                    <a:pt x="499" y="95"/>
                  </a:lnTo>
                  <a:lnTo>
                    <a:pt x="508" y="69"/>
                  </a:lnTo>
                  <a:lnTo>
                    <a:pt x="523" y="47"/>
                  </a:lnTo>
                  <a:lnTo>
                    <a:pt x="542" y="27"/>
                  </a:lnTo>
                  <a:lnTo>
                    <a:pt x="565" y="13"/>
                  </a:lnTo>
                  <a:lnTo>
                    <a:pt x="590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2247955" y="3180399"/>
              <a:ext cx="704571" cy="702239"/>
              <a:chOff x="4575175" y="3521076"/>
              <a:chExt cx="479425" cy="477838"/>
            </a:xfrm>
            <a:solidFill>
              <a:schemeClr val="bg1"/>
            </a:solidFill>
          </p:grpSpPr>
          <p:sp>
            <p:nvSpPr>
              <p:cNvPr id="62" name="Freeform 54"/>
              <p:cNvSpPr>
                <a:spLocks/>
              </p:cNvSpPr>
              <p:nvPr/>
            </p:nvSpPr>
            <p:spPr bwMode="auto">
              <a:xfrm>
                <a:off x="4657725" y="3606801"/>
                <a:ext cx="206375" cy="42863"/>
              </a:xfrm>
              <a:custGeom>
                <a:avLst/>
                <a:gdLst>
                  <a:gd name="T0" fmla="*/ 151 w 1438"/>
                  <a:gd name="T1" fmla="*/ 0 h 302"/>
                  <a:gd name="T2" fmla="*/ 1287 w 1438"/>
                  <a:gd name="T3" fmla="*/ 0 h 302"/>
                  <a:gd name="T4" fmla="*/ 1318 w 1438"/>
                  <a:gd name="T5" fmla="*/ 3 h 302"/>
                  <a:gd name="T6" fmla="*/ 1346 w 1438"/>
                  <a:gd name="T7" fmla="*/ 12 h 302"/>
                  <a:gd name="T8" fmla="*/ 1372 w 1438"/>
                  <a:gd name="T9" fmla="*/ 26 h 302"/>
                  <a:gd name="T10" fmla="*/ 1394 w 1438"/>
                  <a:gd name="T11" fmla="*/ 45 h 302"/>
                  <a:gd name="T12" fmla="*/ 1413 w 1438"/>
                  <a:gd name="T13" fmla="*/ 67 h 302"/>
                  <a:gd name="T14" fmla="*/ 1426 w 1438"/>
                  <a:gd name="T15" fmla="*/ 93 h 302"/>
                  <a:gd name="T16" fmla="*/ 1435 w 1438"/>
                  <a:gd name="T17" fmla="*/ 121 h 302"/>
                  <a:gd name="T18" fmla="*/ 1438 w 1438"/>
                  <a:gd name="T19" fmla="*/ 151 h 302"/>
                  <a:gd name="T20" fmla="*/ 1435 w 1438"/>
                  <a:gd name="T21" fmla="*/ 181 h 302"/>
                  <a:gd name="T22" fmla="*/ 1426 w 1438"/>
                  <a:gd name="T23" fmla="*/ 209 h 302"/>
                  <a:gd name="T24" fmla="*/ 1413 w 1438"/>
                  <a:gd name="T25" fmla="*/ 235 h 302"/>
                  <a:gd name="T26" fmla="*/ 1394 w 1438"/>
                  <a:gd name="T27" fmla="*/ 257 h 302"/>
                  <a:gd name="T28" fmla="*/ 1372 w 1438"/>
                  <a:gd name="T29" fmla="*/ 276 h 302"/>
                  <a:gd name="T30" fmla="*/ 1346 w 1438"/>
                  <a:gd name="T31" fmla="*/ 289 h 302"/>
                  <a:gd name="T32" fmla="*/ 1318 w 1438"/>
                  <a:gd name="T33" fmla="*/ 298 h 302"/>
                  <a:gd name="T34" fmla="*/ 1287 w 1438"/>
                  <a:gd name="T35" fmla="*/ 302 h 302"/>
                  <a:gd name="T36" fmla="*/ 151 w 1438"/>
                  <a:gd name="T37" fmla="*/ 302 h 302"/>
                  <a:gd name="T38" fmla="*/ 121 w 1438"/>
                  <a:gd name="T39" fmla="*/ 298 h 302"/>
                  <a:gd name="T40" fmla="*/ 93 w 1438"/>
                  <a:gd name="T41" fmla="*/ 289 h 302"/>
                  <a:gd name="T42" fmla="*/ 66 w 1438"/>
                  <a:gd name="T43" fmla="*/ 276 h 302"/>
                  <a:gd name="T44" fmla="*/ 44 w 1438"/>
                  <a:gd name="T45" fmla="*/ 257 h 302"/>
                  <a:gd name="T46" fmla="*/ 26 w 1438"/>
                  <a:gd name="T47" fmla="*/ 235 h 302"/>
                  <a:gd name="T48" fmla="*/ 12 w 1438"/>
                  <a:gd name="T49" fmla="*/ 209 h 302"/>
                  <a:gd name="T50" fmla="*/ 4 w 1438"/>
                  <a:gd name="T51" fmla="*/ 181 h 302"/>
                  <a:gd name="T52" fmla="*/ 0 w 1438"/>
                  <a:gd name="T53" fmla="*/ 151 h 302"/>
                  <a:gd name="T54" fmla="*/ 4 w 1438"/>
                  <a:gd name="T55" fmla="*/ 121 h 302"/>
                  <a:gd name="T56" fmla="*/ 12 w 1438"/>
                  <a:gd name="T57" fmla="*/ 93 h 302"/>
                  <a:gd name="T58" fmla="*/ 26 w 1438"/>
                  <a:gd name="T59" fmla="*/ 67 h 302"/>
                  <a:gd name="T60" fmla="*/ 44 w 1438"/>
                  <a:gd name="T61" fmla="*/ 45 h 302"/>
                  <a:gd name="T62" fmla="*/ 66 w 1438"/>
                  <a:gd name="T63" fmla="*/ 26 h 302"/>
                  <a:gd name="T64" fmla="*/ 93 w 1438"/>
                  <a:gd name="T65" fmla="*/ 12 h 302"/>
                  <a:gd name="T66" fmla="*/ 121 w 1438"/>
                  <a:gd name="T67" fmla="*/ 3 h 302"/>
                  <a:gd name="T68" fmla="*/ 151 w 1438"/>
                  <a:gd name="T69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2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5"/>
                    </a:lnTo>
                    <a:lnTo>
                      <a:pt x="1413" y="67"/>
                    </a:lnTo>
                    <a:lnTo>
                      <a:pt x="1426" y="93"/>
                    </a:lnTo>
                    <a:lnTo>
                      <a:pt x="1435" y="121"/>
                    </a:lnTo>
                    <a:lnTo>
                      <a:pt x="1438" y="151"/>
                    </a:lnTo>
                    <a:lnTo>
                      <a:pt x="1435" y="181"/>
                    </a:lnTo>
                    <a:lnTo>
                      <a:pt x="1426" y="209"/>
                    </a:lnTo>
                    <a:lnTo>
                      <a:pt x="1413" y="235"/>
                    </a:lnTo>
                    <a:lnTo>
                      <a:pt x="1394" y="257"/>
                    </a:lnTo>
                    <a:lnTo>
                      <a:pt x="1372" y="276"/>
                    </a:lnTo>
                    <a:lnTo>
                      <a:pt x="1346" y="289"/>
                    </a:lnTo>
                    <a:lnTo>
                      <a:pt x="1318" y="298"/>
                    </a:lnTo>
                    <a:lnTo>
                      <a:pt x="1287" y="302"/>
                    </a:lnTo>
                    <a:lnTo>
                      <a:pt x="151" y="302"/>
                    </a:lnTo>
                    <a:lnTo>
                      <a:pt x="121" y="298"/>
                    </a:lnTo>
                    <a:lnTo>
                      <a:pt x="93" y="289"/>
                    </a:lnTo>
                    <a:lnTo>
                      <a:pt x="66" y="276"/>
                    </a:lnTo>
                    <a:lnTo>
                      <a:pt x="44" y="257"/>
                    </a:lnTo>
                    <a:lnTo>
                      <a:pt x="26" y="235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1"/>
                    </a:lnTo>
                    <a:lnTo>
                      <a:pt x="12" y="93"/>
                    </a:lnTo>
                    <a:lnTo>
                      <a:pt x="26" y="67"/>
                    </a:lnTo>
                    <a:lnTo>
                      <a:pt x="44" y="45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55"/>
              <p:cNvSpPr>
                <a:spLocks/>
              </p:cNvSpPr>
              <p:nvPr/>
            </p:nvSpPr>
            <p:spPr bwMode="auto">
              <a:xfrm>
                <a:off x="4657725" y="3687763"/>
                <a:ext cx="206375" cy="42863"/>
              </a:xfrm>
              <a:custGeom>
                <a:avLst/>
                <a:gdLst>
                  <a:gd name="T0" fmla="*/ 151 w 1438"/>
                  <a:gd name="T1" fmla="*/ 0 h 301"/>
                  <a:gd name="T2" fmla="*/ 1287 w 1438"/>
                  <a:gd name="T3" fmla="*/ 0 h 301"/>
                  <a:gd name="T4" fmla="*/ 1318 w 1438"/>
                  <a:gd name="T5" fmla="*/ 3 h 301"/>
                  <a:gd name="T6" fmla="*/ 1346 w 1438"/>
                  <a:gd name="T7" fmla="*/ 12 h 301"/>
                  <a:gd name="T8" fmla="*/ 1372 w 1438"/>
                  <a:gd name="T9" fmla="*/ 26 h 301"/>
                  <a:gd name="T10" fmla="*/ 1394 w 1438"/>
                  <a:gd name="T11" fmla="*/ 44 h 301"/>
                  <a:gd name="T12" fmla="*/ 1413 w 1438"/>
                  <a:gd name="T13" fmla="*/ 66 h 301"/>
                  <a:gd name="T14" fmla="*/ 1426 w 1438"/>
                  <a:gd name="T15" fmla="*/ 92 h 301"/>
                  <a:gd name="T16" fmla="*/ 1435 w 1438"/>
                  <a:gd name="T17" fmla="*/ 120 h 301"/>
                  <a:gd name="T18" fmla="*/ 1438 w 1438"/>
                  <a:gd name="T19" fmla="*/ 150 h 301"/>
                  <a:gd name="T20" fmla="*/ 1435 w 1438"/>
                  <a:gd name="T21" fmla="*/ 181 h 301"/>
                  <a:gd name="T22" fmla="*/ 1426 w 1438"/>
                  <a:gd name="T23" fmla="*/ 210 h 301"/>
                  <a:gd name="T24" fmla="*/ 1413 w 1438"/>
                  <a:gd name="T25" fmla="*/ 235 h 301"/>
                  <a:gd name="T26" fmla="*/ 1394 w 1438"/>
                  <a:gd name="T27" fmla="*/ 258 h 301"/>
                  <a:gd name="T28" fmla="*/ 1372 w 1438"/>
                  <a:gd name="T29" fmla="*/ 275 h 301"/>
                  <a:gd name="T30" fmla="*/ 1346 w 1438"/>
                  <a:gd name="T31" fmla="*/ 290 h 301"/>
                  <a:gd name="T32" fmla="*/ 1318 w 1438"/>
                  <a:gd name="T33" fmla="*/ 298 h 301"/>
                  <a:gd name="T34" fmla="*/ 1287 w 1438"/>
                  <a:gd name="T35" fmla="*/ 301 h 301"/>
                  <a:gd name="T36" fmla="*/ 151 w 1438"/>
                  <a:gd name="T37" fmla="*/ 301 h 301"/>
                  <a:gd name="T38" fmla="*/ 121 w 1438"/>
                  <a:gd name="T39" fmla="*/ 298 h 301"/>
                  <a:gd name="T40" fmla="*/ 93 w 1438"/>
                  <a:gd name="T41" fmla="*/ 290 h 301"/>
                  <a:gd name="T42" fmla="*/ 66 w 1438"/>
                  <a:gd name="T43" fmla="*/ 275 h 301"/>
                  <a:gd name="T44" fmla="*/ 44 w 1438"/>
                  <a:gd name="T45" fmla="*/ 258 h 301"/>
                  <a:gd name="T46" fmla="*/ 26 w 1438"/>
                  <a:gd name="T47" fmla="*/ 235 h 301"/>
                  <a:gd name="T48" fmla="*/ 12 w 1438"/>
                  <a:gd name="T49" fmla="*/ 210 h 301"/>
                  <a:gd name="T50" fmla="*/ 4 w 1438"/>
                  <a:gd name="T51" fmla="*/ 181 h 301"/>
                  <a:gd name="T52" fmla="*/ 0 w 1438"/>
                  <a:gd name="T53" fmla="*/ 150 h 301"/>
                  <a:gd name="T54" fmla="*/ 4 w 1438"/>
                  <a:gd name="T55" fmla="*/ 120 h 301"/>
                  <a:gd name="T56" fmla="*/ 12 w 1438"/>
                  <a:gd name="T57" fmla="*/ 92 h 301"/>
                  <a:gd name="T58" fmla="*/ 26 w 1438"/>
                  <a:gd name="T59" fmla="*/ 66 h 301"/>
                  <a:gd name="T60" fmla="*/ 44 w 1438"/>
                  <a:gd name="T61" fmla="*/ 44 h 301"/>
                  <a:gd name="T62" fmla="*/ 66 w 1438"/>
                  <a:gd name="T63" fmla="*/ 26 h 301"/>
                  <a:gd name="T64" fmla="*/ 93 w 1438"/>
                  <a:gd name="T65" fmla="*/ 12 h 301"/>
                  <a:gd name="T66" fmla="*/ 121 w 1438"/>
                  <a:gd name="T67" fmla="*/ 3 h 301"/>
                  <a:gd name="T68" fmla="*/ 151 w 1438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1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4"/>
                    </a:lnTo>
                    <a:lnTo>
                      <a:pt x="1413" y="66"/>
                    </a:lnTo>
                    <a:lnTo>
                      <a:pt x="1426" y="92"/>
                    </a:lnTo>
                    <a:lnTo>
                      <a:pt x="1435" y="120"/>
                    </a:lnTo>
                    <a:lnTo>
                      <a:pt x="1438" y="150"/>
                    </a:lnTo>
                    <a:lnTo>
                      <a:pt x="1435" y="181"/>
                    </a:lnTo>
                    <a:lnTo>
                      <a:pt x="1426" y="210"/>
                    </a:lnTo>
                    <a:lnTo>
                      <a:pt x="1413" y="235"/>
                    </a:lnTo>
                    <a:lnTo>
                      <a:pt x="1394" y="258"/>
                    </a:lnTo>
                    <a:lnTo>
                      <a:pt x="1372" y="275"/>
                    </a:lnTo>
                    <a:lnTo>
                      <a:pt x="1346" y="290"/>
                    </a:lnTo>
                    <a:lnTo>
                      <a:pt x="1318" y="298"/>
                    </a:lnTo>
                    <a:lnTo>
                      <a:pt x="1287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8"/>
                    </a:lnTo>
                    <a:lnTo>
                      <a:pt x="26" y="235"/>
                    </a:lnTo>
                    <a:lnTo>
                      <a:pt x="12" y="210"/>
                    </a:lnTo>
                    <a:lnTo>
                      <a:pt x="4" y="181"/>
                    </a:lnTo>
                    <a:lnTo>
                      <a:pt x="0" y="150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6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56"/>
              <p:cNvSpPr>
                <a:spLocks/>
              </p:cNvSpPr>
              <p:nvPr/>
            </p:nvSpPr>
            <p:spPr bwMode="auto">
              <a:xfrm>
                <a:off x="4657725" y="3768726"/>
                <a:ext cx="125413" cy="44450"/>
              </a:xfrm>
              <a:custGeom>
                <a:avLst/>
                <a:gdLst>
                  <a:gd name="T0" fmla="*/ 151 w 870"/>
                  <a:gd name="T1" fmla="*/ 0 h 301"/>
                  <a:gd name="T2" fmla="*/ 720 w 870"/>
                  <a:gd name="T3" fmla="*/ 0 h 301"/>
                  <a:gd name="T4" fmla="*/ 750 w 870"/>
                  <a:gd name="T5" fmla="*/ 4 h 301"/>
                  <a:gd name="T6" fmla="*/ 778 w 870"/>
                  <a:gd name="T7" fmla="*/ 12 h 301"/>
                  <a:gd name="T8" fmla="*/ 805 w 870"/>
                  <a:gd name="T9" fmla="*/ 26 h 301"/>
                  <a:gd name="T10" fmla="*/ 827 w 870"/>
                  <a:gd name="T11" fmla="*/ 44 h 301"/>
                  <a:gd name="T12" fmla="*/ 845 w 870"/>
                  <a:gd name="T13" fmla="*/ 67 h 301"/>
                  <a:gd name="T14" fmla="*/ 859 w 870"/>
                  <a:gd name="T15" fmla="*/ 92 h 301"/>
                  <a:gd name="T16" fmla="*/ 867 w 870"/>
                  <a:gd name="T17" fmla="*/ 120 h 301"/>
                  <a:gd name="T18" fmla="*/ 870 w 870"/>
                  <a:gd name="T19" fmla="*/ 151 h 301"/>
                  <a:gd name="T20" fmla="*/ 867 w 870"/>
                  <a:gd name="T21" fmla="*/ 181 h 301"/>
                  <a:gd name="T22" fmla="*/ 859 w 870"/>
                  <a:gd name="T23" fmla="*/ 209 h 301"/>
                  <a:gd name="T24" fmla="*/ 845 w 870"/>
                  <a:gd name="T25" fmla="*/ 234 h 301"/>
                  <a:gd name="T26" fmla="*/ 827 w 870"/>
                  <a:gd name="T27" fmla="*/ 257 h 301"/>
                  <a:gd name="T28" fmla="*/ 805 w 870"/>
                  <a:gd name="T29" fmla="*/ 275 h 301"/>
                  <a:gd name="T30" fmla="*/ 778 w 870"/>
                  <a:gd name="T31" fmla="*/ 290 h 301"/>
                  <a:gd name="T32" fmla="*/ 750 w 870"/>
                  <a:gd name="T33" fmla="*/ 298 h 301"/>
                  <a:gd name="T34" fmla="*/ 720 w 870"/>
                  <a:gd name="T35" fmla="*/ 301 h 301"/>
                  <a:gd name="T36" fmla="*/ 151 w 870"/>
                  <a:gd name="T37" fmla="*/ 301 h 301"/>
                  <a:gd name="T38" fmla="*/ 121 w 870"/>
                  <a:gd name="T39" fmla="*/ 298 h 301"/>
                  <a:gd name="T40" fmla="*/ 93 w 870"/>
                  <a:gd name="T41" fmla="*/ 290 h 301"/>
                  <a:gd name="T42" fmla="*/ 66 w 870"/>
                  <a:gd name="T43" fmla="*/ 275 h 301"/>
                  <a:gd name="T44" fmla="*/ 44 w 870"/>
                  <a:gd name="T45" fmla="*/ 257 h 301"/>
                  <a:gd name="T46" fmla="*/ 26 w 870"/>
                  <a:gd name="T47" fmla="*/ 234 h 301"/>
                  <a:gd name="T48" fmla="*/ 12 w 870"/>
                  <a:gd name="T49" fmla="*/ 209 h 301"/>
                  <a:gd name="T50" fmla="*/ 4 w 870"/>
                  <a:gd name="T51" fmla="*/ 181 h 301"/>
                  <a:gd name="T52" fmla="*/ 0 w 870"/>
                  <a:gd name="T53" fmla="*/ 151 h 301"/>
                  <a:gd name="T54" fmla="*/ 4 w 870"/>
                  <a:gd name="T55" fmla="*/ 120 h 301"/>
                  <a:gd name="T56" fmla="*/ 12 w 870"/>
                  <a:gd name="T57" fmla="*/ 92 h 301"/>
                  <a:gd name="T58" fmla="*/ 26 w 870"/>
                  <a:gd name="T59" fmla="*/ 67 h 301"/>
                  <a:gd name="T60" fmla="*/ 44 w 870"/>
                  <a:gd name="T61" fmla="*/ 44 h 301"/>
                  <a:gd name="T62" fmla="*/ 66 w 870"/>
                  <a:gd name="T63" fmla="*/ 26 h 301"/>
                  <a:gd name="T64" fmla="*/ 93 w 870"/>
                  <a:gd name="T65" fmla="*/ 12 h 301"/>
                  <a:gd name="T66" fmla="*/ 121 w 870"/>
                  <a:gd name="T67" fmla="*/ 4 h 301"/>
                  <a:gd name="T68" fmla="*/ 151 w 870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0" h="301">
                    <a:moveTo>
                      <a:pt x="151" y="0"/>
                    </a:moveTo>
                    <a:lnTo>
                      <a:pt x="720" y="0"/>
                    </a:lnTo>
                    <a:lnTo>
                      <a:pt x="750" y="4"/>
                    </a:lnTo>
                    <a:lnTo>
                      <a:pt x="778" y="12"/>
                    </a:lnTo>
                    <a:lnTo>
                      <a:pt x="805" y="26"/>
                    </a:lnTo>
                    <a:lnTo>
                      <a:pt x="827" y="44"/>
                    </a:lnTo>
                    <a:lnTo>
                      <a:pt x="845" y="67"/>
                    </a:lnTo>
                    <a:lnTo>
                      <a:pt x="859" y="92"/>
                    </a:lnTo>
                    <a:lnTo>
                      <a:pt x="867" y="120"/>
                    </a:lnTo>
                    <a:lnTo>
                      <a:pt x="870" y="151"/>
                    </a:lnTo>
                    <a:lnTo>
                      <a:pt x="867" y="181"/>
                    </a:lnTo>
                    <a:lnTo>
                      <a:pt x="859" y="209"/>
                    </a:lnTo>
                    <a:lnTo>
                      <a:pt x="845" y="234"/>
                    </a:lnTo>
                    <a:lnTo>
                      <a:pt x="827" y="257"/>
                    </a:lnTo>
                    <a:lnTo>
                      <a:pt x="805" y="275"/>
                    </a:lnTo>
                    <a:lnTo>
                      <a:pt x="778" y="290"/>
                    </a:lnTo>
                    <a:lnTo>
                      <a:pt x="750" y="298"/>
                    </a:lnTo>
                    <a:lnTo>
                      <a:pt x="720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7"/>
                    </a:lnTo>
                    <a:lnTo>
                      <a:pt x="26" y="234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7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4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57"/>
              <p:cNvSpPr>
                <a:spLocks/>
              </p:cNvSpPr>
              <p:nvPr/>
            </p:nvSpPr>
            <p:spPr bwMode="auto">
              <a:xfrm>
                <a:off x="4575175" y="3521076"/>
                <a:ext cx="371475" cy="477838"/>
              </a:xfrm>
              <a:custGeom>
                <a:avLst/>
                <a:gdLst>
                  <a:gd name="T0" fmla="*/ 152 w 2574"/>
                  <a:gd name="T1" fmla="*/ 0 h 3310"/>
                  <a:gd name="T2" fmla="*/ 2423 w 2574"/>
                  <a:gd name="T3" fmla="*/ 0 h 3310"/>
                  <a:gd name="T4" fmla="*/ 2453 w 2574"/>
                  <a:gd name="T5" fmla="*/ 3 h 3310"/>
                  <a:gd name="T6" fmla="*/ 2481 w 2574"/>
                  <a:gd name="T7" fmla="*/ 12 h 3310"/>
                  <a:gd name="T8" fmla="*/ 2507 w 2574"/>
                  <a:gd name="T9" fmla="*/ 26 h 3310"/>
                  <a:gd name="T10" fmla="*/ 2529 w 2574"/>
                  <a:gd name="T11" fmla="*/ 44 h 3310"/>
                  <a:gd name="T12" fmla="*/ 2548 w 2574"/>
                  <a:gd name="T13" fmla="*/ 67 h 3310"/>
                  <a:gd name="T14" fmla="*/ 2562 w 2574"/>
                  <a:gd name="T15" fmla="*/ 92 h 3310"/>
                  <a:gd name="T16" fmla="*/ 2571 w 2574"/>
                  <a:gd name="T17" fmla="*/ 120 h 3310"/>
                  <a:gd name="T18" fmla="*/ 2574 w 2574"/>
                  <a:gd name="T19" fmla="*/ 150 h 3310"/>
                  <a:gd name="T20" fmla="*/ 2574 w 2574"/>
                  <a:gd name="T21" fmla="*/ 374 h 3310"/>
                  <a:gd name="T22" fmla="*/ 2272 w 2574"/>
                  <a:gd name="T23" fmla="*/ 896 h 3310"/>
                  <a:gd name="T24" fmla="*/ 2272 w 2574"/>
                  <a:gd name="T25" fmla="*/ 301 h 3310"/>
                  <a:gd name="T26" fmla="*/ 304 w 2574"/>
                  <a:gd name="T27" fmla="*/ 301 h 3310"/>
                  <a:gd name="T28" fmla="*/ 304 w 2574"/>
                  <a:gd name="T29" fmla="*/ 3008 h 3310"/>
                  <a:gd name="T30" fmla="*/ 2272 w 2574"/>
                  <a:gd name="T31" fmla="*/ 3008 h 3310"/>
                  <a:gd name="T32" fmla="*/ 2272 w 2574"/>
                  <a:gd name="T33" fmla="*/ 2634 h 3310"/>
                  <a:gd name="T34" fmla="*/ 2430 w 2574"/>
                  <a:gd name="T35" fmla="*/ 2530 h 3310"/>
                  <a:gd name="T36" fmla="*/ 2458 w 2574"/>
                  <a:gd name="T37" fmla="*/ 2508 h 3310"/>
                  <a:gd name="T38" fmla="*/ 2482 w 2574"/>
                  <a:gd name="T39" fmla="*/ 2483 h 3310"/>
                  <a:gd name="T40" fmla="*/ 2502 w 2574"/>
                  <a:gd name="T41" fmla="*/ 2454 h 3310"/>
                  <a:gd name="T42" fmla="*/ 2574 w 2574"/>
                  <a:gd name="T43" fmla="*/ 2330 h 3310"/>
                  <a:gd name="T44" fmla="*/ 2574 w 2574"/>
                  <a:gd name="T45" fmla="*/ 3159 h 3310"/>
                  <a:gd name="T46" fmla="*/ 2571 w 2574"/>
                  <a:gd name="T47" fmla="*/ 3189 h 3310"/>
                  <a:gd name="T48" fmla="*/ 2562 w 2574"/>
                  <a:gd name="T49" fmla="*/ 3217 h 3310"/>
                  <a:gd name="T50" fmla="*/ 2548 w 2574"/>
                  <a:gd name="T51" fmla="*/ 3243 h 3310"/>
                  <a:gd name="T52" fmla="*/ 2529 w 2574"/>
                  <a:gd name="T53" fmla="*/ 3265 h 3310"/>
                  <a:gd name="T54" fmla="*/ 2507 w 2574"/>
                  <a:gd name="T55" fmla="*/ 3284 h 3310"/>
                  <a:gd name="T56" fmla="*/ 2481 w 2574"/>
                  <a:gd name="T57" fmla="*/ 3297 h 3310"/>
                  <a:gd name="T58" fmla="*/ 2453 w 2574"/>
                  <a:gd name="T59" fmla="*/ 3307 h 3310"/>
                  <a:gd name="T60" fmla="*/ 2423 w 2574"/>
                  <a:gd name="T61" fmla="*/ 3310 h 3310"/>
                  <a:gd name="T62" fmla="*/ 152 w 2574"/>
                  <a:gd name="T63" fmla="*/ 3310 h 3310"/>
                  <a:gd name="T64" fmla="*/ 121 w 2574"/>
                  <a:gd name="T65" fmla="*/ 3307 h 3310"/>
                  <a:gd name="T66" fmla="*/ 93 w 2574"/>
                  <a:gd name="T67" fmla="*/ 3297 h 3310"/>
                  <a:gd name="T68" fmla="*/ 67 w 2574"/>
                  <a:gd name="T69" fmla="*/ 3284 h 3310"/>
                  <a:gd name="T70" fmla="*/ 45 w 2574"/>
                  <a:gd name="T71" fmla="*/ 3265 h 3310"/>
                  <a:gd name="T72" fmla="*/ 26 w 2574"/>
                  <a:gd name="T73" fmla="*/ 3243 h 3310"/>
                  <a:gd name="T74" fmla="*/ 13 w 2574"/>
                  <a:gd name="T75" fmla="*/ 3217 h 3310"/>
                  <a:gd name="T76" fmla="*/ 3 w 2574"/>
                  <a:gd name="T77" fmla="*/ 3189 h 3310"/>
                  <a:gd name="T78" fmla="*/ 0 w 2574"/>
                  <a:gd name="T79" fmla="*/ 3159 h 3310"/>
                  <a:gd name="T80" fmla="*/ 0 w 2574"/>
                  <a:gd name="T81" fmla="*/ 150 h 3310"/>
                  <a:gd name="T82" fmla="*/ 3 w 2574"/>
                  <a:gd name="T83" fmla="*/ 120 h 3310"/>
                  <a:gd name="T84" fmla="*/ 13 w 2574"/>
                  <a:gd name="T85" fmla="*/ 92 h 3310"/>
                  <a:gd name="T86" fmla="*/ 26 w 2574"/>
                  <a:gd name="T87" fmla="*/ 67 h 3310"/>
                  <a:gd name="T88" fmla="*/ 45 w 2574"/>
                  <a:gd name="T89" fmla="*/ 44 h 3310"/>
                  <a:gd name="T90" fmla="*/ 67 w 2574"/>
                  <a:gd name="T91" fmla="*/ 26 h 3310"/>
                  <a:gd name="T92" fmla="*/ 93 w 2574"/>
                  <a:gd name="T93" fmla="*/ 12 h 3310"/>
                  <a:gd name="T94" fmla="*/ 121 w 2574"/>
                  <a:gd name="T95" fmla="*/ 3 h 3310"/>
                  <a:gd name="T96" fmla="*/ 152 w 2574"/>
                  <a:gd name="T97" fmla="*/ 0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74" h="3310">
                    <a:moveTo>
                      <a:pt x="152" y="0"/>
                    </a:moveTo>
                    <a:lnTo>
                      <a:pt x="2423" y="0"/>
                    </a:lnTo>
                    <a:lnTo>
                      <a:pt x="2453" y="3"/>
                    </a:lnTo>
                    <a:lnTo>
                      <a:pt x="2481" y="12"/>
                    </a:lnTo>
                    <a:lnTo>
                      <a:pt x="2507" y="26"/>
                    </a:lnTo>
                    <a:lnTo>
                      <a:pt x="2529" y="44"/>
                    </a:lnTo>
                    <a:lnTo>
                      <a:pt x="2548" y="67"/>
                    </a:lnTo>
                    <a:lnTo>
                      <a:pt x="2562" y="92"/>
                    </a:lnTo>
                    <a:lnTo>
                      <a:pt x="2571" y="120"/>
                    </a:lnTo>
                    <a:lnTo>
                      <a:pt x="2574" y="150"/>
                    </a:lnTo>
                    <a:lnTo>
                      <a:pt x="2574" y="374"/>
                    </a:lnTo>
                    <a:lnTo>
                      <a:pt x="2272" y="896"/>
                    </a:lnTo>
                    <a:lnTo>
                      <a:pt x="2272" y="301"/>
                    </a:lnTo>
                    <a:lnTo>
                      <a:pt x="304" y="301"/>
                    </a:lnTo>
                    <a:lnTo>
                      <a:pt x="304" y="3008"/>
                    </a:lnTo>
                    <a:lnTo>
                      <a:pt x="2272" y="3008"/>
                    </a:lnTo>
                    <a:lnTo>
                      <a:pt x="2272" y="2634"/>
                    </a:lnTo>
                    <a:lnTo>
                      <a:pt x="2430" y="2530"/>
                    </a:lnTo>
                    <a:lnTo>
                      <a:pt x="2458" y="2508"/>
                    </a:lnTo>
                    <a:lnTo>
                      <a:pt x="2482" y="2483"/>
                    </a:lnTo>
                    <a:lnTo>
                      <a:pt x="2502" y="2454"/>
                    </a:lnTo>
                    <a:lnTo>
                      <a:pt x="2574" y="2330"/>
                    </a:lnTo>
                    <a:lnTo>
                      <a:pt x="2574" y="3159"/>
                    </a:lnTo>
                    <a:lnTo>
                      <a:pt x="2571" y="3189"/>
                    </a:lnTo>
                    <a:lnTo>
                      <a:pt x="2562" y="3217"/>
                    </a:lnTo>
                    <a:lnTo>
                      <a:pt x="2548" y="3243"/>
                    </a:lnTo>
                    <a:lnTo>
                      <a:pt x="2529" y="3265"/>
                    </a:lnTo>
                    <a:lnTo>
                      <a:pt x="2507" y="3284"/>
                    </a:lnTo>
                    <a:lnTo>
                      <a:pt x="2481" y="3297"/>
                    </a:lnTo>
                    <a:lnTo>
                      <a:pt x="2453" y="3307"/>
                    </a:lnTo>
                    <a:lnTo>
                      <a:pt x="2423" y="3310"/>
                    </a:lnTo>
                    <a:lnTo>
                      <a:pt x="152" y="3310"/>
                    </a:lnTo>
                    <a:lnTo>
                      <a:pt x="121" y="3307"/>
                    </a:lnTo>
                    <a:lnTo>
                      <a:pt x="93" y="3297"/>
                    </a:lnTo>
                    <a:lnTo>
                      <a:pt x="67" y="3284"/>
                    </a:lnTo>
                    <a:lnTo>
                      <a:pt x="45" y="3265"/>
                    </a:lnTo>
                    <a:lnTo>
                      <a:pt x="26" y="3243"/>
                    </a:lnTo>
                    <a:lnTo>
                      <a:pt x="13" y="3217"/>
                    </a:lnTo>
                    <a:lnTo>
                      <a:pt x="3" y="3189"/>
                    </a:lnTo>
                    <a:lnTo>
                      <a:pt x="0" y="3159"/>
                    </a:lnTo>
                    <a:lnTo>
                      <a:pt x="0" y="150"/>
                    </a:lnTo>
                    <a:lnTo>
                      <a:pt x="3" y="120"/>
                    </a:lnTo>
                    <a:lnTo>
                      <a:pt x="13" y="92"/>
                    </a:lnTo>
                    <a:lnTo>
                      <a:pt x="26" y="67"/>
                    </a:lnTo>
                    <a:lnTo>
                      <a:pt x="45" y="44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58"/>
              <p:cNvSpPr>
                <a:spLocks noEditPoints="1"/>
              </p:cNvSpPr>
              <p:nvPr/>
            </p:nvSpPr>
            <p:spPr bwMode="auto">
              <a:xfrm>
                <a:off x="4826000" y="3575051"/>
                <a:ext cx="228600" cy="341313"/>
              </a:xfrm>
              <a:custGeom>
                <a:avLst/>
                <a:gdLst>
                  <a:gd name="T0" fmla="*/ 131 w 1591"/>
                  <a:gd name="T1" fmla="*/ 1996 h 2370"/>
                  <a:gd name="T2" fmla="*/ 223 w 1591"/>
                  <a:gd name="T3" fmla="*/ 2040 h 2370"/>
                  <a:gd name="T4" fmla="*/ 308 w 1591"/>
                  <a:gd name="T5" fmla="*/ 2097 h 2370"/>
                  <a:gd name="T6" fmla="*/ 439 w 1591"/>
                  <a:gd name="T7" fmla="*/ 1980 h 2370"/>
                  <a:gd name="T8" fmla="*/ 389 w 1591"/>
                  <a:gd name="T9" fmla="*/ 1934 h 2370"/>
                  <a:gd name="T10" fmla="*/ 314 w 1591"/>
                  <a:gd name="T11" fmla="*/ 1883 h 2370"/>
                  <a:gd name="T12" fmla="*/ 245 w 1591"/>
                  <a:gd name="T13" fmla="*/ 1849 h 2370"/>
                  <a:gd name="T14" fmla="*/ 187 w 1591"/>
                  <a:gd name="T15" fmla="*/ 1829 h 2370"/>
                  <a:gd name="T16" fmla="*/ 141 w 1591"/>
                  <a:gd name="T17" fmla="*/ 1820 h 2370"/>
                  <a:gd name="T18" fmla="*/ 1118 w 1591"/>
                  <a:gd name="T19" fmla="*/ 0 h 2370"/>
                  <a:gd name="T20" fmla="*/ 1173 w 1591"/>
                  <a:gd name="T21" fmla="*/ 7 h 2370"/>
                  <a:gd name="T22" fmla="*/ 1240 w 1591"/>
                  <a:gd name="T23" fmla="*/ 25 h 2370"/>
                  <a:gd name="T24" fmla="*/ 1319 w 1591"/>
                  <a:gd name="T25" fmla="*/ 57 h 2370"/>
                  <a:gd name="T26" fmla="*/ 1407 w 1591"/>
                  <a:gd name="T27" fmla="*/ 108 h 2370"/>
                  <a:gd name="T28" fmla="*/ 1478 w 1591"/>
                  <a:gd name="T29" fmla="*/ 163 h 2370"/>
                  <a:gd name="T30" fmla="*/ 1528 w 1591"/>
                  <a:gd name="T31" fmla="*/ 215 h 2370"/>
                  <a:gd name="T32" fmla="*/ 1561 w 1591"/>
                  <a:gd name="T33" fmla="*/ 261 h 2370"/>
                  <a:gd name="T34" fmla="*/ 1580 w 1591"/>
                  <a:gd name="T35" fmla="*/ 297 h 2370"/>
                  <a:gd name="T36" fmla="*/ 1588 w 1591"/>
                  <a:gd name="T37" fmla="*/ 320 h 2370"/>
                  <a:gd name="T38" fmla="*/ 1591 w 1591"/>
                  <a:gd name="T39" fmla="*/ 344 h 2370"/>
                  <a:gd name="T40" fmla="*/ 1581 w 1591"/>
                  <a:gd name="T41" fmla="*/ 379 h 2370"/>
                  <a:gd name="T42" fmla="*/ 625 w 1591"/>
                  <a:gd name="T43" fmla="*/ 2021 h 2370"/>
                  <a:gd name="T44" fmla="*/ 116 w 1591"/>
                  <a:gd name="T45" fmla="*/ 2357 h 2370"/>
                  <a:gd name="T46" fmla="*/ 77 w 1591"/>
                  <a:gd name="T47" fmla="*/ 2370 h 2370"/>
                  <a:gd name="T48" fmla="*/ 36 w 1591"/>
                  <a:gd name="T49" fmla="*/ 2359 h 2370"/>
                  <a:gd name="T50" fmla="*/ 12 w 1591"/>
                  <a:gd name="T51" fmla="*/ 2338 h 2370"/>
                  <a:gd name="T52" fmla="*/ 0 w 1591"/>
                  <a:gd name="T53" fmla="*/ 2306 h 2370"/>
                  <a:gd name="T54" fmla="*/ 34 w 1591"/>
                  <a:gd name="T55" fmla="*/ 1702 h 2370"/>
                  <a:gd name="T56" fmla="*/ 45 w 1591"/>
                  <a:gd name="T57" fmla="*/ 1670 h 2370"/>
                  <a:gd name="T58" fmla="*/ 1002 w 1591"/>
                  <a:gd name="T59" fmla="*/ 27 h 2370"/>
                  <a:gd name="T60" fmla="*/ 1034 w 1591"/>
                  <a:gd name="T61" fmla="*/ 7 h 2370"/>
                  <a:gd name="T62" fmla="*/ 1048 w 1591"/>
                  <a:gd name="T63" fmla="*/ 4 h 2370"/>
                  <a:gd name="T64" fmla="*/ 1076 w 1591"/>
                  <a:gd name="T65" fmla="*/ 0 h 2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91" h="2370">
                    <a:moveTo>
                      <a:pt x="141" y="1820"/>
                    </a:moveTo>
                    <a:lnTo>
                      <a:pt x="131" y="1996"/>
                    </a:lnTo>
                    <a:lnTo>
                      <a:pt x="177" y="2016"/>
                    </a:lnTo>
                    <a:lnTo>
                      <a:pt x="223" y="2040"/>
                    </a:lnTo>
                    <a:lnTo>
                      <a:pt x="267" y="2067"/>
                    </a:lnTo>
                    <a:lnTo>
                      <a:pt x="308" y="2097"/>
                    </a:lnTo>
                    <a:lnTo>
                      <a:pt x="455" y="2000"/>
                    </a:lnTo>
                    <a:lnTo>
                      <a:pt x="439" y="1980"/>
                    </a:lnTo>
                    <a:lnTo>
                      <a:pt x="417" y="1958"/>
                    </a:lnTo>
                    <a:lnTo>
                      <a:pt x="389" y="1934"/>
                    </a:lnTo>
                    <a:lnTo>
                      <a:pt x="355" y="1909"/>
                    </a:lnTo>
                    <a:lnTo>
                      <a:pt x="314" y="1883"/>
                    </a:lnTo>
                    <a:lnTo>
                      <a:pt x="278" y="1864"/>
                    </a:lnTo>
                    <a:lnTo>
                      <a:pt x="245" y="1849"/>
                    </a:lnTo>
                    <a:lnTo>
                      <a:pt x="214" y="1837"/>
                    </a:lnTo>
                    <a:lnTo>
                      <a:pt x="187" y="1829"/>
                    </a:lnTo>
                    <a:lnTo>
                      <a:pt x="163" y="1824"/>
                    </a:lnTo>
                    <a:lnTo>
                      <a:pt x="141" y="1820"/>
                    </a:lnTo>
                    <a:close/>
                    <a:moveTo>
                      <a:pt x="1095" y="0"/>
                    </a:moveTo>
                    <a:lnTo>
                      <a:pt x="1118" y="0"/>
                    </a:lnTo>
                    <a:lnTo>
                      <a:pt x="1144" y="2"/>
                    </a:lnTo>
                    <a:lnTo>
                      <a:pt x="1173" y="7"/>
                    </a:lnTo>
                    <a:lnTo>
                      <a:pt x="1205" y="14"/>
                    </a:lnTo>
                    <a:lnTo>
                      <a:pt x="1240" y="25"/>
                    </a:lnTo>
                    <a:lnTo>
                      <a:pt x="1278" y="39"/>
                    </a:lnTo>
                    <a:lnTo>
                      <a:pt x="1319" y="57"/>
                    </a:lnTo>
                    <a:lnTo>
                      <a:pt x="1362" y="81"/>
                    </a:lnTo>
                    <a:lnTo>
                      <a:pt x="1407" y="108"/>
                    </a:lnTo>
                    <a:lnTo>
                      <a:pt x="1446" y="136"/>
                    </a:lnTo>
                    <a:lnTo>
                      <a:pt x="1478" y="163"/>
                    </a:lnTo>
                    <a:lnTo>
                      <a:pt x="1505" y="190"/>
                    </a:lnTo>
                    <a:lnTo>
                      <a:pt x="1528" y="215"/>
                    </a:lnTo>
                    <a:lnTo>
                      <a:pt x="1546" y="239"/>
                    </a:lnTo>
                    <a:lnTo>
                      <a:pt x="1561" y="261"/>
                    </a:lnTo>
                    <a:lnTo>
                      <a:pt x="1571" y="280"/>
                    </a:lnTo>
                    <a:lnTo>
                      <a:pt x="1580" y="297"/>
                    </a:lnTo>
                    <a:lnTo>
                      <a:pt x="1585" y="311"/>
                    </a:lnTo>
                    <a:lnTo>
                      <a:pt x="1588" y="320"/>
                    </a:lnTo>
                    <a:lnTo>
                      <a:pt x="1589" y="325"/>
                    </a:lnTo>
                    <a:lnTo>
                      <a:pt x="1591" y="344"/>
                    </a:lnTo>
                    <a:lnTo>
                      <a:pt x="1588" y="363"/>
                    </a:lnTo>
                    <a:lnTo>
                      <a:pt x="1581" y="379"/>
                    </a:lnTo>
                    <a:lnTo>
                      <a:pt x="634" y="2008"/>
                    </a:lnTo>
                    <a:lnTo>
                      <a:pt x="625" y="2021"/>
                    </a:lnTo>
                    <a:lnTo>
                      <a:pt x="611" y="2033"/>
                    </a:lnTo>
                    <a:lnTo>
                      <a:pt x="116" y="2357"/>
                    </a:lnTo>
                    <a:lnTo>
                      <a:pt x="97" y="2367"/>
                    </a:lnTo>
                    <a:lnTo>
                      <a:pt x="77" y="2370"/>
                    </a:lnTo>
                    <a:lnTo>
                      <a:pt x="56" y="2368"/>
                    </a:lnTo>
                    <a:lnTo>
                      <a:pt x="36" y="2359"/>
                    </a:lnTo>
                    <a:lnTo>
                      <a:pt x="23" y="2350"/>
                    </a:lnTo>
                    <a:lnTo>
                      <a:pt x="12" y="2338"/>
                    </a:lnTo>
                    <a:lnTo>
                      <a:pt x="5" y="2323"/>
                    </a:lnTo>
                    <a:lnTo>
                      <a:pt x="0" y="2306"/>
                    </a:lnTo>
                    <a:lnTo>
                      <a:pt x="0" y="2290"/>
                    </a:lnTo>
                    <a:lnTo>
                      <a:pt x="34" y="1702"/>
                    </a:lnTo>
                    <a:lnTo>
                      <a:pt x="38" y="1685"/>
                    </a:lnTo>
                    <a:lnTo>
                      <a:pt x="45" y="1670"/>
                    </a:lnTo>
                    <a:lnTo>
                      <a:pt x="991" y="41"/>
                    </a:lnTo>
                    <a:lnTo>
                      <a:pt x="1002" y="27"/>
                    </a:lnTo>
                    <a:lnTo>
                      <a:pt x="1016" y="15"/>
                    </a:lnTo>
                    <a:lnTo>
                      <a:pt x="1034" y="7"/>
                    </a:lnTo>
                    <a:lnTo>
                      <a:pt x="1038" y="6"/>
                    </a:lnTo>
                    <a:lnTo>
                      <a:pt x="1048" y="4"/>
                    </a:lnTo>
                    <a:lnTo>
                      <a:pt x="1060" y="2"/>
                    </a:lnTo>
                    <a:lnTo>
                      <a:pt x="1076" y="0"/>
                    </a:lnTo>
                    <a:lnTo>
                      <a:pt x="10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59"/>
              <p:cNvSpPr>
                <a:spLocks/>
              </p:cNvSpPr>
              <p:nvPr/>
            </p:nvSpPr>
            <p:spPr bwMode="auto">
              <a:xfrm>
                <a:off x="4645025" y="3849688"/>
                <a:ext cx="166688" cy="84138"/>
              </a:xfrm>
              <a:custGeom>
                <a:avLst/>
                <a:gdLst>
                  <a:gd name="T0" fmla="*/ 557 w 1155"/>
                  <a:gd name="T1" fmla="*/ 5 h 591"/>
                  <a:gd name="T2" fmla="*/ 583 w 1155"/>
                  <a:gd name="T3" fmla="*/ 28 h 591"/>
                  <a:gd name="T4" fmla="*/ 591 w 1155"/>
                  <a:gd name="T5" fmla="*/ 111 h 591"/>
                  <a:gd name="T6" fmla="*/ 560 w 1155"/>
                  <a:gd name="T7" fmla="*/ 199 h 591"/>
                  <a:gd name="T8" fmla="*/ 569 w 1155"/>
                  <a:gd name="T9" fmla="*/ 242 h 591"/>
                  <a:gd name="T10" fmla="*/ 587 w 1155"/>
                  <a:gd name="T11" fmla="*/ 270 h 591"/>
                  <a:gd name="T12" fmla="*/ 637 w 1155"/>
                  <a:gd name="T13" fmla="*/ 278 h 591"/>
                  <a:gd name="T14" fmla="*/ 681 w 1155"/>
                  <a:gd name="T15" fmla="*/ 323 h 591"/>
                  <a:gd name="T16" fmla="*/ 693 w 1155"/>
                  <a:gd name="T17" fmla="*/ 357 h 591"/>
                  <a:gd name="T18" fmla="*/ 847 w 1155"/>
                  <a:gd name="T19" fmla="*/ 351 h 591"/>
                  <a:gd name="T20" fmla="*/ 996 w 1155"/>
                  <a:gd name="T21" fmla="*/ 366 h 591"/>
                  <a:gd name="T22" fmla="*/ 1118 w 1155"/>
                  <a:gd name="T23" fmla="*/ 373 h 591"/>
                  <a:gd name="T24" fmla="*/ 1149 w 1155"/>
                  <a:gd name="T25" fmla="*/ 400 h 591"/>
                  <a:gd name="T26" fmla="*/ 1154 w 1155"/>
                  <a:gd name="T27" fmla="*/ 441 h 591"/>
                  <a:gd name="T28" fmla="*/ 1131 w 1155"/>
                  <a:gd name="T29" fmla="*/ 475 h 591"/>
                  <a:gd name="T30" fmla="*/ 1066 w 1155"/>
                  <a:gd name="T31" fmla="*/ 482 h 591"/>
                  <a:gd name="T32" fmla="*/ 957 w 1155"/>
                  <a:gd name="T33" fmla="*/ 467 h 591"/>
                  <a:gd name="T34" fmla="*/ 843 w 1155"/>
                  <a:gd name="T35" fmla="*/ 452 h 591"/>
                  <a:gd name="T36" fmla="*/ 738 w 1155"/>
                  <a:gd name="T37" fmla="*/ 461 h 591"/>
                  <a:gd name="T38" fmla="*/ 679 w 1155"/>
                  <a:gd name="T39" fmla="*/ 486 h 591"/>
                  <a:gd name="T40" fmla="*/ 636 w 1155"/>
                  <a:gd name="T41" fmla="*/ 492 h 591"/>
                  <a:gd name="T42" fmla="*/ 603 w 1155"/>
                  <a:gd name="T43" fmla="*/ 477 h 591"/>
                  <a:gd name="T44" fmla="*/ 576 w 1155"/>
                  <a:gd name="T45" fmla="*/ 454 h 591"/>
                  <a:gd name="T46" fmla="*/ 571 w 1155"/>
                  <a:gd name="T47" fmla="*/ 407 h 591"/>
                  <a:gd name="T48" fmla="*/ 537 w 1155"/>
                  <a:gd name="T49" fmla="*/ 457 h 591"/>
                  <a:gd name="T50" fmla="*/ 495 w 1155"/>
                  <a:gd name="T51" fmla="*/ 471 h 591"/>
                  <a:gd name="T52" fmla="*/ 455 w 1155"/>
                  <a:gd name="T53" fmla="*/ 456 h 591"/>
                  <a:gd name="T54" fmla="*/ 439 w 1155"/>
                  <a:gd name="T55" fmla="*/ 419 h 591"/>
                  <a:gd name="T56" fmla="*/ 450 w 1155"/>
                  <a:gd name="T57" fmla="*/ 390 h 591"/>
                  <a:gd name="T58" fmla="*/ 458 w 1155"/>
                  <a:gd name="T59" fmla="*/ 369 h 591"/>
                  <a:gd name="T60" fmla="*/ 422 w 1155"/>
                  <a:gd name="T61" fmla="*/ 404 h 591"/>
                  <a:gd name="T62" fmla="*/ 379 w 1155"/>
                  <a:gd name="T63" fmla="*/ 428 h 591"/>
                  <a:gd name="T64" fmla="*/ 335 w 1155"/>
                  <a:gd name="T65" fmla="*/ 417 h 591"/>
                  <a:gd name="T66" fmla="*/ 314 w 1155"/>
                  <a:gd name="T67" fmla="*/ 379 h 591"/>
                  <a:gd name="T68" fmla="*/ 364 w 1155"/>
                  <a:gd name="T69" fmla="*/ 288 h 591"/>
                  <a:gd name="T70" fmla="*/ 252 w 1155"/>
                  <a:gd name="T71" fmla="*/ 393 h 591"/>
                  <a:gd name="T72" fmla="*/ 96 w 1155"/>
                  <a:gd name="T73" fmla="*/ 581 h 591"/>
                  <a:gd name="T74" fmla="*/ 49 w 1155"/>
                  <a:gd name="T75" fmla="*/ 590 h 591"/>
                  <a:gd name="T76" fmla="*/ 9 w 1155"/>
                  <a:gd name="T77" fmla="*/ 569 h 591"/>
                  <a:gd name="T78" fmla="*/ 2 w 1155"/>
                  <a:gd name="T79" fmla="*/ 527 h 591"/>
                  <a:gd name="T80" fmla="*/ 138 w 1155"/>
                  <a:gd name="T81" fmla="*/ 351 h 591"/>
                  <a:gd name="T82" fmla="*/ 344 w 1155"/>
                  <a:gd name="T83" fmla="*/ 123 h 591"/>
                  <a:gd name="T84" fmla="*/ 398 w 1155"/>
                  <a:gd name="T85" fmla="*/ 70 h 591"/>
                  <a:gd name="T86" fmla="*/ 462 w 1155"/>
                  <a:gd name="T87" fmla="*/ 20 h 591"/>
                  <a:gd name="T88" fmla="*/ 534 w 1155"/>
                  <a:gd name="T89" fmla="*/ 0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55" h="591">
                    <a:moveTo>
                      <a:pt x="534" y="0"/>
                    </a:moveTo>
                    <a:lnTo>
                      <a:pt x="545" y="2"/>
                    </a:lnTo>
                    <a:lnTo>
                      <a:pt x="557" y="5"/>
                    </a:lnTo>
                    <a:lnTo>
                      <a:pt x="567" y="10"/>
                    </a:lnTo>
                    <a:lnTo>
                      <a:pt x="576" y="18"/>
                    </a:lnTo>
                    <a:lnTo>
                      <a:pt x="583" y="28"/>
                    </a:lnTo>
                    <a:lnTo>
                      <a:pt x="591" y="54"/>
                    </a:lnTo>
                    <a:lnTo>
                      <a:pt x="593" y="82"/>
                    </a:lnTo>
                    <a:lnTo>
                      <a:pt x="591" y="111"/>
                    </a:lnTo>
                    <a:lnTo>
                      <a:pt x="584" y="140"/>
                    </a:lnTo>
                    <a:lnTo>
                      <a:pt x="573" y="170"/>
                    </a:lnTo>
                    <a:lnTo>
                      <a:pt x="560" y="199"/>
                    </a:lnTo>
                    <a:lnTo>
                      <a:pt x="543" y="230"/>
                    </a:lnTo>
                    <a:lnTo>
                      <a:pt x="557" y="235"/>
                    </a:lnTo>
                    <a:lnTo>
                      <a:pt x="569" y="242"/>
                    </a:lnTo>
                    <a:lnTo>
                      <a:pt x="579" y="254"/>
                    </a:lnTo>
                    <a:lnTo>
                      <a:pt x="583" y="263"/>
                    </a:lnTo>
                    <a:lnTo>
                      <a:pt x="587" y="270"/>
                    </a:lnTo>
                    <a:lnTo>
                      <a:pt x="604" y="269"/>
                    </a:lnTo>
                    <a:lnTo>
                      <a:pt x="620" y="272"/>
                    </a:lnTo>
                    <a:lnTo>
                      <a:pt x="637" y="278"/>
                    </a:lnTo>
                    <a:lnTo>
                      <a:pt x="653" y="289"/>
                    </a:lnTo>
                    <a:lnTo>
                      <a:pt x="668" y="303"/>
                    </a:lnTo>
                    <a:lnTo>
                      <a:pt x="681" y="323"/>
                    </a:lnTo>
                    <a:lnTo>
                      <a:pt x="689" y="338"/>
                    </a:lnTo>
                    <a:lnTo>
                      <a:pt x="692" y="349"/>
                    </a:lnTo>
                    <a:lnTo>
                      <a:pt x="693" y="357"/>
                    </a:lnTo>
                    <a:lnTo>
                      <a:pt x="746" y="351"/>
                    </a:lnTo>
                    <a:lnTo>
                      <a:pt x="797" y="350"/>
                    </a:lnTo>
                    <a:lnTo>
                      <a:pt x="847" y="351"/>
                    </a:lnTo>
                    <a:lnTo>
                      <a:pt x="897" y="355"/>
                    </a:lnTo>
                    <a:lnTo>
                      <a:pt x="946" y="361"/>
                    </a:lnTo>
                    <a:lnTo>
                      <a:pt x="996" y="366"/>
                    </a:lnTo>
                    <a:lnTo>
                      <a:pt x="1048" y="369"/>
                    </a:lnTo>
                    <a:lnTo>
                      <a:pt x="1101" y="371"/>
                    </a:lnTo>
                    <a:lnTo>
                      <a:pt x="1118" y="373"/>
                    </a:lnTo>
                    <a:lnTo>
                      <a:pt x="1131" y="379"/>
                    </a:lnTo>
                    <a:lnTo>
                      <a:pt x="1142" y="389"/>
                    </a:lnTo>
                    <a:lnTo>
                      <a:pt x="1149" y="400"/>
                    </a:lnTo>
                    <a:lnTo>
                      <a:pt x="1154" y="413"/>
                    </a:lnTo>
                    <a:lnTo>
                      <a:pt x="1155" y="427"/>
                    </a:lnTo>
                    <a:lnTo>
                      <a:pt x="1154" y="441"/>
                    </a:lnTo>
                    <a:lnTo>
                      <a:pt x="1149" y="454"/>
                    </a:lnTo>
                    <a:lnTo>
                      <a:pt x="1142" y="466"/>
                    </a:lnTo>
                    <a:lnTo>
                      <a:pt x="1131" y="475"/>
                    </a:lnTo>
                    <a:lnTo>
                      <a:pt x="1118" y="481"/>
                    </a:lnTo>
                    <a:lnTo>
                      <a:pt x="1101" y="483"/>
                    </a:lnTo>
                    <a:lnTo>
                      <a:pt x="1066" y="482"/>
                    </a:lnTo>
                    <a:lnTo>
                      <a:pt x="1031" y="478"/>
                    </a:lnTo>
                    <a:lnTo>
                      <a:pt x="993" y="473"/>
                    </a:lnTo>
                    <a:lnTo>
                      <a:pt x="957" y="467"/>
                    </a:lnTo>
                    <a:lnTo>
                      <a:pt x="919" y="460"/>
                    </a:lnTo>
                    <a:lnTo>
                      <a:pt x="881" y="455"/>
                    </a:lnTo>
                    <a:lnTo>
                      <a:pt x="843" y="452"/>
                    </a:lnTo>
                    <a:lnTo>
                      <a:pt x="807" y="451"/>
                    </a:lnTo>
                    <a:lnTo>
                      <a:pt x="771" y="454"/>
                    </a:lnTo>
                    <a:lnTo>
                      <a:pt x="738" y="461"/>
                    </a:lnTo>
                    <a:lnTo>
                      <a:pt x="705" y="474"/>
                    </a:lnTo>
                    <a:lnTo>
                      <a:pt x="693" y="480"/>
                    </a:lnTo>
                    <a:lnTo>
                      <a:pt x="679" y="486"/>
                    </a:lnTo>
                    <a:lnTo>
                      <a:pt x="664" y="492"/>
                    </a:lnTo>
                    <a:lnTo>
                      <a:pt x="651" y="494"/>
                    </a:lnTo>
                    <a:lnTo>
                      <a:pt x="636" y="492"/>
                    </a:lnTo>
                    <a:lnTo>
                      <a:pt x="626" y="487"/>
                    </a:lnTo>
                    <a:lnTo>
                      <a:pt x="614" y="482"/>
                    </a:lnTo>
                    <a:lnTo>
                      <a:pt x="603" y="477"/>
                    </a:lnTo>
                    <a:lnTo>
                      <a:pt x="592" y="471"/>
                    </a:lnTo>
                    <a:lnTo>
                      <a:pt x="584" y="464"/>
                    </a:lnTo>
                    <a:lnTo>
                      <a:pt x="576" y="454"/>
                    </a:lnTo>
                    <a:lnTo>
                      <a:pt x="572" y="442"/>
                    </a:lnTo>
                    <a:lnTo>
                      <a:pt x="571" y="423"/>
                    </a:lnTo>
                    <a:lnTo>
                      <a:pt x="571" y="407"/>
                    </a:lnTo>
                    <a:lnTo>
                      <a:pt x="560" y="427"/>
                    </a:lnTo>
                    <a:lnTo>
                      <a:pt x="547" y="446"/>
                    </a:lnTo>
                    <a:lnTo>
                      <a:pt x="537" y="457"/>
                    </a:lnTo>
                    <a:lnTo>
                      <a:pt x="524" y="466"/>
                    </a:lnTo>
                    <a:lnTo>
                      <a:pt x="509" y="470"/>
                    </a:lnTo>
                    <a:lnTo>
                      <a:pt x="495" y="471"/>
                    </a:lnTo>
                    <a:lnTo>
                      <a:pt x="480" y="469"/>
                    </a:lnTo>
                    <a:lnTo>
                      <a:pt x="467" y="464"/>
                    </a:lnTo>
                    <a:lnTo>
                      <a:pt x="455" y="456"/>
                    </a:lnTo>
                    <a:lnTo>
                      <a:pt x="446" y="446"/>
                    </a:lnTo>
                    <a:lnTo>
                      <a:pt x="440" y="433"/>
                    </a:lnTo>
                    <a:lnTo>
                      <a:pt x="439" y="419"/>
                    </a:lnTo>
                    <a:lnTo>
                      <a:pt x="444" y="402"/>
                    </a:lnTo>
                    <a:lnTo>
                      <a:pt x="447" y="396"/>
                    </a:lnTo>
                    <a:lnTo>
                      <a:pt x="450" y="390"/>
                    </a:lnTo>
                    <a:lnTo>
                      <a:pt x="450" y="390"/>
                    </a:lnTo>
                    <a:lnTo>
                      <a:pt x="449" y="390"/>
                    </a:lnTo>
                    <a:lnTo>
                      <a:pt x="458" y="369"/>
                    </a:lnTo>
                    <a:lnTo>
                      <a:pt x="445" y="378"/>
                    </a:lnTo>
                    <a:lnTo>
                      <a:pt x="432" y="390"/>
                    </a:lnTo>
                    <a:lnTo>
                      <a:pt x="422" y="404"/>
                    </a:lnTo>
                    <a:lnTo>
                      <a:pt x="409" y="417"/>
                    </a:lnTo>
                    <a:lnTo>
                      <a:pt x="394" y="425"/>
                    </a:lnTo>
                    <a:lnTo>
                      <a:pt x="379" y="428"/>
                    </a:lnTo>
                    <a:lnTo>
                      <a:pt x="363" y="428"/>
                    </a:lnTo>
                    <a:lnTo>
                      <a:pt x="348" y="424"/>
                    </a:lnTo>
                    <a:lnTo>
                      <a:pt x="335" y="417"/>
                    </a:lnTo>
                    <a:lnTo>
                      <a:pt x="324" y="406"/>
                    </a:lnTo>
                    <a:lnTo>
                      <a:pt x="317" y="394"/>
                    </a:lnTo>
                    <a:lnTo>
                      <a:pt x="314" y="379"/>
                    </a:lnTo>
                    <a:lnTo>
                      <a:pt x="316" y="364"/>
                    </a:lnTo>
                    <a:lnTo>
                      <a:pt x="323" y="347"/>
                    </a:lnTo>
                    <a:lnTo>
                      <a:pt x="364" y="288"/>
                    </a:lnTo>
                    <a:lnTo>
                      <a:pt x="404" y="226"/>
                    </a:lnTo>
                    <a:lnTo>
                      <a:pt x="326" y="309"/>
                    </a:lnTo>
                    <a:lnTo>
                      <a:pt x="252" y="393"/>
                    </a:lnTo>
                    <a:lnTo>
                      <a:pt x="179" y="480"/>
                    </a:lnTo>
                    <a:lnTo>
                      <a:pt x="108" y="569"/>
                    </a:lnTo>
                    <a:lnTo>
                      <a:pt x="96" y="581"/>
                    </a:lnTo>
                    <a:lnTo>
                      <a:pt x="80" y="588"/>
                    </a:lnTo>
                    <a:lnTo>
                      <a:pt x="65" y="591"/>
                    </a:lnTo>
                    <a:lnTo>
                      <a:pt x="49" y="590"/>
                    </a:lnTo>
                    <a:lnTo>
                      <a:pt x="33" y="586"/>
                    </a:lnTo>
                    <a:lnTo>
                      <a:pt x="21" y="579"/>
                    </a:lnTo>
                    <a:lnTo>
                      <a:pt x="9" y="569"/>
                    </a:lnTo>
                    <a:lnTo>
                      <a:pt x="2" y="556"/>
                    </a:lnTo>
                    <a:lnTo>
                      <a:pt x="0" y="542"/>
                    </a:lnTo>
                    <a:lnTo>
                      <a:pt x="2" y="527"/>
                    </a:lnTo>
                    <a:lnTo>
                      <a:pt x="11" y="511"/>
                    </a:lnTo>
                    <a:lnTo>
                      <a:pt x="74" y="431"/>
                    </a:lnTo>
                    <a:lnTo>
                      <a:pt x="138" y="351"/>
                    </a:lnTo>
                    <a:lnTo>
                      <a:pt x="204" y="273"/>
                    </a:lnTo>
                    <a:lnTo>
                      <a:pt x="273" y="196"/>
                    </a:lnTo>
                    <a:lnTo>
                      <a:pt x="344" y="123"/>
                    </a:lnTo>
                    <a:lnTo>
                      <a:pt x="361" y="107"/>
                    </a:lnTo>
                    <a:lnTo>
                      <a:pt x="380" y="89"/>
                    </a:lnTo>
                    <a:lnTo>
                      <a:pt x="398" y="70"/>
                    </a:lnTo>
                    <a:lnTo>
                      <a:pt x="418" y="52"/>
                    </a:lnTo>
                    <a:lnTo>
                      <a:pt x="439" y="35"/>
                    </a:lnTo>
                    <a:lnTo>
                      <a:pt x="462" y="20"/>
                    </a:lnTo>
                    <a:lnTo>
                      <a:pt x="485" y="9"/>
                    </a:lnTo>
                    <a:lnTo>
                      <a:pt x="509" y="2"/>
                    </a:lnTo>
                    <a:lnTo>
                      <a:pt x="5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2067453" y="4523789"/>
              <a:ext cx="792493" cy="761843"/>
              <a:chOff x="4967288" y="5026025"/>
              <a:chExt cx="574676" cy="552451"/>
            </a:xfrm>
            <a:solidFill>
              <a:schemeClr val="bg1"/>
            </a:solidFill>
          </p:grpSpPr>
          <p:sp>
            <p:nvSpPr>
              <p:cNvPr id="69" name="Freeform 64"/>
              <p:cNvSpPr>
                <a:spLocks/>
              </p:cNvSpPr>
              <p:nvPr/>
            </p:nvSpPr>
            <p:spPr bwMode="auto">
              <a:xfrm>
                <a:off x="5049838" y="5100638"/>
                <a:ext cx="131763" cy="128588"/>
              </a:xfrm>
              <a:custGeom>
                <a:avLst/>
                <a:gdLst>
                  <a:gd name="T0" fmla="*/ 327 w 833"/>
                  <a:gd name="T1" fmla="*/ 0 h 811"/>
                  <a:gd name="T2" fmla="*/ 372 w 833"/>
                  <a:gd name="T3" fmla="*/ 3 h 811"/>
                  <a:gd name="T4" fmla="*/ 414 w 833"/>
                  <a:gd name="T5" fmla="*/ 12 h 811"/>
                  <a:gd name="T6" fmla="*/ 454 w 833"/>
                  <a:gd name="T7" fmla="*/ 25 h 811"/>
                  <a:gd name="T8" fmla="*/ 492 w 833"/>
                  <a:gd name="T9" fmla="*/ 44 h 811"/>
                  <a:gd name="T10" fmla="*/ 527 w 833"/>
                  <a:gd name="T11" fmla="*/ 68 h 811"/>
                  <a:gd name="T12" fmla="*/ 558 w 833"/>
                  <a:gd name="T13" fmla="*/ 95 h 811"/>
                  <a:gd name="T14" fmla="*/ 586 w 833"/>
                  <a:gd name="T15" fmla="*/ 127 h 811"/>
                  <a:gd name="T16" fmla="*/ 609 w 833"/>
                  <a:gd name="T17" fmla="*/ 162 h 811"/>
                  <a:gd name="T18" fmla="*/ 628 w 833"/>
                  <a:gd name="T19" fmla="*/ 200 h 811"/>
                  <a:gd name="T20" fmla="*/ 642 w 833"/>
                  <a:gd name="T21" fmla="*/ 239 h 811"/>
                  <a:gd name="T22" fmla="*/ 651 w 833"/>
                  <a:gd name="T23" fmla="*/ 283 h 811"/>
                  <a:gd name="T24" fmla="*/ 654 w 833"/>
                  <a:gd name="T25" fmla="*/ 327 h 811"/>
                  <a:gd name="T26" fmla="*/ 651 w 833"/>
                  <a:gd name="T27" fmla="*/ 369 h 811"/>
                  <a:gd name="T28" fmla="*/ 642 w 833"/>
                  <a:gd name="T29" fmla="*/ 409 h 811"/>
                  <a:gd name="T30" fmla="*/ 629 w 833"/>
                  <a:gd name="T31" fmla="*/ 447 h 811"/>
                  <a:gd name="T32" fmla="*/ 612 w 833"/>
                  <a:gd name="T33" fmla="*/ 483 h 811"/>
                  <a:gd name="T34" fmla="*/ 833 w 833"/>
                  <a:gd name="T35" fmla="*/ 692 h 811"/>
                  <a:gd name="T36" fmla="*/ 792 w 833"/>
                  <a:gd name="T37" fmla="*/ 729 h 811"/>
                  <a:gd name="T38" fmla="*/ 754 w 833"/>
                  <a:gd name="T39" fmla="*/ 768 h 811"/>
                  <a:gd name="T40" fmla="*/ 720 w 833"/>
                  <a:gd name="T41" fmla="*/ 811 h 811"/>
                  <a:gd name="T42" fmla="*/ 499 w 833"/>
                  <a:gd name="T43" fmla="*/ 603 h 811"/>
                  <a:gd name="T44" fmla="*/ 461 w 833"/>
                  <a:gd name="T45" fmla="*/ 624 h 811"/>
                  <a:gd name="T46" fmla="*/ 418 w 833"/>
                  <a:gd name="T47" fmla="*/ 640 h 811"/>
                  <a:gd name="T48" fmla="*/ 374 w 833"/>
                  <a:gd name="T49" fmla="*/ 650 h 811"/>
                  <a:gd name="T50" fmla="*/ 327 w 833"/>
                  <a:gd name="T51" fmla="*/ 653 h 811"/>
                  <a:gd name="T52" fmla="*/ 283 w 833"/>
                  <a:gd name="T53" fmla="*/ 651 h 811"/>
                  <a:gd name="T54" fmla="*/ 240 w 833"/>
                  <a:gd name="T55" fmla="*/ 642 h 811"/>
                  <a:gd name="T56" fmla="*/ 200 w 833"/>
                  <a:gd name="T57" fmla="*/ 628 h 811"/>
                  <a:gd name="T58" fmla="*/ 162 w 833"/>
                  <a:gd name="T59" fmla="*/ 609 h 811"/>
                  <a:gd name="T60" fmla="*/ 127 w 833"/>
                  <a:gd name="T61" fmla="*/ 585 h 811"/>
                  <a:gd name="T62" fmla="*/ 96 w 833"/>
                  <a:gd name="T63" fmla="*/ 558 h 811"/>
                  <a:gd name="T64" fmla="*/ 68 w 833"/>
                  <a:gd name="T65" fmla="*/ 527 h 811"/>
                  <a:gd name="T66" fmla="*/ 45 w 833"/>
                  <a:gd name="T67" fmla="*/ 491 h 811"/>
                  <a:gd name="T68" fmla="*/ 26 w 833"/>
                  <a:gd name="T69" fmla="*/ 454 h 811"/>
                  <a:gd name="T70" fmla="*/ 11 w 833"/>
                  <a:gd name="T71" fmla="*/ 414 h 811"/>
                  <a:gd name="T72" fmla="*/ 4 w 833"/>
                  <a:gd name="T73" fmla="*/ 371 h 811"/>
                  <a:gd name="T74" fmla="*/ 0 w 833"/>
                  <a:gd name="T75" fmla="*/ 327 h 811"/>
                  <a:gd name="T76" fmla="*/ 4 w 833"/>
                  <a:gd name="T77" fmla="*/ 283 h 811"/>
                  <a:gd name="T78" fmla="*/ 11 w 833"/>
                  <a:gd name="T79" fmla="*/ 239 h 811"/>
                  <a:gd name="T80" fmla="*/ 26 w 833"/>
                  <a:gd name="T81" fmla="*/ 200 h 811"/>
                  <a:gd name="T82" fmla="*/ 45 w 833"/>
                  <a:gd name="T83" fmla="*/ 162 h 811"/>
                  <a:gd name="T84" fmla="*/ 68 w 833"/>
                  <a:gd name="T85" fmla="*/ 127 h 811"/>
                  <a:gd name="T86" fmla="*/ 96 w 833"/>
                  <a:gd name="T87" fmla="*/ 95 h 811"/>
                  <a:gd name="T88" fmla="*/ 127 w 833"/>
                  <a:gd name="T89" fmla="*/ 68 h 811"/>
                  <a:gd name="T90" fmla="*/ 162 w 833"/>
                  <a:gd name="T91" fmla="*/ 44 h 811"/>
                  <a:gd name="T92" fmla="*/ 200 w 833"/>
                  <a:gd name="T93" fmla="*/ 25 h 811"/>
                  <a:gd name="T94" fmla="*/ 240 w 833"/>
                  <a:gd name="T95" fmla="*/ 12 h 811"/>
                  <a:gd name="T96" fmla="*/ 283 w 833"/>
                  <a:gd name="T97" fmla="*/ 3 h 811"/>
                  <a:gd name="T98" fmla="*/ 327 w 833"/>
                  <a:gd name="T99" fmla="*/ 0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33" h="811">
                    <a:moveTo>
                      <a:pt x="327" y="0"/>
                    </a:moveTo>
                    <a:lnTo>
                      <a:pt x="372" y="3"/>
                    </a:lnTo>
                    <a:lnTo>
                      <a:pt x="414" y="12"/>
                    </a:lnTo>
                    <a:lnTo>
                      <a:pt x="454" y="25"/>
                    </a:lnTo>
                    <a:lnTo>
                      <a:pt x="492" y="44"/>
                    </a:lnTo>
                    <a:lnTo>
                      <a:pt x="527" y="68"/>
                    </a:lnTo>
                    <a:lnTo>
                      <a:pt x="558" y="95"/>
                    </a:lnTo>
                    <a:lnTo>
                      <a:pt x="586" y="127"/>
                    </a:lnTo>
                    <a:lnTo>
                      <a:pt x="609" y="162"/>
                    </a:lnTo>
                    <a:lnTo>
                      <a:pt x="628" y="200"/>
                    </a:lnTo>
                    <a:lnTo>
                      <a:pt x="642" y="239"/>
                    </a:lnTo>
                    <a:lnTo>
                      <a:pt x="651" y="283"/>
                    </a:lnTo>
                    <a:lnTo>
                      <a:pt x="654" y="327"/>
                    </a:lnTo>
                    <a:lnTo>
                      <a:pt x="651" y="369"/>
                    </a:lnTo>
                    <a:lnTo>
                      <a:pt x="642" y="409"/>
                    </a:lnTo>
                    <a:lnTo>
                      <a:pt x="629" y="447"/>
                    </a:lnTo>
                    <a:lnTo>
                      <a:pt x="612" y="483"/>
                    </a:lnTo>
                    <a:lnTo>
                      <a:pt x="833" y="692"/>
                    </a:lnTo>
                    <a:lnTo>
                      <a:pt x="792" y="729"/>
                    </a:lnTo>
                    <a:lnTo>
                      <a:pt x="754" y="768"/>
                    </a:lnTo>
                    <a:lnTo>
                      <a:pt x="720" y="811"/>
                    </a:lnTo>
                    <a:lnTo>
                      <a:pt x="499" y="603"/>
                    </a:lnTo>
                    <a:lnTo>
                      <a:pt x="461" y="624"/>
                    </a:lnTo>
                    <a:lnTo>
                      <a:pt x="418" y="640"/>
                    </a:lnTo>
                    <a:lnTo>
                      <a:pt x="374" y="650"/>
                    </a:lnTo>
                    <a:lnTo>
                      <a:pt x="327" y="653"/>
                    </a:lnTo>
                    <a:lnTo>
                      <a:pt x="283" y="651"/>
                    </a:lnTo>
                    <a:lnTo>
                      <a:pt x="240" y="642"/>
                    </a:lnTo>
                    <a:lnTo>
                      <a:pt x="200" y="628"/>
                    </a:lnTo>
                    <a:lnTo>
                      <a:pt x="162" y="609"/>
                    </a:lnTo>
                    <a:lnTo>
                      <a:pt x="127" y="585"/>
                    </a:lnTo>
                    <a:lnTo>
                      <a:pt x="96" y="558"/>
                    </a:lnTo>
                    <a:lnTo>
                      <a:pt x="68" y="527"/>
                    </a:lnTo>
                    <a:lnTo>
                      <a:pt x="45" y="491"/>
                    </a:lnTo>
                    <a:lnTo>
                      <a:pt x="26" y="454"/>
                    </a:lnTo>
                    <a:lnTo>
                      <a:pt x="11" y="414"/>
                    </a:lnTo>
                    <a:lnTo>
                      <a:pt x="4" y="371"/>
                    </a:lnTo>
                    <a:lnTo>
                      <a:pt x="0" y="327"/>
                    </a:lnTo>
                    <a:lnTo>
                      <a:pt x="4" y="283"/>
                    </a:lnTo>
                    <a:lnTo>
                      <a:pt x="11" y="239"/>
                    </a:lnTo>
                    <a:lnTo>
                      <a:pt x="26" y="200"/>
                    </a:lnTo>
                    <a:lnTo>
                      <a:pt x="45" y="162"/>
                    </a:lnTo>
                    <a:lnTo>
                      <a:pt x="68" y="127"/>
                    </a:lnTo>
                    <a:lnTo>
                      <a:pt x="96" y="95"/>
                    </a:lnTo>
                    <a:lnTo>
                      <a:pt x="127" y="68"/>
                    </a:lnTo>
                    <a:lnTo>
                      <a:pt x="162" y="44"/>
                    </a:lnTo>
                    <a:lnTo>
                      <a:pt x="200" y="25"/>
                    </a:lnTo>
                    <a:lnTo>
                      <a:pt x="240" y="12"/>
                    </a:lnTo>
                    <a:lnTo>
                      <a:pt x="283" y="3"/>
                    </a:lnTo>
                    <a:lnTo>
                      <a:pt x="3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65"/>
              <p:cNvSpPr>
                <a:spLocks/>
              </p:cNvSpPr>
              <p:nvPr/>
            </p:nvSpPr>
            <p:spPr bwMode="auto">
              <a:xfrm>
                <a:off x="5307013" y="5026025"/>
                <a:ext cx="136525" cy="179388"/>
              </a:xfrm>
              <a:custGeom>
                <a:avLst/>
                <a:gdLst>
                  <a:gd name="T0" fmla="*/ 524 w 852"/>
                  <a:gd name="T1" fmla="*/ 0 h 1132"/>
                  <a:gd name="T2" fmla="*/ 524 w 852"/>
                  <a:gd name="T3" fmla="*/ 0 h 1132"/>
                  <a:gd name="T4" fmla="*/ 569 w 852"/>
                  <a:gd name="T5" fmla="*/ 3 h 1132"/>
                  <a:gd name="T6" fmla="*/ 611 w 852"/>
                  <a:gd name="T7" fmla="*/ 12 h 1132"/>
                  <a:gd name="T8" fmla="*/ 652 w 852"/>
                  <a:gd name="T9" fmla="*/ 27 h 1132"/>
                  <a:gd name="T10" fmla="*/ 690 w 852"/>
                  <a:gd name="T11" fmla="*/ 45 h 1132"/>
                  <a:gd name="T12" fmla="*/ 724 w 852"/>
                  <a:gd name="T13" fmla="*/ 69 h 1132"/>
                  <a:gd name="T14" fmla="*/ 755 w 852"/>
                  <a:gd name="T15" fmla="*/ 96 h 1132"/>
                  <a:gd name="T16" fmla="*/ 783 w 852"/>
                  <a:gd name="T17" fmla="*/ 128 h 1132"/>
                  <a:gd name="T18" fmla="*/ 806 w 852"/>
                  <a:gd name="T19" fmla="*/ 162 h 1132"/>
                  <a:gd name="T20" fmla="*/ 825 w 852"/>
                  <a:gd name="T21" fmla="*/ 200 h 1132"/>
                  <a:gd name="T22" fmla="*/ 839 w 852"/>
                  <a:gd name="T23" fmla="*/ 241 h 1132"/>
                  <a:gd name="T24" fmla="*/ 848 w 852"/>
                  <a:gd name="T25" fmla="*/ 283 h 1132"/>
                  <a:gd name="T26" fmla="*/ 852 w 852"/>
                  <a:gd name="T27" fmla="*/ 327 h 1132"/>
                  <a:gd name="T28" fmla="*/ 848 w 852"/>
                  <a:gd name="T29" fmla="*/ 372 h 1132"/>
                  <a:gd name="T30" fmla="*/ 839 w 852"/>
                  <a:gd name="T31" fmla="*/ 414 h 1132"/>
                  <a:gd name="T32" fmla="*/ 825 w 852"/>
                  <a:gd name="T33" fmla="*/ 455 h 1132"/>
                  <a:gd name="T34" fmla="*/ 806 w 852"/>
                  <a:gd name="T35" fmla="*/ 492 h 1132"/>
                  <a:gd name="T36" fmla="*/ 783 w 852"/>
                  <a:gd name="T37" fmla="*/ 527 h 1132"/>
                  <a:gd name="T38" fmla="*/ 755 w 852"/>
                  <a:gd name="T39" fmla="*/ 558 h 1132"/>
                  <a:gd name="T40" fmla="*/ 724 w 852"/>
                  <a:gd name="T41" fmla="*/ 586 h 1132"/>
                  <a:gd name="T42" fmla="*/ 690 w 852"/>
                  <a:gd name="T43" fmla="*/ 609 h 1132"/>
                  <a:gd name="T44" fmla="*/ 652 w 852"/>
                  <a:gd name="T45" fmla="*/ 628 h 1132"/>
                  <a:gd name="T46" fmla="*/ 611 w 852"/>
                  <a:gd name="T47" fmla="*/ 642 h 1132"/>
                  <a:gd name="T48" fmla="*/ 569 w 852"/>
                  <a:gd name="T49" fmla="*/ 651 h 1132"/>
                  <a:gd name="T50" fmla="*/ 524 w 852"/>
                  <a:gd name="T51" fmla="*/ 654 h 1132"/>
                  <a:gd name="T52" fmla="*/ 493 w 852"/>
                  <a:gd name="T53" fmla="*/ 652 h 1132"/>
                  <a:gd name="T54" fmla="*/ 463 w 852"/>
                  <a:gd name="T55" fmla="*/ 647 h 1132"/>
                  <a:gd name="T56" fmla="*/ 434 w 852"/>
                  <a:gd name="T57" fmla="*/ 640 h 1132"/>
                  <a:gd name="T58" fmla="*/ 142 w 852"/>
                  <a:gd name="T59" fmla="*/ 1132 h 1132"/>
                  <a:gd name="T60" fmla="*/ 96 w 852"/>
                  <a:gd name="T61" fmla="*/ 1100 h 1132"/>
                  <a:gd name="T62" fmla="*/ 50 w 852"/>
                  <a:gd name="T63" fmla="*/ 1072 h 1132"/>
                  <a:gd name="T64" fmla="*/ 0 w 852"/>
                  <a:gd name="T65" fmla="*/ 1048 h 1132"/>
                  <a:gd name="T66" fmla="*/ 292 w 852"/>
                  <a:gd name="T67" fmla="*/ 557 h 1132"/>
                  <a:gd name="T68" fmla="*/ 265 w 852"/>
                  <a:gd name="T69" fmla="*/ 526 h 1132"/>
                  <a:gd name="T70" fmla="*/ 242 w 852"/>
                  <a:gd name="T71" fmla="*/ 491 h 1132"/>
                  <a:gd name="T72" fmla="*/ 223 w 852"/>
                  <a:gd name="T73" fmla="*/ 454 h 1132"/>
                  <a:gd name="T74" fmla="*/ 209 w 852"/>
                  <a:gd name="T75" fmla="*/ 414 h 1132"/>
                  <a:gd name="T76" fmla="*/ 201 w 852"/>
                  <a:gd name="T77" fmla="*/ 372 h 1132"/>
                  <a:gd name="T78" fmla="*/ 197 w 852"/>
                  <a:gd name="T79" fmla="*/ 327 h 1132"/>
                  <a:gd name="T80" fmla="*/ 201 w 852"/>
                  <a:gd name="T81" fmla="*/ 283 h 1132"/>
                  <a:gd name="T82" fmla="*/ 209 w 852"/>
                  <a:gd name="T83" fmla="*/ 240 h 1132"/>
                  <a:gd name="T84" fmla="*/ 223 w 852"/>
                  <a:gd name="T85" fmla="*/ 200 h 1132"/>
                  <a:gd name="T86" fmla="*/ 242 w 852"/>
                  <a:gd name="T87" fmla="*/ 162 h 1132"/>
                  <a:gd name="T88" fmla="*/ 266 w 852"/>
                  <a:gd name="T89" fmla="*/ 128 h 1132"/>
                  <a:gd name="T90" fmla="*/ 293 w 852"/>
                  <a:gd name="T91" fmla="*/ 96 h 1132"/>
                  <a:gd name="T92" fmla="*/ 325 w 852"/>
                  <a:gd name="T93" fmla="*/ 69 h 1132"/>
                  <a:gd name="T94" fmla="*/ 359 w 852"/>
                  <a:gd name="T95" fmla="*/ 45 h 1132"/>
                  <a:gd name="T96" fmla="*/ 397 w 852"/>
                  <a:gd name="T97" fmla="*/ 27 h 1132"/>
                  <a:gd name="T98" fmla="*/ 437 w 852"/>
                  <a:gd name="T99" fmla="*/ 12 h 1132"/>
                  <a:gd name="T100" fmla="*/ 480 w 852"/>
                  <a:gd name="T101" fmla="*/ 3 h 1132"/>
                  <a:gd name="T102" fmla="*/ 524 w 852"/>
                  <a:gd name="T103" fmla="*/ 0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52" h="1132">
                    <a:moveTo>
                      <a:pt x="524" y="0"/>
                    </a:moveTo>
                    <a:lnTo>
                      <a:pt x="524" y="0"/>
                    </a:lnTo>
                    <a:lnTo>
                      <a:pt x="569" y="3"/>
                    </a:lnTo>
                    <a:lnTo>
                      <a:pt x="611" y="12"/>
                    </a:lnTo>
                    <a:lnTo>
                      <a:pt x="652" y="27"/>
                    </a:lnTo>
                    <a:lnTo>
                      <a:pt x="690" y="45"/>
                    </a:lnTo>
                    <a:lnTo>
                      <a:pt x="724" y="69"/>
                    </a:lnTo>
                    <a:lnTo>
                      <a:pt x="755" y="96"/>
                    </a:lnTo>
                    <a:lnTo>
                      <a:pt x="783" y="128"/>
                    </a:lnTo>
                    <a:lnTo>
                      <a:pt x="806" y="162"/>
                    </a:lnTo>
                    <a:lnTo>
                      <a:pt x="825" y="200"/>
                    </a:lnTo>
                    <a:lnTo>
                      <a:pt x="839" y="241"/>
                    </a:lnTo>
                    <a:lnTo>
                      <a:pt x="848" y="283"/>
                    </a:lnTo>
                    <a:lnTo>
                      <a:pt x="852" y="327"/>
                    </a:lnTo>
                    <a:lnTo>
                      <a:pt x="848" y="372"/>
                    </a:lnTo>
                    <a:lnTo>
                      <a:pt x="839" y="414"/>
                    </a:lnTo>
                    <a:lnTo>
                      <a:pt x="825" y="455"/>
                    </a:lnTo>
                    <a:lnTo>
                      <a:pt x="806" y="492"/>
                    </a:lnTo>
                    <a:lnTo>
                      <a:pt x="783" y="527"/>
                    </a:lnTo>
                    <a:lnTo>
                      <a:pt x="755" y="558"/>
                    </a:lnTo>
                    <a:lnTo>
                      <a:pt x="724" y="586"/>
                    </a:lnTo>
                    <a:lnTo>
                      <a:pt x="690" y="609"/>
                    </a:lnTo>
                    <a:lnTo>
                      <a:pt x="652" y="628"/>
                    </a:lnTo>
                    <a:lnTo>
                      <a:pt x="611" y="642"/>
                    </a:lnTo>
                    <a:lnTo>
                      <a:pt x="569" y="651"/>
                    </a:lnTo>
                    <a:lnTo>
                      <a:pt x="524" y="654"/>
                    </a:lnTo>
                    <a:lnTo>
                      <a:pt x="493" y="652"/>
                    </a:lnTo>
                    <a:lnTo>
                      <a:pt x="463" y="647"/>
                    </a:lnTo>
                    <a:lnTo>
                      <a:pt x="434" y="640"/>
                    </a:lnTo>
                    <a:lnTo>
                      <a:pt x="142" y="1132"/>
                    </a:lnTo>
                    <a:lnTo>
                      <a:pt x="96" y="1100"/>
                    </a:lnTo>
                    <a:lnTo>
                      <a:pt x="50" y="1072"/>
                    </a:lnTo>
                    <a:lnTo>
                      <a:pt x="0" y="1048"/>
                    </a:lnTo>
                    <a:lnTo>
                      <a:pt x="292" y="557"/>
                    </a:lnTo>
                    <a:lnTo>
                      <a:pt x="265" y="526"/>
                    </a:lnTo>
                    <a:lnTo>
                      <a:pt x="242" y="491"/>
                    </a:lnTo>
                    <a:lnTo>
                      <a:pt x="223" y="454"/>
                    </a:lnTo>
                    <a:lnTo>
                      <a:pt x="209" y="414"/>
                    </a:lnTo>
                    <a:lnTo>
                      <a:pt x="201" y="372"/>
                    </a:lnTo>
                    <a:lnTo>
                      <a:pt x="197" y="327"/>
                    </a:lnTo>
                    <a:lnTo>
                      <a:pt x="201" y="283"/>
                    </a:lnTo>
                    <a:lnTo>
                      <a:pt x="209" y="240"/>
                    </a:lnTo>
                    <a:lnTo>
                      <a:pt x="223" y="200"/>
                    </a:lnTo>
                    <a:lnTo>
                      <a:pt x="242" y="162"/>
                    </a:lnTo>
                    <a:lnTo>
                      <a:pt x="266" y="128"/>
                    </a:lnTo>
                    <a:lnTo>
                      <a:pt x="293" y="96"/>
                    </a:lnTo>
                    <a:lnTo>
                      <a:pt x="325" y="69"/>
                    </a:lnTo>
                    <a:lnTo>
                      <a:pt x="359" y="45"/>
                    </a:lnTo>
                    <a:lnTo>
                      <a:pt x="397" y="27"/>
                    </a:lnTo>
                    <a:lnTo>
                      <a:pt x="437" y="12"/>
                    </a:lnTo>
                    <a:lnTo>
                      <a:pt x="480" y="3"/>
                    </a:lnTo>
                    <a:lnTo>
                      <a:pt x="5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66"/>
              <p:cNvSpPr>
                <a:spLocks/>
              </p:cNvSpPr>
              <p:nvPr/>
            </p:nvSpPr>
            <p:spPr bwMode="auto">
              <a:xfrm>
                <a:off x="5375276" y="5272088"/>
                <a:ext cx="166688" cy="103188"/>
              </a:xfrm>
              <a:custGeom>
                <a:avLst/>
                <a:gdLst>
                  <a:gd name="T0" fmla="*/ 729 w 1055"/>
                  <a:gd name="T1" fmla="*/ 0 h 653"/>
                  <a:gd name="T2" fmla="*/ 773 w 1055"/>
                  <a:gd name="T3" fmla="*/ 2 h 653"/>
                  <a:gd name="T4" fmla="*/ 816 w 1055"/>
                  <a:gd name="T5" fmla="*/ 11 h 653"/>
                  <a:gd name="T6" fmla="*/ 856 w 1055"/>
                  <a:gd name="T7" fmla="*/ 25 h 653"/>
                  <a:gd name="T8" fmla="*/ 893 w 1055"/>
                  <a:gd name="T9" fmla="*/ 44 h 653"/>
                  <a:gd name="T10" fmla="*/ 929 w 1055"/>
                  <a:gd name="T11" fmla="*/ 68 h 653"/>
                  <a:gd name="T12" fmla="*/ 960 w 1055"/>
                  <a:gd name="T13" fmla="*/ 95 h 653"/>
                  <a:gd name="T14" fmla="*/ 988 w 1055"/>
                  <a:gd name="T15" fmla="*/ 126 h 653"/>
                  <a:gd name="T16" fmla="*/ 1011 w 1055"/>
                  <a:gd name="T17" fmla="*/ 162 h 653"/>
                  <a:gd name="T18" fmla="*/ 1030 w 1055"/>
                  <a:gd name="T19" fmla="*/ 200 h 653"/>
                  <a:gd name="T20" fmla="*/ 1044 w 1055"/>
                  <a:gd name="T21" fmla="*/ 239 h 653"/>
                  <a:gd name="T22" fmla="*/ 1053 w 1055"/>
                  <a:gd name="T23" fmla="*/ 282 h 653"/>
                  <a:gd name="T24" fmla="*/ 1055 w 1055"/>
                  <a:gd name="T25" fmla="*/ 326 h 653"/>
                  <a:gd name="T26" fmla="*/ 1053 w 1055"/>
                  <a:gd name="T27" fmla="*/ 370 h 653"/>
                  <a:gd name="T28" fmla="*/ 1044 w 1055"/>
                  <a:gd name="T29" fmla="*/ 414 h 653"/>
                  <a:gd name="T30" fmla="*/ 1030 w 1055"/>
                  <a:gd name="T31" fmla="*/ 454 h 653"/>
                  <a:gd name="T32" fmla="*/ 1011 w 1055"/>
                  <a:gd name="T33" fmla="*/ 491 h 653"/>
                  <a:gd name="T34" fmla="*/ 988 w 1055"/>
                  <a:gd name="T35" fmla="*/ 526 h 653"/>
                  <a:gd name="T36" fmla="*/ 960 w 1055"/>
                  <a:gd name="T37" fmla="*/ 558 h 653"/>
                  <a:gd name="T38" fmla="*/ 929 w 1055"/>
                  <a:gd name="T39" fmla="*/ 584 h 653"/>
                  <a:gd name="T40" fmla="*/ 893 w 1055"/>
                  <a:gd name="T41" fmla="*/ 609 h 653"/>
                  <a:gd name="T42" fmla="*/ 856 w 1055"/>
                  <a:gd name="T43" fmla="*/ 628 h 653"/>
                  <a:gd name="T44" fmla="*/ 816 w 1055"/>
                  <a:gd name="T45" fmla="*/ 641 h 653"/>
                  <a:gd name="T46" fmla="*/ 773 w 1055"/>
                  <a:gd name="T47" fmla="*/ 650 h 653"/>
                  <a:gd name="T48" fmla="*/ 729 w 1055"/>
                  <a:gd name="T49" fmla="*/ 653 h 653"/>
                  <a:gd name="T50" fmla="*/ 685 w 1055"/>
                  <a:gd name="T51" fmla="*/ 650 h 653"/>
                  <a:gd name="T52" fmla="*/ 644 w 1055"/>
                  <a:gd name="T53" fmla="*/ 642 h 653"/>
                  <a:gd name="T54" fmla="*/ 604 w 1055"/>
                  <a:gd name="T55" fmla="*/ 628 h 653"/>
                  <a:gd name="T56" fmla="*/ 566 w 1055"/>
                  <a:gd name="T57" fmla="*/ 610 h 653"/>
                  <a:gd name="T58" fmla="*/ 532 w 1055"/>
                  <a:gd name="T59" fmla="*/ 587 h 653"/>
                  <a:gd name="T60" fmla="*/ 501 w 1055"/>
                  <a:gd name="T61" fmla="*/ 560 h 653"/>
                  <a:gd name="T62" fmla="*/ 474 w 1055"/>
                  <a:gd name="T63" fmla="*/ 529 h 653"/>
                  <a:gd name="T64" fmla="*/ 450 w 1055"/>
                  <a:gd name="T65" fmla="*/ 495 h 653"/>
                  <a:gd name="T66" fmla="*/ 431 w 1055"/>
                  <a:gd name="T67" fmla="*/ 458 h 653"/>
                  <a:gd name="T68" fmla="*/ 416 w 1055"/>
                  <a:gd name="T69" fmla="*/ 419 h 653"/>
                  <a:gd name="T70" fmla="*/ 407 w 1055"/>
                  <a:gd name="T71" fmla="*/ 377 h 653"/>
                  <a:gd name="T72" fmla="*/ 0 w 1055"/>
                  <a:gd name="T73" fmla="*/ 337 h 653"/>
                  <a:gd name="T74" fmla="*/ 9 w 1055"/>
                  <a:gd name="T75" fmla="*/ 287 h 653"/>
                  <a:gd name="T76" fmla="*/ 15 w 1055"/>
                  <a:gd name="T77" fmla="*/ 235 h 653"/>
                  <a:gd name="T78" fmla="*/ 17 w 1055"/>
                  <a:gd name="T79" fmla="*/ 182 h 653"/>
                  <a:gd name="T80" fmla="*/ 16 w 1055"/>
                  <a:gd name="T81" fmla="*/ 173 h 653"/>
                  <a:gd name="T82" fmla="*/ 423 w 1055"/>
                  <a:gd name="T83" fmla="*/ 214 h 653"/>
                  <a:gd name="T84" fmla="*/ 441 w 1055"/>
                  <a:gd name="T85" fmla="*/ 173 h 653"/>
                  <a:gd name="T86" fmla="*/ 464 w 1055"/>
                  <a:gd name="T87" fmla="*/ 136 h 653"/>
                  <a:gd name="T88" fmla="*/ 492 w 1055"/>
                  <a:gd name="T89" fmla="*/ 103 h 653"/>
                  <a:gd name="T90" fmla="*/ 524 w 1055"/>
                  <a:gd name="T91" fmla="*/ 73 h 653"/>
                  <a:gd name="T92" fmla="*/ 558 w 1055"/>
                  <a:gd name="T93" fmla="*/ 48 h 653"/>
                  <a:gd name="T94" fmla="*/ 597 w 1055"/>
                  <a:gd name="T95" fmla="*/ 28 h 653"/>
                  <a:gd name="T96" fmla="*/ 639 w 1055"/>
                  <a:gd name="T97" fmla="*/ 12 h 653"/>
                  <a:gd name="T98" fmla="*/ 683 w 1055"/>
                  <a:gd name="T99" fmla="*/ 3 h 653"/>
                  <a:gd name="T100" fmla="*/ 729 w 1055"/>
                  <a:gd name="T101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55" h="653">
                    <a:moveTo>
                      <a:pt x="729" y="0"/>
                    </a:moveTo>
                    <a:lnTo>
                      <a:pt x="773" y="2"/>
                    </a:lnTo>
                    <a:lnTo>
                      <a:pt x="816" y="11"/>
                    </a:lnTo>
                    <a:lnTo>
                      <a:pt x="856" y="25"/>
                    </a:lnTo>
                    <a:lnTo>
                      <a:pt x="893" y="44"/>
                    </a:lnTo>
                    <a:lnTo>
                      <a:pt x="929" y="68"/>
                    </a:lnTo>
                    <a:lnTo>
                      <a:pt x="960" y="95"/>
                    </a:lnTo>
                    <a:lnTo>
                      <a:pt x="988" y="126"/>
                    </a:lnTo>
                    <a:lnTo>
                      <a:pt x="1011" y="162"/>
                    </a:lnTo>
                    <a:lnTo>
                      <a:pt x="1030" y="200"/>
                    </a:lnTo>
                    <a:lnTo>
                      <a:pt x="1044" y="239"/>
                    </a:lnTo>
                    <a:lnTo>
                      <a:pt x="1053" y="282"/>
                    </a:lnTo>
                    <a:lnTo>
                      <a:pt x="1055" y="326"/>
                    </a:lnTo>
                    <a:lnTo>
                      <a:pt x="1053" y="370"/>
                    </a:lnTo>
                    <a:lnTo>
                      <a:pt x="1044" y="414"/>
                    </a:lnTo>
                    <a:lnTo>
                      <a:pt x="1030" y="454"/>
                    </a:lnTo>
                    <a:lnTo>
                      <a:pt x="1011" y="491"/>
                    </a:lnTo>
                    <a:lnTo>
                      <a:pt x="988" y="526"/>
                    </a:lnTo>
                    <a:lnTo>
                      <a:pt x="960" y="558"/>
                    </a:lnTo>
                    <a:lnTo>
                      <a:pt x="929" y="584"/>
                    </a:lnTo>
                    <a:lnTo>
                      <a:pt x="893" y="609"/>
                    </a:lnTo>
                    <a:lnTo>
                      <a:pt x="856" y="628"/>
                    </a:lnTo>
                    <a:lnTo>
                      <a:pt x="816" y="641"/>
                    </a:lnTo>
                    <a:lnTo>
                      <a:pt x="773" y="650"/>
                    </a:lnTo>
                    <a:lnTo>
                      <a:pt x="729" y="653"/>
                    </a:lnTo>
                    <a:lnTo>
                      <a:pt x="685" y="650"/>
                    </a:lnTo>
                    <a:lnTo>
                      <a:pt x="644" y="642"/>
                    </a:lnTo>
                    <a:lnTo>
                      <a:pt x="604" y="628"/>
                    </a:lnTo>
                    <a:lnTo>
                      <a:pt x="566" y="610"/>
                    </a:lnTo>
                    <a:lnTo>
                      <a:pt x="532" y="587"/>
                    </a:lnTo>
                    <a:lnTo>
                      <a:pt x="501" y="560"/>
                    </a:lnTo>
                    <a:lnTo>
                      <a:pt x="474" y="529"/>
                    </a:lnTo>
                    <a:lnTo>
                      <a:pt x="450" y="495"/>
                    </a:lnTo>
                    <a:lnTo>
                      <a:pt x="431" y="458"/>
                    </a:lnTo>
                    <a:lnTo>
                      <a:pt x="416" y="419"/>
                    </a:lnTo>
                    <a:lnTo>
                      <a:pt x="407" y="377"/>
                    </a:lnTo>
                    <a:lnTo>
                      <a:pt x="0" y="337"/>
                    </a:lnTo>
                    <a:lnTo>
                      <a:pt x="9" y="287"/>
                    </a:lnTo>
                    <a:lnTo>
                      <a:pt x="15" y="235"/>
                    </a:lnTo>
                    <a:lnTo>
                      <a:pt x="17" y="182"/>
                    </a:lnTo>
                    <a:lnTo>
                      <a:pt x="16" y="173"/>
                    </a:lnTo>
                    <a:lnTo>
                      <a:pt x="423" y="214"/>
                    </a:lnTo>
                    <a:lnTo>
                      <a:pt x="441" y="173"/>
                    </a:lnTo>
                    <a:lnTo>
                      <a:pt x="464" y="136"/>
                    </a:lnTo>
                    <a:lnTo>
                      <a:pt x="492" y="103"/>
                    </a:lnTo>
                    <a:lnTo>
                      <a:pt x="524" y="73"/>
                    </a:lnTo>
                    <a:lnTo>
                      <a:pt x="558" y="48"/>
                    </a:lnTo>
                    <a:lnTo>
                      <a:pt x="597" y="28"/>
                    </a:lnTo>
                    <a:lnTo>
                      <a:pt x="639" y="12"/>
                    </a:lnTo>
                    <a:lnTo>
                      <a:pt x="683" y="3"/>
                    </a:lnTo>
                    <a:lnTo>
                      <a:pt x="7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67"/>
              <p:cNvSpPr>
                <a:spLocks/>
              </p:cNvSpPr>
              <p:nvPr/>
            </p:nvSpPr>
            <p:spPr bwMode="auto">
              <a:xfrm>
                <a:off x="5259388" y="5411788"/>
                <a:ext cx="103188" cy="166688"/>
              </a:xfrm>
              <a:custGeom>
                <a:avLst/>
                <a:gdLst>
                  <a:gd name="T0" fmla="*/ 246 w 654"/>
                  <a:gd name="T1" fmla="*/ 0 h 1049"/>
                  <a:gd name="T2" fmla="*/ 337 w 654"/>
                  <a:gd name="T3" fmla="*/ 397 h 1049"/>
                  <a:gd name="T4" fmla="*/ 383 w 654"/>
                  <a:gd name="T5" fmla="*/ 402 h 1049"/>
                  <a:gd name="T6" fmla="*/ 429 w 654"/>
                  <a:gd name="T7" fmla="*/ 413 h 1049"/>
                  <a:gd name="T8" fmla="*/ 471 w 654"/>
                  <a:gd name="T9" fmla="*/ 431 h 1049"/>
                  <a:gd name="T10" fmla="*/ 510 w 654"/>
                  <a:gd name="T11" fmla="*/ 453 h 1049"/>
                  <a:gd name="T12" fmla="*/ 545 w 654"/>
                  <a:gd name="T13" fmla="*/ 480 h 1049"/>
                  <a:gd name="T14" fmla="*/ 576 w 654"/>
                  <a:gd name="T15" fmla="*/ 513 h 1049"/>
                  <a:gd name="T16" fmla="*/ 603 w 654"/>
                  <a:gd name="T17" fmla="*/ 548 h 1049"/>
                  <a:gd name="T18" fmla="*/ 624 w 654"/>
                  <a:gd name="T19" fmla="*/ 588 h 1049"/>
                  <a:gd name="T20" fmla="*/ 641 w 654"/>
                  <a:gd name="T21" fmla="*/ 630 h 1049"/>
                  <a:gd name="T22" fmla="*/ 651 w 654"/>
                  <a:gd name="T23" fmla="*/ 676 h 1049"/>
                  <a:gd name="T24" fmla="*/ 654 w 654"/>
                  <a:gd name="T25" fmla="*/ 723 h 1049"/>
                  <a:gd name="T26" fmla="*/ 651 w 654"/>
                  <a:gd name="T27" fmla="*/ 768 h 1049"/>
                  <a:gd name="T28" fmla="*/ 642 w 654"/>
                  <a:gd name="T29" fmla="*/ 810 h 1049"/>
                  <a:gd name="T30" fmla="*/ 628 w 654"/>
                  <a:gd name="T31" fmla="*/ 850 h 1049"/>
                  <a:gd name="T32" fmla="*/ 608 w 654"/>
                  <a:gd name="T33" fmla="*/ 887 h 1049"/>
                  <a:gd name="T34" fmla="*/ 585 w 654"/>
                  <a:gd name="T35" fmla="*/ 923 h 1049"/>
                  <a:gd name="T36" fmla="*/ 557 w 654"/>
                  <a:gd name="T37" fmla="*/ 954 h 1049"/>
                  <a:gd name="T38" fmla="*/ 526 w 654"/>
                  <a:gd name="T39" fmla="*/ 982 h 1049"/>
                  <a:gd name="T40" fmla="*/ 492 w 654"/>
                  <a:gd name="T41" fmla="*/ 1005 h 1049"/>
                  <a:gd name="T42" fmla="*/ 454 w 654"/>
                  <a:gd name="T43" fmla="*/ 1024 h 1049"/>
                  <a:gd name="T44" fmla="*/ 413 w 654"/>
                  <a:gd name="T45" fmla="*/ 1038 h 1049"/>
                  <a:gd name="T46" fmla="*/ 371 w 654"/>
                  <a:gd name="T47" fmla="*/ 1047 h 1049"/>
                  <a:gd name="T48" fmla="*/ 327 w 654"/>
                  <a:gd name="T49" fmla="*/ 1049 h 1049"/>
                  <a:gd name="T50" fmla="*/ 282 w 654"/>
                  <a:gd name="T51" fmla="*/ 1047 h 1049"/>
                  <a:gd name="T52" fmla="*/ 240 w 654"/>
                  <a:gd name="T53" fmla="*/ 1038 h 1049"/>
                  <a:gd name="T54" fmla="*/ 199 w 654"/>
                  <a:gd name="T55" fmla="*/ 1024 h 1049"/>
                  <a:gd name="T56" fmla="*/ 161 w 654"/>
                  <a:gd name="T57" fmla="*/ 1005 h 1049"/>
                  <a:gd name="T58" fmla="*/ 127 w 654"/>
                  <a:gd name="T59" fmla="*/ 982 h 1049"/>
                  <a:gd name="T60" fmla="*/ 96 w 654"/>
                  <a:gd name="T61" fmla="*/ 954 h 1049"/>
                  <a:gd name="T62" fmla="*/ 68 w 654"/>
                  <a:gd name="T63" fmla="*/ 923 h 1049"/>
                  <a:gd name="T64" fmla="*/ 45 w 654"/>
                  <a:gd name="T65" fmla="*/ 887 h 1049"/>
                  <a:gd name="T66" fmla="*/ 26 w 654"/>
                  <a:gd name="T67" fmla="*/ 850 h 1049"/>
                  <a:gd name="T68" fmla="*/ 12 w 654"/>
                  <a:gd name="T69" fmla="*/ 810 h 1049"/>
                  <a:gd name="T70" fmla="*/ 3 w 654"/>
                  <a:gd name="T71" fmla="*/ 768 h 1049"/>
                  <a:gd name="T72" fmla="*/ 0 w 654"/>
                  <a:gd name="T73" fmla="*/ 723 h 1049"/>
                  <a:gd name="T74" fmla="*/ 3 w 654"/>
                  <a:gd name="T75" fmla="*/ 677 h 1049"/>
                  <a:gd name="T76" fmla="*/ 13 w 654"/>
                  <a:gd name="T77" fmla="*/ 632 h 1049"/>
                  <a:gd name="T78" fmla="*/ 28 w 654"/>
                  <a:gd name="T79" fmla="*/ 591 h 1049"/>
                  <a:gd name="T80" fmla="*/ 49 w 654"/>
                  <a:gd name="T81" fmla="*/ 553 h 1049"/>
                  <a:gd name="T82" fmla="*/ 75 w 654"/>
                  <a:gd name="T83" fmla="*/ 517 h 1049"/>
                  <a:gd name="T84" fmla="*/ 105 w 654"/>
                  <a:gd name="T85" fmla="*/ 485 h 1049"/>
                  <a:gd name="T86" fmla="*/ 139 w 654"/>
                  <a:gd name="T87" fmla="*/ 457 h 1049"/>
                  <a:gd name="T88" fmla="*/ 177 w 654"/>
                  <a:gd name="T89" fmla="*/ 435 h 1049"/>
                  <a:gd name="T90" fmla="*/ 85 w 654"/>
                  <a:gd name="T91" fmla="*/ 37 h 1049"/>
                  <a:gd name="T92" fmla="*/ 140 w 654"/>
                  <a:gd name="T93" fmla="*/ 28 h 1049"/>
                  <a:gd name="T94" fmla="*/ 194 w 654"/>
                  <a:gd name="T95" fmla="*/ 16 h 1049"/>
                  <a:gd name="T96" fmla="*/ 246 w 654"/>
                  <a:gd name="T97" fmla="*/ 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54" h="1049">
                    <a:moveTo>
                      <a:pt x="246" y="0"/>
                    </a:moveTo>
                    <a:lnTo>
                      <a:pt x="337" y="397"/>
                    </a:lnTo>
                    <a:lnTo>
                      <a:pt x="383" y="402"/>
                    </a:lnTo>
                    <a:lnTo>
                      <a:pt x="429" y="413"/>
                    </a:lnTo>
                    <a:lnTo>
                      <a:pt x="471" y="431"/>
                    </a:lnTo>
                    <a:lnTo>
                      <a:pt x="510" y="453"/>
                    </a:lnTo>
                    <a:lnTo>
                      <a:pt x="545" y="480"/>
                    </a:lnTo>
                    <a:lnTo>
                      <a:pt x="576" y="513"/>
                    </a:lnTo>
                    <a:lnTo>
                      <a:pt x="603" y="548"/>
                    </a:lnTo>
                    <a:lnTo>
                      <a:pt x="624" y="588"/>
                    </a:lnTo>
                    <a:lnTo>
                      <a:pt x="641" y="630"/>
                    </a:lnTo>
                    <a:lnTo>
                      <a:pt x="651" y="676"/>
                    </a:lnTo>
                    <a:lnTo>
                      <a:pt x="654" y="723"/>
                    </a:lnTo>
                    <a:lnTo>
                      <a:pt x="651" y="768"/>
                    </a:lnTo>
                    <a:lnTo>
                      <a:pt x="642" y="810"/>
                    </a:lnTo>
                    <a:lnTo>
                      <a:pt x="628" y="850"/>
                    </a:lnTo>
                    <a:lnTo>
                      <a:pt x="608" y="887"/>
                    </a:lnTo>
                    <a:lnTo>
                      <a:pt x="585" y="923"/>
                    </a:lnTo>
                    <a:lnTo>
                      <a:pt x="557" y="954"/>
                    </a:lnTo>
                    <a:lnTo>
                      <a:pt x="526" y="982"/>
                    </a:lnTo>
                    <a:lnTo>
                      <a:pt x="492" y="1005"/>
                    </a:lnTo>
                    <a:lnTo>
                      <a:pt x="454" y="1024"/>
                    </a:lnTo>
                    <a:lnTo>
                      <a:pt x="413" y="1038"/>
                    </a:lnTo>
                    <a:lnTo>
                      <a:pt x="371" y="1047"/>
                    </a:lnTo>
                    <a:lnTo>
                      <a:pt x="327" y="1049"/>
                    </a:lnTo>
                    <a:lnTo>
                      <a:pt x="282" y="1047"/>
                    </a:lnTo>
                    <a:lnTo>
                      <a:pt x="240" y="1038"/>
                    </a:lnTo>
                    <a:lnTo>
                      <a:pt x="199" y="1024"/>
                    </a:lnTo>
                    <a:lnTo>
                      <a:pt x="161" y="1005"/>
                    </a:lnTo>
                    <a:lnTo>
                      <a:pt x="127" y="982"/>
                    </a:lnTo>
                    <a:lnTo>
                      <a:pt x="96" y="954"/>
                    </a:lnTo>
                    <a:lnTo>
                      <a:pt x="68" y="923"/>
                    </a:lnTo>
                    <a:lnTo>
                      <a:pt x="45" y="887"/>
                    </a:lnTo>
                    <a:lnTo>
                      <a:pt x="26" y="850"/>
                    </a:lnTo>
                    <a:lnTo>
                      <a:pt x="12" y="810"/>
                    </a:lnTo>
                    <a:lnTo>
                      <a:pt x="3" y="768"/>
                    </a:lnTo>
                    <a:lnTo>
                      <a:pt x="0" y="723"/>
                    </a:lnTo>
                    <a:lnTo>
                      <a:pt x="3" y="677"/>
                    </a:lnTo>
                    <a:lnTo>
                      <a:pt x="13" y="632"/>
                    </a:lnTo>
                    <a:lnTo>
                      <a:pt x="28" y="591"/>
                    </a:lnTo>
                    <a:lnTo>
                      <a:pt x="49" y="553"/>
                    </a:lnTo>
                    <a:lnTo>
                      <a:pt x="75" y="517"/>
                    </a:lnTo>
                    <a:lnTo>
                      <a:pt x="105" y="485"/>
                    </a:lnTo>
                    <a:lnTo>
                      <a:pt x="139" y="457"/>
                    </a:lnTo>
                    <a:lnTo>
                      <a:pt x="177" y="435"/>
                    </a:lnTo>
                    <a:lnTo>
                      <a:pt x="85" y="37"/>
                    </a:lnTo>
                    <a:lnTo>
                      <a:pt x="140" y="28"/>
                    </a:lnTo>
                    <a:lnTo>
                      <a:pt x="194" y="16"/>
                    </a:lnTo>
                    <a:lnTo>
                      <a:pt x="2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68"/>
              <p:cNvSpPr>
                <a:spLocks/>
              </p:cNvSpPr>
              <p:nvPr/>
            </p:nvSpPr>
            <p:spPr bwMode="auto">
              <a:xfrm>
                <a:off x="4967288" y="5326063"/>
                <a:ext cx="184150" cy="106363"/>
              </a:xfrm>
              <a:custGeom>
                <a:avLst/>
                <a:gdLst>
                  <a:gd name="T0" fmla="*/ 1106 w 1159"/>
                  <a:gd name="T1" fmla="*/ 0 h 675"/>
                  <a:gd name="T2" fmla="*/ 1120 w 1159"/>
                  <a:gd name="T3" fmla="*/ 54 h 675"/>
                  <a:gd name="T4" fmla="*/ 1138 w 1159"/>
                  <a:gd name="T5" fmla="*/ 106 h 675"/>
                  <a:gd name="T6" fmla="*/ 1159 w 1159"/>
                  <a:gd name="T7" fmla="*/ 156 h 675"/>
                  <a:gd name="T8" fmla="*/ 651 w 1159"/>
                  <a:gd name="T9" fmla="*/ 326 h 675"/>
                  <a:gd name="T10" fmla="*/ 652 w 1159"/>
                  <a:gd name="T11" fmla="*/ 336 h 675"/>
                  <a:gd name="T12" fmla="*/ 653 w 1159"/>
                  <a:gd name="T13" fmla="*/ 348 h 675"/>
                  <a:gd name="T14" fmla="*/ 651 w 1159"/>
                  <a:gd name="T15" fmla="*/ 392 h 675"/>
                  <a:gd name="T16" fmla="*/ 642 w 1159"/>
                  <a:gd name="T17" fmla="*/ 435 h 675"/>
                  <a:gd name="T18" fmla="*/ 628 w 1159"/>
                  <a:gd name="T19" fmla="*/ 475 h 675"/>
                  <a:gd name="T20" fmla="*/ 609 w 1159"/>
                  <a:gd name="T21" fmla="*/ 513 h 675"/>
                  <a:gd name="T22" fmla="*/ 586 w 1159"/>
                  <a:gd name="T23" fmla="*/ 547 h 675"/>
                  <a:gd name="T24" fmla="*/ 558 w 1159"/>
                  <a:gd name="T25" fmla="*/ 579 h 675"/>
                  <a:gd name="T26" fmla="*/ 527 w 1159"/>
                  <a:gd name="T27" fmla="*/ 607 h 675"/>
                  <a:gd name="T28" fmla="*/ 491 w 1159"/>
                  <a:gd name="T29" fmla="*/ 630 h 675"/>
                  <a:gd name="T30" fmla="*/ 454 w 1159"/>
                  <a:gd name="T31" fmla="*/ 649 h 675"/>
                  <a:gd name="T32" fmla="*/ 414 w 1159"/>
                  <a:gd name="T33" fmla="*/ 664 h 675"/>
                  <a:gd name="T34" fmla="*/ 370 w 1159"/>
                  <a:gd name="T35" fmla="*/ 671 h 675"/>
                  <a:gd name="T36" fmla="*/ 326 w 1159"/>
                  <a:gd name="T37" fmla="*/ 675 h 675"/>
                  <a:gd name="T38" fmla="*/ 282 w 1159"/>
                  <a:gd name="T39" fmla="*/ 671 h 675"/>
                  <a:gd name="T40" fmla="*/ 240 w 1159"/>
                  <a:gd name="T41" fmla="*/ 664 h 675"/>
                  <a:gd name="T42" fmla="*/ 200 w 1159"/>
                  <a:gd name="T43" fmla="*/ 649 h 675"/>
                  <a:gd name="T44" fmla="*/ 162 w 1159"/>
                  <a:gd name="T45" fmla="*/ 630 h 675"/>
                  <a:gd name="T46" fmla="*/ 126 w 1159"/>
                  <a:gd name="T47" fmla="*/ 607 h 675"/>
                  <a:gd name="T48" fmla="*/ 95 w 1159"/>
                  <a:gd name="T49" fmla="*/ 579 h 675"/>
                  <a:gd name="T50" fmla="*/ 68 w 1159"/>
                  <a:gd name="T51" fmla="*/ 547 h 675"/>
                  <a:gd name="T52" fmla="*/ 44 w 1159"/>
                  <a:gd name="T53" fmla="*/ 513 h 675"/>
                  <a:gd name="T54" fmla="*/ 26 w 1159"/>
                  <a:gd name="T55" fmla="*/ 475 h 675"/>
                  <a:gd name="T56" fmla="*/ 12 w 1159"/>
                  <a:gd name="T57" fmla="*/ 435 h 675"/>
                  <a:gd name="T58" fmla="*/ 3 w 1159"/>
                  <a:gd name="T59" fmla="*/ 392 h 675"/>
                  <a:gd name="T60" fmla="*/ 0 w 1159"/>
                  <a:gd name="T61" fmla="*/ 348 h 675"/>
                  <a:gd name="T62" fmla="*/ 3 w 1159"/>
                  <a:gd name="T63" fmla="*/ 303 h 675"/>
                  <a:gd name="T64" fmla="*/ 12 w 1159"/>
                  <a:gd name="T65" fmla="*/ 261 h 675"/>
                  <a:gd name="T66" fmla="*/ 26 w 1159"/>
                  <a:gd name="T67" fmla="*/ 221 h 675"/>
                  <a:gd name="T68" fmla="*/ 44 w 1159"/>
                  <a:gd name="T69" fmla="*/ 183 h 675"/>
                  <a:gd name="T70" fmla="*/ 68 w 1159"/>
                  <a:gd name="T71" fmla="*/ 148 h 675"/>
                  <a:gd name="T72" fmla="*/ 95 w 1159"/>
                  <a:gd name="T73" fmla="*/ 117 h 675"/>
                  <a:gd name="T74" fmla="*/ 126 w 1159"/>
                  <a:gd name="T75" fmla="*/ 89 h 675"/>
                  <a:gd name="T76" fmla="*/ 162 w 1159"/>
                  <a:gd name="T77" fmla="*/ 66 h 675"/>
                  <a:gd name="T78" fmla="*/ 200 w 1159"/>
                  <a:gd name="T79" fmla="*/ 47 h 675"/>
                  <a:gd name="T80" fmla="*/ 240 w 1159"/>
                  <a:gd name="T81" fmla="*/ 33 h 675"/>
                  <a:gd name="T82" fmla="*/ 282 w 1159"/>
                  <a:gd name="T83" fmla="*/ 25 h 675"/>
                  <a:gd name="T84" fmla="*/ 326 w 1159"/>
                  <a:gd name="T85" fmla="*/ 21 h 675"/>
                  <a:gd name="T86" fmla="*/ 369 w 1159"/>
                  <a:gd name="T87" fmla="*/ 24 h 675"/>
                  <a:gd name="T88" fmla="*/ 409 w 1159"/>
                  <a:gd name="T89" fmla="*/ 33 h 675"/>
                  <a:gd name="T90" fmla="*/ 448 w 1159"/>
                  <a:gd name="T91" fmla="*/ 45 h 675"/>
                  <a:gd name="T92" fmla="*/ 485 w 1159"/>
                  <a:gd name="T93" fmla="*/ 63 h 675"/>
                  <a:gd name="T94" fmla="*/ 518 w 1159"/>
                  <a:gd name="T95" fmla="*/ 84 h 675"/>
                  <a:gd name="T96" fmla="*/ 549 w 1159"/>
                  <a:gd name="T97" fmla="*/ 109 h 675"/>
                  <a:gd name="T98" fmla="*/ 577 w 1159"/>
                  <a:gd name="T99" fmla="*/ 138 h 675"/>
                  <a:gd name="T100" fmla="*/ 600 w 1159"/>
                  <a:gd name="T101" fmla="*/ 170 h 675"/>
                  <a:gd name="T102" fmla="*/ 1106 w 1159"/>
                  <a:gd name="T103" fmla="*/ 0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59" h="675">
                    <a:moveTo>
                      <a:pt x="1106" y="0"/>
                    </a:moveTo>
                    <a:lnTo>
                      <a:pt x="1120" y="54"/>
                    </a:lnTo>
                    <a:lnTo>
                      <a:pt x="1138" y="106"/>
                    </a:lnTo>
                    <a:lnTo>
                      <a:pt x="1159" y="156"/>
                    </a:lnTo>
                    <a:lnTo>
                      <a:pt x="651" y="326"/>
                    </a:lnTo>
                    <a:lnTo>
                      <a:pt x="652" y="336"/>
                    </a:lnTo>
                    <a:lnTo>
                      <a:pt x="653" y="348"/>
                    </a:lnTo>
                    <a:lnTo>
                      <a:pt x="651" y="392"/>
                    </a:lnTo>
                    <a:lnTo>
                      <a:pt x="642" y="435"/>
                    </a:lnTo>
                    <a:lnTo>
                      <a:pt x="628" y="475"/>
                    </a:lnTo>
                    <a:lnTo>
                      <a:pt x="609" y="513"/>
                    </a:lnTo>
                    <a:lnTo>
                      <a:pt x="586" y="547"/>
                    </a:lnTo>
                    <a:lnTo>
                      <a:pt x="558" y="579"/>
                    </a:lnTo>
                    <a:lnTo>
                      <a:pt x="527" y="607"/>
                    </a:lnTo>
                    <a:lnTo>
                      <a:pt x="491" y="630"/>
                    </a:lnTo>
                    <a:lnTo>
                      <a:pt x="454" y="649"/>
                    </a:lnTo>
                    <a:lnTo>
                      <a:pt x="414" y="664"/>
                    </a:lnTo>
                    <a:lnTo>
                      <a:pt x="370" y="671"/>
                    </a:lnTo>
                    <a:lnTo>
                      <a:pt x="326" y="675"/>
                    </a:lnTo>
                    <a:lnTo>
                      <a:pt x="282" y="671"/>
                    </a:lnTo>
                    <a:lnTo>
                      <a:pt x="240" y="664"/>
                    </a:lnTo>
                    <a:lnTo>
                      <a:pt x="200" y="649"/>
                    </a:lnTo>
                    <a:lnTo>
                      <a:pt x="162" y="630"/>
                    </a:lnTo>
                    <a:lnTo>
                      <a:pt x="126" y="607"/>
                    </a:lnTo>
                    <a:lnTo>
                      <a:pt x="95" y="579"/>
                    </a:lnTo>
                    <a:lnTo>
                      <a:pt x="68" y="547"/>
                    </a:lnTo>
                    <a:lnTo>
                      <a:pt x="44" y="513"/>
                    </a:lnTo>
                    <a:lnTo>
                      <a:pt x="26" y="475"/>
                    </a:lnTo>
                    <a:lnTo>
                      <a:pt x="12" y="435"/>
                    </a:lnTo>
                    <a:lnTo>
                      <a:pt x="3" y="392"/>
                    </a:lnTo>
                    <a:lnTo>
                      <a:pt x="0" y="348"/>
                    </a:lnTo>
                    <a:lnTo>
                      <a:pt x="3" y="303"/>
                    </a:lnTo>
                    <a:lnTo>
                      <a:pt x="12" y="261"/>
                    </a:lnTo>
                    <a:lnTo>
                      <a:pt x="26" y="221"/>
                    </a:lnTo>
                    <a:lnTo>
                      <a:pt x="44" y="183"/>
                    </a:lnTo>
                    <a:lnTo>
                      <a:pt x="68" y="148"/>
                    </a:lnTo>
                    <a:lnTo>
                      <a:pt x="95" y="117"/>
                    </a:lnTo>
                    <a:lnTo>
                      <a:pt x="126" y="89"/>
                    </a:lnTo>
                    <a:lnTo>
                      <a:pt x="162" y="66"/>
                    </a:lnTo>
                    <a:lnTo>
                      <a:pt x="200" y="47"/>
                    </a:lnTo>
                    <a:lnTo>
                      <a:pt x="240" y="33"/>
                    </a:lnTo>
                    <a:lnTo>
                      <a:pt x="282" y="25"/>
                    </a:lnTo>
                    <a:lnTo>
                      <a:pt x="326" y="21"/>
                    </a:lnTo>
                    <a:lnTo>
                      <a:pt x="369" y="24"/>
                    </a:lnTo>
                    <a:lnTo>
                      <a:pt x="409" y="33"/>
                    </a:lnTo>
                    <a:lnTo>
                      <a:pt x="448" y="45"/>
                    </a:lnTo>
                    <a:lnTo>
                      <a:pt x="485" y="63"/>
                    </a:lnTo>
                    <a:lnTo>
                      <a:pt x="518" y="84"/>
                    </a:lnTo>
                    <a:lnTo>
                      <a:pt x="549" y="109"/>
                    </a:lnTo>
                    <a:lnTo>
                      <a:pt x="577" y="138"/>
                    </a:lnTo>
                    <a:lnTo>
                      <a:pt x="600" y="170"/>
                    </a:lnTo>
                    <a:lnTo>
                      <a:pt x="11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69"/>
              <p:cNvSpPr>
                <a:spLocks/>
              </p:cNvSpPr>
              <p:nvPr/>
            </p:nvSpPr>
            <p:spPr bwMode="auto">
              <a:xfrm>
                <a:off x="5170488" y="5211763"/>
                <a:ext cx="177800" cy="177800"/>
              </a:xfrm>
              <a:custGeom>
                <a:avLst/>
                <a:gdLst>
                  <a:gd name="T0" fmla="*/ 561 w 1122"/>
                  <a:gd name="T1" fmla="*/ 0 h 1121"/>
                  <a:gd name="T2" fmla="*/ 622 w 1122"/>
                  <a:gd name="T3" fmla="*/ 3 h 1121"/>
                  <a:gd name="T4" fmla="*/ 681 w 1122"/>
                  <a:gd name="T5" fmla="*/ 13 h 1121"/>
                  <a:gd name="T6" fmla="*/ 738 w 1122"/>
                  <a:gd name="T7" fmla="*/ 29 h 1121"/>
                  <a:gd name="T8" fmla="*/ 792 w 1122"/>
                  <a:gd name="T9" fmla="*/ 50 h 1121"/>
                  <a:gd name="T10" fmla="*/ 843 w 1122"/>
                  <a:gd name="T11" fmla="*/ 76 h 1121"/>
                  <a:gd name="T12" fmla="*/ 892 w 1122"/>
                  <a:gd name="T13" fmla="*/ 108 h 1121"/>
                  <a:gd name="T14" fmla="*/ 937 w 1122"/>
                  <a:gd name="T15" fmla="*/ 145 h 1121"/>
                  <a:gd name="T16" fmla="*/ 976 w 1122"/>
                  <a:gd name="T17" fmla="*/ 185 h 1121"/>
                  <a:gd name="T18" fmla="*/ 1013 w 1122"/>
                  <a:gd name="T19" fmla="*/ 229 h 1121"/>
                  <a:gd name="T20" fmla="*/ 1045 w 1122"/>
                  <a:gd name="T21" fmla="*/ 278 h 1121"/>
                  <a:gd name="T22" fmla="*/ 1072 w 1122"/>
                  <a:gd name="T23" fmla="*/ 329 h 1121"/>
                  <a:gd name="T24" fmla="*/ 1093 w 1122"/>
                  <a:gd name="T25" fmla="*/ 383 h 1121"/>
                  <a:gd name="T26" fmla="*/ 1108 w 1122"/>
                  <a:gd name="T27" fmla="*/ 440 h 1121"/>
                  <a:gd name="T28" fmla="*/ 1118 w 1122"/>
                  <a:gd name="T29" fmla="*/ 499 h 1121"/>
                  <a:gd name="T30" fmla="*/ 1122 w 1122"/>
                  <a:gd name="T31" fmla="*/ 560 h 1121"/>
                  <a:gd name="T32" fmla="*/ 1118 w 1122"/>
                  <a:gd name="T33" fmla="*/ 621 h 1121"/>
                  <a:gd name="T34" fmla="*/ 1108 w 1122"/>
                  <a:gd name="T35" fmla="*/ 681 h 1121"/>
                  <a:gd name="T36" fmla="*/ 1093 w 1122"/>
                  <a:gd name="T37" fmla="*/ 737 h 1121"/>
                  <a:gd name="T38" fmla="*/ 1072 w 1122"/>
                  <a:gd name="T39" fmla="*/ 792 h 1121"/>
                  <a:gd name="T40" fmla="*/ 1045 w 1122"/>
                  <a:gd name="T41" fmla="*/ 843 h 1121"/>
                  <a:gd name="T42" fmla="*/ 1013 w 1122"/>
                  <a:gd name="T43" fmla="*/ 891 h 1121"/>
                  <a:gd name="T44" fmla="*/ 976 w 1122"/>
                  <a:gd name="T45" fmla="*/ 936 h 1121"/>
                  <a:gd name="T46" fmla="*/ 937 w 1122"/>
                  <a:gd name="T47" fmla="*/ 977 h 1121"/>
                  <a:gd name="T48" fmla="*/ 892 w 1122"/>
                  <a:gd name="T49" fmla="*/ 1012 h 1121"/>
                  <a:gd name="T50" fmla="*/ 843 w 1122"/>
                  <a:gd name="T51" fmla="*/ 1044 h 1121"/>
                  <a:gd name="T52" fmla="*/ 792 w 1122"/>
                  <a:gd name="T53" fmla="*/ 1071 h 1121"/>
                  <a:gd name="T54" fmla="*/ 738 w 1122"/>
                  <a:gd name="T55" fmla="*/ 1092 h 1121"/>
                  <a:gd name="T56" fmla="*/ 681 w 1122"/>
                  <a:gd name="T57" fmla="*/ 1108 h 1121"/>
                  <a:gd name="T58" fmla="*/ 622 w 1122"/>
                  <a:gd name="T59" fmla="*/ 1118 h 1121"/>
                  <a:gd name="T60" fmla="*/ 561 w 1122"/>
                  <a:gd name="T61" fmla="*/ 1121 h 1121"/>
                  <a:gd name="T62" fmla="*/ 500 w 1122"/>
                  <a:gd name="T63" fmla="*/ 1118 h 1121"/>
                  <a:gd name="T64" fmla="*/ 441 w 1122"/>
                  <a:gd name="T65" fmla="*/ 1108 h 1121"/>
                  <a:gd name="T66" fmla="*/ 384 w 1122"/>
                  <a:gd name="T67" fmla="*/ 1092 h 1121"/>
                  <a:gd name="T68" fmla="*/ 330 w 1122"/>
                  <a:gd name="T69" fmla="*/ 1071 h 1121"/>
                  <a:gd name="T70" fmla="*/ 279 w 1122"/>
                  <a:gd name="T71" fmla="*/ 1044 h 1121"/>
                  <a:gd name="T72" fmla="*/ 230 w 1122"/>
                  <a:gd name="T73" fmla="*/ 1012 h 1121"/>
                  <a:gd name="T74" fmla="*/ 186 w 1122"/>
                  <a:gd name="T75" fmla="*/ 977 h 1121"/>
                  <a:gd name="T76" fmla="*/ 145 w 1122"/>
                  <a:gd name="T77" fmla="*/ 936 h 1121"/>
                  <a:gd name="T78" fmla="*/ 109 w 1122"/>
                  <a:gd name="T79" fmla="*/ 891 h 1121"/>
                  <a:gd name="T80" fmla="*/ 77 w 1122"/>
                  <a:gd name="T81" fmla="*/ 843 h 1121"/>
                  <a:gd name="T82" fmla="*/ 50 w 1122"/>
                  <a:gd name="T83" fmla="*/ 792 h 1121"/>
                  <a:gd name="T84" fmla="*/ 29 w 1122"/>
                  <a:gd name="T85" fmla="*/ 737 h 1121"/>
                  <a:gd name="T86" fmla="*/ 14 w 1122"/>
                  <a:gd name="T87" fmla="*/ 681 h 1121"/>
                  <a:gd name="T88" fmla="*/ 4 w 1122"/>
                  <a:gd name="T89" fmla="*/ 621 h 1121"/>
                  <a:gd name="T90" fmla="*/ 0 w 1122"/>
                  <a:gd name="T91" fmla="*/ 560 h 1121"/>
                  <a:gd name="T92" fmla="*/ 4 w 1122"/>
                  <a:gd name="T93" fmla="*/ 499 h 1121"/>
                  <a:gd name="T94" fmla="*/ 14 w 1122"/>
                  <a:gd name="T95" fmla="*/ 440 h 1121"/>
                  <a:gd name="T96" fmla="*/ 29 w 1122"/>
                  <a:gd name="T97" fmla="*/ 383 h 1121"/>
                  <a:gd name="T98" fmla="*/ 50 w 1122"/>
                  <a:gd name="T99" fmla="*/ 329 h 1121"/>
                  <a:gd name="T100" fmla="*/ 77 w 1122"/>
                  <a:gd name="T101" fmla="*/ 278 h 1121"/>
                  <a:gd name="T102" fmla="*/ 109 w 1122"/>
                  <a:gd name="T103" fmla="*/ 229 h 1121"/>
                  <a:gd name="T104" fmla="*/ 145 w 1122"/>
                  <a:gd name="T105" fmla="*/ 185 h 1121"/>
                  <a:gd name="T106" fmla="*/ 186 w 1122"/>
                  <a:gd name="T107" fmla="*/ 145 h 1121"/>
                  <a:gd name="T108" fmla="*/ 230 w 1122"/>
                  <a:gd name="T109" fmla="*/ 108 h 1121"/>
                  <a:gd name="T110" fmla="*/ 279 w 1122"/>
                  <a:gd name="T111" fmla="*/ 76 h 1121"/>
                  <a:gd name="T112" fmla="*/ 330 w 1122"/>
                  <a:gd name="T113" fmla="*/ 50 h 1121"/>
                  <a:gd name="T114" fmla="*/ 384 w 1122"/>
                  <a:gd name="T115" fmla="*/ 29 h 1121"/>
                  <a:gd name="T116" fmla="*/ 441 w 1122"/>
                  <a:gd name="T117" fmla="*/ 13 h 1121"/>
                  <a:gd name="T118" fmla="*/ 500 w 1122"/>
                  <a:gd name="T119" fmla="*/ 3 h 1121"/>
                  <a:gd name="T120" fmla="*/ 561 w 1122"/>
                  <a:gd name="T121" fmla="*/ 0 h 1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22" h="1121">
                    <a:moveTo>
                      <a:pt x="561" y="0"/>
                    </a:moveTo>
                    <a:lnTo>
                      <a:pt x="622" y="3"/>
                    </a:lnTo>
                    <a:lnTo>
                      <a:pt x="681" y="13"/>
                    </a:lnTo>
                    <a:lnTo>
                      <a:pt x="738" y="29"/>
                    </a:lnTo>
                    <a:lnTo>
                      <a:pt x="792" y="50"/>
                    </a:lnTo>
                    <a:lnTo>
                      <a:pt x="843" y="76"/>
                    </a:lnTo>
                    <a:lnTo>
                      <a:pt x="892" y="108"/>
                    </a:lnTo>
                    <a:lnTo>
                      <a:pt x="937" y="145"/>
                    </a:lnTo>
                    <a:lnTo>
                      <a:pt x="976" y="185"/>
                    </a:lnTo>
                    <a:lnTo>
                      <a:pt x="1013" y="229"/>
                    </a:lnTo>
                    <a:lnTo>
                      <a:pt x="1045" y="278"/>
                    </a:lnTo>
                    <a:lnTo>
                      <a:pt x="1072" y="329"/>
                    </a:lnTo>
                    <a:lnTo>
                      <a:pt x="1093" y="383"/>
                    </a:lnTo>
                    <a:lnTo>
                      <a:pt x="1108" y="440"/>
                    </a:lnTo>
                    <a:lnTo>
                      <a:pt x="1118" y="499"/>
                    </a:lnTo>
                    <a:lnTo>
                      <a:pt x="1122" y="560"/>
                    </a:lnTo>
                    <a:lnTo>
                      <a:pt x="1118" y="621"/>
                    </a:lnTo>
                    <a:lnTo>
                      <a:pt x="1108" y="681"/>
                    </a:lnTo>
                    <a:lnTo>
                      <a:pt x="1093" y="737"/>
                    </a:lnTo>
                    <a:lnTo>
                      <a:pt x="1072" y="792"/>
                    </a:lnTo>
                    <a:lnTo>
                      <a:pt x="1045" y="843"/>
                    </a:lnTo>
                    <a:lnTo>
                      <a:pt x="1013" y="891"/>
                    </a:lnTo>
                    <a:lnTo>
                      <a:pt x="976" y="936"/>
                    </a:lnTo>
                    <a:lnTo>
                      <a:pt x="937" y="977"/>
                    </a:lnTo>
                    <a:lnTo>
                      <a:pt x="892" y="1012"/>
                    </a:lnTo>
                    <a:lnTo>
                      <a:pt x="843" y="1044"/>
                    </a:lnTo>
                    <a:lnTo>
                      <a:pt x="792" y="1071"/>
                    </a:lnTo>
                    <a:lnTo>
                      <a:pt x="738" y="1092"/>
                    </a:lnTo>
                    <a:lnTo>
                      <a:pt x="681" y="1108"/>
                    </a:lnTo>
                    <a:lnTo>
                      <a:pt x="622" y="1118"/>
                    </a:lnTo>
                    <a:lnTo>
                      <a:pt x="561" y="1121"/>
                    </a:lnTo>
                    <a:lnTo>
                      <a:pt x="500" y="1118"/>
                    </a:lnTo>
                    <a:lnTo>
                      <a:pt x="441" y="1108"/>
                    </a:lnTo>
                    <a:lnTo>
                      <a:pt x="384" y="1092"/>
                    </a:lnTo>
                    <a:lnTo>
                      <a:pt x="330" y="1071"/>
                    </a:lnTo>
                    <a:lnTo>
                      <a:pt x="279" y="1044"/>
                    </a:lnTo>
                    <a:lnTo>
                      <a:pt x="230" y="1012"/>
                    </a:lnTo>
                    <a:lnTo>
                      <a:pt x="186" y="977"/>
                    </a:lnTo>
                    <a:lnTo>
                      <a:pt x="145" y="936"/>
                    </a:lnTo>
                    <a:lnTo>
                      <a:pt x="109" y="891"/>
                    </a:lnTo>
                    <a:lnTo>
                      <a:pt x="77" y="843"/>
                    </a:lnTo>
                    <a:lnTo>
                      <a:pt x="50" y="792"/>
                    </a:lnTo>
                    <a:lnTo>
                      <a:pt x="29" y="737"/>
                    </a:lnTo>
                    <a:lnTo>
                      <a:pt x="14" y="681"/>
                    </a:lnTo>
                    <a:lnTo>
                      <a:pt x="4" y="621"/>
                    </a:lnTo>
                    <a:lnTo>
                      <a:pt x="0" y="560"/>
                    </a:lnTo>
                    <a:lnTo>
                      <a:pt x="4" y="499"/>
                    </a:lnTo>
                    <a:lnTo>
                      <a:pt x="14" y="440"/>
                    </a:lnTo>
                    <a:lnTo>
                      <a:pt x="29" y="383"/>
                    </a:lnTo>
                    <a:lnTo>
                      <a:pt x="50" y="329"/>
                    </a:lnTo>
                    <a:lnTo>
                      <a:pt x="77" y="278"/>
                    </a:lnTo>
                    <a:lnTo>
                      <a:pt x="109" y="229"/>
                    </a:lnTo>
                    <a:lnTo>
                      <a:pt x="145" y="185"/>
                    </a:lnTo>
                    <a:lnTo>
                      <a:pt x="186" y="145"/>
                    </a:lnTo>
                    <a:lnTo>
                      <a:pt x="230" y="108"/>
                    </a:lnTo>
                    <a:lnTo>
                      <a:pt x="279" y="76"/>
                    </a:lnTo>
                    <a:lnTo>
                      <a:pt x="330" y="50"/>
                    </a:lnTo>
                    <a:lnTo>
                      <a:pt x="384" y="29"/>
                    </a:lnTo>
                    <a:lnTo>
                      <a:pt x="441" y="13"/>
                    </a:lnTo>
                    <a:lnTo>
                      <a:pt x="500" y="3"/>
                    </a:lnTo>
                    <a:lnTo>
                      <a:pt x="5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5" name="Freeform 74"/>
            <p:cNvSpPr>
              <a:spLocks noEditPoints="1"/>
            </p:cNvSpPr>
            <p:nvPr/>
          </p:nvSpPr>
          <p:spPr bwMode="auto">
            <a:xfrm>
              <a:off x="4056052" y="4620518"/>
              <a:ext cx="704447" cy="864352"/>
            </a:xfrm>
            <a:custGeom>
              <a:avLst/>
              <a:gdLst>
                <a:gd name="T0" fmla="*/ 2003 w 2939"/>
                <a:gd name="T1" fmla="*/ 2890 h 3600"/>
                <a:gd name="T2" fmla="*/ 1859 w 2939"/>
                <a:gd name="T3" fmla="*/ 2961 h 3600"/>
                <a:gd name="T4" fmla="*/ 2195 w 2939"/>
                <a:gd name="T5" fmla="*/ 3289 h 3600"/>
                <a:gd name="T6" fmla="*/ 2729 w 2939"/>
                <a:gd name="T7" fmla="*/ 2753 h 3600"/>
                <a:gd name="T8" fmla="*/ 2634 w 2939"/>
                <a:gd name="T9" fmla="*/ 2623 h 3600"/>
                <a:gd name="T10" fmla="*/ 1495 w 2939"/>
                <a:gd name="T11" fmla="*/ 2623 h 3600"/>
                <a:gd name="T12" fmla="*/ 949 w 2939"/>
                <a:gd name="T13" fmla="*/ 2664 h 3600"/>
                <a:gd name="T14" fmla="*/ 963 w 2939"/>
                <a:gd name="T15" fmla="*/ 2522 h 3600"/>
                <a:gd name="T16" fmla="*/ 838 w 2939"/>
                <a:gd name="T17" fmla="*/ 2470 h 3600"/>
                <a:gd name="T18" fmla="*/ 456 w 2939"/>
                <a:gd name="T19" fmla="*/ 2606 h 3600"/>
                <a:gd name="T20" fmla="*/ 488 w 2939"/>
                <a:gd name="T21" fmla="*/ 2522 h 3600"/>
                <a:gd name="T22" fmla="*/ 2269 w 2939"/>
                <a:gd name="T23" fmla="*/ 2263 h 3600"/>
                <a:gd name="T24" fmla="*/ 2743 w 2939"/>
                <a:gd name="T25" fmla="*/ 2459 h 3600"/>
                <a:gd name="T26" fmla="*/ 2939 w 2939"/>
                <a:gd name="T27" fmla="*/ 2931 h 3600"/>
                <a:gd name="T28" fmla="*/ 2743 w 2939"/>
                <a:gd name="T29" fmla="*/ 3404 h 3600"/>
                <a:gd name="T30" fmla="*/ 2269 w 2939"/>
                <a:gd name="T31" fmla="*/ 3600 h 3600"/>
                <a:gd name="T32" fmla="*/ 1795 w 2939"/>
                <a:gd name="T33" fmla="*/ 3404 h 3600"/>
                <a:gd name="T34" fmla="*/ 1599 w 2939"/>
                <a:gd name="T35" fmla="*/ 2931 h 3600"/>
                <a:gd name="T36" fmla="*/ 1795 w 2939"/>
                <a:gd name="T37" fmla="*/ 2459 h 3600"/>
                <a:gd name="T38" fmla="*/ 2269 w 2939"/>
                <a:gd name="T39" fmla="*/ 2263 h 3600"/>
                <a:gd name="T40" fmla="*/ 1599 w 2939"/>
                <a:gd name="T41" fmla="*/ 2160 h 3600"/>
                <a:gd name="T42" fmla="*/ 949 w 2939"/>
                <a:gd name="T43" fmla="*/ 2201 h 3600"/>
                <a:gd name="T44" fmla="*/ 963 w 2939"/>
                <a:gd name="T45" fmla="*/ 2060 h 3600"/>
                <a:gd name="T46" fmla="*/ 838 w 2939"/>
                <a:gd name="T47" fmla="*/ 2029 h 3600"/>
                <a:gd name="T48" fmla="*/ 456 w 2939"/>
                <a:gd name="T49" fmla="*/ 2165 h 3600"/>
                <a:gd name="T50" fmla="*/ 488 w 2939"/>
                <a:gd name="T51" fmla="*/ 2081 h 3600"/>
                <a:gd name="T52" fmla="*/ 980 w 2939"/>
                <a:gd name="T53" fmla="*/ 1646 h 3600"/>
                <a:gd name="T54" fmla="*/ 1854 w 2939"/>
                <a:gd name="T55" fmla="*/ 1765 h 3600"/>
                <a:gd name="T56" fmla="*/ 938 w 2939"/>
                <a:gd name="T57" fmla="*/ 1779 h 3600"/>
                <a:gd name="T58" fmla="*/ 980 w 2939"/>
                <a:gd name="T59" fmla="*/ 1646 h 3600"/>
                <a:gd name="T60" fmla="*/ 830 w 2939"/>
                <a:gd name="T61" fmla="*/ 1605 h 3600"/>
                <a:gd name="T62" fmla="*/ 446 w 2939"/>
                <a:gd name="T63" fmla="*/ 1717 h 3600"/>
                <a:gd name="T64" fmla="*/ 502 w 2939"/>
                <a:gd name="T65" fmla="*/ 1647 h 3600"/>
                <a:gd name="T66" fmla="*/ 1804 w 2939"/>
                <a:gd name="T67" fmla="*/ 1183 h 3600"/>
                <a:gd name="T68" fmla="*/ 1846 w 2939"/>
                <a:gd name="T69" fmla="*/ 1316 h 3600"/>
                <a:gd name="T70" fmla="*/ 931 w 2939"/>
                <a:gd name="T71" fmla="*/ 1301 h 3600"/>
                <a:gd name="T72" fmla="*/ 798 w 2939"/>
                <a:gd name="T73" fmla="*/ 1068 h 3600"/>
                <a:gd name="T74" fmla="*/ 640 w 2939"/>
                <a:gd name="T75" fmla="*/ 1360 h 3600"/>
                <a:gd name="T76" fmla="*/ 440 w 2939"/>
                <a:gd name="T77" fmla="*/ 1246 h 3600"/>
                <a:gd name="T78" fmla="*/ 515 w 2939"/>
                <a:gd name="T79" fmla="*/ 1197 h 3600"/>
                <a:gd name="T80" fmla="*/ 569 w 2939"/>
                <a:gd name="T81" fmla="*/ 386 h 3600"/>
                <a:gd name="T82" fmla="*/ 706 w 2939"/>
                <a:gd name="T83" fmla="*/ 640 h 3600"/>
                <a:gd name="T84" fmla="*/ 1648 w 2939"/>
                <a:gd name="T85" fmla="*/ 619 h 3600"/>
                <a:gd name="T86" fmla="*/ 1748 w 2939"/>
                <a:gd name="T87" fmla="*/ 360 h 3600"/>
                <a:gd name="T88" fmla="*/ 2285 w 2939"/>
                <a:gd name="T89" fmla="*/ 454 h 3600"/>
                <a:gd name="T90" fmla="*/ 2198 w 2939"/>
                <a:gd name="T91" fmla="*/ 2112 h 3600"/>
                <a:gd name="T92" fmla="*/ 1465 w 2939"/>
                <a:gd name="T93" fmla="*/ 3116 h 3600"/>
                <a:gd name="T94" fmla="*/ 49 w 2939"/>
                <a:gd name="T95" fmla="*/ 3167 h 3600"/>
                <a:gd name="T96" fmla="*/ 22 w 2939"/>
                <a:gd name="T97" fmla="*/ 471 h 3600"/>
                <a:gd name="T98" fmla="*/ 1160 w 2939"/>
                <a:gd name="T99" fmla="*/ 103 h 3600"/>
                <a:gd name="T100" fmla="*/ 1094 w 2939"/>
                <a:gd name="T101" fmla="*/ 219 h 3600"/>
                <a:gd name="T102" fmla="*/ 1227 w 2939"/>
                <a:gd name="T103" fmla="*/ 219 h 3600"/>
                <a:gd name="T104" fmla="*/ 1160 w 2939"/>
                <a:gd name="T105" fmla="*/ 103 h 3600"/>
                <a:gd name="T106" fmla="*/ 1317 w 2939"/>
                <a:gd name="T107" fmla="*/ 88 h 3600"/>
                <a:gd name="T108" fmla="*/ 1379 w 2939"/>
                <a:gd name="T109" fmla="*/ 247 h 3600"/>
                <a:gd name="T110" fmla="*/ 1624 w 2939"/>
                <a:gd name="T111" fmla="*/ 324 h 3600"/>
                <a:gd name="T112" fmla="*/ 1605 w 2939"/>
                <a:gd name="T113" fmla="*/ 521 h 3600"/>
                <a:gd name="T114" fmla="*/ 738 w 2939"/>
                <a:gd name="T115" fmla="*/ 540 h 3600"/>
                <a:gd name="T116" fmla="*/ 682 w 2939"/>
                <a:gd name="T117" fmla="*/ 350 h 3600"/>
                <a:gd name="T118" fmla="*/ 923 w 2939"/>
                <a:gd name="T119" fmla="*/ 254 h 3600"/>
                <a:gd name="T120" fmla="*/ 991 w 2939"/>
                <a:gd name="T121" fmla="*/ 116 h 3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9" h="3600">
                  <a:moveTo>
                    <a:pt x="2634" y="2623"/>
                  </a:moveTo>
                  <a:lnTo>
                    <a:pt x="2613" y="2625"/>
                  </a:lnTo>
                  <a:lnTo>
                    <a:pt x="2591" y="2630"/>
                  </a:lnTo>
                  <a:lnTo>
                    <a:pt x="2570" y="2641"/>
                  </a:lnTo>
                  <a:lnTo>
                    <a:pt x="2552" y="2657"/>
                  </a:lnTo>
                  <a:lnTo>
                    <a:pt x="2205" y="3047"/>
                  </a:lnTo>
                  <a:lnTo>
                    <a:pt x="2024" y="2903"/>
                  </a:lnTo>
                  <a:lnTo>
                    <a:pt x="2003" y="2890"/>
                  </a:lnTo>
                  <a:lnTo>
                    <a:pt x="1982" y="2882"/>
                  </a:lnTo>
                  <a:lnTo>
                    <a:pt x="1960" y="2880"/>
                  </a:lnTo>
                  <a:lnTo>
                    <a:pt x="1937" y="2882"/>
                  </a:lnTo>
                  <a:lnTo>
                    <a:pt x="1915" y="2890"/>
                  </a:lnTo>
                  <a:lnTo>
                    <a:pt x="1895" y="2902"/>
                  </a:lnTo>
                  <a:lnTo>
                    <a:pt x="1879" y="2918"/>
                  </a:lnTo>
                  <a:lnTo>
                    <a:pt x="1866" y="2939"/>
                  </a:lnTo>
                  <a:lnTo>
                    <a:pt x="1859" y="2961"/>
                  </a:lnTo>
                  <a:lnTo>
                    <a:pt x="1856" y="2983"/>
                  </a:lnTo>
                  <a:lnTo>
                    <a:pt x="1859" y="3005"/>
                  </a:lnTo>
                  <a:lnTo>
                    <a:pt x="1866" y="3027"/>
                  </a:lnTo>
                  <a:lnTo>
                    <a:pt x="1878" y="3046"/>
                  </a:lnTo>
                  <a:lnTo>
                    <a:pt x="1895" y="3063"/>
                  </a:lnTo>
                  <a:lnTo>
                    <a:pt x="2152" y="3268"/>
                  </a:lnTo>
                  <a:lnTo>
                    <a:pt x="2173" y="3281"/>
                  </a:lnTo>
                  <a:lnTo>
                    <a:pt x="2195" y="3289"/>
                  </a:lnTo>
                  <a:lnTo>
                    <a:pt x="2217" y="3291"/>
                  </a:lnTo>
                  <a:lnTo>
                    <a:pt x="2239" y="3289"/>
                  </a:lnTo>
                  <a:lnTo>
                    <a:pt x="2258" y="3283"/>
                  </a:lnTo>
                  <a:lnTo>
                    <a:pt x="2278" y="3272"/>
                  </a:lnTo>
                  <a:lnTo>
                    <a:pt x="2294" y="3257"/>
                  </a:lnTo>
                  <a:lnTo>
                    <a:pt x="2707" y="2794"/>
                  </a:lnTo>
                  <a:lnTo>
                    <a:pt x="2720" y="2774"/>
                  </a:lnTo>
                  <a:lnTo>
                    <a:pt x="2729" y="2753"/>
                  </a:lnTo>
                  <a:lnTo>
                    <a:pt x="2733" y="2731"/>
                  </a:lnTo>
                  <a:lnTo>
                    <a:pt x="2731" y="2709"/>
                  </a:lnTo>
                  <a:lnTo>
                    <a:pt x="2725" y="2687"/>
                  </a:lnTo>
                  <a:lnTo>
                    <a:pt x="2714" y="2666"/>
                  </a:lnTo>
                  <a:lnTo>
                    <a:pt x="2698" y="2649"/>
                  </a:lnTo>
                  <a:lnTo>
                    <a:pt x="2678" y="2636"/>
                  </a:lnTo>
                  <a:lnTo>
                    <a:pt x="2657" y="2627"/>
                  </a:lnTo>
                  <a:lnTo>
                    <a:pt x="2634" y="2623"/>
                  </a:lnTo>
                  <a:close/>
                  <a:moveTo>
                    <a:pt x="980" y="2520"/>
                  </a:moveTo>
                  <a:lnTo>
                    <a:pt x="1444" y="2520"/>
                  </a:lnTo>
                  <a:lnTo>
                    <a:pt x="1460" y="2522"/>
                  </a:lnTo>
                  <a:lnTo>
                    <a:pt x="1474" y="2530"/>
                  </a:lnTo>
                  <a:lnTo>
                    <a:pt x="1485" y="2541"/>
                  </a:lnTo>
                  <a:lnTo>
                    <a:pt x="1493" y="2555"/>
                  </a:lnTo>
                  <a:lnTo>
                    <a:pt x="1495" y="2571"/>
                  </a:lnTo>
                  <a:lnTo>
                    <a:pt x="1495" y="2623"/>
                  </a:lnTo>
                  <a:lnTo>
                    <a:pt x="1493" y="2639"/>
                  </a:lnTo>
                  <a:lnTo>
                    <a:pt x="1485" y="2653"/>
                  </a:lnTo>
                  <a:lnTo>
                    <a:pt x="1474" y="2664"/>
                  </a:lnTo>
                  <a:lnTo>
                    <a:pt x="1460" y="2672"/>
                  </a:lnTo>
                  <a:lnTo>
                    <a:pt x="1444" y="2674"/>
                  </a:lnTo>
                  <a:lnTo>
                    <a:pt x="980" y="2674"/>
                  </a:lnTo>
                  <a:lnTo>
                    <a:pt x="963" y="2672"/>
                  </a:lnTo>
                  <a:lnTo>
                    <a:pt x="949" y="2664"/>
                  </a:lnTo>
                  <a:lnTo>
                    <a:pt x="938" y="2653"/>
                  </a:lnTo>
                  <a:lnTo>
                    <a:pt x="931" y="2639"/>
                  </a:lnTo>
                  <a:lnTo>
                    <a:pt x="928" y="2623"/>
                  </a:lnTo>
                  <a:lnTo>
                    <a:pt x="928" y="2571"/>
                  </a:lnTo>
                  <a:lnTo>
                    <a:pt x="931" y="2555"/>
                  </a:lnTo>
                  <a:lnTo>
                    <a:pt x="938" y="2541"/>
                  </a:lnTo>
                  <a:lnTo>
                    <a:pt x="949" y="2530"/>
                  </a:lnTo>
                  <a:lnTo>
                    <a:pt x="963" y="2522"/>
                  </a:lnTo>
                  <a:lnTo>
                    <a:pt x="980" y="2520"/>
                  </a:lnTo>
                  <a:close/>
                  <a:moveTo>
                    <a:pt x="798" y="2404"/>
                  </a:moveTo>
                  <a:lnTo>
                    <a:pt x="812" y="2408"/>
                  </a:lnTo>
                  <a:lnTo>
                    <a:pt x="826" y="2416"/>
                  </a:lnTo>
                  <a:lnTo>
                    <a:pt x="835" y="2427"/>
                  </a:lnTo>
                  <a:lnTo>
                    <a:pt x="841" y="2441"/>
                  </a:lnTo>
                  <a:lnTo>
                    <a:pt x="841" y="2456"/>
                  </a:lnTo>
                  <a:lnTo>
                    <a:pt x="838" y="2470"/>
                  </a:lnTo>
                  <a:lnTo>
                    <a:pt x="830" y="2483"/>
                  </a:lnTo>
                  <a:lnTo>
                    <a:pt x="640" y="2696"/>
                  </a:lnTo>
                  <a:lnTo>
                    <a:pt x="629" y="2704"/>
                  </a:lnTo>
                  <a:lnTo>
                    <a:pt x="617" y="2710"/>
                  </a:lnTo>
                  <a:lnTo>
                    <a:pt x="604" y="2712"/>
                  </a:lnTo>
                  <a:lnTo>
                    <a:pt x="588" y="2709"/>
                  </a:lnTo>
                  <a:lnTo>
                    <a:pt x="574" y="2701"/>
                  </a:lnTo>
                  <a:lnTo>
                    <a:pt x="456" y="2606"/>
                  </a:lnTo>
                  <a:lnTo>
                    <a:pt x="446" y="2595"/>
                  </a:lnTo>
                  <a:lnTo>
                    <a:pt x="440" y="2582"/>
                  </a:lnTo>
                  <a:lnTo>
                    <a:pt x="438" y="2568"/>
                  </a:lnTo>
                  <a:lnTo>
                    <a:pt x="441" y="2554"/>
                  </a:lnTo>
                  <a:lnTo>
                    <a:pt x="448" y="2540"/>
                  </a:lnTo>
                  <a:lnTo>
                    <a:pt x="459" y="2530"/>
                  </a:lnTo>
                  <a:lnTo>
                    <a:pt x="473" y="2524"/>
                  </a:lnTo>
                  <a:lnTo>
                    <a:pt x="488" y="2522"/>
                  </a:lnTo>
                  <a:lnTo>
                    <a:pt x="502" y="2525"/>
                  </a:lnTo>
                  <a:lnTo>
                    <a:pt x="515" y="2533"/>
                  </a:lnTo>
                  <a:lnTo>
                    <a:pt x="598" y="2600"/>
                  </a:lnTo>
                  <a:lnTo>
                    <a:pt x="759" y="2420"/>
                  </a:lnTo>
                  <a:lnTo>
                    <a:pt x="770" y="2410"/>
                  </a:lnTo>
                  <a:lnTo>
                    <a:pt x="784" y="2405"/>
                  </a:lnTo>
                  <a:lnTo>
                    <a:pt x="798" y="2404"/>
                  </a:lnTo>
                  <a:close/>
                  <a:moveTo>
                    <a:pt x="2269" y="2263"/>
                  </a:moveTo>
                  <a:lnTo>
                    <a:pt x="2337" y="2266"/>
                  </a:lnTo>
                  <a:lnTo>
                    <a:pt x="2404" y="2277"/>
                  </a:lnTo>
                  <a:lnTo>
                    <a:pt x="2468" y="2293"/>
                  </a:lnTo>
                  <a:lnTo>
                    <a:pt x="2530" y="2315"/>
                  </a:lnTo>
                  <a:lnTo>
                    <a:pt x="2589" y="2343"/>
                  </a:lnTo>
                  <a:lnTo>
                    <a:pt x="2643" y="2377"/>
                  </a:lnTo>
                  <a:lnTo>
                    <a:pt x="2695" y="2415"/>
                  </a:lnTo>
                  <a:lnTo>
                    <a:pt x="2743" y="2459"/>
                  </a:lnTo>
                  <a:lnTo>
                    <a:pt x="2785" y="2506"/>
                  </a:lnTo>
                  <a:lnTo>
                    <a:pt x="2825" y="2557"/>
                  </a:lnTo>
                  <a:lnTo>
                    <a:pt x="2858" y="2613"/>
                  </a:lnTo>
                  <a:lnTo>
                    <a:pt x="2886" y="2672"/>
                  </a:lnTo>
                  <a:lnTo>
                    <a:pt x="2909" y="2733"/>
                  </a:lnTo>
                  <a:lnTo>
                    <a:pt x="2925" y="2797"/>
                  </a:lnTo>
                  <a:lnTo>
                    <a:pt x="2935" y="2863"/>
                  </a:lnTo>
                  <a:lnTo>
                    <a:pt x="2939" y="2931"/>
                  </a:lnTo>
                  <a:lnTo>
                    <a:pt x="2935" y="3000"/>
                  </a:lnTo>
                  <a:lnTo>
                    <a:pt x="2925" y="3067"/>
                  </a:lnTo>
                  <a:lnTo>
                    <a:pt x="2909" y="3130"/>
                  </a:lnTo>
                  <a:lnTo>
                    <a:pt x="2886" y="3192"/>
                  </a:lnTo>
                  <a:lnTo>
                    <a:pt x="2858" y="3250"/>
                  </a:lnTo>
                  <a:lnTo>
                    <a:pt x="2825" y="3305"/>
                  </a:lnTo>
                  <a:lnTo>
                    <a:pt x="2785" y="3357"/>
                  </a:lnTo>
                  <a:lnTo>
                    <a:pt x="2743" y="3404"/>
                  </a:lnTo>
                  <a:lnTo>
                    <a:pt x="2695" y="3447"/>
                  </a:lnTo>
                  <a:lnTo>
                    <a:pt x="2643" y="3485"/>
                  </a:lnTo>
                  <a:lnTo>
                    <a:pt x="2589" y="3519"/>
                  </a:lnTo>
                  <a:lnTo>
                    <a:pt x="2530" y="3548"/>
                  </a:lnTo>
                  <a:lnTo>
                    <a:pt x="2468" y="3569"/>
                  </a:lnTo>
                  <a:lnTo>
                    <a:pt x="2404" y="3587"/>
                  </a:lnTo>
                  <a:lnTo>
                    <a:pt x="2337" y="3597"/>
                  </a:lnTo>
                  <a:lnTo>
                    <a:pt x="2269" y="3600"/>
                  </a:lnTo>
                  <a:lnTo>
                    <a:pt x="2200" y="3597"/>
                  </a:lnTo>
                  <a:lnTo>
                    <a:pt x="2134" y="3587"/>
                  </a:lnTo>
                  <a:lnTo>
                    <a:pt x="2069" y="3569"/>
                  </a:lnTo>
                  <a:lnTo>
                    <a:pt x="2008" y="3548"/>
                  </a:lnTo>
                  <a:lnTo>
                    <a:pt x="1949" y="3519"/>
                  </a:lnTo>
                  <a:lnTo>
                    <a:pt x="1894" y="3485"/>
                  </a:lnTo>
                  <a:lnTo>
                    <a:pt x="1843" y="3447"/>
                  </a:lnTo>
                  <a:lnTo>
                    <a:pt x="1795" y="3404"/>
                  </a:lnTo>
                  <a:lnTo>
                    <a:pt x="1752" y="3357"/>
                  </a:lnTo>
                  <a:lnTo>
                    <a:pt x="1713" y="3305"/>
                  </a:lnTo>
                  <a:lnTo>
                    <a:pt x="1680" y="3250"/>
                  </a:lnTo>
                  <a:lnTo>
                    <a:pt x="1651" y="3192"/>
                  </a:lnTo>
                  <a:lnTo>
                    <a:pt x="1628" y="3130"/>
                  </a:lnTo>
                  <a:lnTo>
                    <a:pt x="1612" y="3067"/>
                  </a:lnTo>
                  <a:lnTo>
                    <a:pt x="1602" y="3000"/>
                  </a:lnTo>
                  <a:lnTo>
                    <a:pt x="1599" y="2931"/>
                  </a:lnTo>
                  <a:lnTo>
                    <a:pt x="1602" y="2863"/>
                  </a:lnTo>
                  <a:lnTo>
                    <a:pt x="1612" y="2797"/>
                  </a:lnTo>
                  <a:lnTo>
                    <a:pt x="1628" y="2733"/>
                  </a:lnTo>
                  <a:lnTo>
                    <a:pt x="1651" y="2672"/>
                  </a:lnTo>
                  <a:lnTo>
                    <a:pt x="1680" y="2613"/>
                  </a:lnTo>
                  <a:lnTo>
                    <a:pt x="1713" y="2557"/>
                  </a:lnTo>
                  <a:lnTo>
                    <a:pt x="1752" y="2506"/>
                  </a:lnTo>
                  <a:lnTo>
                    <a:pt x="1795" y="2459"/>
                  </a:lnTo>
                  <a:lnTo>
                    <a:pt x="1843" y="2415"/>
                  </a:lnTo>
                  <a:lnTo>
                    <a:pt x="1894" y="2377"/>
                  </a:lnTo>
                  <a:lnTo>
                    <a:pt x="1949" y="2343"/>
                  </a:lnTo>
                  <a:lnTo>
                    <a:pt x="2008" y="2315"/>
                  </a:lnTo>
                  <a:lnTo>
                    <a:pt x="2069" y="2293"/>
                  </a:lnTo>
                  <a:lnTo>
                    <a:pt x="2134" y="2277"/>
                  </a:lnTo>
                  <a:lnTo>
                    <a:pt x="2200" y="2266"/>
                  </a:lnTo>
                  <a:lnTo>
                    <a:pt x="2269" y="2263"/>
                  </a:lnTo>
                  <a:close/>
                  <a:moveTo>
                    <a:pt x="980" y="2057"/>
                  </a:moveTo>
                  <a:lnTo>
                    <a:pt x="1547" y="2057"/>
                  </a:lnTo>
                  <a:lnTo>
                    <a:pt x="1563" y="2060"/>
                  </a:lnTo>
                  <a:lnTo>
                    <a:pt x="1577" y="2067"/>
                  </a:lnTo>
                  <a:lnTo>
                    <a:pt x="1589" y="2078"/>
                  </a:lnTo>
                  <a:lnTo>
                    <a:pt x="1596" y="2092"/>
                  </a:lnTo>
                  <a:lnTo>
                    <a:pt x="1599" y="2109"/>
                  </a:lnTo>
                  <a:lnTo>
                    <a:pt x="1599" y="2160"/>
                  </a:lnTo>
                  <a:lnTo>
                    <a:pt x="1596" y="2176"/>
                  </a:lnTo>
                  <a:lnTo>
                    <a:pt x="1589" y="2191"/>
                  </a:lnTo>
                  <a:lnTo>
                    <a:pt x="1577" y="2201"/>
                  </a:lnTo>
                  <a:lnTo>
                    <a:pt x="1563" y="2209"/>
                  </a:lnTo>
                  <a:lnTo>
                    <a:pt x="1547" y="2211"/>
                  </a:lnTo>
                  <a:lnTo>
                    <a:pt x="980" y="2211"/>
                  </a:lnTo>
                  <a:lnTo>
                    <a:pt x="963" y="2209"/>
                  </a:lnTo>
                  <a:lnTo>
                    <a:pt x="949" y="2201"/>
                  </a:lnTo>
                  <a:lnTo>
                    <a:pt x="938" y="2191"/>
                  </a:lnTo>
                  <a:lnTo>
                    <a:pt x="931" y="2176"/>
                  </a:lnTo>
                  <a:lnTo>
                    <a:pt x="928" y="2160"/>
                  </a:lnTo>
                  <a:lnTo>
                    <a:pt x="928" y="2109"/>
                  </a:lnTo>
                  <a:lnTo>
                    <a:pt x="931" y="2092"/>
                  </a:lnTo>
                  <a:lnTo>
                    <a:pt x="938" y="2078"/>
                  </a:lnTo>
                  <a:lnTo>
                    <a:pt x="949" y="2067"/>
                  </a:lnTo>
                  <a:lnTo>
                    <a:pt x="963" y="2060"/>
                  </a:lnTo>
                  <a:lnTo>
                    <a:pt x="980" y="2057"/>
                  </a:lnTo>
                  <a:close/>
                  <a:moveTo>
                    <a:pt x="798" y="1964"/>
                  </a:moveTo>
                  <a:lnTo>
                    <a:pt x="812" y="1967"/>
                  </a:lnTo>
                  <a:lnTo>
                    <a:pt x="826" y="1976"/>
                  </a:lnTo>
                  <a:lnTo>
                    <a:pt x="835" y="1987"/>
                  </a:lnTo>
                  <a:lnTo>
                    <a:pt x="841" y="2001"/>
                  </a:lnTo>
                  <a:lnTo>
                    <a:pt x="841" y="2015"/>
                  </a:lnTo>
                  <a:lnTo>
                    <a:pt x="838" y="2029"/>
                  </a:lnTo>
                  <a:lnTo>
                    <a:pt x="830" y="2042"/>
                  </a:lnTo>
                  <a:lnTo>
                    <a:pt x="640" y="2255"/>
                  </a:lnTo>
                  <a:lnTo>
                    <a:pt x="629" y="2264"/>
                  </a:lnTo>
                  <a:lnTo>
                    <a:pt x="617" y="2269"/>
                  </a:lnTo>
                  <a:lnTo>
                    <a:pt x="604" y="2271"/>
                  </a:lnTo>
                  <a:lnTo>
                    <a:pt x="588" y="2268"/>
                  </a:lnTo>
                  <a:lnTo>
                    <a:pt x="574" y="2260"/>
                  </a:lnTo>
                  <a:lnTo>
                    <a:pt x="456" y="2165"/>
                  </a:lnTo>
                  <a:lnTo>
                    <a:pt x="446" y="2155"/>
                  </a:lnTo>
                  <a:lnTo>
                    <a:pt x="440" y="2141"/>
                  </a:lnTo>
                  <a:lnTo>
                    <a:pt x="438" y="2127"/>
                  </a:lnTo>
                  <a:lnTo>
                    <a:pt x="441" y="2113"/>
                  </a:lnTo>
                  <a:lnTo>
                    <a:pt x="448" y="2099"/>
                  </a:lnTo>
                  <a:lnTo>
                    <a:pt x="459" y="2089"/>
                  </a:lnTo>
                  <a:lnTo>
                    <a:pt x="473" y="2084"/>
                  </a:lnTo>
                  <a:lnTo>
                    <a:pt x="488" y="2081"/>
                  </a:lnTo>
                  <a:lnTo>
                    <a:pt x="502" y="2085"/>
                  </a:lnTo>
                  <a:lnTo>
                    <a:pt x="515" y="2092"/>
                  </a:lnTo>
                  <a:lnTo>
                    <a:pt x="598" y="2159"/>
                  </a:lnTo>
                  <a:lnTo>
                    <a:pt x="759" y="1979"/>
                  </a:lnTo>
                  <a:lnTo>
                    <a:pt x="770" y="1969"/>
                  </a:lnTo>
                  <a:lnTo>
                    <a:pt x="784" y="1965"/>
                  </a:lnTo>
                  <a:lnTo>
                    <a:pt x="798" y="1964"/>
                  </a:lnTo>
                  <a:close/>
                  <a:moveTo>
                    <a:pt x="980" y="1646"/>
                  </a:moveTo>
                  <a:lnTo>
                    <a:pt x="1804" y="1646"/>
                  </a:lnTo>
                  <a:lnTo>
                    <a:pt x="1821" y="1648"/>
                  </a:lnTo>
                  <a:lnTo>
                    <a:pt x="1835" y="1656"/>
                  </a:lnTo>
                  <a:lnTo>
                    <a:pt x="1846" y="1667"/>
                  </a:lnTo>
                  <a:lnTo>
                    <a:pt x="1854" y="1681"/>
                  </a:lnTo>
                  <a:lnTo>
                    <a:pt x="1856" y="1697"/>
                  </a:lnTo>
                  <a:lnTo>
                    <a:pt x="1856" y="1749"/>
                  </a:lnTo>
                  <a:lnTo>
                    <a:pt x="1854" y="1765"/>
                  </a:lnTo>
                  <a:lnTo>
                    <a:pt x="1846" y="1779"/>
                  </a:lnTo>
                  <a:lnTo>
                    <a:pt x="1835" y="1790"/>
                  </a:lnTo>
                  <a:lnTo>
                    <a:pt x="1821" y="1798"/>
                  </a:lnTo>
                  <a:lnTo>
                    <a:pt x="1804" y="1800"/>
                  </a:lnTo>
                  <a:lnTo>
                    <a:pt x="980" y="1800"/>
                  </a:lnTo>
                  <a:lnTo>
                    <a:pt x="963" y="1798"/>
                  </a:lnTo>
                  <a:lnTo>
                    <a:pt x="949" y="1790"/>
                  </a:lnTo>
                  <a:lnTo>
                    <a:pt x="938" y="1779"/>
                  </a:lnTo>
                  <a:lnTo>
                    <a:pt x="931" y="1765"/>
                  </a:lnTo>
                  <a:lnTo>
                    <a:pt x="928" y="1749"/>
                  </a:lnTo>
                  <a:lnTo>
                    <a:pt x="928" y="1697"/>
                  </a:lnTo>
                  <a:lnTo>
                    <a:pt x="931" y="1681"/>
                  </a:lnTo>
                  <a:lnTo>
                    <a:pt x="938" y="1667"/>
                  </a:lnTo>
                  <a:lnTo>
                    <a:pt x="949" y="1656"/>
                  </a:lnTo>
                  <a:lnTo>
                    <a:pt x="963" y="1648"/>
                  </a:lnTo>
                  <a:lnTo>
                    <a:pt x="980" y="1646"/>
                  </a:lnTo>
                  <a:close/>
                  <a:moveTo>
                    <a:pt x="798" y="1526"/>
                  </a:moveTo>
                  <a:lnTo>
                    <a:pt x="812" y="1529"/>
                  </a:lnTo>
                  <a:lnTo>
                    <a:pt x="826" y="1538"/>
                  </a:lnTo>
                  <a:lnTo>
                    <a:pt x="835" y="1549"/>
                  </a:lnTo>
                  <a:lnTo>
                    <a:pt x="841" y="1563"/>
                  </a:lnTo>
                  <a:lnTo>
                    <a:pt x="841" y="1577"/>
                  </a:lnTo>
                  <a:lnTo>
                    <a:pt x="838" y="1592"/>
                  </a:lnTo>
                  <a:lnTo>
                    <a:pt x="830" y="1605"/>
                  </a:lnTo>
                  <a:lnTo>
                    <a:pt x="640" y="1817"/>
                  </a:lnTo>
                  <a:lnTo>
                    <a:pt x="629" y="1826"/>
                  </a:lnTo>
                  <a:lnTo>
                    <a:pt x="617" y="1832"/>
                  </a:lnTo>
                  <a:lnTo>
                    <a:pt x="604" y="1834"/>
                  </a:lnTo>
                  <a:lnTo>
                    <a:pt x="588" y="1831"/>
                  </a:lnTo>
                  <a:lnTo>
                    <a:pt x="574" y="1823"/>
                  </a:lnTo>
                  <a:lnTo>
                    <a:pt x="456" y="1728"/>
                  </a:lnTo>
                  <a:lnTo>
                    <a:pt x="446" y="1717"/>
                  </a:lnTo>
                  <a:lnTo>
                    <a:pt x="440" y="1704"/>
                  </a:lnTo>
                  <a:lnTo>
                    <a:pt x="438" y="1690"/>
                  </a:lnTo>
                  <a:lnTo>
                    <a:pt x="441" y="1675"/>
                  </a:lnTo>
                  <a:lnTo>
                    <a:pt x="448" y="1661"/>
                  </a:lnTo>
                  <a:lnTo>
                    <a:pt x="459" y="1652"/>
                  </a:lnTo>
                  <a:lnTo>
                    <a:pt x="473" y="1646"/>
                  </a:lnTo>
                  <a:lnTo>
                    <a:pt x="488" y="1644"/>
                  </a:lnTo>
                  <a:lnTo>
                    <a:pt x="502" y="1647"/>
                  </a:lnTo>
                  <a:lnTo>
                    <a:pt x="515" y="1655"/>
                  </a:lnTo>
                  <a:lnTo>
                    <a:pt x="598" y="1721"/>
                  </a:lnTo>
                  <a:lnTo>
                    <a:pt x="759" y="1541"/>
                  </a:lnTo>
                  <a:lnTo>
                    <a:pt x="770" y="1532"/>
                  </a:lnTo>
                  <a:lnTo>
                    <a:pt x="784" y="1527"/>
                  </a:lnTo>
                  <a:lnTo>
                    <a:pt x="798" y="1526"/>
                  </a:lnTo>
                  <a:close/>
                  <a:moveTo>
                    <a:pt x="980" y="1183"/>
                  </a:moveTo>
                  <a:lnTo>
                    <a:pt x="1804" y="1183"/>
                  </a:lnTo>
                  <a:lnTo>
                    <a:pt x="1821" y="1186"/>
                  </a:lnTo>
                  <a:lnTo>
                    <a:pt x="1835" y="1192"/>
                  </a:lnTo>
                  <a:lnTo>
                    <a:pt x="1846" y="1204"/>
                  </a:lnTo>
                  <a:lnTo>
                    <a:pt x="1854" y="1219"/>
                  </a:lnTo>
                  <a:lnTo>
                    <a:pt x="1856" y="1234"/>
                  </a:lnTo>
                  <a:lnTo>
                    <a:pt x="1856" y="1286"/>
                  </a:lnTo>
                  <a:lnTo>
                    <a:pt x="1854" y="1301"/>
                  </a:lnTo>
                  <a:lnTo>
                    <a:pt x="1846" y="1316"/>
                  </a:lnTo>
                  <a:lnTo>
                    <a:pt x="1835" y="1328"/>
                  </a:lnTo>
                  <a:lnTo>
                    <a:pt x="1821" y="1334"/>
                  </a:lnTo>
                  <a:lnTo>
                    <a:pt x="1804" y="1337"/>
                  </a:lnTo>
                  <a:lnTo>
                    <a:pt x="980" y="1337"/>
                  </a:lnTo>
                  <a:lnTo>
                    <a:pt x="963" y="1334"/>
                  </a:lnTo>
                  <a:lnTo>
                    <a:pt x="949" y="1328"/>
                  </a:lnTo>
                  <a:lnTo>
                    <a:pt x="938" y="1316"/>
                  </a:lnTo>
                  <a:lnTo>
                    <a:pt x="931" y="1301"/>
                  </a:lnTo>
                  <a:lnTo>
                    <a:pt x="928" y="1286"/>
                  </a:lnTo>
                  <a:lnTo>
                    <a:pt x="928" y="1234"/>
                  </a:lnTo>
                  <a:lnTo>
                    <a:pt x="931" y="1219"/>
                  </a:lnTo>
                  <a:lnTo>
                    <a:pt x="938" y="1204"/>
                  </a:lnTo>
                  <a:lnTo>
                    <a:pt x="949" y="1192"/>
                  </a:lnTo>
                  <a:lnTo>
                    <a:pt x="963" y="1186"/>
                  </a:lnTo>
                  <a:lnTo>
                    <a:pt x="980" y="1183"/>
                  </a:lnTo>
                  <a:close/>
                  <a:moveTo>
                    <a:pt x="798" y="1068"/>
                  </a:moveTo>
                  <a:lnTo>
                    <a:pt x="812" y="1072"/>
                  </a:lnTo>
                  <a:lnTo>
                    <a:pt x="826" y="1080"/>
                  </a:lnTo>
                  <a:lnTo>
                    <a:pt x="835" y="1092"/>
                  </a:lnTo>
                  <a:lnTo>
                    <a:pt x="841" y="1105"/>
                  </a:lnTo>
                  <a:lnTo>
                    <a:pt x="841" y="1120"/>
                  </a:lnTo>
                  <a:lnTo>
                    <a:pt x="838" y="1135"/>
                  </a:lnTo>
                  <a:lnTo>
                    <a:pt x="830" y="1147"/>
                  </a:lnTo>
                  <a:lnTo>
                    <a:pt x="640" y="1360"/>
                  </a:lnTo>
                  <a:lnTo>
                    <a:pt x="629" y="1369"/>
                  </a:lnTo>
                  <a:lnTo>
                    <a:pt x="617" y="1375"/>
                  </a:lnTo>
                  <a:lnTo>
                    <a:pt x="604" y="1376"/>
                  </a:lnTo>
                  <a:lnTo>
                    <a:pt x="588" y="1373"/>
                  </a:lnTo>
                  <a:lnTo>
                    <a:pt x="574" y="1366"/>
                  </a:lnTo>
                  <a:lnTo>
                    <a:pt x="456" y="1271"/>
                  </a:lnTo>
                  <a:lnTo>
                    <a:pt x="446" y="1260"/>
                  </a:lnTo>
                  <a:lnTo>
                    <a:pt x="440" y="1246"/>
                  </a:lnTo>
                  <a:lnTo>
                    <a:pt x="438" y="1232"/>
                  </a:lnTo>
                  <a:lnTo>
                    <a:pt x="441" y="1217"/>
                  </a:lnTo>
                  <a:lnTo>
                    <a:pt x="448" y="1204"/>
                  </a:lnTo>
                  <a:lnTo>
                    <a:pt x="459" y="1195"/>
                  </a:lnTo>
                  <a:lnTo>
                    <a:pt x="473" y="1188"/>
                  </a:lnTo>
                  <a:lnTo>
                    <a:pt x="488" y="1187"/>
                  </a:lnTo>
                  <a:lnTo>
                    <a:pt x="502" y="1189"/>
                  </a:lnTo>
                  <a:lnTo>
                    <a:pt x="515" y="1197"/>
                  </a:lnTo>
                  <a:lnTo>
                    <a:pt x="598" y="1263"/>
                  </a:lnTo>
                  <a:lnTo>
                    <a:pt x="759" y="1084"/>
                  </a:lnTo>
                  <a:lnTo>
                    <a:pt x="770" y="1075"/>
                  </a:lnTo>
                  <a:lnTo>
                    <a:pt x="784" y="1069"/>
                  </a:lnTo>
                  <a:lnTo>
                    <a:pt x="798" y="1068"/>
                  </a:lnTo>
                  <a:close/>
                  <a:moveTo>
                    <a:pt x="155" y="360"/>
                  </a:moveTo>
                  <a:lnTo>
                    <a:pt x="573" y="360"/>
                  </a:lnTo>
                  <a:lnTo>
                    <a:pt x="569" y="386"/>
                  </a:lnTo>
                  <a:lnTo>
                    <a:pt x="568" y="413"/>
                  </a:lnTo>
                  <a:lnTo>
                    <a:pt x="571" y="455"/>
                  </a:lnTo>
                  <a:lnTo>
                    <a:pt x="581" y="494"/>
                  </a:lnTo>
                  <a:lnTo>
                    <a:pt x="596" y="530"/>
                  </a:lnTo>
                  <a:lnTo>
                    <a:pt x="617" y="564"/>
                  </a:lnTo>
                  <a:lnTo>
                    <a:pt x="642" y="593"/>
                  </a:lnTo>
                  <a:lnTo>
                    <a:pt x="672" y="620"/>
                  </a:lnTo>
                  <a:lnTo>
                    <a:pt x="706" y="640"/>
                  </a:lnTo>
                  <a:lnTo>
                    <a:pt x="742" y="656"/>
                  </a:lnTo>
                  <a:lnTo>
                    <a:pt x="782" y="665"/>
                  </a:lnTo>
                  <a:lnTo>
                    <a:pt x="823" y="669"/>
                  </a:lnTo>
                  <a:lnTo>
                    <a:pt x="1497" y="669"/>
                  </a:lnTo>
                  <a:lnTo>
                    <a:pt x="1539" y="665"/>
                  </a:lnTo>
                  <a:lnTo>
                    <a:pt x="1578" y="656"/>
                  </a:lnTo>
                  <a:lnTo>
                    <a:pt x="1614" y="640"/>
                  </a:lnTo>
                  <a:lnTo>
                    <a:pt x="1648" y="619"/>
                  </a:lnTo>
                  <a:lnTo>
                    <a:pt x="1678" y="593"/>
                  </a:lnTo>
                  <a:lnTo>
                    <a:pt x="1704" y="563"/>
                  </a:lnTo>
                  <a:lnTo>
                    <a:pt x="1725" y="529"/>
                  </a:lnTo>
                  <a:lnTo>
                    <a:pt x="1740" y="492"/>
                  </a:lnTo>
                  <a:lnTo>
                    <a:pt x="1750" y="452"/>
                  </a:lnTo>
                  <a:lnTo>
                    <a:pt x="1753" y="410"/>
                  </a:lnTo>
                  <a:lnTo>
                    <a:pt x="1752" y="385"/>
                  </a:lnTo>
                  <a:lnTo>
                    <a:pt x="1748" y="360"/>
                  </a:lnTo>
                  <a:lnTo>
                    <a:pt x="2063" y="360"/>
                  </a:lnTo>
                  <a:lnTo>
                    <a:pt x="2106" y="362"/>
                  </a:lnTo>
                  <a:lnTo>
                    <a:pt x="2146" y="369"/>
                  </a:lnTo>
                  <a:lnTo>
                    <a:pt x="2181" y="380"/>
                  </a:lnTo>
                  <a:lnTo>
                    <a:pt x="2213" y="393"/>
                  </a:lnTo>
                  <a:lnTo>
                    <a:pt x="2241" y="410"/>
                  </a:lnTo>
                  <a:lnTo>
                    <a:pt x="2265" y="431"/>
                  </a:lnTo>
                  <a:lnTo>
                    <a:pt x="2285" y="454"/>
                  </a:lnTo>
                  <a:lnTo>
                    <a:pt x="2300" y="479"/>
                  </a:lnTo>
                  <a:lnTo>
                    <a:pt x="2311" y="506"/>
                  </a:lnTo>
                  <a:lnTo>
                    <a:pt x="2318" y="536"/>
                  </a:lnTo>
                  <a:lnTo>
                    <a:pt x="2321" y="566"/>
                  </a:lnTo>
                  <a:lnTo>
                    <a:pt x="2321" y="2111"/>
                  </a:lnTo>
                  <a:lnTo>
                    <a:pt x="2294" y="2110"/>
                  </a:lnTo>
                  <a:lnTo>
                    <a:pt x="2269" y="2109"/>
                  </a:lnTo>
                  <a:lnTo>
                    <a:pt x="2198" y="2112"/>
                  </a:lnTo>
                  <a:lnTo>
                    <a:pt x="2129" y="2121"/>
                  </a:lnTo>
                  <a:lnTo>
                    <a:pt x="2063" y="2136"/>
                  </a:lnTo>
                  <a:lnTo>
                    <a:pt x="2063" y="926"/>
                  </a:lnTo>
                  <a:lnTo>
                    <a:pt x="258" y="926"/>
                  </a:lnTo>
                  <a:lnTo>
                    <a:pt x="258" y="2983"/>
                  </a:lnTo>
                  <a:lnTo>
                    <a:pt x="1447" y="2983"/>
                  </a:lnTo>
                  <a:lnTo>
                    <a:pt x="1453" y="3050"/>
                  </a:lnTo>
                  <a:lnTo>
                    <a:pt x="1465" y="3116"/>
                  </a:lnTo>
                  <a:lnTo>
                    <a:pt x="1483" y="3179"/>
                  </a:lnTo>
                  <a:lnTo>
                    <a:pt x="1505" y="3240"/>
                  </a:lnTo>
                  <a:lnTo>
                    <a:pt x="207" y="3240"/>
                  </a:lnTo>
                  <a:lnTo>
                    <a:pt x="169" y="3237"/>
                  </a:lnTo>
                  <a:lnTo>
                    <a:pt x="134" y="3227"/>
                  </a:lnTo>
                  <a:lnTo>
                    <a:pt x="103" y="3212"/>
                  </a:lnTo>
                  <a:lnTo>
                    <a:pt x="73" y="3192"/>
                  </a:lnTo>
                  <a:lnTo>
                    <a:pt x="49" y="3167"/>
                  </a:lnTo>
                  <a:lnTo>
                    <a:pt x="28" y="3139"/>
                  </a:lnTo>
                  <a:lnTo>
                    <a:pt x="13" y="3106"/>
                  </a:lnTo>
                  <a:lnTo>
                    <a:pt x="3" y="3071"/>
                  </a:lnTo>
                  <a:lnTo>
                    <a:pt x="0" y="3034"/>
                  </a:lnTo>
                  <a:lnTo>
                    <a:pt x="0" y="566"/>
                  </a:lnTo>
                  <a:lnTo>
                    <a:pt x="3" y="532"/>
                  </a:lnTo>
                  <a:lnTo>
                    <a:pt x="10" y="501"/>
                  </a:lnTo>
                  <a:lnTo>
                    <a:pt x="22" y="471"/>
                  </a:lnTo>
                  <a:lnTo>
                    <a:pt x="37" y="444"/>
                  </a:lnTo>
                  <a:lnTo>
                    <a:pt x="55" y="420"/>
                  </a:lnTo>
                  <a:lnTo>
                    <a:pt x="73" y="399"/>
                  </a:lnTo>
                  <a:lnTo>
                    <a:pt x="94" y="383"/>
                  </a:lnTo>
                  <a:lnTo>
                    <a:pt x="115" y="371"/>
                  </a:lnTo>
                  <a:lnTo>
                    <a:pt x="136" y="362"/>
                  </a:lnTo>
                  <a:lnTo>
                    <a:pt x="155" y="360"/>
                  </a:lnTo>
                  <a:close/>
                  <a:moveTo>
                    <a:pt x="1160" y="103"/>
                  </a:moveTo>
                  <a:lnTo>
                    <a:pt x="1139" y="106"/>
                  </a:lnTo>
                  <a:lnTo>
                    <a:pt x="1121" y="113"/>
                  </a:lnTo>
                  <a:lnTo>
                    <a:pt x="1106" y="125"/>
                  </a:lnTo>
                  <a:lnTo>
                    <a:pt x="1094" y="141"/>
                  </a:lnTo>
                  <a:lnTo>
                    <a:pt x="1086" y="159"/>
                  </a:lnTo>
                  <a:lnTo>
                    <a:pt x="1083" y="180"/>
                  </a:lnTo>
                  <a:lnTo>
                    <a:pt x="1086" y="201"/>
                  </a:lnTo>
                  <a:lnTo>
                    <a:pt x="1094" y="219"/>
                  </a:lnTo>
                  <a:lnTo>
                    <a:pt x="1106" y="235"/>
                  </a:lnTo>
                  <a:lnTo>
                    <a:pt x="1121" y="247"/>
                  </a:lnTo>
                  <a:lnTo>
                    <a:pt x="1139" y="254"/>
                  </a:lnTo>
                  <a:lnTo>
                    <a:pt x="1160" y="257"/>
                  </a:lnTo>
                  <a:lnTo>
                    <a:pt x="1181" y="254"/>
                  </a:lnTo>
                  <a:lnTo>
                    <a:pt x="1200" y="247"/>
                  </a:lnTo>
                  <a:lnTo>
                    <a:pt x="1215" y="235"/>
                  </a:lnTo>
                  <a:lnTo>
                    <a:pt x="1227" y="219"/>
                  </a:lnTo>
                  <a:lnTo>
                    <a:pt x="1235" y="201"/>
                  </a:lnTo>
                  <a:lnTo>
                    <a:pt x="1238" y="180"/>
                  </a:lnTo>
                  <a:lnTo>
                    <a:pt x="1235" y="159"/>
                  </a:lnTo>
                  <a:lnTo>
                    <a:pt x="1227" y="141"/>
                  </a:lnTo>
                  <a:lnTo>
                    <a:pt x="1215" y="125"/>
                  </a:lnTo>
                  <a:lnTo>
                    <a:pt x="1200" y="113"/>
                  </a:lnTo>
                  <a:lnTo>
                    <a:pt x="1181" y="106"/>
                  </a:lnTo>
                  <a:lnTo>
                    <a:pt x="1160" y="103"/>
                  </a:lnTo>
                  <a:close/>
                  <a:moveTo>
                    <a:pt x="1158" y="0"/>
                  </a:moveTo>
                  <a:lnTo>
                    <a:pt x="1162" y="0"/>
                  </a:lnTo>
                  <a:lnTo>
                    <a:pt x="1194" y="3"/>
                  </a:lnTo>
                  <a:lnTo>
                    <a:pt x="1225" y="11"/>
                  </a:lnTo>
                  <a:lnTo>
                    <a:pt x="1252" y="24"/>
                  </a:lnTo>
                  <a:lnTo>
                    <a:pt x="1277" y="41"/>
                  </a:lnTo>
                  <a:lnTo>
                    <a:pt x="1299" y="63"/>
                  </a:lnTo>
                  <a:lnTo>
                    <a:pt x="1317" y="88"/>
                  </a:lnTo>
                  <a:lnTo>
                    <a:pt x="1330" y="116"/>
                  </a:lnTo>
                  <a:lnTo>
                    <a:pt x="1337" y="146"/>
                  </a:lnTo>
                  <a:lnTo>
                    <a:pt x="1341" y="178"/>
                  </a:lnTo>
                  <a:lnTo>
                    <a:pt x="1341" y="180"/>
                  </a:lnTo>
                  <a:lnTo>
                    <a:pt x="1343" y="201"/>
                  </a:lnTo>
                  <a:lnTo>
                    <a:pt x="1352" y="219"/>
                  </a:lnTo>
                  <a:lnTo>
                    <a:pt x="1364" y="235"/>
                  </a:lnTo>
                  <a:lnTo>
                    <a:pt x="1379" y="247"/>
                  </a:lnTo>
                  <a:lnTo>
                    <a:pt x="1396" y="254"/>
                  </a:lnTo>
                  <a:lnTo>
                    <a:pt x="1417" y="257"/>
                  </a:lnTo>
                  <a:lnTo>
                    <a:pt x="1497" y="257"/>
                  </a:lnTo>
                  <a:lnTo>
                    <a:pt x="1528" y="261"/>
                  </a:lnTo>
                  <a:lnTo>
                    <a:pt x="1556" y="269"/>
                  </a:lnTo>
                  <a:lnTo>
                    <a:pt x="1582" y="284"/>
                  </a:lnTo>
                  <a:lnTo>
                    <a:pt x="1605" y="302"/>
                  </a:lnTo>
                  <a:lnTo>
                    <a:pt x="1624" y="324"/>
                  </a:lnTo>
                  <a:lnTo>
                    <a:pt x="1638" y="350"/>
                  </a:lnTo>
                  <a:lnTo>
                    <a:pt x="1647" y="380"/>
                  </a:lnTo>
                  <a:lnTo>
                    <a:pt x="1650" y="410"/>
                  </a:lnTo>
                  <a:lnTo>
                    <a:pt x="1650" y="413"/>
                  </a:lnTo>
                  <a:lnTo>
                    <a:pt x="1647" y="444"/>
                  </a:lnTo>
                  <a:lnTo>
                    <a:pt x="1638" y="472"/>
                  </a:lnTo>
                  <a:lnTo>
                    <a:pt x="1624" y="499"/>
                  </a:lnTo>
                  <a:lnTo>
                    <a:pt x="1605" y="521"/>
                  </a:lnTo>
                  <a:lnTo>
                    <a:pt x="1582" y="540"/>
                  </a:lnTo>
                  <a:lnTo>
                    <a:pt x="1556" y="554"/>
                  </a:lnTo>
                  <a:lnTo>
                    <a:pt x="1528" y="563"/>
                  </a:lnTo>
                  <a:lnTo>
                    <a:pt x="1497" y="566"/>
                  </a:lnTo>
                  <a:lnTo>
                    <a:pt x="823" y="566"/>
                  </a:lnTo>
                  <a:lnTo>
                    <a:pt x="793" y="563"/>
                  </a:lnTo>
                  <a:lnTo>
                    <a:pt x="764" y="554"/>
                  </a:lnTo>
                  <a:lnTo>
                    <a:pt x="738" y="540"/>
                  </a:lnTo>
                  <a:lnTo>
                    <a:pt x="715" y="521"/>
                  </a:lnTo>
                  <a:lnTo>
                    <a:pt x="697" y="499"/>
                  </a:lnTo>
                  <a:lnTo>
                    <a:pt x="682" y="472"/>
                  </a:lnTo>
                  <a:lnTo>
                    <a:pt x="674" y="444"/>
                  </a:lnTo>
                  <a:lnTo>
                    <a:pt x="670" y="413"/>
                  </a:lnTo>
                  <a:lnTo>
                    <a:pt x="670" y="410"/>
                  </a:lnTo>
                  <a:lnTo>
                    <a:pt x="674" y="380"/>
                  </a:lnTo>
                  <a:lnTo>
                    <a:pt x="682" y="350"/>
                  </a:lnTo>
                  <a:lnTo>
                    <a:pt x="697" y="324"/>
                  </a:lnTo>
                  <a:lnTo>
                    <a:pt x="715" y="302"/>
                  </a:lnTo>
                  <a:lnTo>
                    <a:pt x="738" y="284"/>
                  </a:lnTo>
                  <a:lnTo>
                    <a:pt x="764" y="269"/>
                  </a:lnTo>
                  <a:lnTo>
                    <a:pt x="793" y="261"/>
                  </a:lnTo>
                  <a:lnTo>
                    <a:pt x="823" y="257"/>
                  </a:lnTo>
                  <a:lnTo>
                    <a:pt x="903" y="257"/>
                  </a:lnTo>
                  <a:lnTo>
                    <a:pt x="923" y="254"/>
                  </a:lnTo>
                  <a:lnTo>
                    <a:pt x="942" y="247"/>
                  </a:lnTo>
                  <a:lnTo>
                    <a:pt x="957" y="235"/>
                  </a:lnTo>
                  <a:lnTo>
                    <a:pt x="969" y="219"/>
                  </a:lnTo>
                  <a:lnTo>
                    <a:pt x="977" y="201"/>
                  </a:lnTo>
                  <a:lnTo>
                    <a:pt x="980" y="180"/>
                  </a:lnTo>
                  <a:lnTo>
                    <a:pt x="980" y="178"/>
                  </a:lnTo>
                  <a:lnTo>
                    <a:pt x="983" y="146"/>
                  </a:lnTo>
                  <a:lnTo>
                    <a:pt x="991" y="116"/>
                  </a:lnTo>
                  <a:lnTo>
                    <a:pt x="1004" y="88"/>
                  </a:lnTo>
                  <a:lnTo>
                    <a:pt x="1021" y="63"/>
                  </a:lnTo>
                  <a:lnTo>
                    <a:pt x="1043" y="41"/>
                  </a:lnTo>
                  <a:lnTo>
                    <a:pt x="1068" y="24"/>
                  </a:lnTo>
                  <a:lnTo>
                    <a:pt x="1096" y="11"/>
                  </a:lnTo>
                  <a:lnTo>
                    <a:pt x="1126" y="3"/>
                  </a:lnTo>
                  <a:lnTo>
                    <a:pt x="115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3778580" y="3205201"/>
              <a:ext cx="798972" cy="698468"/>
              <a:chOff x="7923213" y="2506663"/>
              <a:chExt cx="1501775" cy="1312863"/>
            </a:xfrm>
            <a:solidFill>
              <a:schemeClr val="bg1"/>
            </a:solidFill>
          </p:grpSpPr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8924925" y="2693988"/>
                <a:ext cx="206375" cy="420688"/>
              </a:xfrm>
              <a:custGeom>
                <a:avLst/>
                <a:gdLst>
                  <a:gd name="T0" fmla="*/ 299 w 519"/>
                  <a:gd name="T1" fmla="*/ 3 h 1061"/>
                  <a:gd name="T2" fmla="*/ 324 w 519"/>
                  <a:gd name="T3" fmla="*/ 41 h 1061"/>
                  <a:gd name="T4" fmla="*/ 326 w 519"/>
                  <a:gd name="T5" fmla="*/ 121 h 1061"/>
                  <a:gd name="T6" fmla="*/ 330 w 519"/>
                  <a:gd name="T7" fmla="*/ 125 h 1061"/>
                  <a:gd name="T8" fmla="*/ 344 w 519"/>
                  <a:gd name="T9" fmla="*/ 127 h 1061"/>
                  <a:gd name="T10" fmla="*/ 393 w 519"/>
                  <a:gd name="T11" fmla="*/ 137 h 1061"/>
                  <a:gd name="T12" fmla="*/ 451 w 519"/>
                  <a:gd name="T13" fmla="*/ 153 h 1061"/>
                  <a:gd name="T14" fmla="*/ 485 w 519"/>
                  <a:gd name="T15" fmla="*/ 176 h 1061"/>
                  <a:gd name="T16" fmla="*/ 465 w 519"/>
                  <a:gd name="T17" fmla="*/ 254 h 1061"/>
                  <a:gd name="T18" fmla="*/ 440 w 519"/>
                  <a:gd name="T19" fmla="*/ 279 h 1061"/>
                  <a:gd name="T20" fmla="*/ 409 w 519"/>
                  <a:gd name="T21" fmla="*/ 275 h 1061"/>
                  <a:gd name="T22" fmla="*/ 386 w 519"/>
                  <a:gd name="T23" fmla="*/ 265 h 1061"/>
                  <a:gd name="T24" fmla="*/ 329 w 519"/>
                  <a:gd name="T25" fmla="*/ 250 h 1061"/>
                  <a:gd name="T26" fmla="*/ 249 w 519"/>
                  <a:gd name="T27" fmla="*/ 246 h 1061"/>
                  <a:gd name="T28" fmla="*/ 193 w 519"/>
                  <a:gd name="T29" fmla="*/ 268 h 1061"/>
                  <a:gd name="T30" fmla="*/ 167 w 519"/>
                  <a:gd name="T31" fmla="*/ 304 h 1061"/>
                  <a:gd name="T32" fmla="*/ 163 w 519"/>
                  <a:gd name="T33" fmla="*/ 346 h 1061"/>
                  <a:gd name="T34" fmla="*/ 185 w 519"/>
                  <a:gd name="T35" fmla="*/ 388 h 1061"/>
                  <a:gd name="T36" fmla="*/ 244 w 519"/>
                  <a:gd name="T37" fmla="*/ 425 h 1061"/>
                  <a:gd name="T38" fmla="*/ 354 w 519"/>
                  <a:gd name="T39" fmla="*/ 474 h 1061"/>
                  <a:gd name="T40" fmla="*/ 457 w 519"/>
                  <a:gd name="T41" fmla="*/ 542 h 1061"/>
                  <a:gd name="T42" fmla="*/ 510 w 519"/>
                  <a:gd name="T43" fmla="*/ 630 h 1061"/>
                  <a:gd name="T44" fmla="*/ 517 w 519"/>
                  <a:gd name="T45" fmla="*/ 736 h 1061"/>
                  <a:gd name="T46" fmla="*/ 478 w 519"/>
                  <a:gd name="T47" fmla="*/ 832 h 1061"/>
                  <a:gd name="T48" fmla="*/ 397 w 519"/>
                  <a:gd name="T49" fmla="*/ 901 h 1061"/>
                  <a:gd name="T50" fmla="*/ 323 w 519"/>
                  <a:gd name="T51" fmla="*/ 927 h 1061"/>
                  <a:gd name="T52" fmla="*/ 318 w 519"/>
                  <a:gd name="T53" fmla="*/ 930 h 1061"/>
                  <a:gd name="T54" fmla="*/ 317 w 519"/>
                  <a:gd name="T55" fmla="*/ 1020 h 1061"/>
                  <a:gd name="T56" fmla="*/ 291 w 519"/>
                  <a:gd name="T57" fmla="*/ 1059 h 1061"/>
                  <a:gd name="T58" fmla="*/ 220 w 519"/>
                  <a:gd name="T59" fmla="*/ 1059 h 1061"/>
                  <a:gd name="T60" fmla="*/ 193 w 519"/>
                  <a:gd name="T61" fmla="*/ 1020 h 1061"/>
                  <a:gd name="T62" fmla="*/ 192 w 519"/>
                  <a:gd name="T63" fmla="*/ 935 h 1061"/>
                  <a:gd name="T64" fmla="*/ 186 w 519"/>
                  <a:gd name="T65" fmla="*/ 932 h 1061"/>
                  <a:gd name="T66" fmla="*/ 169 w 519"/>
                  <a:gd name="T67" fmla="*/ 929 h 1061"/>
                  <a:gd name="T68" fmla="*/ 109 w 519"/>
                  <a:gd name="T69" fmla="*/ 917 h 1061"/>
                  <a:gd name="T70" fmla="*/ 39 w 519"/>
                  <a:gd name="T71" fmla="*/ 895 h 1061"/>
                  <a:gd name="T72" fmla="*/ 3 w 519"/>
                  <a:gd name="T73" fmla="*/ 868 h 1061"/>
                  <a:gd name="T74" fmla="*/ 22 w 519"/>
                  <a:gd name="T75" fmla="*/ 789 h 1061"/>
                  <a:gd name="T76" fmla="*/ 47 w 519"/>
                  <a:gd name="T77" fmla="*/ 765 h 1061"/>
                  <a:gd name="T78" fmla="*/ 72 w 519"/>
                  <a:gd name="T79" fmla="*/ 765 h 1061"/>
                  <a:gd name="T80" fmla="*/ 88 w 519"/>
                  <a:gd name="T81" fmla="*/ 772 h 1061"/>
                  <a:gd name="T82" fmla="*/ 131 w 519"/>
                  <a:gd name="T83" fmla="*/ 788 h 1061"/>
                  <a:gd name="T84" fmla="*/ 192 w 519"/>
                  <a:gd name="T85" fmla="*/ 805 h 1061"/>
                  <a:gd name="T86" fmla="*/ 265 w 519"/>
                  <a:gd name="T87" fmla="*/ 808 h 1061"/>
                  <a:gd name="T88" fmla="*/ 338 w 519"/>
                  <a:gd name="T89" fmla="*/ 773 h 1061"/>
                  <a:gd name="T90" fmla="*/ 365 w 519"/>
                  <a:gd name="T91" fmla="*/ 709 h 1061"/>
                  <a:gd name="T92" fmla="*/ 342 w 519"/>
                  <a:gd name="T93" fmla="*/ 647 h 1061"/>
                  <a:gd name="T94" fmla="*/ 270 w 519"/>
                  <a:gd name="T95" fmla="*/ 596 h 1061"/>
                  <a:gd name="T96" fmla="*/ 171 w 519"/>
                  <a:gd name="T97" fmla="*/ 554 h 1061"/>
                  <a:gd name="T98" fmla="*/ 89 w 519"/>
                  <a:gd name="T99" fmla="*/ 506 h 1061"/>
                  <a:gd name="T100" fmla="*/ 30 w 519"/>
                  <a:gd name="T101" fmla="*/ 438 h 1061"/>
                  <a:gd name="T102" fmla="*/ 8 w 519"/>
                  <a:gd name="T103" fmla="*/ 346 h 1061"/>
                  <a:gd name="T104" fmla="*/ 31 w 519"/>
                  <a:gd name="T105" fmla="*/ 250 h 1061"/>
                  <a:gd name="T106" fmla="*/ 94 w 519"/>
                  <a:gd name="T107" fmla="*/ 175 h 1061"/>
                  <a:gd name="T108" fmla="*/ 193 w 519"/>
                  <a:gd name="T109" fmla="*/ 130 h 1061"/>
                  <a:gd name="T110" fmla="*/ 199 w 519"/>
                  <a:gd name="T111" fmla="*/ 128 h 1061"/>
                  <a:gd name="T112" fmla="*/ 202 w 519"/>
                  <a:gd name="T113" fmla="*/ 121 h 1061"/>
                  <a:gd name="T114" fmla="*/ 215 w 519"/>
                  <a:gd name="T115" fmla="*/ 11 h 1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19" h="1061">
                    <a:moveTo>
                      <a:pt x="245" y="0"/>
                    </a:moveTo>
                    <a:lnTo>
                      <a:pt x="282" y="0"/>
                    </a:lnTo>
                    <a:lnTo>
                      <a:pt x="299" y="3"/>
                    </a:lnTo>
                    <a:lnTo>
                      <a:pt x="313" y="11"/>
                    </a:lnTo>
                    <a:lnTo>
                      <a:pt x="322" y="25"/>
                    </a:lnTo>
                    <a:lnTo>
                      <a:pt x="324" y="41"/>
                    </a:lnTo>
                    <a:lnTo>
                      <a:pt x="325" y="117"/>
                    </a:lnTo>
                    <a:lnTo>
                      <a:pt x="325" y="120"/>
                    </a:lnTo>
                    <a:lnTo>
                      <a:pt x="326" y="121"/>
                    </a:lnTo>
                    <a:lnTo>
                      <a:pt x="327" y="122"/>
                    </a:lnTo>
                    <a:lnTo>
                      <a:pt x="329" y="124"/>
                    </a:lnTo>
                    <a:lnTo>
                      <a:pt x="330" y="125"/>
                    </a:lnTo>
                    <a:lnTo>
                      <a:pt x="331" y="125"/>
                    </a:lnTo>
                    <a:lnTo>
                      <a:pt x="334" y="125"/>
                    </a:lnTo>
                    <a:lnTo>
                      <a:pt x="344" y="127"/>
                    </a:lnTo>
                    <a:lnTo>
                      <a:pt x="357" y="129"/>
                    </a:lnTo>
                    <a:lnTo>
                      <a:pt x="373" y="133"/>
                    </a:lnTo>
                    <a:lnTo>
                      <a:pt x="393" y="137"/>
                    </a:lnTo>
                    <a:lnTo>
                      <a:pt x="412" y="142"/>
                    </a:lnTo>
                    <a:lnTo>
                      <a:pt x="433" y="148"/>
                    </a:lnTo>
                    <a:lnTo>
                      <a:pt x="451" y="153"/>
                    </a:lnTo>
                    <a:lnTo>
                      <a:pt x="469" y="160"/>
                    </a:lnTo>
                    <a:lnTo>
                      <a:pt x="478" y="166"/>
                    </a:lnTo>
                    <a:lnTo>
                      <a:pt x="485" y="176"/>
                    </a:lnTo>
                    <a:lnTo>
                      <a:pt x="488" y="188"/>
                    </a:lnTo>
                    <a:lnTo>
                      <a:pt x="486" y="202"/>
                    </a:lnTo>
                    <a:lnTo>
                      <a:pt x="465" y="254"/>
                    </a:lnTo>
                    <a:lnTo>
                      <a:pt x="459" y="265"/>
                    </a:lnTo>
                    <a:lnTo>
                      <a:pt x="450" y="273"/>
                    </a:lnTo>
                    <a:lnTo>
                      <a:pt x="440" y="279"/>
                    </a:lnTo>
                    <a:lnTo>
                      <a:pt x="428" y="280"/>
                    </a:lnTo>
                    <a:lnTo>
                      <a:pt x="418" y="279"/>
                    </a:lnTo>
                    <a:lnTo>
                      <a:pt x="409" y="275"/>
                    </a:lnTo>
                    <a:lnTo>
                      <a:pt x="407" y="274"/>
                    </a:lnTo>
                    <a:lnTo>
                      <a:pt x="399" y="270"/>
                    </a:lnTo>
                    <a:lnTo>
                      <a:pt x="386" y="265"/>
                    </a:lnTo>
                    <a:lnTo>
                      <a:pt x="370" y="260"/>
                    </a:lnTo>
                    <a:lnTo>
                      <a:pt x="350" y="254"/>
                    </a:lnTo>
                    <a:lnTo>
                      <a:pt x="329" y="250"/>
                    </a:lnTo>
                    <a:lnTo>
                      <a:pt x="303" y="246"/>
                    </a:lnTo>
                    <a:lnTo>
                      <a:pt x="276" y="245"/>
                    </a:lnTo>
                    <a:lnTo>
                      <a:pt x="249" y="246"/>
                    </a:lnTo>
                    <a:lnTo>
                      <a:pt x="228" y="251"/>
                    </a:lnTo>
                    <a:lnTo>
                      <a:pt x="209" y="259"/>
                    </a:lnTo>
                    <a:lnTo>
                      <a:pt x="193" y="268"/>
                    </a:lnTo>
                    <a:lnTo>
                      <a:pt x="182" y="279"/>
                    </a:lnTo>
                    <a:lnTo>
                      <a:pt x="173" y="291"/>
                    </a:lnTo>
                    <a:lnTo>
                      <a:pt x="167" y="304"/>
                    </a:lnTo>
                    <a:lnTo>
                      <a:pt x="162" y="318"/>
                    </a:lnTo>
                    <a:lnTo>
                      <a:pt x="161" y="331"/>
                    </a:lnTo>
                    <a:lnTo>
                      <a:pt x="163" y="346"/>
                    </a:lnTo>
                    <a:lnTo>
                      <a:pt x="167" y="361"/>
                    </a:lnTo>
                    <a:lnTo>
                      <a:pt x="174" y="375"/>
                    </a:lnTo>
                    <a:lnTo>
                      <a:pt x="185" y="388"/>
                    </a:lnTo>
                    <a:lnTo>
                      <a:pt x="200" y="400"/>
                    </a:lnTo>
                    <a:lnTo>
                      <a:pt x="220" y="413"/>
                    </a:lnTo>
                    <a:lnTo>
                      <a:pt x="244" y="425"/>
                    </a:lnTo>
                    <a:lnTo>
                      <a:pt x="272" y="439"/>
                    </a:lnTo>
                    <a:lnTo>
                      <a:pt x="308" y="453"/>
                    </a:lnTo>
                    <a:lnTo>
                      <a:pt x="354" y="474"/>
                    </a:lnTo>
                    <a:lnTo>
                      <a:pt x="394" y="495"/>
                    </a:lnTo>
                    <a:lnTo>
                      <a:pt x="428" y="518"/>
                    </a:lnTo>
                    <a:lnTo>
                      <a:pt x="457" y="542"/>
                    </a:lnTo>
                    <a:lnTo>
                      <a:pt x="480" y="570"/>
                    </a:lnTo>
                    <a:lnTo>
                      <a:pt x="497" y="599"/>
                    </a:lnTo>
                    <a:lnTo>
                      <a:pt x="510" y="630"/>
                    </a:lnTo>
                    <a:lnTo>
                      <a:pt x="517" y="663"/>
                    </a:lnTo>
                    <a:lnTo>
                      <a:pt x="519" y="700"/>
                    </a:lnTo>
                    <a:lnTo>
                      <a:pt x="517" y="736"/>
                    </a:lnTo>
                    <a:lnTo>
                      <a:pt x="509" y="771"/>
                    </a:lnTo>
                    <a:lnTo>
                      <a:pt x="496" y="802"/>
                    </a:lnTo>
                    <a:lnTo>
                      <a:pt x="478" y="832"/>
                    </a:lnTo>
                    <a:lnTo>
                      <a:pt x="455" y="858"/>
                    </a:lnTo>
                    <a:lnTo>
                      <a:pt x="428" y="881"/>
                    </a:lnTo>
                    <a:lnTo>
                      <a:pt x="397" y="901"/>
                    </a:lnTo>
                    <a:lnTo>
                      <a:pt x="362" y="915"/>
                    </a:lnTo>
                    <a:lnTo>
                      <a:pt x="324" y="927"/>
                    </a:lnTo>
                    <a:lnTo>
                      <a:pt x="323" y="927"/>
                    </a:lnTo>
                    <a:lnTo>
                      <a:pt x="322" y="928"/>
                    </a:lnTo>
                    <a:lnTo>
                      <a:pt x="319" y="929"/>
                    </a:lnTo>
                    <a:lnTo>
                      <a:pt x="318" y="930"/>
                    </a:lnTo>
                    <a:lnTo>
                      <a:pt x="317" y="933"/>
                    </a:lnTo>
                    <a:lnTo>
                      <a:pt x="317" y="936"/>
                    </a:lnTo>
                    <a:lnTo>
                      <a:pt x="317" y="1020"/>
                    </a:lnTo>
                    <a:lnTo>
                      <a:pt x="314" y="1036"/>
                    </a:lnTo>
                    <a:lnTo>
                      <a:pt x="305" y="1050"/>
                    </a:lnTo>
                    <a:lnTo>
                      <a:pt x="291" y="1059"/>
                    </a:lnTo>
                    <a:lnTo>
                      <a:pt x="275" y="1061"/>
                    </a:lnTo>
                    <a:lnTo>
                      <a:pt x="236" y="1061"/>
                    </a:lnTo>
                    <a:lnTo>
                      <a:pt x="220" y="1059"/>
                    </a:lnTo>
                    <a:lnTo>
                      <a:pt x="206" y="1050"/>
                    </a:lnTo>
                    <a:lnTo>
                      <a:pt x="197" y="1036"/>
                    </a:lnTo>
                    <a:lnTo>
                      <a:pt x="193" y="1020"/>
                    </a:lnTo>
                    <a:lnTo>
                      <a:pt x="193" y="941"/>
                    </a:lnTo>
                    <a:lnTo>
                      <a:pt x="193" y="937"/>
                    </a:lnTo>
                    <a:lnTo>
                      <a:pt x="192" y="935"/>
                    </a:lnTo>
                    <a:lnTo>
                      <a:pt x="190" y="934"/>
                    </a:lnTo>
                    <a:lnTo>
                      <a:pt x="189" y="933"/>
                    </a:lnTo>
                    <a:lnTo>
                      <a:pt x="186" y="932"/>
                    </a:lnTo>
                    <a:lnTo>
                      <a:pt x="185" y="932"/>
                    </a:lnTo>
                    <a:lnTo>
                      <a:pt x="181" y="932"/>
                    </a:lnTo>
                    <a:lnTo>
                      <a:pt x="169" y="929"/>
                    </a:lnTo>
                    <a:lnTo>
                      <a:pt x="153" y="926"/>
                    </a:lnTo>
                    <a:lnTo>
                      <a:pt x="132" y="921"/>
                    </a:lnTo>
                    <a:lnTo>
                      <a:pt x="109" y="917"/>
                    </a:lnTo>
                    <a:lnTo>
                      <a:pt x="86" y="910"/>
                    </a:lnTo>
                    <a:lnTo>
                      <a:pt x="62" y="903"/>
                    </a:lnTo>
                    <a:lnTo>
                      <a:pt x="39" y="895"/>
                    </a:lnTo>
                    <a:lnTo>
                      <a:pt x="20" y="886"/>
                    </a:lnTo>
                    <a:lnTo>
                      <a:pt x="11" y="879"/>
                    </a:lnTo>
                    <a:lnTo>
                      <a:pt x="3" y="868"/>
                    </a:lnTo>
                    <a:lnTo>
                      <a:pt x="0" y="857"/>
                    </a:lnTo>
                    <a:lnTo>
                      <a:pt x="3" y="843"/>
                    </a:lnTo>
                    <a:lnTo>
                      <a:pt x="22" y="789"/>
                    </a:lnTo>
                    <a:lnTo>
                      <a:pt x="28" y="779"/>
                    </a:lnTo>
                    <a:lnTo>
                      <a:pt x="37" y="771"/>
                    </a:lnTo>
                    <a:lnTo>
                      <a:pt x="47" y="765"/>
                    </a:lnTo>
                    <a:lnTo>
                      <a:pt x="60" y="763"/>
                    </a:lnTo>
                    <a:lnTo>
                      <a:pt x="66" y="764"/>
                    </a:lnTo>
                    <a:lnTo>
                      <a:pt x="72" y="765"/>
                    </a:lnTo>
                    <a:lnTo>
                      <a:pt x="77" y="767"/>
                    </a:lnTo>
                    <a:lnTo>
                      <a:pt x="81" y="769"/>
                    </a:lnTo>
                    <a:lnTo>
                      <a:pt x="88" y="772"/>
                    </a:lnTo>
                    <a:lnTo>
                      <a:pt x="99" y="777"/>
                    </a:lnTo>
                    <a:lnTo>
                      <a:pt x="114" y="782"/>
                    </a:lnTo>
                    <a:lnTo>
                      <a:pt x="131" y="788"/>
                    </a:lnTo>
                    <a:lnTo>
                      <a:pt x="151" y="795"/>
                    </a:lnTo>
                    <a:lnTo>
                      <a:pt x="171" y="801"/>
                    </a:lnTo>
                    <a:lnTo>
                      <a:pt x="192" y="805"/>
                    </a:lnTo>
                    <a:lnTo>
                      <a:pt x="214" y="809"/>
                    </a:lnTo>
                    <a:lnTo>
                      <a:pt x="233" y="810"/>
                    </a:lnTo>
                    <a:lnTo>
                      <a:pt x="265" y="808"/>
                    </a:lnTo>
                    <a:lnTo>
                      <a:pt x="294" y="800"/>
                    </a:lnTo>
                    <a:lnTo>
                      <a:pt x="318" y="788"/>
                    </a:lnTo>
                    <a:lnTo>
                      <a:pt x="338" y="773"/>
                    </a:lnTo>
                    <a:lnTo>
                      <a:pt x="353" y="755"/>
                    </a:lnTo>
                    <a:lnTo>
                      <a:pt x="362" y="733"/>
                    </a:lnTo>
                    <a:lnTo>
                      <a:pt x="365" y="709"/>
                    </a:lnTo>
                    <a:lnTo>
                      <a:pt x="363" y="686"/>
                    </a:lnTo>
                    <a:lnTo>
                      <a:pt x="355" y="666"/>
                    </a:lnTo>
                    <a:lnTo>
                      <a:pt x="342" y="647"/>
                    </a:lnTo>
                    <a:lnTo>
                      <a:pt x="325" y="630"/>
                    </a:lnTo>
                    <a:lnTo>
                      <a:pt x="301" y="612"/>
                    </a:lnTo>
                    <a:lnTo>
                      <a:pt x="270" y="596"/>
                    </a:lnTo>
                    <a:lnTo>
                      <a:pt x="233" y="580"/>
                    </a:lnTo>
                    <a:lnTo>
                      <a:pt x="202" y="568"/>
                    </a:lnTo>
                    <a:lnTo>
                      <a:pt x="171" y="554"/>
                    </a:lnTo>
                    <a:lnTo>
                      <a:pt x="142" y="539"/>
                    </a:lnTo>
                    <a:lnTo>
                      <a:pt x="114" y="523"/>
                    </a:lnTo>
                    <a:lnTo>
                      <a:pt x="89" y="506"/>
                    </a:lnTo>
                    <a:lnTo>
                      <a:pt x="66" y="485"/>
                    </a:lnTo>
                    <a:lnTo>
                      <a:pt x="46" y="463"/>
                    </a:lnTo>
                    <a:lnTo>
                      <a:pt x="30" y="438"/>
                    </a:lnTo>
                    <a:lnTo>
                      <a:pt x="19" y="411"/>
                    </a:lnTo>
                    <a:lnTo>
                      <a:pt x="11" y="380"/>
                    </a:lnTo>
                    <a:lnTo>
                      <a:pt x="8" y="346"/>
                    </a:lnTo>
                    <a:lnTo>
                      <a:pt x="11" y="312"/>
                    </a:lnTo>
                    <a:lnTo>
                      <a:pt x="19" y="280"/>
                    </a:lnTo>
                    <a:lnTo>
                      <a:pt x="31" y="250"/>
                    </a:lnTo>
                    <a:lnTo>
                      <a:pt x="49" y="222"/>
                    </a:lnTo>
                    <a:lnTo>
                      <a:pt x="69" y="197"/>
                    </a:lnTo>
                    <a:lnTo>
                      <a:pt x="94" y="175"/>
                    </a:lnTo>
                    <a:lnTo>
                      <a:pt x="124" y="157"/>
                    </a:lnTo>
                    <a:lnTo>
                      <a:pt x="156" y="142"/>
                    </a:lnTo>
                    <a:lnTo>
                      <a:pt x="193" y="130"/>
                    </a:lnTo>
                    <a:lnTo>
                      <a:pt x="194" y="130"/>
                    </a:lnTo>
                    <a:lnTo>
                      <a:pt x="197" y="129"/>
                    </a:lnTo>
                    <a:lnTo>
                      <a:pt x="199" y="128"/>
                    </a:lnTo>
                    <a:lnTo>
                      <a:pt x="200" y="126"/>
                    </a:lnTo>
                    <a:lnTo>
                      <a:pt x="202" y="124"/>
                    </a:lnTo>
                    <a:lnTo>
                      <a:pt x="202" y="121"/>
                    </a:lnTo>
                    <a:lnTo>
                      <a:pt x="202" y="41"/>
                    </a:lnTo>
                    <a:lnTo>
                      <a:pt x="206" y="25"/>
                    </a:lnTo>
                    <a:lnTo>
                      <a:pt x="215" y="11"/>
                    </a:lnTo>
                    <a:lnTo>
                      <a:pt x="229" y="3"/>
                    </a:lnTo>
                    <a:lnTo>
                      <a:pt x="2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16"/>
              <p:cNvSpPr>
                <a:spLocks noEditPoints="1"/>
              </p:cNvSpPr>
              <p:nvPr/>
            </p:nvSpPr>
            <p:spPr bwMode="auto">
              <a:xfrm>
                <a:off x="8631238" y="2506663"/>
                <a:ext cx="793750" cy="795338"/>
              </a:xfrm>
              <a:custGeom>
                <a:avLst/>
                <a:gdLst>
                  <a:gd name="T0" fmla="*/ 855 w 2002"/>
                  <a:gd name="T1" fmla="*/ 247 h 2003"/>
                  <a:gd name="T2" fmla="*/ 654 w 2002"/>
                  <a:gd name="T3" fmla="*/ 316 h 2003"/>
                  <a:gd name="T4" fmla="*/ 482 w 2002"/>
                  <a:gd name="T5" fmla="*/ 434 h 2003"/>
                  <a:gd name="T6" fmla="*/ 349 w 2002"/>
                  <a:gd name="T7" fmla="*/ 593 h 2003"/>
                  <a:gd name="T8" fmla="*/ 263 w 2002"/>
                  <a:gd name="T9" fmla="*/ 785 h 2003"/>
                  <a:gd name="T10" fmla="*/ 232 w 2002"/>
                  <a:gd name="T11" fmla="*/ 1002 h 2003"/>
                  <a:gd name="T12" fmla="*/ 263 w 2002"/>
                  <a:gd name="T13" fmla="*/ 1218 h 2003"/>
                  <a:gd name="T14" fmla="*/ 349 w 2002"/>
                  <a:gd name="T15" fmla="*/ 1409 h 2003"/>
                  <a:gd name="T16" fmla="*/ 482 w 2002"/>
                  <a:gd name="T17" fmla="*/ 1569 h 2003"/>
                  <a:gd name="T18" fmla="*/ 654 w 2002"/>
                  <a:gd name="T19" fmla="*/ 1688 h 2003"/>
                  <a:gd name="T20" fmla="*/ 855 w 2002"/>
                  <a:gd name="T21" fmla="*/ 1756 h 2003"/>
                  <a:gd name="T22" fmla="*/ 1075 w 2002"/>
                  <a:gd name="T23" fmla="*/ 1766 h 2003"/>
                  <a:gd name="T24" fmla="*/ 1284 w 2002"/>
                  <a:gd name="T25" fmla="*/ 1717 h 2003"/>
                  <a:gd name="T26" fmla="*/ 1466 w 2002"/>
                  <a:gd name="T27" fmla="*/ 1614 h 2003"/>
                  <a:gd name="T28" fmla="*/ 1613 w 2002"/>
                  <a:gd name="T29" fmla="*/ 1467 h 2003"/>
                  <a:gd name="T30" fmla="*/ 1716 w 2002"/>
                  <a:gd name="T31" fmla="*/ 1284 h 2003"/>
                  <a:gd name="T32" fmla="*/ 1766 w 2002"/>
                  <a:gd name="T33" fmla="*/ 1075 h 2003"/>
                  <a:gd name="T34" fmla="*/ 1756 w 2002"/>
                  <a:gd name="T35" fmla="*/ 855 h 2003"/>
                  <a:gd name="T36" fmla="*/ 1687 w 2002"/>
                  <a:gd name="T37" fmla="*/ 654 h 2003"/>
                  <a:gd name="T38" fmla="*/ 1569 w 2002"/>
                  <a:gd name="T39" fmla="*/ 483 h 2003"/>
                  <a:gd name="T40" fmla="*/ 1409 w 2002"/>
                  <a:gd name="T41" fmla="*/ 350 h 2003"/>
                  <a:gd name="T42" fmla="*/ 1217 w 2002"/>
                  <a:gd name="T43" fmla="*/ 263 h 2003"/>
                  <a:gd name="T44" fmla="*/ 1001 w 2002"/>
                  <a:gd name="T45" fmla="*/ 233 h 2003"/>
                  <a:gd name="T46" fmla="*/ 1163 w 2002"/>
                  <a:gd name="T47" fmla="*/ 14 h 2003"/>
                  <a:gd name="T48" fmla="*/ 1390 w 2002"/>
                  <a:gd name="T49" fmla="*/ 79 h 2003"/>
                  <a:gd name="T50" fmla="*/ 1592 w 2002"/>
                  <a:gd name="T51" fmla="*/ 194 h 2003"/>
                  <a:gd name="T52" fmla="*/ 1761 w 2002"/>
                  <a:gd name="T53" fmla="*/ 350 h 2003"/>
                  <a:gd name="T54" fmla="*/ 1890 w 2002"/>
                  <a:gd name="T55" fmla="*/ 542 h 2003"/>
                  <a:gd name="T56" fmla="*/ 1973 w 2002"/>
                  <a:gd name="T57" fmla="*/ 761 h 2003"/>
                  <a:gd name="T58" fmla="*/ 2002 w 2002"/>
                  <a:gd name="T59" fmla="*/ 1002 h 2003"/>
                  <a:gd name="T60" fmla="*/ 1973 w 2002"/>
                  <a:gd name="T61" fmla="*/ 1242 h 2003"/>
                  <a:gd name="T62" fmla="*/ 1890 w 2002"/>
                  <a:gd name="T63" fmla="*/ 1461 h 2003"/>
                  <a:gd name="T64" fmla="*/ 1761 w 2002"/>
                  <a:gd name="T65" fmla="*/ 1653 h 2003"/>
                  <a:gd name="T66" fmla="*/ 1592 w 2002"/>
                  <a:gd name="T67" fmla="*/ 1809 h 2003"/>
                  <a:gd name="T68" fmla="*/ 1390 w 2002"/>
                  <a:gd name="T69" fmla="*/ 1924 h 2003"/>
                  <a:gd name="T70" fmla="*/ 1163 w 2002"/>
                  <a:gd name="T71" fmla="*/ 1989 h 2003"/>
                  <a:gd name="T72" fmla="*/ 918 w 2002"/>
                  <a:gd name="T73" fmla="*/ 1999 h 2003"/>
                  <a:gd name="T74" fmla="*/ 684 w 2002"/>
                  <a:gd name="T75" fmla="*/ 1951 h 2003"/>
                  <a:gd name="T76" fmla="*/ 474 w 2002"/>
                  <a:gd name="T77" fmla="*/ 1852 h 2003"/>
                  <a:gd name="T78" fmla="*/ 293 w 2002"/>
                  <a:gd name="T79" fmla="*/ 1709 h 2003"/>
                  <a:gd name="T80" fmla="*/ 150 w 2002"/>
                  <a:gd name="T81" fmla="*/ 1529 h 2003"/>
                  <a:gd name="T82" fmla="*/ 50 w 2002"/>
                  <a:gd name="T83" fmla="*/ 1318 h 2003"/>
                  <a:gd name="T84" fmla="*/ 3 w 2002"/>
                  <a:gd name="T85" fmla="*/ 1083 h 2003"/>
                  <a:gd name="T86" fmla="*/ 12 w 2002"/>
                  <a:gd name="T87" fmla="*/ 839 h 2003"/>
                  <a:gd name="T88" fmla="*/ 78 w 2002"/>
                  <a:gd name="T89" fmla="*/ 612 h 2003"/>
                  <a:gd name="T90" fmla="*/ 193 w 2002"/>
                  <a:gd name="T91" fmla="*/ 410 h 2003"/>
                  <a:gd name="T92" fmla="*/ 349 w 2002"/>
                  <a:gd name="T93" fmla="*/ 241 h 2003"/>
                  <a:gd name="T94" fmla="*/ 540 w 2002"/>
                  <a:gd name="T95" fmla="*/ 113 h 2003"/>
                  <a:gd name="T96" fmla="*/ 760 w 2002"/>
                  <a:gd name="T97" fmla="*/ 30 h 2003"/>
                  <a:gd name="T98" fmla="*/ 1001 w 2002"/>
                  <a:gd name="T99" fmla="*/ 0 h 2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02" h="2003">
                    <a:moveTo>
                      <a:pt x="1001" y="233"/>
                    </a:moveTo>
                    <a:lnTo>
                      <a:pt x="926" y="237"/>
                    </a:lnTo>
                    <a:lnTo>
                      <a:pt x="855" y="247"/>
                    </a:lnTo>
                    <a:lnTo>
                      <a:pt x="785" y="263"/>
                    </a:lnTo>
                    <a:lnTo>
                      <a:pt x="717" y="286"/>
                    </a:lnTo>
                    <a:lnTo>
                      <a:pt x="654" y="316"/>
                    </a:lnTo>
                    <a:lnTo>
                      <a:pt x="592" y="350"/>
                    </a:lnTo>
                    <a:lnTo>
                      <a:pt x="536" y="389"/>
                    </a:lnTo>
                    <a:lnTo>
                      <a:pt x="482" y="434"/>
                    </a:lnTo>
                    <a:lnTo>
                      <a:pt x="433" y="483"/>
                    </a:lnTo>
                    <a:lnTo>
                      <a:pt x="389" y="536"/>
                    </a:lnTo>
                    <a:lnTo>
                      <a:pt x="349" y="593"/>
                    </a:lnTo>
                    <a:lnTo>
                      <a:pt x="314" y="654"/>
                    </a:lnTo>
                    <a:lnTo>
                      <a:pt x="286" y="719"/>
                    </a:lnTo>
                    <a:lnTo>
                      <a:pt x="263" y="785"/>
                    </a:lnTo>
                    <a:lnTo>
                      <a:pt x="245" y="855"/>
                    </a:lnTo>
                    <a:lnTo>
                      <a:pt x="235" y="927"/>
                    </a:lnTo>
                    <a:lnTo>
                      <a:pt x="232" y="1002"/>
                    </a:lnTo>
                    <a:lnTo>
                      <a:pt x="235" y="1075"/>
                    </a:lnTo>
                    <a:lnTo>
                      <a:pt x="245" y="1148"/>
                    </a:lnTo>
                    <a:lnTo>
                      <a:pt x="263" y="1218"/>
                    </a:lnTo>
                    <a:lnTo>
                      <a:pt x="286" y="1284"/>
                    </a:lnTo>
                    <a:lnTo>
                      <a:pt x="314" y="1349"/>
                    </a:lnTo>
                    <a:lnTo>
                      <a:pt x="349" y="1409"/>
                    </a:lnTo>
                    <a:lnTo>
                      <a:pt x="389" y="1467"/>
                    </a:lnTo>
                    <a:lnTo>
                      <a:pt x="433" y="1520"/>
                    </a:lnTo>
                    <a:lnTo>
                      <a:pt x="482" y="1569"/>
                    </a:lnTo>
                    <a:lnTo>
                      <a:pt x="536" y="1614"/>
                    </a:lnTo>
                    <a:lnTo>
                      <a:pt x="592" y="1654"/>
                    </a:lnTo>
                    <a:lnTo>
                      <a:pt x="654" y="1688"/>
                    </a:lnTo>
                    <a:lnTo>
                      <a:pt x="717" y="1717"/>
                    </a:lnTo>
                    <a:lnTo>
                      <a:pt x="785" y="1740"/>
                    </a:lnTo>
                    <a:lnTo>
                      <a:pt x="855" y="1756"/>
                    </a:lnTo>
                    <a:lnTo>
                      <a:pt x="926" y="1766"/>
                    </a:lnTo>
                    <a:lnTo>
                      <a:pt x="1001" y="1771"/>
                    </a:lnTo>
                    <a:lnTo>
                      <a:pt x="1075" y="1766"/>
                    </a:lnTo>
                    <a:lnTo>
                      <a:pt x="1147" y="1756"/>
                    </a:lnTo>
                    <a:lnTo>
                      <a:pt x="1217" y="1740"/>
                    </a:lnTo>
                    <a:lnTo>
                      <a:pt x="1284" y="1717"/>
                    </a:lnTo>
                    <a:lnTo>
                      <a:pt x="1347" y="1688"/>
                    </a:lnTo>
                    <a:lnTo>
                      <a:pt x="1409" y="1654"/>
                    </a:lnTo>
                    <a:lnTo>
                      <a:pt x="1466" y="1614"/>
                    </a:lnTo>
                    <a:lnTo>
                      <a:pt x="1520" y="1569"/>
                    </a:lnTo>
                    <a:lnTo>
                      <a:pt x="1569" y="1520"/>
                    </a:lnTo>
                    <a:lnTo>
                      <a:pt x="1613" y="1467"/>
                    </a:lnTo>
                    <a:lnTo>
                      <a:pt x="1653" y="1409"/>
                    </a:lnTo>
                    <a:lnTo>
                      <a:pt x="1687" y="1349"/>
                    </a:lnTo>
                    <a:lnTo>
                      <a:pt x="1716" y="1284"/>
                    </a:lnTo>
                    <a:lnTo>
                      <a:pt x="1739" y="1218"/>
                    </a:lnTo>
                    <a:lnTo>
                      <a:pt x="1756" y="1148"/>
                    </a:lnTo>
                    <a:lnTo>
                      <a:pt x="1766" y="1075"/>
                    </a:lnTo>
                    <a:lnTo>
                      <a:pt x="1770" y="1002"/>
                    </a:lnTo>
                    <a:lnTo>
                      <a:pt x="1766" y="927"/>
                    </a:lnTo>
                    <a:lnTo>
                      <a:pt x="1756" y="855"/>
                    </a:lnTo>
                    <a:lnTo>
                      <a:pt x="1739" y="785"/>
                    </a:lnTo>
                    <a:lnTo>
                      <a:pt x="1716" y="719"/>
                    </a:lnTo>
                    <a:lnTo>
                      <a:pt x="1687" y="654"/>
                    </a:lnTo>
                    <a:lnTo>
                      <a:pt x="1653" y="593"/>
                    </a:lnTo>
                    <a:lnTo>
                      <a:pt x="1613" y="536"/>
                    </a:lnTo>
                    <a:lnTo>
                      <a:pt x="1569" y="483"/>
                    </a:lnTo>
                    <a:lnTo>
                      <a:pt x="1520" y="434"/>
                    </a:lnTo>
                    <a:lnTo>
                      <a:pt x="1466" y="389"/>
                    </a:lnTo>
                    <a:lnTo>
                      <a:pt x="1409" y="350"/>
                    </a:lnTo>
                    <a:lnTo>
                      <a:pt x="1347" y="316"/>
                    </a:lnTo>
                    <a:lnTo>
                      <a:pt x="1284" y="286"/>
                    </a:lnTo>
                    <a:lnTo>
                      <a:pt x="1217" y="263"/>
                    </a:lnTo>
                    <a:lnTo>
                      <a:pt x="1147" y="247"/>
                    </a:lnTo>
                    <a:lnTo>
                      <a:pt x="1075" y="237"/>
                    </a:lnTo>
                    <a:lnTo>
                      <a:pt x="1001" y="233"/>
                    </a:lnTo>
                    <a:close/>
                    <a:moveTo>
                      <a:pt x="1001" y="0"/>
                    </a:moveTo>
                    <a:lnTo>
                      <a:pt x="1083" y="4"/>
                    </a:lnTo>
                    <a:lnTo>
                      <a:pt x="1163" y="14"/>
                    </a:lnTo>
                    <a:lnTo>
                      <a:pt x="1242" y="30"/>
                    </a:lnTo>
                    <a:lnTo>
                      <a:pt x="1318" y="52"/>
                    </a:lnTo>
                    <a:lnTo>
                      <a:pt x="1390" y="79"/>
                    </a:lnTo>
                    <a:lnTo>
                      <a:pt x="1461" y="113"/>
                    </a:lnTo>
                    <a:lnTo>
                      <a:pt x="1528" y="150"/>
                    </a:lnTo>
                    <a:lnTo>
                      <a:pt x="1592" y="194"/>
                    </a:lnTo>
                    <a:lnTo>
                      <a:pt x="1653" y="241"/>
                    </a:lnTo>
                    <a:lnTo>
                      <a:pt x="1709" y="294"/>
                    </a:lnTo>
                    <a:lnTo>
                      <a:pt x="1761" y="350"/>
                    </a:lnTo>
                    <a:lnTo>
                      <a:pt x="1809" y="410"/>
                    </a:lnTo>
                    <a:lnTo>
                      <a:pt x="1851" y="474"/>
                    </a:lnTo>
                    <a:lnTo>
                      <a:pt x="1890" y="542"/>
                    </a:lnTo>
                    <a:lnTo>
                      <a:pt x="1924" y="612"/>
                    </a:lnTo>
                    <a:lnTo>
                      <a:pt x="1951" y="685"/>
                    </a:lnTo>
                    <a:lnTo>
                      <a:pt x="1973" y="761"/>
                    </a:lnTo>
                    <a:lnTo>
                      <a:pt x="1989" y="839"/>
                    </a:lnTo>
                    <a:lnTo>
                      <a:pt x="1998" y="919"/>
                    </a:lnTo>
                    <a:lnTo>
                      <a:pt x="2002" y="1002"/>
                    </a:lnTo>
                    <a:lnTo>
                      <a:pt x="1998" y="1083"/>
                    </a:lnTo>
                    <a:lnTo>
                      <a:pt x="1989" y="1164"/>
                    </a:lnTo>
                    <a:lnTo>
                      <a:pt x="1973" y="1242"/>
                    </a:lnTo>
                    <a:lnTo>
                      <a:pt x="1951" y="1318"/>
                    </a:lnTo>
                    <a:lnTo>
                      <a:pt x="1924" y="1391"/>
                    </a:lnTo>
                    <a:lnTo>
                      <a:pt x="1890" y="1461"/>
                    </a:lnTo>
                    <a:lnTo>
                      <a:pt x="1851" y="1529"/>
                    </a:lnTo>
                    <a:lnTo>
                      <a:pt x="1809" y="1593"/>
                    </a:lnTo>
                    <a:lnTo>
                      <a:pt x="1761" y="1653"/>
                    </a:lnTo>
                    <a:lnTo>
                      <a:pt x="1709" y="1709"/>
                    </a:lnTo>
                    <a:lnTo>
                      <a:pt x="1653" y="1762"/>
                    </a:lnTo>
                    <a:lnTo>
                      <a:pt x="1592" y="1809"/>
                    </a:lnTo>
                    <a:lnTo>
                      <a:pt x="1528" y="1852"/>
                    </a:lnTo>
                    <a:lnTo>
                      <a:pt x="1461" y="1890"/>
                    </a:lnTo>
                    <a:lnTo>
                      <a:pt x="1390" y="1924"/>
                    </a:lnTo>
                    <a:lnTo>
                      <a:pt x="1318" y="1951"/>
                    </a:lnTo>
                    <a:lnTo>
                      <a:pt x="1242" y="1973"/>
                    </a:lnTo>
                    <a:lnTo>
                      <a:pt x="1163" y="1989"/>
                    </a:lnTo>
                    <a:lnTo>
                      <a:pt x="1083" y="1999"/>
                    </a:lnTo>
                    <a:lnTo>
                      <a:pt x="1001" y="2003"/>
                    </a:lnTo>
                    <a:lnTo>
                      <a:pt x="918" y="1999"/>
                    </a:lnTo>
                    <a:lnTo>
                      <a:pt x="839" y="1989"/>
                    </a:lnTo>
                    <a:lnTo>
                      <a:pt x="760" y="1973"/>
                    </a:lnTo>
                    <a:lnTo>
                      <a:pt x="684" y="1951"/>
                    </a:lnTo>
                    <a:lnTo>
                      <a:pt x="612" y="1924"/>
                    </a:lnTo>
                    <a:lnTo>
                      <a:pt x="540" y="1890"/>
                    </a:lnTo>
                    <a:lnTo>
                      <a:pt x="474" y="1852"/>
                    </a:lnTo>
                    <a:lnTo>
                      <a:pt x="410" y="1809"/>
                    </a:lnTo>
                    <a:lnTo>
                      <a:pt x="349" y="1762"/>
                    </a:lnTo>
                    <a:lnTo>
                      <a:pt x="293" y="1709"/>
                    </a:lnTo>
                    <a:lnTo>
                      <a:pt x="241" y="1653"/>
                    </a:lnTo>
                    <a:lnTo>
                      <a:pt x="193" y="1593"/>
                    </a:lnTo>
                    <a:lnTo>
                      <a:pt x="150" y="1529"/>
                    </a:lnTo>
                    <a:lnTo>
                      <a:pt x="111" y="1461"/>
                    </a:lnTo>
                    <a:lnTo>
                      <a:pt x="78" y="1391"/>
                    </a:lnTo>
                    <a:lnTo>
                      <a:pt x="50" y="1318"/>
                    </a:lnTo>
                    <a:lnTo>
                      <a:pt x="29" y="1242"/>
                    </a:lnTo>
                    <a:lnTo>
                      <a:pt x="12" y="1164"/>
                    </a:lnTo>
                    <a:lnTo>
                      <a:pt x="3" y="1083"/>
                    </a:lnTo>
                    <a:lnTo>
                      <a:pt x="0" y="1002"/>
                    </a:lnTo>
                    <a:lnTo>
                      <a:pt x="3" y="919"/>
                    </a:lnTo>
                    <a:lnTo>
                      <a:pt x="12" y="839"/>
                    </a:lnTo>
                    <a:lnTo>
                      <a:pt x="29" y="761"/>
                    </a:lnTo>
                    <a:lnTo>
                      <a:pt x="50" y="685"/>
                    </a:lnTo>
                    <a:lnTo>
                      <a:pt x="78" y="612"/>
                    </a:lnTo>
                    <a:lnTo>
                      <a:pt x="111" y="542"/>
                    </a:lnTo>
                    <a:lnTo>
                      <a:pt x="150" y="474"/>
                    </a:lnTo>
                    <a:lnTo>
                      <a:pt x="193" y="410"/>
                    </a:lnTo>
                    <a:lnTo>
                      <a:pt x="241" y="350"/>
                    </a:lnTo>
                    <a:lnTo>
                      <a:pt x="293" y="294"/>
                    </a:lnTo>
                    <a:lnTo>
                      <a:pt x="349" y="241"/>
                    </a:lnTo>
                    <a:lnTo>
                      <a:pt x="410" y="194"/>
                    </a:lnTo>
                    <a:lnTo>
                      <a:pt x="474" y="150"/>
                    </a:lnTo>
                    <a:lnTo>
                      <a:pt x="540" y="113"/>
                    </a:lnTo>
                    <a:lnTo>
                      <a:pt x="612" y="79"/>
                    </a:lnTo>
                    <a:lnTo>
                      <a:pt x="684" y="52"/>
                    </a:lnTo>
                    <a:lnTo>
                      <a:pt x="760" y="30"/>
                    </a:lnTo>
                    <a:lnTo>
                      <a:pt x="839" y="14"/>
                    </a:lnTo>
                    <a:lnTo>
                      <a:pt x="918" y="4"/>
                    </a:lnTo>
                    <a:lnTo>
                      <a:pt x="10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8335963" y="3340101"/>
                <a:ext cx="1089025" cy="479425"/>
              </a:xfrm>
              <a:custGeom>
                <a:avLst/>
                <a:gdLst>
                  <a:gd name="T0" fmla="*/ 868 w 2743"/>
                  <a:gd name="T1" fmla="*/ 15 h 1207"/>
                  <a:gd name="T2" fmla="*/ 1078 w 2743"/>
                  <a:gd name="T3" fmla="*/ 62 h 1207"/>
                  <a:gd name="T4" fmla="*/ 1304 w 2743"/>
                  <a:gd name="T5" fmla="*/ 125 h 1207"/>
                  <a:gd name="T6" fmla="*/ 1514 w 2743"/>
                  <a:gd name="T7" fmla="*/ 192 h 1207"/>
                  <a:gd name="T8" fmla="*/ 1676 w 2743"/>
                  <a:gd name="T9" fmla="*/ 243 h 1207"/>
                  <a:gd name="T10" fmla="*/ 1765 w 2743"/>
                  <a:gd name="T11" fmla="*/ 270 h 1207"/>
                  <a:gd name="T12" fmla="*/ 1821 w 2743"/>
                  <a:gd name="T13" fmla="*/ 325 h 1207"/>
                  <a:gd name="T14" fmla="*/ 1827 w 2743"/>
                  <a:gd name="T15" fmla="*/ 405 h 1207"/>
                  <a:gd name="T16" fmla="*/ 1773 w 2743"/>
                  <a:gd name="T17" fmla="*/ 485 h 1207"/>
                  <a:gd name="T18" fmla="*/ 1646 w 2743"/>
                  <a:gd name="T19" fmla="*/ 535 h 1207"/>
                  <a:gd name="T20" fmla="*/ 1478 w 2743"/>
                  <a:gd name="T21" fmla="*/ 544 h 1207"/>
                  <a:gd name="T22" fmla="*/ 1305 w 2743"/>
                  <a:gd name="T23" fmla="*/ 527 h 1207"/>
                  <a:gd name="T24" fmla="*/ 1150 w 2743"/>
                  <a:gd name="T25" fmla="*/ 500 h 1207"/>
                  <a:gd name="T26" fmla="*/ 1039 w 2743"/>
                  <a:gd name="T27" fmla="*/ 481 h 1207"/>
                  <a:gd name="T28" fmla="*/ 996 w 2743"/>
                  <a:gd name="T29" fmla="*/ 488 h 1207"/>
                  <a:gd name="T30" fmla="*/ 1055 w 2743"/>
                  <a:gd name="T31" fmla="*/ 558 h 1207"/>
                  <a:gd name="T32" fmla="*/ 1203 w 2743"/>
                  <a:gd name="T33" fmla="*/ 616 h 1207"/>
                  <a:gd name="T34" fmla="*/ 1400 w 2743"/>
                  <a:gd name="T35" fmla="*/ 655 h 1207"/>
                  <a:gd name="T36" fmla="*/ 1607 w 2743"/>
                  <a:gd name="T37" fmla="*/ 670 h 1207"/>
                  <a:gd name="T38" fmla="*/ 1854 w 2743"/>
                  <a:gd name="T39" fmla="*/ 641 h 1207"/>
                  <a:gd name="T40" fmla="*/ 2274 w 2743"/>
                  <a:gd name="T41" fmla="*/ 515 h 1207"/>
                  <a:gd name="T42" fmla="*/ 2574 w 2743"/>
                  <a:gd name="T43" fmla="*/ 375 h 1207"/>
                  <a:gd name="T44" fmla="*/ 2681 w 2743"/>
                  <a:gd name="T45" fmla="*/ 384 h 1207"/>
                  <a:gd name="T46" fmla="*/ 2740 w 2743"/>
                  <a:gd name="T47" fmla="*/ 469 h 1207"/>
                  <a:gd name="T48" fmla="*/ 2714 w 2743"/>
                  <a:gd name="T49" fmla="*/ 598 h 1207"/>
                  <a:gd name="T50" fmla="*/ 2614 w 2743"/>
                  <a:gd name="T51" fmla="*/ 705 h 1207"/>
                  <a:gd name="T52" fmla="*/ 2476 w 2743"/>
                  <a:gd name="T53" fmla="*/ 800 h 1207"/>
                  <a:gd name="T54" fmla="*/ 2290 w 2743"/>
                  <a:gd name="T55" fmla="*/ 916 h 1207"/>
                  <a:gd name="T56" fmla="*/ 2083 w 2743"/>
                  <a:gd name="T57" fmla="*/ 1032 h 1207"/>
                  <a:gd name="T58" fmla="*/ 1886 w 2743"/>
                  <a:gd name="T59" fmla="*/ 1130 h 1207"/>
                  <a:gd name="T60" fmla="*/ 1726 w 2743"/>
                  <a:gd name="T61" fmla="*/ 1195 h 1207"/>
                  <a:gd name="T62" fmla="*/ 1615 w 2743"/>
                  <a:gd name="T63" fmla="*/ 1207 h 1207"/>
                  <a:gd name="T64" fmla="*/ 1430 w 2743"/>
                  <a:gd name="T65" fmla="*/ 1191 h 1207"/>
                  <a:gd name="T66" fmla="*/ 1188 w 2743"/>
                  <a:gd name="T67" fmla="*/ 1159 h 1207"/>
                  <a:gd name="T68" fmla="*/ 921 w 2743"/>
                  <a:gd name="T69" fmla="*/ 1118 h 1207"/>
                  <a:gd name="T70" fmla="*/ 663 w 2743"/>
                  <a:gd name="T71" fmla="*/ 1074 h 1207"/>
                  <a:gd name="T72" fmla="*/ 451 w 2743"/>
                  <a:gd name="T73" fmla="*/ 1035 h 1207"/>
                  <a:gd name="T74" fmla="*/ 317 w 2743"/>
                  <a:gd name="T75" fmla="*/ 1010 h 1207"/>
                  <a:gd name="T76" fmla="*/ 205 w 2743"/>
                  <a:gd name="T77" fmla="*/ 1013 h 1207"/>
                  <a:gd name="T78" fmla="*/ 90 w 2743"/>
                  <a:gd name="T79" fmla="*/ 1080 h 1207"/>
                  <a:gd name="T80" fmla="*/ 29 w 2743"/>
                  <a:gd name="T81" fmla="*/ 1118 h 1207"/>
                  <a:gd name="T82" fmla="*/ 6 w 2743"/>
                  <a:gd name="T83" fmla="*/ 1097 h 1207"/>
                  <a:gd name="T84" fmla="*/ 0 w 2743"/>
                  <a:gd name="T85" fmla="*/ 1075 h 1207"/>
                  <a:gd name="T86" fmla="*/ 18 w 2743"/>
                  <a:gd name="T87" fmla="*/ 796 h 1207"/>
                  <a:gd name="T88" fmla="*/ 39 w 2743"/>
                  <a:gd name="T89" fmla="*/ 473 h 1207"/>
                  <a:gd name="T90" fmla="*/ 57 w 2743"/>
                  <a:gd name="T91" fmla="*/ 184 h 1207"/>
                  <a:gd name="T92" fmla="*/ 77 w 2743"/>
                  <a:gd name="T93" fmla="*/ 88 h 1207"/>
                  <a:gd name="T94" fmla="*/ 131 w 2743"/>
                  <a:gd name="T95" fmla="*/ 72 h 1207"/>
                  <a:gd name="T96" fmla="*/ 275 w 2743"/>
                  <a:gd name="T97" fmla="*/ 49 h 1207"/>
                  <a:gd name="T98" fmla="*/ 480 w 2743"/>
                  <a:gd name="T99" fmla="*/ 21 h 1207"/>
                  <a:gd name="T100" fmla="*/ 669 w 2743"/>
                  <a:gd name="T101" fmla="*/ 2 h 1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43" h="1207">
                    <a:moveTo>
                      <a:pt x="740" y="0"/>
                    </a:moveTo>
                    <a:lnTo>
                      <a:pt x="779" y="2"/>
                    </a:lnTo>
                    <a:lnTo>
                      <a:pt x="822" y="8"/>
                    </a:lnTo>
                    <a:lnTo>
                      <a:pt x="868" y="15"/>
                    </a:lnTo>
                    <a:lnTo>
                      <a:pt x="917" y="24"/>
                    </a:lnTo>
                    <a:lnTo>
                      <a:pt x="969" y="36"/>
                    </a:lnTo>
                    <a:lnTo>
                      <a:pt x="1023" y="48"/>
                    </a:lnTo>
                    <a:lnTo>
                      <a:pt x="1078" y="62"/>
                    </a:lnTo>
                    <a:lnTo>
                      <a:pt x="1134" y="77"/>
                    </a:lnTo>
                    <a:lnTo>
                      <a:pt x="1191" y="93"/>
                    </a:lnTo>
                    <a:lnTo>
                      <a:pt x="1248" y="109"/>
                    </a:lnTo>
                    <a:lnTo>
                      <a:pt x="1304" y="125"/>
                    </a:lnTo>
                    <a:lnTo>
                      <a:pt x="1359" y="142"/>
                    </a:lnTo>
                    <a:lnTo>
                      <a:pt x="1413" y="159"/>
                    </a:lnTo>
                    <a:lnTo>
                      <a:pt x="1465" y="176"/>
                    </a:lnTo>
                    <a:lnTo>
                      <a:pt x="1514" y="192"/>
                    </a:lnTo>
                    <a:lnTo>
                      <a:pt x="1560" y="207"/>
                    </a:lnTo>
                    <a:lnTo>
                      <a:pt x="1602" y="220"/>
                    </a:lnTo>
                    <a:lnTo>
                      <a:pt x="1641" y="232"/>
                    </a:lnTo>
                    <a:lnTo>
                      <a:pt x="1676" y="243"/>
                    </a:lnTo>
                    <a:lnTo>
                      <a:pt x="1705" y="251"/>
                    </a:lnTo>
                    <a:lnTo>
                      <a:pt x="1729" y="258"/>
                    </a:lnTo>
                    <a:lnTo>
                      <a:pt x="1747" y="263"/>
                    </a:lnTo>
                    <a:lnTo>
                      <a:pt x="1765" y="270"/>
                    </a:lnTo>
                    <a:lnTo>
                      <a:pt x="1783" y="280"/>
                    </a:lnTo>
                    <a:lnTo>
                      <a:pt x="1798" y="293"/>
                    </a:lnTo>
                    <a:lnTo>
                      <a:pt x="1810" y="308"/>
                    </a:lnTo>
                    <a:lnTo>
                      <a:pt x="1821" y="325"/>
                    </a:lnTo>
                    <a:lnTo>
                      <a:pt x="1826" y="343"/>
                    </a:lnTo>
                    <a:lnTo>
                      <a:pt x="1831" y="364"/>
                    </a:lnTo>
                    <a:lnTo>
                      <a:pt x="1831" y="384"/>
                    </a:lnTo>
                    <a:lnTo>
                      <a:pt x="1827" y="405"/>
                    </a:lnTo>
                    <a:lnTo>
                      <a:pt x="1819" y="427"/>
                    </a:lnTo>
                    <a:lnTo>
                      <a:pt x="1809" y="448"/>
                    </a:lnTo>
                    <a:lnTo>
                      <a:pt x="1793" y="467"/>
                    </a:lnTo>
                    <a:lnTo>
                      <a:pt x="1773" y="485"/>
                    </a:lnTo>
                    <a:lnTo>
                      <a:pt x="1748" y="501"/>
                    </a:lnTo>
                    <a:lnTo>
                      <a:pt x="1718" y="515"/>
                    </a:lnTo>
                    <a:lnTo>
                      <a:pt x="1684" y="527"/>
                    </a:lnTo>
                    <a:lnTo>
                      <a:pt x="1646" y="535"/>
                    </a:lnTo>
                    <a:lnTo>
                      <a:pt x="1606" y="540"/>
                    </a:lnTo>
                    <a:lnTo>
                      <a:pt x="1565" y="544"/>
                    </a:lnTo>
                    <a:lnTo>
                      <a:pt x="1522" y="545"/>
                    </a:lnTo>
                    <a:lnTo>
                      <a:pt x="1478" y="544"/>
                    </a:lnTo>
                    <a:lnTo>
                      <a:pt x="1435" y="542"/>
                    </a:lnTo>
                    <a:lnTo>
                      <a:pt x="1390" y="538"/>
                    </a:lnTo>
                    <a:lnTo>
                      <a:pt x="1348" y="532"/>
                    </a:lnTo>
                    <a:lnTo>
                      <a:pt x="1305" y="527"/>
                    </a:lnTo>
                    <a:lnTo>
                      <a:pt x="1263" y="520"/>
                    </a:lnTo>
                    <a:lnTo>
                      <a:pt x="1224" y="513"/>
                    </a:lnTo>
                    <a:lnTo>
                      <a:pt x="1186" y="506"/>
                    </a:lnTo>
                    <a:lnTo>
                      <a:pt x="1150" y="500"/>
                    </a:lnTo>
                    <a:lnTo>
                      <a:pt x="1117" y="493"/>
                    </a:lnTo>
                    <a:lnTo>
                      <a:pt x="1087" y="489"/>
                    </a:lnTo>
                    <a:lnTo>
                      <a:pt x="1061" y="484"/>
                    </a:lnTo>
                    <a:lnTo>
                      <a:pt x="1039" y="481"/>
                    </a:lnTo>
                    <a:lnTo>
                      <a:pt x="1020" y="480"/>
                    </a:lnTo>
                    <a:lnTo>
                      <a:pt x="1008" y="480"/>
                    </a:lnTo>
                    <a:lnTo>
                      <a:pt x="999" y="483"/>
                    </a:lnTo>
                    <a:lnTo>
                      <a:pt x="996" y="488"/>
                    </a:lnTo>
                    <a:lnTo>
                      <a:pt x="1000" y="506"/>
                    </a:lnTo>
                    <a:lnTo>
                      <a:pt x="1011" y="523"/>
                    </a:lnTo>
                    <a:lnTo>
                      <a:pt x="1030" y="540"/>
                    </a:lnTo>
                    <a:lnTo>
                      <a:pt x="1055" y="558"/>
                    </a:lnTo>
                    <a:lnTo>
                      <a:pt x="1085" y="574"/>
                    </a:lnTo>
                    <a:lnTo>
                      <a:pt x="1120" y="589"/>
                    </a:lnTo>
                    <a:lnTo>
                      <a:pt x="1159" y="602"/>
                    </a:lnTo>
                    <a:lnTo>
                      <a:pt x="1203" y="616"/>
                    </a:lnTo>
                    <a:lnTo>
                      <a:pt x="1249" y="628"/>
                    </a:lnTo>
                    <a:lnTo>
                      <a:pt x="1298" y="638"/>
                    </a:lnTo>
                    <a:lnTo>
                      <a:pt x="1349" y="647"/>
                    </a:lnTo>
                    <a:lnTo>
                      <a:pt x="1400" y="655"/>
                    </a:lnTo>
                    <a:lnTo>
                      <a:pt x="1453" y="662"/>
                    </a:lnTo>
                    <a:lnTo>
                      <a:pt x="1505" y="667"/>
                    </a:lnTo>
                    <a:lnTo>
                      <a:pt x="1557" y="669"/>
                    </a:lnTo>
                    <a:lnTo>
                      <a:pt x="1607" y="670"/>
                    </a:lnTo>
                    <a:lnTo>
                      <a:pt x="1656" y="669"/>
                    </a:lnTo>
                    <a:lnTo>
                      <a:pt x="1702" y="667"/>
                    </a:lnTo>
                    <a:lnTo>
                      <a:pt x="1745" y="661"/>
                    </a:lnTo>
                    <a:lnTo>
                      <a:pt x="1854" y="641"/>
                    </a:lnTo>
                    <a:lnTo>
                      <a:pt x="1963" y="616"/>
                    </a:lnTo>
                    <a:lnTo>
                      <a:pt x="2070" y="586"/>
                    </a:lnTo>
                    <a:lnTo>
                      <a:pt x="2173" y="552"/>
                    </a:lnTo>
                    <a:lnTo>
                      <a:pt x="2274" y="515"/>
                    </a:lnTo>
                    <a:lnTo>
                      <a:pt x="2369" y="475"/>
                    </a:lnTo>
                    <a:lnTo>
                      <a:pt x="2459" y="433"/>
                    </a:lnTo>
                    <a:lnTo>
                      <a:pt x="2543" y="389"/>
                    </a:lnTo>
                    <a:lnTo>
                      <a:pt x="2574" y="375"/>
                    </a:lnTo>
                    <a:lnTo>
                      <a:pt x="2603" y="369"/>
                    </a:lnTo>
                    <a:lnTo>
                      <a:pt x="2631" y="368"/>
                    </a:lnTo>
                    <a:lnTo>
                      <a:pt x="2657" y="374"/>
                    </a:lnTo>
                    <a:lnTo>
                      <a:pt x="2681" y="384"/>
                    </a:lnTo>
                    <a:lnTo>
                      <a:pt x="2702" y="399"/>
                    </a:lnTo>
                    <a:lnTo>
                      <a:pt x="2719" y="419"/>
                    </a:lnTo>
                    <a:lnTo>
                      <a:pt x="2732" y="443"/>
                    </a:lnTo>
                    <a:lnTo>
                      <a:pt x="2740" y="469"/>
                    </a:lnTo>
                    <a:lnTo>
                      <a:pt x="2743" y="498"/>
                    </a:lnTo>
                    <a:lnTo>
                      <a:pt x="2740" y="530"/>
                    </a:lnTo>
                    <a:lnTo>
                      <a:pt x="2730" y="563"/>
                    </a:lnTo>
                    <a:lnTo>
                      <a:pt x="2714" y="598"/>
                    </a:lnTo>
                    <a:lnTo>
                      <a:pt x="2688" y="633"/>
                    </a:lnTo>
                    <a:lnTo>
                      <a:pt x="2656" y="669"/>
                    </a:lnTo>
                    <a:lnTo>
                      <a:pt x="2638" y="685"/>
                    </a:lnTo>
                    <a:lnTo>
                      <a:pt x="2614" y="705"/>
                    </a:lnTo>
                    <a:lnTo>
                      <a:pt x="2586" y="725"/>
                    </a:lnTo>
                    <a:lnTo>
                      <a:pt x="2553" y="748"/>
                    </a:lnTo>
                    <a:lnTo>
                      <a:pt x="2516" y="773"/>
                    </a:lnTo>
                    <a:lnTo>
                      <a:pt x="2476" y="800"/>
                    </a:lnTo>
                    <a:lnTo>
                      <a:pt x="2433" y="829"/>
                    </a:lnTo>
                    <a:lnTo>
                      <a:pt x="2388" y="856"/>
                    </a:lnTo>
                    <a:lnTo>
                      <a:pt x="2339" y="886"/>
                    </a:lnTo>
                    <a:lnTo>
                      <a:pt x="2290" y="916"/>
                    </a:lnTo>
                    <a:lnTo>
                      <a:pt x="2239" y="946"/>
                    </a:lnTo>
                    <a:lnTo>
                      <a:pt x="2188" y="974"/>
                    </a:lnTo>
                    <a:lnTo>
                      <a:pt x="2135" y="1003"/>
                    </a:lnTo>
                    <a:lnTo>
                      <a:pt x="2083" y="1032"/>
                    </a:lnTo>
                    <a:lnTo>
                      <a:pt x="2032" y="1059"/>
                    </a:lnTo>
                    <a:lnTo>
                      <a:pt x="1982" y="1084"/>
                    </a:lnTo>
                    <a:lnTo>
                      <a:pt x="1933" y="1109"/>
                    </a:lnTo>
                    <a:lnTo>
                      <a:pt x="1886" y="1130"/>
                    </a:lnTo>
                    <a:lnTo>
                      <a:pt x="1841" y="1151"/>
                    </a:lnTo>
                    <a:lnTo>
                      <a:pt x="1800" y="1168"/>
                    </a:lnTo>
                    <a:lnTo>
                      <a:pt x="1761" y="1183"/>
                    </a:lnTo>
                    <a:lnTo>
                      <a:pt x="1726" y="1195"/>
                    </a:lnTo>
                    <a:lnTo>
                      <a:pt x="1695" y="1203"/>
                    </a:lnTo>
                    <a:lnTo>
                      <a:pt x="1675" y="1206"/>
                    </a:lnTo>
                    <a:lnTo>
                      <a:pt x="1648" y="1207"/>
                    </a:lnTo>
                    <a:lnTo>
                      <a:pt x="1615" y="1207"/>
                    </a:lnTo>
                    <a:lnTo>
                      <a:pt x="1576" y="1205"/>
                    </a:lnTo>
                    <a:lnTo>
                      <a:pt x="1532" y="1201"/>
                    </a:lnTo>
                    <a:lnTo>
                      <a:pt x="1483" y="1197"/>
                    </a:lnTo>
                    <a:lnTo>
                      <a:pt x="1430" y="1191"/>
                    </a:lnTo>
                    <a:lnTo>
                      <a:pt x="1374" y="1184"/>
                    </a:lnTo>
                    <a:lnTo>
                      <a:pt x="1314" y="1177"/>
                    </a:lnTo>
                    <a:lnTo>
                      <a:pt x="1252" y="1168"/>
                    </a:lnTo>
                    <a:lnTo>
                      <a:pt x="1188" y="1159"/>
                    </a:lnTo>
                    <a:lnTo>
                      <a:pt x="1121" y="1150"/>
                    </a:lnTo>
                    <a:lnTo>
                      <a:pt x="1055" y="1140"/>
                    </a:lnTo>
                    <a:lnTo>
                      <a:pt x="988" y="1129"/>
                    </a:lnTo>
                    <a:lnTo>
                      <a:pt x="921" y="1118"/>
                    </a:lnTo>
                    <a:lnTo>
                      <a:pt x="854" y="1107"/>
                    </a:lnTo>
                    <a:lnTo>
                      <a:pt x="789" y="1096"/>
                    </a:lnTo>
                    <a:lnTo>
                      <a:pt x="725" y="1084"/>
                    </a:lnTo>
                    <a:lnTo>
                      <a:pt x="663" y="1074"/>
                    </a:lnTo>
                    <a:lnTo>
                      <a:pt x="605" y="1064"/>
                    </a:lnTo>
                    <a:lnTo>
                      <a:pt x="550" y="1053"/>
                    </a:lnTo>
                    <a:lnTo>
                      <a:pt x="498" y="1044"/>
                    </a:lnTo>
                    <a:lnTo>
                      <a:pt x="451" y="1035"/>
                    </a:lnTo>
                    <a:lnTo>
                      <a:pt x="409" y="1027"/>
                    </a:lnTo>
                    <a:lnTo>
                      <a:pt x="372" y="1020"/>
                    </a:lnTo>
                    <a:lnTo>
                      <a:pt x="341" y="1014"/>
                    </a:lnTo>
                    <a:lnTo>
                      <a:pt x="317" y="1010"/>
                    </a:lnTo>
                    <a:lnTo>
                      <a:pt x="300" y="1005"/>
                    </a:lnTo>
                    <a:lnTo>
                      <a:pt x="269" y="1002"/>
                    </a:lnTo>
                    <a:lnTo>
                      <a:pt x="236" y="1005"/>
                    </a:lnTo>
                    <a:lnTo>
                      <a:pt x="205" y="1013"/>
                    </a:lnTo>
                    <a:lnTo>
                      <a:pt x="176" y="1026"/>
                    </a:lnTo>
                    <a:lnTo>
                      <a:pt x="146" y="1042"/>
                    </a:lnTo>
                    <a:lnTo>
                      <a:pt x="117" y="1060"/>
                    </a:lnTo>
                    <a:lnTo>
                      <a:pt x="90" y="1080"/>
                    </a:lnTo>
                    <a:lnTo>
                      <a:pt x="65" y="1101"/>
                    </a:lnTo>
                    <a:lnTo>
                      <a:pt x="50" y="1111"/>
                    </a:lnTo>
                    <a:lnTo>
                      <a:pt x="38" y="1117"/>
                    </a:lnTo>
                    <a:lnTo>
                      <a:pt x="29" y="1118"/>
                    </a:lnTo>
                    <a:lnTo>
                      <a:pt x="21" y="1115"/>
                    </a:lnTo>
                    <a:lnTo>
                      <a:pt x="14" y="1111"/>
                    </a:lnTo>
                    <a:lnTo>
                      <a:pt x="9" y="1105"/>
                    </a:lnTo>
                    <a:lnTo>
                      <a:pt x="6" y="1097"/>
                    </a:lnTo>
                    <a:lnTo>
                      <a:pt x="2" y="1090"/>
                    </a:lnTo>
                    <a:lnTo>
                      <a:pt x="1" y="1083"/>
                    </a:lnTo>
                    <a:lnTo>
                      <a:pt x="1" y="1078"/>
                    </a:lnTo>
                    <a:lnTo>
                      <a:pt x="0" y="1075"/>
                    </a:lnTo>
                    <a:lnTo>
                      <a:pt x="5" y="1014"/>
                    </a:lnTo>
                    <a:lnTo>
                      <a:pt x="9" y="947"/>
                    </a:lnTo>
                    <a:lnTo>
                      <a:pt x="14" y="874"/>
                    </a:lnTo>
                    <a:lnTo>
                      <a:pt x="18" y="796"/>
                    </a:lnTo>
                    <a:lnTo>
                      <a:pt x="24" y="717"/>
                    </a:lnTo>
                    <a:lnTo>
                      <a:pt x="29" y="636"/>
                    </a:lnTo>
                    <a:lnTo>
                      <a:pt x="34" y="553"/>
                    </a:lnTo>
                    <a:lnTo>
                      <a:pt x="39" y="473"/>
                    </a:lnTo>
                    <a:lnTo>
                      <a:pt x="45" y="394"/>
                    </a:lnTo>
                    <a:lnTo>
                      <a:pt x="49" y="319"/>
                    </a:lnTo>
                    <a:lnTo>
                      <a:pt x="54" y="248"/>
                    </a:lnTo>
                    <a:lnTo>
                      <a:pt x="57" y="184"/>
                    </a:lnTo>
                    <a:lnTo>
                      <a:pt x="62" y="126"/>
                    </a:lnTo>
                    <a:lnTo>
                      <a:pt x="64" y="110"/>
                    </a:lnTo>
                    <a:lnTo>
                      <a:pt x="69" y="98"/>
                    </a:lnTo>
                    <a:lnTo>
                      <a:pt x="77" y="88"/>
                    </a:lnTo>
                    <a:lnTo>
                      <a:pt x="87" y="83"/>
                    </a:lnTo>
                    <a:lnTo>
                      <a:pt x="100" y="78"/>
                    </a:lnTo>
                    <a:lnTo>
                      <a:pt x="114" y="75"/>
                    </a:lnTo>
                    <a:lnTo>
                      <a:pt x="131" y="72"/>
                    </a:lnTo>
                    <a:lnTo>
                      <a:pt x="149" y="69"/>
                    </a:lnTo>
                    <a:lnTo>
                      <a:pt x="187" y="63"/>
                    </a:lnTo>
                    <a:lnTo>
                      <a:pt x="230" y="56"/>
                    </a:lnTo>
                    <a:lnTo>
                      <a:pt x="275" y="49"/>
                    </a:lnTo>
                    <a:lnTo>
                      <a:pt x="325" y="41"/>
                    </a:lnTo>
                    <a:lnTo>
                      <a:pt x="375" y="34"/>
                    </a:lnTo>
                    <a:lnTo>
                      <a:pt x="428" y="27"/>
                    </a:lnTo>
                    <a:lnTo>
                      <a:pt x="480" y="21"/>
                    </a:lnTo>
                    <a:lnTo>
                      <a:pt x="531" y="15"/>
                    </a:lnTo>
                    <a:lnTo>
                      <a:pt x="581" y="9"/>
                    </a:lnTo>
                    <a:lnTo>
                      <a:pt x="627" y="5"/>
                    </a:lnTo>
                    <a:lnTo>
                      <a:pt x="669" y="2"/>
                    </a:lnTo>
                    <a:lnTo>
                      <a:pt x="708" y="0"/>
                    </a:lnTo>
                    <a:lnTo>
                      <a:pt x="7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18"/>
              <p:cNvSpPr>
                <a:spLocks noEditPoints="1"/>
              </p:cNvSpPr>
              <p:nvPr/>
            </p:nvSpPr>
            <p:spPr bwMode="auto">
              <a:xfrm>
                <a:off x="7923213" y="3351213"/>
                <a:ext cx="346075" cy="446088"/>
              </a:xfrm>
              <a:custGeom>
                <a:avLst/>
                <a:gdLst>
                  <a:gd name="T0" fmla="*/ 451 w 870"/>
                  <a:gd name="T1" fmla="*/ 671 h 1121"/>
                  <a:gd name="T2" fmla="*/ 418 w 870"/>
                  <a:gd name="T3" fmla="*/ 675 h 1121"/>
                  <a:gd name="T4" fmla="*/ 388 w 870"/>
                  <a:gd name="T5" fmla="*/ 684 h 1121"/>
                  <a:gd name="T6" fmla="*/ 360 w 870"/>
                  <a:gd name="T7" fmla="*/ 699 h 1121"/>
                  <a:gd name="T8" fmla="*/ 336 w 870"/>
                  <a:gd name="T9" fmla="*/ 718 h 1121"/>
                  <a:gd name="T10" fmla="*/ 317 w 870"/>
                  <a:gd name="T11" fmla="*/ 742 h 1121"/>
                  <a:gd name="T12" fmla="*/ 302 w 870"/>
                  <a:gd name="T13" fmla="*/ 769 h 1121"/>
                  <a:gd name="T14" fmla="*/ 293 w 870"/>
                  <a:gd name="T15" fmla="*/ 800 h 1121"/>
                  <a:gd name="T16" fmla="*/ 289 w 870"/>
                  <a:gd name="T17" fmla="*/ 832 h 1121"/>
                  <a:gd name="T18" fmla="*/ 293 w 870"/>
                  <a:gd name="T19" fmla="*/ 864 h 1121"/>
                  <a:gd name="T20" fmla="*/ 302 w 870"/>
                  <a:gd name="T21" fmla="*/ 895 h 1121"/>
                  <a:gd name="T22" fmla="*/ 317 w 870"/>
                  <a:gd name="T23" fmla="*/ 923 h 1121"/>
                  <a:gd name="T24" fmla="*/ 336 w 870"/>
                  <a:gd name="T25" fmla="*/ 947 h 1121"/>
                  <a:gd name="T26" fmla="*/ 360 w 870"/>
                  <a:gd name="T27" fmla="*/ 966 h 1121"/>
                  <a:gd name="T28" fmla="*/ 388 w 870"/>
                  <a:gd name="T29" fmla="*/ 981 h 1121"/>
                  <a:gd name="T30" fmla="*/ 418 w 870"/>
                  <a:gd name="T31" fmla="*/ 990 h 1121"/>
                  <a:gd name="T32" fmla="*/ 451 w 870"/>
                  <a:gd name="T33" fmla="*/ 994 h 1121"/>
                  <a:gd name="T34" fmla="*/ 483 w 870"/>
                  <a:gd name="T35" fmla="*/ 990 h 1121"/>
                  <a:gd name="T36" fmla="*/ 513 w 870"/>
                  <a:gd name="T37" fmla="*/ 981 h 1121"/>
                  <a:gd name="T38" fmla="*/ 541 w 870"/>
                  <a:gd name="T39" fmla="*/ 966 h 1121"/>
                  <a:gd name="T40" fmla="*/ 565 w 870"/>
                  <a:gd name="T41" fmla="*/ 947 h 1121"/>
                  <a:gd name="T42" fmla="*/ 584 w 870"/>
                  <a:gd name="T43" fmla="*/ 923 h 1121"/>
                  <a:gd name="T44" fmla="*/ 599 w 870"/>
                  <a:gd name="T45" fmla="*/ 895 h 1121"/>
                  <a:gd name="T46" fmla="*/ 608 w 870"/>
                  <a:gd name="T47" fmla="*/ 864 h 1121"/>
                  <a:gd name="T48" fmla="*/ 612 w 870"/>
                  <a:gd name="T49" fmla="*/ 832 h 1121"/>
                  <a:gd name="T50" fmla="*/ 608 w 870"/>
                  <a:gd name="T51" fmla="*/ 800 h 1121"/>
                  <a:gd name="T52" fmla="*/ 599 w 870"/>
                  <a:gd name="T53" fmla="*/ 769 h 1121"/>
                  <a:gd name="T54" fmla="*/ 584 w 870"/>
                  <a:gd name="T55" fmla="*/ 742 h 1121"/>
                  <a:gd name="T56" fmla="*/ 565 w 870"/>
                  <a:gd name="T57" fmla="*/ 718 h 1121"/>
                  <a:gd name="T58" fmla="*/ 541 w 870"/>
                  <a:gd name="T59" fmla="*/ 699 h 1121"/>
                  <a:gd name="T60" fmla="*/ 513 w 870"/>
                  <a:gd name="T61" fmla="*/ 684 h 1121"/>
                  <a:gd name="T62" fmla="*/ 483 w 870"/>
                  <a:gd name="T63" fmla="*/ 675 h 1121"/>
                  <a:gd name="T64" fmla="*/ 451 w 870"/>
                  <a:gd name="T65" fmla="*/ 671 h 1121"/>
                  <a:gd name="T66" fmla="*/ 211 w 870"/>
                  <a:gd name="T67" fmla="*/ 0 h 1121"/>
                  <a:gd name="T68" fmla="*/ 794 w 870"/>
                  <a:gd name="T69" fmla="*/ 29 h 1121"/>
                  <a:gd name="T70" fmla="*/ 816 w 870"/>
                  <a:gd name="T71" fmla="*/ 33 h 1121"/>
                  <a:gd name="T72" fmla="*/ 835 w 870"/>
                  <a:gd name="T73" fmla="*/ 42 h 1121"/>
                  <a:gd name="T74" fmla="*/ 851 w 870"/>
                  <a:gd name="T75" fmla="*/ 56 h 1121"/>
                  <a:gd name="T76" fmla="*/ 862 w 870"/>
                  <a:gd name="T77" fmla="*/ 73 h 1121"/>
                  <a:gd name="T78" fmla="*/ 869 w 870"/>
                  <a:gd name="T79" fmla="*/ 93 h 1121"/>
                  <a:gd name="T80" fmla="*/ 870 w 870"/>
                  <a:gd name="T81" fmla="*/ 115 h 1121"/>
                  <a:gd name="T82" fmla="*/ 799 w 870"/>
                  <a:gd name="T83" fmla="*/ 1042 h 1121"/>
                  <a:gd name="T84" fmla="*/ 794 w 870"/>
                  <a:gd name="T85" fmla="*/ 1064 h 1121"/>
                  <a:gd name="T86" fmla="*/ 784 w 870"/>
                  <a:gd name="T87" fmla="*/ 1083 h 1121"/>
                  <a:gd name="T88" fmla="*/ 770 w 870"/>
                  <a:gd name="T89" fmla="*/ 1099 h 1121"/>
                  <a:gd name="T90" fmla="*/ 753 w 870"/>
                  <a:gd name="T91" fmla="*/ 1111 h 1121"/>
                  <a:gd name="T92" fmla="*/ 732 w 870"/>
                  <a:gd name="T93" fmla="*/ 1119 h 1121"/>
                  <a:gd name="T94" fmla="*/ 711 w 870"/>
                  <a:gd name="T95" fmla="*/ 1121 h 1121"/>
                  <a:gd name="T96" fmla="*/ 64 w 870"/>
                  <a:gd name="T97" fmla="*/ 1121 h 1121"/>
                  <a:gd name="T98" fmla="*/ 44 w 870"/>
                  <a:gd name="T99" fmla="*/ 1118 h 1121"/>
                  <a:gd name="T100" fmla="*/ 25 w 870"/>
                  <a:gd name="T101" fmla="*/ 1109 h 1121"/>
                  <a:gd name="T102" fmla="*/ 13 w 870"/>
                  <a:gd name="T103" fmla="*/ 1096 h 1121"/>
                  <a:gd name="T104" fmla="*/ 3 w 870"/>
                  <a:gd name="T105" fmla="*/ 1079 h 1121"/>
                  <a:gd name="T106" fmla="*/ 0 w 870"/>
                  <a:gd name="T107" fmla="*/ 1059 h 1121"/>
                  <a:gd name="T108" fmla="*/ 2 w 870"/>
                  <a:gd name="T109" fmla="*/ 1039 h 1121"/>
                  <a:gd name="T110" fmla="*/ 109 w 870"/>
                  <a:gd name="T111" fmla="*/ 76 h 1121"/>
                  <a:gd name="T112" fmla="*/ 117 w 870"/>
                  <a:gd name="T113" fmla="*/ 55 h 1121"/>
                  <a:gd name="T114" fmla="*/ 130 w 870"/>
                  <a:gd name="T115" fmla="*/ 37 h 1121"/>
                  <a:gd name="T116" fmla="*/ 147 w 870"/>
                  <a:gd name="T117" fmla="*/ 21 h 1121"/>
                  <a:gd name="T118" fmla="*/ 166 w 870"/>
                  <a:gd name="T119" fmla="*/ 9 h 1121"/>
                  <a:gd name="T120" fmla="*/ 188 w 870"/>
                  <a:gd name="T121" fmla="*/ 2 h 1121"/>
                  <a:gd name="T122" fmla="*/ 211 w 870"/>
                  <a:gd name="T123" fmla="*/ 0 h 1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0" h="1121">
                    <a:moveTo>
                      <a:pt x="451" y="671"/>
                    </a:moveTo>
                    <a:lnTo>
                      <a:pt x="418" y="675"/>
                    </a:lnTo>
                    <a:lnTo>
                      <a:pt x="388" y="684"/>
                    </a:lnTo>
                    <a:lnTo>
                      <a:pt x="360" y="699"/>
                    </a:lnTo>
                    <a:lnTo>
                      <a:pt x="336" y="718"/>
                    </a:lnTo>
                    <a:lnTo>
                      <a:pt x="317" y="742"/>
                    </a:lnTo>
                    <a:lnTo>
                      <a:pt x="302" y="769"/>
                    </a:lnTo>
                    <a:lnTo>
                      <a:pt x="293" y="800"/>
                    </a:lnTo>
                    <a:lnTo>
                      <a:pt x="289" y="832"/>
                    </a:lnTo>
                    <a:lnTo>
                      <a:pt x="293" y="864"/>
                    </a:lnTo>
                    <a:lnTo>
                      <a:pt x="302" y="895"/>
                    </a:lnTo>
                    <a:lnTo>
                      <a:pt x="317" y="923"/>
                    </a:lnTo>
                    <a:lnTo>
                      <a:pt x="336" y="947"/>
                    </a:lnTo>
                    <a:lnTo>
                      <a:pt x="360" y="966"/>
                    </a:lnTo>
                    <a:lnTo>
                      <a:pt x="388" y="981"/>
                    </a:lnTo>
                    <a:lnTo>
                      <a:pt x="418" y="990"/>
                    </a:lnTo>
                    <a:lnTo>
                      <a:pt x="451" y="994"/>
                    </a:lnTo>
                    <a:lnTo>
                      <a:pt x="483" y="990"/>
                    </a:lnTo>
                    <a:lnTo>
                      <a:pt x="513" y="981"/>
                    </a:lnTo>
                    <a:lnTo>
                      <a:pt x="541" y="966"/>
                    </a:lnTo>
                    <a:lnTo>
                      <a:pt x="565" y="947"/>
                    </a:lnTo>
                    <a:lnTo>
                      <a:pt x="584" y="923"/>
                    </a:lnTo>
                    <a:lnTo>
                      <a:pt x="599" y="895"/>
                    </a:lnTo>
                    <a:lnTo>
                      <a:pt x="608" y="864"/>
                    </a:lnTo>
                    <a:lnTo>
                      <a:pt x="612" y="832"/>
                    </a:lnTo>
                    <a:lnTo>
                      <a:pt x="608" y="800"/>
                    </a:lnTo>
                    <a:lnTo>
                      <a:pt x="599" y="769"/>
                    </a:lnTo>
                    <a:lnTo>
                      <a:pt x="584" y="742"/>
                    </a:lnTo>
                    <a:lnTo>
                      <a:pt x="565" y="718"/>
                    </a:lnTo>
                    <a:lnTo>
                      <a:pt x="541" y="699"/>
                    </a:lnTo>
                    <a:lnTo>
                      <a:pt x="513" y="684"/>
                    </a:lnTo>
                    <a:lnTo>
                      <a:pt x="483" y="675"/>
                    </a:lnTo>
                    <a:lnTo>
                      <a:pt x="451" y="671"/>
                    </a:lnTo>
                    <a:close/>
                    <a:moveTo>
                      <a:pt x="211" y="0"/>
                    </a:moveTo>
                    <a:lnTo>
                      <a:pt x="794" y="29"/>
                    </a:lnTo>
                    <a:lnTo>
                      <a:pt x="816" y="33"/>
                    </a:lnTo>
                    <a:lnTo>
                      <a:pt x="835" y="42"/>
                    </a:lnTo>
                    <a:lnTo>
                      <a:pt x="851" y="56"/>
                    </a:lnTo>
                    <a:lnTo>
                      <a:pt x="862" y="73"/>
                    </a:lnTo>
                    <a:lnTo>
                      <a:pt x="869" y="93"/>
                    </a:lnTo>
                    <a:lnTo>
                      <a:pt x="870" y="115"/>
                    </a:lnTo>
                    <a:lnTo>
                      <a:pt x="799" y="1042"/>
                    </a:lnTo>
                    <a:lnTo>
                      <a:pt x="794" y="1064"/>
                    </a:lnTo>
                    <a:lnTo>
                      <a:pt x="784" y="1083"/>
                    </a:lnTo>
                    <a:lnTo>
                      <a:pt x="770" y="1099"/>
                    </a:lnTo>
                    <a:lnTo>
                      <a:pt x="753" y="1111"/>
                    </a:lnTo>
                    <a:lnTo>
                      <a:pt x="732" y="1119"/>
                    </a:lnTo>
                    <a:lnTo>
                      <a:pt x="711" y="1121"/>
                    </a:lnTo>
                    <a:lnTo>
                      <a:pt x="64" y="1121"/>
                    </a:lnTo>
                    <a:lnTo>
                      <a:pt x="44" y="1118"/>
                    </a:lnTo>
                    <a:lnTo>
                      <a:pt x="25" y="1109"/>
                    </a:lnTo>
                    <a:lnTo>
                      <a:pt x="13" y="1096"/>
                    </a:lnTo>
                    <a:lnTo>
                      <a:pt x="3" y="1079"/>
                    </a:lnTo>
                    <a:lnTo>
                      <a:pt x="0" y="1059"/>
                    </a:lnTo>
                    <a:lnTo>
                      <a:pt x="2" y="1039"/>
                    </a:lnTo>
                    <a:lnTo>
                      <a:pt x="109" y="76"/>
                    </a:lnTo>
                    <a:lnTo>
                      <a:pt x="117" y="55"/>
                    </a:lnTo>
                    <a:lnTo>
                      <a:pt x="130" y="37"/>
                    </a:lnTo>
                    <a:lnTo>
                      <a:pt x="147" y="21"/>
                    </a:lnTo>
                    <a:lnTo>
                      <a:pt x="166" y="9"/>
                    </a:lnTo>
                    <a:lnTo>
                      <a:pt x="188" y="2"/>
                    </a:lnTo>
                    <a:lnTo>
                      <a:pt x="2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209188"/>
              </p:ext>
            </p:extLst>
          </p:nvPr>
        </p:nvGraphicFramePr>
        <p:xfrm>
          <a:off x="6780212" y="2206341"/>
          <a:ext cx="4495799" cy="362277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495799"/>
              </a:tblGrid>
              <a:tr h="74946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This is a Text Placeholder</a:t>
                      </a:r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 anchor="ctr"/>
                </a:tc>
              </a:tr>
              <a:tr h="2873304"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Use this space to describe your topic. You can use a simple text or even an icon.</a:t>
                      </a:r>
                    </a:p>
                    <a:p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2608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Six Steps Callout Diagram for PowerPoint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103312" y="1502626"/>
            <a:ext cx="4191000" cy="4812106"/>
            <a:chOff x="1579140" y="1747427"/>
            <a:chExt cx="3810000" cy="437464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27412" y="4267200"/>
              <a:ext cx="1961728" cy="1854869"/>
            </a:xfrm>
            <a:custGeom>
              <a:avLst/>
              <a:gdLst>
                <a:gd name="T0" fmla="*/ 816 w 1039"/>
                <a:gd name="T1" fmla="*/ 0 h 982"/>
                <a:gd name="T2" fmla="*/ 223 w 1039"/>
                <a:gd name="T3" fmla="*/ 0 h 982"/>
                <a:gd name="T4" fmla="*/ 0 w 1039"/>
                <a:gd name="T5" fmla="*/ 177 h 982"/>
                <a:gd name="T6" fmla="*/ 0 w 1039"/>
                <a:gd name="T7" fmla="*/ 459 h 982"/>
                <a:gd name="T8" fmla="*/ 0 w 1039"/>
                <a:gd name="T9" fmla="*/ 500 h 982"/>
                <a:gd name="T10" fmla="*/ 0 w 1039"/>
                <a:gd name="T11" fmla="*/ 650 h 982"/>
                <a:gd name="T12" fmla="*/ 0 w 1039"/>
                <a:gd name="T13" fmla="*/ 982 h 982"/>
                <a:gd name="T14" fmla="*/ 212 w 1039"/>
                <a:gd name="T15" fmla="*/ 828 h 982"/>
                <a:gd name="T16" fmla="*/ 211 w 1039"/>
                <a:gd name="T17" fmla="*/ 827 h 982"/>
                <a:gd name="T18" fmla="*/ 223 w 1039"/>
                <a:gd name="T19" fmla="*/ 828 h 982"/>
                <a:gd name="T20" fmla="*/ 816 w 1039"/>
                <a:gd name="T21" fmla="*/ 828 h 982"/>
                <a:gd name="T22" fmla="*/ 1039 w 1039"/>
                <a:gd name="T23" fmla="*/ 650 h 982"/>
                <a:gd name="T24" fmla="*/ 1039 w 1039"/>
                <a:gd name="T25" fmla="*/ 177 h 982"/>
                <a:gd name="T26" fmla="*/ 816 w 1039"/>
                <a:gd name="T27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9" h="982">
                  <a:moveTo>
                    <a:pt x="816" y="0"/>
                  </a:moveTo>
                  <a:cubicBezTo>
                    <a:pt x="223" y="0"/>
                    <a:pt x="223" y="0"/>
                    <a:pt x="223" y="0"/>
                  </a:cubicBezTo>
                  <a:cubicBezTo>
                    <a:pt x="100" y="0"/>
                    <a:pt x="0" y="79"/>
                    <a:pt x="0" y="177"/>
                  </a:cubicBezTo>
                  <a:cubicBezTo>
                    <a:pt x="0" y="459"/>
                    <a:pt x="0" y="459"/>
                    <a:pt x="0" y="459"/>
                  </a:cubicBezTo>
                  <a:cubicBezTo>
                    <a:pt x="0" y="500"/>
                    <a:pt x="0" y="500"/>
                    <a:pt x="0" y="50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0" y="982"/>
                    <a:pt x="0" y="982"/>
                    <a:pt x="0" y="982"/>
                  </a:cubicBezTo>
                  <a:cubicBezTo>
                    <a:pt x="63" y="850"/>
                    <a:pt x="212" y="828"/>
                    <a:pt x="212" y="828"/>
                  </a:cubicBezTo>
                  <a:cubicBezTo>
                    <a:pt x="211" y="827"/>
                    <a:pt x="211" y="827"/>
                    <a:pt x="211" y="827"/>
                  </a:cubicBezTo>
                  <a:cubicBezTo>
                    <a:pt x="215" y="828"/>
                    <a:pt x="219" y="828"/>
                    <a:pt x="223" y="828"/>
                  </a:cubicBezTo>
                  <a:cubicBezTo>
                    <a:pt x="816" y="828"/>
                    <a:pt x="816" y="828"/>
                    <a:pt x="816" y="828"/>
                  </a:cubicBezTo>
                  <a:cubicBezTo>
                    <a:pt x="939" y="828"/>
                    <a:pt x="1039" y="748"/>
                    <a:pt x="1039" y="650"/>
                  </a:cubicBezTo>
                  <a:cubicBezTo>
                    <a:pt x="1039" y="177"/>
                    <a:pt x="1039" y="177"/>
                    <a:pt x="1039" y="177"/>
                  </a:cubicBezTo>
                  <a:cubicBezTo>
                    <a:pt x="1039" y="79"/>
                    <a:pt x="939" y="0"/>
                    <a:pt x="816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431370" y="2929478"/>
              <a:ext cx="1493393" cy="1468328"/>
            </a:xfrm>
            <a:custGeom>
              <a:avLst/>
              <a:gdLst>
                <a:gd name="T0" fmla="*/ 621 w 791"/>
                <a:gd name="T1" fmla="*/ 0 h 778"/>
                <a:gd name="T2" fmla="*/ 170 w 791"/>
                <a:gd name="T3" fmla="*/ 0 h 778"/>
                <a:gd name="T4" fmla="*/ 0 w 791"/>
                <a:gd name="T5" fmla="*/ 141 h 778"/>
                <a:gd name="T6" fmla="*/ 0 w 791"/>
                <a:gd name="T7" fmla="*/ 364 h 778"/>
                <a:gd name="T8" fmla="*/ 0 w 791"/>
                <a:gd name="T9" fmla="*/ 396 h 778"/>
                <a:gd name="T10" fmla="*/ 0 w 791"/>
                <a:gd name="T11" fmla="*/ 515 h 778"/>
                <a:gd name="T12" fmla="*/ 0 w 791"/>
                <a:gd name="T13" fmla="*/ 778 h 778"/>
                <a:gd name="T14" fmla="*/ 161 w 791"/>
                <a:gd name="T15" fmla="*/ 656 h 778"/>
                <a:gd name="T16" fmla="*/ 161 w 791"/>
                <a:gd name="T17" fmla="*/ 655 h 778"/>
                <a:gd name="T18" fmla="*/ 170 w 791"/>
                <a:gd name="T19" fmla="*/ 656 h 778"/>
                <a:gd name="T20" fmla="*/ 621 w 791"/>
                <a:gd name="T21" fmla="*/ 656 h 778"/>
                <a:gd name="T22" fmla="*/ 791 w 791"/>
                <a:gd name="T23" fmla="*/ 515 h 778"/>
                <a:gd name="T24" fmla="*/ 791 w 791"/>
                <a:gd name="T25" fmla="*/ 141 h 778"/>
                <a:gd name="T26" fmla="*/ 621 w 791"/>
                <a:gd name="T2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1" h="778">
                  <a:moveTo>
                    <a:pt x="62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76" y="0"/>
                    <a:pt x="0" y="63"/>
                    <a:pt x="0" y="141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515"/>
                    <a:pt x="0" y="515"/>
                    <a:pt x="0" y="515"/>
                  </a:cubicBezTo>
                  <a:cubicBezTo>
                    <a:pt x="0" y="778"/>
                    <a:pt x="0" y="778"/>
                    <a:pt x="0" y="778"/>
                  </a:cubicBezTo>
                  <a:cubicBezTo>
                    <a:pt x="48" y="674"/>
                    <a:pt x="161" y="656"/>
                    <a:pt x="161" y="656"/>
                  </a:cubicBezTo>
                  <a:cubicBezTo>
                    <a:pt x="161" y="655"/>
                    <a:pt x="161" y="655"/>
                    <a:pt x="161" y="655"/>
                  </a:cubicBezTo>
                  <a:cubicBezTo>
                    <a:pt x="164" y="656"/>
                    <a:pt x="167" y="656"/>
                    <a:pt x="170" y="656"/>
                  </a:cubicBezTo>
                  <a:cubicBezTo>
                    <a:pt x="621" y="656"/>
                    <a:pt x="621" y="656"/>
                    <a:pt x="621" y="656"/>
                  </a:cubicBezTo>
                  <a:cubicBezTo>
                    <a:pt x="715" y="656"/>
                    <a:pt x="791" y="593"/>
                    <a:pt x="791" y="515"/>
                  </a:cubicBezTo>
                  <a:cubicBezTo>
                    <a:pt x="791" y="141"/>
                    <a:pt x="791" y="141"/>
                    <a:pt x="791" y="141"/>
                  </a:cubicBezTo>
                  <a:cubicBezTo>
                    <a:pt x="791" y="63"/>
                    <a:pt x="715" y="0"/>
                    <a:pt x="62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854863" y="2929478"/>
              <a:ext cx="1490755" cy="1468328"/>
            </a:xfrm>
            <a:custGeom>
              <a:avLst/>
              <a:gdLst>
                <a:gd name="T0" fmla="*/ 170 w 790"/>
                <a:gd name="T1" fmla="*/ 0 h 778"/>
                <a:gd name="T2" fmla="*/ 621 w 790"/>
                <a:gd name="T3" fmla="*/ 0 h 778"/>
                <a:gd name="T4" fmla="*/ 790 w 790"/>
                <a:gd name="T5" fmla="*/ 141 h 778"/>
                <a:gd name="T6" fmla="*/ 790 w 790"/>
                <a:gd name="T7" fmla="*/ 364 h 778"/>
                <a:gd name="T8" fmla="*/ 790 w 790"/>
                <a:gd name="T9" fmla="*/ 396 h 778"/>
                <a:gd name="T10" fmla="*/ 790 w 790"/>
                <a:gd name="T11" fmla="*/ 515 h 778"/>
                <a:gd name="T12" fmla="*/ 790 w 790"/>
                <a:gd name="T13" fmla="*/ 778 h 778"/>
                <a:gd name="T14" fmla="*/ 630 w 790"/>
                <a:gd name="T15" fmla="*/ 656 h 778"/>
                <a:gd name="T16" fmla="*/ 630 w 790"/>
                <a:gd name="T17" fmla="*/ 655 h 778"/>
                <a:gd name="T18" fmla="*/ 621 w 790"/>
                <a:gd name="T19" fmla="*/ 656 h 778"/>
                <a:gd name="T20" fmla="*/ 170 w 790"/>
                <a:gd name="T21" fmla="*/ 656 h 778"/>
                <a:gd name="T22" fmla="*/ 0 w 790"/>
                <a:gd name="T23" fmla="*/ 515 h 778"/>
                <a:gd name="T24" fmla="*/ 0 w 790"/>
                <a:gd name="T25" fmla="*/ 141 h 778"/>
                <a:gd name="T26" fmla="*/ 170 w 790"/>
                <a:gd name="T2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0" h="778">
                  <a:moveTo>
                    <a:pt x="170" y="0"/>
                  </a:moveTo>
                  <a:cubicBezTo>
                    <a:pt x="621" y="0"/>
                    <a:pt x="621" y="0"/>
                    <a:pt x="621" y="0"/>
                  </a:cubicBezTo>
                  <a:cubicBezTo>
                    <a:pt x="715" y="0"/>
                    <a:pt x="790" y="63"/>
                    <a:pt x="790" y="141"/>
                  </a:cubicBezTo>
                  <a:cubicBezTo>
                    <a:pt x="790" y="364"/>
                    <a:pt x="790" y="364"/>
                    <a:pt x="790" y="364"/>
                  </a:cubicBezTo>
                  <a:cubicBezTo>
                    <a:pt x="790" y="396"/>
                    <a:pt x="790" y="396"/>
                    <a:pt x="790" y="396"/>
                  </a:cubicBezTo>
                  <a:cubicBezTo>
                    <a:pt x="790" y="515"/>
                    <a:pt x="790" y="515"/>
                    <a:pt x="790" y="515"/>
                  </a:cubicBezTo>
                  <a:cubicBezTo>
                    <a:pt x="790" y="778"/>
                    <a:pt x="790" y="778"/>
                    <a:pt x="790" y="778"/>
                  </a:cubicBezTo>
                  <a:cubicBezTo>
                    <a:pt x="743" y="674"/>
                    <a:pt x="630" y="656"/>
                    <a:pt x="630" y="656"/>
                  </a:cubicBezTo>
                  <a:cubicBezTo>
                    <a:pt x="630" y="655"/>
                    <a:pt x="630" y="655"/>
                    <a:pt x="630" y="655"/>
                  </a:cubicBezTo>
                  <a:cubicBezTo>
                    <a:pt x="627" y="656"/>
                    <a:pt x="624" y="656"/>
                    <a:pt x="621" y="656"/>
                  </a:cubicBezTo>
                  <a:cubicBezTo>
                    <a:pt x="170" y="656"/>
                    <a:pt x="170" y="656"/>
                    <a:pt x="170" y="656"/>
                  </a:cubicBezTo>
                  <a:cubicBezTo>
                    <a:pt x="76" y="656"/>
                    <a:pt x="0" y="593"/>
                    <a:pt x="0" y="51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63"/>
                    <a:pt x="76" y="0"/>
                    <a:pt x="170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435327" y="1747427"/>
              <a:ext cx="1179411" cy="1254610"/>
            </a:xfrm>
            <a:custGeom>
              <a:avLst/>
              <a:gdLst>
                <a:gd name="T0" fmla="*/ 491 w 625"/>
                <a:gd name="T1" fmla="*/ 0 h 665"/>
                <a:gd name="T2" fmla="*/ 134 w 625"/>
                <a:gd name="T3" fmla="*/ 0 h 665"/>
                <a:gd name="T4" fmla="*/ 0 w 625"/>
                <a:gd name="T5" fmla="*/ 120 h 665"/>
                <a:gd name="T6" fmla="*/ 0 w 625"/>
                <a:gd name="T7" fmla="*/ 311 h 665"/>
                <a:gd name="T8" fmla="*/ 0 w 625"/>
                <a:gd name="T9" fmla="*/ 338 h 665"/>
                <a:gd name="T10" fmla="*/ 0 w 625"/>
                <a:gd name="T11" fmla="*/ 440 h 665"/>
                <a:gd name="T12" fmla="*/ 0 w 625"/>
                <a:gd name="T13" fmla="*/ 665 h 665"/>
                <a:gd name="T14" fmla="*/ 127 w 625"/>
                <a:gd name="T15" fmla="*/ 560 h 665"/>
                <a:gd name="T16" fmla="*/ 127 w 625"/>
                <a:gd name="T17" fmla="*/ 560 h 665"/>
                <a:gd name="T18" fmla="*/ 134 w 625"/>
                <a:gd name="T19" fmla="*/ 560 h 665"/>
                <a:gd name="T20" fmla="*/ 491 w 625"/>
                <a:gd name="T21" fmla="*/ 560 h 665"/>
                <a:gd name="T22" fmla="*/ 625 w 625"/>
                <a:gd name="T23" fmla="*/ 440 h 665"/>
                <a:gd name="T24" fmla="*/ 625 w 625"/>
                <a:gd name="T25" fmla="*/ 120 h 665"/>
                <a:gd name="T26" fmla="*/ 491 w 625"/>
                <a:gd name="T2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5" h="665">
                  <a:moveTo>
                    <a:pt x="491" y="0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60" y="0"/>
                    <a:pt x="0" y="54"/>
                    <a:pt x="0" y="12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0" y="665"/>
                    <a:pt x="0" y="665"/>
                    <a:pt x="0" y="665"/>
                  </a:cubicBezTo>
                  <a:cubicBezTo>
                    <a:pt x="38" y="575"/>
                    <a:pt x="127" y="560"/>
                    <a:pt x="127" y="560"/>
                  </a:cubicBezTo>
                  <a:cubicBezTo>
                    <a:pt x="127" y="560"/>
                    <a:pt x="127" y="560"/>
                    <a:pt x="127" y="560"/>
                  </a:cubicBezTo>
                  <a:cubicBezTo>
                    <a:pt x="129" y="560"/>
                    <a:pt x="132" y="560"/>
                    <a:pt x="134" y="560"/>
                  </a:cubicBezTo>
                  <a:cubicBezTo>
                    <a:pt x="491" y="560"/>
                    <a:pt x="491" y="560"/>
                    <a:pt x="491" y="560"/>
                  </a:cubicBezTo>
                  <a:cubicBezTo>
                    <a:pt x="565" y="560"/>
                    <a:pt x="625" y="506"/>
                    <a:pt x="625" y="440"/>
                  </a:cubicBezTo>
                  <a:cubicBezTo>
                    <a:pt x="625" y="120"/>
                    <a:pt x="625" y="120"/>
                    <a:pt x="625" y="120"/>
                  </a:cubicBezTo>
                  <a:cubicBezTo>
                    <a:pt x="625" y="54"/>
                    <a:pt x="565" y="0"/>
                    <a:pt x="49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426100" y="1911015"/>
              <a:ext cx="919519" cy="1091022"/>
            </a:xfrm>
            <a:custGeom>
              <a:avLst/>
              <a:gdLst>
                <a:gd name="T0" fmla="*/ 105 w 487"/>
                <a:gd name="T1" fmla="*/ 0 h 578"/>
                <a:gd name="T2" fmla="*/ 383 w 487"/>
                <a:gd name="T3" fmla="*/ 0 h 578"/>
                <a:gd name="T4" fmla="*/ 487 w 487"/>
                <a:gd name="T5" fmla="*/ 104 h 578"/>
                <a:gd name="T6" fmla="*/ 487 w 487"/>
                <a:gd name="T7" fmla="*/ 270 h 578"/>
                <a:gd name="T8" fmla="*/ 487 w 487"/>
                <a:gd name="T9" fmla="*/ 294 h 578"/>
                <a:gd name="T10" fmla="*/ 487 w 487"/>
                <a:gd name="T11" fmla="*/ 383 h 578"/>
                <a:gd name="T12" fmla="*/ 487 w 487"/>
                <a:gd name="T13" fmla="*/ 578 h 578"/>
                <a:gd name="T14" fmla="*/ 388 w 487"/>
                <a:gd name="T15" fmla="*/ 487 h 578"/>
                <a:gd name="T16" fmla="*/ 388 w 487"/>
                <a:gd name="T17" fmla="*/ 487 h 578"/>
                <a:gd name="T18" fmla="*/ 383 w 487"/>
                <a:gd name="T19" fmla="*/ 487 h 578"/>
                <a:gd name="T20" fmla="*/ 105 w 487"/>
                <a:gd name="T21" fmla="*/ 487 h 578"/>
                <a:gd name="T22" fmla="*/ 0 w 487"/>
                <a:gd name="T23" fmla="*/ 383 h 578"/>
                <a:gd name="T24" fmla="*/ 0 w 487"/>
                <a:gd name="T25" fmla="*/ 104 h 578"/>
                <a:gd name="T26" fmla="*/ 105 w 487"/>
                <a:gd name="T27" fmla="*/ 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7" h="578">
                  <a:moveTo>
                    <a:pt x="105" y="0"/>
                  </a:moveTo>
                  <a:cubicBezTo>
                    <a:pt x="383" y="0"/>
                    <a:pt x="383" y="0"/>
                    <a:pt x="383" y="0"/>
                  </a:cubicBezTo>
                  <a:cubicBezTo>
                    <a:pt x="440" y="0"/>
                    <a:pt x="487" y="47"/>
                    <a:pt x="487" y="104"/>
                  </a:cubicBezTo>
                  <a:cubicBezTo>
                    <a:pt x="487" y="270"/>
                    <a:pt x="487" y="270"/>
                    <a:pt x="487" y="270"/>
                  </a:cubicBezTo>
                  <a:cubicBezTo>
                    <a:pt x="487" y="294"/>
                    <a:pt x="487" y="294"/>
                    <a:pt x="487" y="294"/>
                  </a:cubicBezTo>
                  <a:cubicBezTo>
                    <a:pt x="487" y="383"/>
                    <a:pt x="487" y="383"/>
                    <a:pt x="487" y="383"/>
                  </a:cubicBezTo>
                  <a:cubicBezTo>
                    <a:pt x="487" y="578"/>
                    <a:pt x="487" y="578"/>
                    <a:pt x="487" y="578"/>
                  </a:cubicBezTo>
                  <a:cubicBezTo>
                    <a:pt x="458" y="500"/>
                    <a:pt x="388" y="487"/>
                    <a:pt x="388" y="487"/>
                  </a:cubicBezTo>
                  <a:cubicBezTo>
                    <a:pt x="388" y="487"/>
                    <a:pt x="388" y="487"/>
                    <a:pt x="388" y="487"/>
                  </a:cubicBezTo>
                  <a:cubicBezTo>
                    <a:pt x="386" y="487"/>
                    <a:pt x="385" y="487"/>
                    <a:pt x="383" y="487"/>
                  </a:cubicBezTo>
                  <a:cubicBezTo>
                    <a:pt x="105" y="487"/>
                    <a:pt x="105" y="487"/>
                    <a:pt x="105" y="487"/>
                  </a:cubicBezTo>
                  <a:cubicBezTo>
                    <a:pt x="47" y="487"/>
                    <a:pt x="0" y="440"/>
                    <a:pt x="0" y="383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47"/>
                    <a:pt x="47" y="0"/>
                    <a:pt x="105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579140" y="4267200"/>
              <a:ext cx="1769117" cy="1579146"/>
            </a:xfrm>
            <a:custGeom>
              <a:avLst/>
              <a:gdLst>
                <a:gd name="T0" fmla="*/ 201 w 937"/>
                <a:gd name="T1" fmla="*/ 0 h 836"/>
                <a:gd name="T2" fmla="*/ 736 w 937"/>
                <a:gd name="T3" fmla="*/ 0 h 836"/>
                <a:gd name="T4" fmla="*/ 937 w 937"/>
                <a:gd name="T5" fmla="*/ 151 h 836"/>
                <a:gd name="T6" fmla="*/ 937 w 937"/>
                <a:gd name="T7" fmla="*/ 391 h 836"/>
                <a:gd name="T8" fmla="*/ 937 w 937"/>
                <a:gd name="T9" fmla="*/ 426 h 836"/>
                <a:gd name="T10" fmla="*/ 937 w 937"/>
                <a:gd name="T11" fmla="*/ 553 h 836"/>
                <a:gd name="T12" fmla="*/ 937 w 937"/>
                <a:gd name="T13" fmla="*/ 836 h 836"/>
                <a:gd name="T14" fmla="*/ 747 w 937"/>
                <a:gd name="T15" fmla="*/ 704 h 836"/>
                <a:gd name="T16" fmla="*/ 747 w 937"/>
                <a:gd name="T17" fmla="*/ 704 h 836"/>
                <a:gd name="T18" fmla="*/ 736 w 937"/>
                <a:gd name="T19" fmla="*/ 704 h 836"/>
                <a:gd name="T20" fmla="*/ 201 w 937"/>
                <a:gd name="T21" fmla="*/ 704 h 836"/>
                <a:gd name="T22" fmla="*/ 0 w 937"/>
                <a:gd name="T23" fmla="*/ 553 h 836"/>
                <a:gd name="T24" fmla="*/ 0 w 937"/>
                <a:gd name="T25" fmla="*/ 151 h 836"/>
                <a:gd name="T26" fmla="*/ 201 w 937"/>
                <a:gd name="T27" fmla="*/ 0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7" h="836">
                  <a:moveTo>
                    <a:pt x="201" y="0"/>
                  </a:moveTo>
                  <a:cubicBezTo>
                    <a:pt x="736" y="0"/>
                    <a:pt x="736" y="0"/>
                    <a:pt x="736" y="0"/>
                  </a:cubicBezTo>
                  <a:cubicBezTo>
                    <a:pt x="847" y="0"/>
                    <a:pt x="937" y="67"/>
                    <a:pt x="937" y="151"/>
                  </a:cubicBezTo>
                  <a:cubicBezTo>
                    <a:pt x="937" y="391"/>
                    <a:pt x="937" y="391"/>
                    <a:pt x="937" y="391"/>
                  </a:cubicBezTo>
                  <a:cubicBezTo>
                    <a:pt x="937" y="426"/>
                    <a:pt x="937" y="426"/>
                    <a:pt x="937" y="426"/>
                  </a:cubicBezTo>
                  <a:cubicBezTo>
                    <a:pt x="937" y="553"/>
                    <a:pt x="937" y="553"/>
                    <a:pt x="937" y="553"/>
                  </a:cubicBezTo>
                  <a:cubicBezTo>
                    <a:pt x="937" y="836"/>
                    <a:pt x="937" y="836"/>
                    <a:pt x="937" y="836"/>
                  </a:cubicBezTo>
                  <a:cubicBezTo>
                    <a:pt x="880" y="724"/>
                    <a:pt x="747" y="704"/>
                    <a:pt x="747" y="704"/>
                  </a:cubicBezTo>
                  <a:cubicBezTo>
                    <a:pt x="747" y="704"/>
                    <a:pt x="747" y="704"/>
                    <a:pt x="747" y="704"/>
                  </a:cubicBezTo>
                  <a:cubicBezTo>
                    <a:pt x="743" y="704"/>
                    <a:pt x="740" y="704"/>
                    <a:pt x="736" y="704"/>
                  </a:cubicBezTo>
                  <a:cubicBezTo>
                    <a:pt x="201" y="704"/>
                    <a:pt x="201" y="704"/>
                    <a:pt x="201" y="704"/>
                  </a:cubicBezTo>
                  <a:cubicBezTo>
                    <a:pt x="90" y="704"/>
                    <a:pt x="0" y="637"/>
                    <a:pt x="0" y="553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67"/>
                    <a:pt x="90" y="0"/>
                    <a:pt x="20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2669323" y="2103184"/>
              <a:ext cx="433073" cy="475822"/>
              <a:chOff x="2171700" y="1574800"/>
              <a:chExt cx="739776" cy="812800"/>
            </a:xfrm>
            <a:solidFill>
              <a:schemeClr val="bg1"/>
            </a:solidFill>
          </p:grpSpPr>
          <p:sp>
            <p:nvSpPr>
              <p:cNvPr id="48" name="Freeform 33"/>
              <p:cNvSpPr>
                <a:spLocks noEditPoints="1"/>
              </p:cNvSpPr>
              <p:nvPr/>
            </p:nvSpPr>
            <p:spPr bwMode="auto">
              <a:xfrm>
                <a:off x="2292350" y="1700213"/>
                <a:ext cx="498475" cy="687387"/>
              </a:xfrm>
              <a:custGeom>
                <a:avLst/>
                <a:gdLst>
                  <a:gd name="T0" fmla="*/ 813 w 2197"/>
                  <a:gd name="T1" fmla="*/ 324 h 3032"/>
                  <a:gd name="T2" fmla="*/ 519 w 2197"/>
                  <a:gd name="T3" fmla="*/ 505 h 3032"/>
                  <a:gd name="T4" fmla="*/ 329 w 2197"/>
                  <a:gd name="T5" fmla="*/ 783 h 3032"/>
                  <a:gd name="T6" fmla="*/ 281 w 2197"/>
                  <a:gd name="T7" fmla="*/ 1120 h 3032"/>
                  <a:gd name="T8" fmla="*/ 340 w 2197"/>
                  <a:gd name="T9" fmla="*/ 1390 h 3032"/>
                  <a:gd name="T10" fmla="*/ 449 w 2197"/>
                  <a:gd name="T11" fmla="*/ 1594 h 3032"/>
                  <a:gd name="T12" fmla="*/ 575 w 2197"/>
                  <a:gd name="T13" fmla="*/ 1783 h 3032"/>
                  <a:gd name="T14" fmla="*/ 653 w 2197"/>
                  <a:gd name="T15" fmla="*/ 1996 h 3032"/>
                  <a:gd name="T16" fmla="*/ 700 w 2197"/>
                  <a:gd name="T17" fmla="*/ 2142 h 3032"/>
                  <a:gd name="T18" fmla="*/ 1457 w 2197"/>
                  <a:gd name="T19" fmla="*/ 2178 h 3032"/>
                  <a:gd name="T20" fmla="*/ 1539 w 2197"/>
                  <a:gd name="T21" fmla="*/ 2071 h 3032"/>
                  <a:gd name="T22" fmla="*/ 1581 w 2197"/>
                  <a:gd name="T23" fmla="*/ 1864 h 3032"/>
                  <a:gd name="T24" fmla="*/ 1700 w 2197"/>
                  <a:gd name="T25" fmla="*/ 1666 h 3032"/>
                  <a:gd name="T26" fmla="*/ 1817 w 2197"/>
                  <a:gd name="T27" fmla="*/ 1478 h 3032"/>
                  <a:gd name="T28" fmla="*/ 1902 w 2197"/>
                  <a:gd name="T29" fmla="*/ 1238 h 3032"/>
                  <a:gd name="T30" fmla="*/ 1907 w 2197"/>
                  <a:gd name="T31" fmla="*/ 915 h 3032"/>
                  <a:gd name="T32" fmla="*/ 1769 w 2197"/>
                  <a:gd name="T33" fmla="*/ 606 h 3032"/>
                  <a:gd name="T34" fmla="*/ 1513 w 2197"/>
                  <a:gd name="T35" fmla="*/ 382 h 3032"/>
                  <a:gd name="T36" fmla="*/ 1174 w 2197"/>
                  <a:gd name="T37" fmla="*/ 279 h 3032"/>
                  <a:gd name="T38" fmla="*/ 1362 w 2197"/>
                  <a:gd name="T39" fmla="*/ 32 h 3032"/>
                  <a:gd name="T40" fmla="*/ 1747 w 2197"/>
                  <a:gd name="T41" fmla="*/ 204 h 3032"/>
                  <a:gd name="T42" fmla="*/ 2033 w 2197"/>
                  <a:gd name="T43" fmla="*/ 499 h 3032"/>
                  <a:gd name="T44" fmla="*/ 2182 w 2197"/>
                  <a:gd name="T45" fmla="*/ 883 h 3032"/>
                  <a:gd name="T46" fmla="*/ 2180 w 2197"/>
                  <a:gd name="T47" fmla="*/ 1263 h 3032"/>
                  <a:gd name="T48" fmla="*/ 2095 w 2197"/>
                  <a:gd name="T49" fmla="*/ 1542 h 3032"/>
                  <a:gd name="T50" fmla="*/ 1977 w 2197"/>
                  <a:gd name="T51" fmla="*/ 1752 h 3032"/>
                  <a:gd name="T52" fmla="*/ 1857 w 2197"/>
                  <a:gd name="T53" fmla="*/ 1933 h 3032"/>
                  <a:gd name="T54" fmla="*/ 1816 w 2197"/>
                  <a:gd name="T55" fmla="*/ 2095 h 3032"/>
                  <a:gd name="T56" fmla="*/ 1702 w 2197"/>
                  <a:gd name="T57" fmla="*/ 2328 h 3032"/>
                  <a:gd name="T58" fmla="*/ 1611 w 2197"/>
                  <a:gd name="T59" fmla="*/ 2485 h 3032"/>
                  <a:gd name="T60" fmla="*/ 1603 w 2197"/>
                  <a:gd name="T61" fmla="*/ 2631 h 3032"/>
                  <a:gd name="T62" fmla="*/ 1599 w 2197"/>
                  <a:gd name="T63" fmla="*/ 2699 h 3032"/>
                  <a:gd name="T64" fmla="*/ 1566 w 2197"/>
                  <a:gd name="T65" fmla="*/ 2789 h 3032"/>
                  <a:gd name="T66" fmla="*/ 1452 w 2197"/>
                  <a:gd name="T67" fmla="*/ 2888 h 3032"/>
                  <a:gd name="T68" fmla="*/ 1283 w 2197"/>
                  <a:gd name="T69" fmla="*/ 3010 h 3032"/>
                  <a:gd name="T70" fmla="*/ 965 w 2197"/>
                  <a:gd name="T71" fmla="*/ 3030 h 3032"/>
                  <a:gd name="T72" fmla="*/ 825 w 2197"/>
                  <a:gd name="T73" fmla="*/ 2922 h 3032"/>
                  <a:gd name="T74" fmla="*/ 657 w 2197"/>
                  <a:gd name="T75" fmla="*/ 2823 h 3032"/>
                  <a:gd name="T76" fmla="*/ 602 w 2197"/>
                  <a:gd name="T77" fmla="*/ 2718 h 3032"/>
                  <a:gd name="T78" fmla="*/ 597 w 2197"/>
                  <a:gd name="T79" fmla="*/ 2671 h 3032"/>
                  <a:gd name="T80" fmla="*/ 590 w 2197"/>
                  <a:gd name="T81" fmla="*/ 2546 h 3032"/>
                  <a:gd name="T82" fmla="*/ 582 w 2197"/>
                  <a:gd name="T83" fmla="*/ 2406 h 3032"/>
                  <a:gd name="T84" fmla="*/ 408 w 2197"/>
                  <a:gd name="T85" fmla="*/ 2193 h 3032"/>
                  <a:gd name="T86" fmla="*/ 368 w 2197"/>
                  <a:gd name="T87" fmla="*/ 1991 h 3032"/>
                  <a:gd name="T88" fmla="*/ 268 w 2197"/>
                  <a:gd name="T89" fmla="*/ 1821 h 3032"/>
                  <a:gd name="T90" fmla="*/ 149 w 2197"/>
                  <a:gd name="T91" fmla="*/ 1633 h 3032"/>
                  <a:gd name="T92" fmla="*/ 45 w 2197"/>
                  <a:gd name="T93" fmla="*/ 1384 h 3032"/>
                  <a:gd name="T94" fmla="*/ 0 w 2197"/>
                  <a:gd name="T95" fmla="*/ 1054 h 3032"/>
                  <a:gd name="T96" fmla="*/ 87 w 2197"/>
                  <a:gd name="T97" fmla="*/ 644 h 3032"/>
                  <a:gd name="T98" fmla="*/ 323 w 2197"/>
                  <a:gd name="T99" fmla="*/ 310 h 3032"/>
                  <a:gd name="T100" fmla="*/ 672 w 2197"/>
                  <a:gd name="T101" fmla="*/ 83 h 3032"/>
                  <a:gd name="T102" fmla="*/ 1099 w 2197"/>
                  <a:gd name="T103" fmla="*/ 0 h 3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97" h="3032">
                    <a:moveTo>
                      <a:pt x="1099" y="276"/>
                    </a:moveTo>
                    <a:lnTo>
                      <a:pt x="1024" y="279"/>
                    </a:lnTo>
                    <a:lnTo>
                      <a:pt x="951" y="288"/>
                    </a:lnTo>
                    <a:lnTo>
                      <a:pt x="881" y="304"/>
                    </a:lnTo>
                    <a:lnTo>
                      <a:pt x="813" y="324"/>
                    </a:lnTo>
                    <a:lnTo>
                      <a:pt x="747" y="352"/>
                    </a:lnTo>
                    <a:lnTo>
                      <a:pt x="685" y="383"/>
                    </a:lnTo>
                    <a:lnTo>
                      <a:pt x="626" y="419"/>
                    </a:lnTo>
                    <a:lnTo>
                      <a:pt x="571" y="460"/>
                    </a:lnTo>
                    <a:lnTo>
                      <a:pt x="519" y="505"/>
                    </a:lnTo>
                    <a:lnTo>
                      <a:pt x="471" y="553"/>
                    </a:lnTo>
                    <a:lnTo>
                      <a:pt x="429" y="606"/>
                    </a:lnTo>
                    <a:lnTo>
                      <a:pt x="391" y="662"/>
                    </a:lnTo>
                    <a:lnTo>
                      <a:pt x="358" y="721"/>
                    </a:lnTo>
                    <a:lnTo>
                      <a:pt x="329" y="783"/>
                    </a:lnTo>
                    <a:lnTo>
                      <a:pt x="308" y="848"/>
                    </a:lnTo>
                    <a:lnTo>
                      <a:pt x="292" y="915"/>
                    </a:lnTo>
                    <a:lnTo>
                      <a:pt x="282" y="983"/>
                    </a:lnTo>
                    <a:lnTo>
                      <a:pt x="278" y="1054"/>
                    </a:lnTo>
                    <a:lnTo>
                      <a:pt x="281" y="1120"/>
                    </a:lnTo>
                    <a:lnTo>
                      <a:pt x="286" y="1181"/>
                    </a:lnTo>
                    <a:lnTo>
                      <a:pt x="295" y="1238"/>
                    </a:lnTo>
                    <a:lnTo>
                      <a:pt x="308" y="1292"/>
                    </a:lnTo>
                    <a:lnTo>
                      <a:pt x="323" y="1343"/>
                    </a:lnTo>
                    <a:lnTo>
                      <a:pt x="340" y="1390"/>
                    </a:lnTo>
                    <a:lnTo>
                      <a:pt x="359" y="1435"/>
                    </a:lnTo>
                    <a:lnTo>
                      <a:pt x="380" y="1478"/>
                    </a:lnTo>
                    <a:lnTo>
                      <a:pt x="402" y="1518"/>
                    </a:lnTo>
                    <a:lnTo>
                      <a:pt x="426" y="1557"/>
                    </a:lnTo>
                    <a:lnTo>
                      <a:pt x="449" y="1594"/>
                    </a:lnTo>
                    <a:lnTo>
                      <a:pt x="474" y="1630"/>
                    </a:lnTo>
                    <a:lnTo>
                      <a:pt x="496" y="1665"/>
                    </a:lnTo>
                    <a:lnTo>
                      <a:pt x="523" y="1704"/>
                    </a:lnTo>
                    <a:lnTo>
                      <a:pt x="550" y="1744"/>
                    </a:lnTo>
                    <a:lnTo>
                      <a:pt x="575" y="1783"/>
                    </a:lnTo>
                    <a:lnTo>
                      <a:pt x="597" y="1823"/>
                    </a:lnTo>
                    <a:lnTo>
                      <a:pt x="617" y="1864"/>
                    </a:lnTo>
                    <a:lnTo>
                      <a:pt x="632" y="1906"/>
                    </a:lnTo>
                    <a:lnTo>
                      <a:pt x="645" y="1950"/>
                    </a:lnTo>
                    <a:lnTo>
                      <a:pt x="653" y="1996"/>
                    </a:lnTo>
                    <a:lnTo>
                      <a:pt x="655" y="2044"/>
                    </a:lnTo>
                    <a:lnTo>
                      <a:pt x="658" y="2071"/>
                    </a:lnTo>
                    <a:lnTo>
                      <a:pt x="669" y="2097"/>
                    </a:lnTo>
                    <a:lnTo>
                      <a:pt x="682" y="2121"/>
                    </a:lnTo>
                    <a:lnTo>
                      <a:pt x="700" y="2142"/>
                    </a:lnTo>
                    <a:lnTo>
                      <a:pt x="720" y="2162"/>
                    </a:lnTo>
                    <a:lnTo>
                      <a:pt x="740" y="2178"/>
                    </a:lnTo>
                    <a:lnTo>
                      <a:pt x="759" y="2193"/>
                    </a:lnTo>
                    <a:lnTo>
                      <a:pt x="1438" y="2193"/>
                    </a:lnTo>
                    <a:lnTo>
                      <a:pt x="1457" y="2178"/>
                    </a:lnTo>
                    <a:lnTo>
                      <a:pt x="1478" y="2162"/>
                    </a:lnTo>
                    <a:lnTo>
                      <a:pt x="1498" y="2142"/>
                    </a:lnTo>
                    <a:lnTo>
                      <a:pt x="1515" y="2121"/>
                    </a:lnTo>
                    <a:lnTo>
                      <a:pt x="1529" y="2097"/>
                    </a:lnTo>
                    <a:lnTo>
                      <a:pt x="1539" y="2071"/>
                    </a:lnTo>
                    <a:lnTo>
                      <a:pt x="1542" y="2044"/>
                    </a:lnTo>
                    <a:lnTo>
                      <a:pt x="1545" y="1996"/>
                    </a:lnTo>
                    <a:lnTo>
                      <a:pt x="1553" y="1950"/>
                    </a:lnTo>
                    <a:lnTo>
                      <a:pt x="1565" y="1906"/>
                    </a:lnTo>
                    <a:lnTo>
                      <a:pt x="1581" y="1864"/>
                    </a:lnTo>
                    <a:lnTo>
                      <a:pt x="1600" y="1824"/>
                    </a:lnTo>
                    <a:lnTo>
                      <a:pt x="1623" y="1783"/>
                    </a:lnTo>
                    <a:lnTo>
                      <a:pt x="1647" y="1744"/>
                    </a:lnTo>
                    <a:lnTo>
                      <a:pt x="1673" y="1705"/>
                    </a:lnTo>
                    <a:lnTo>
                      <a:pt x="1700" y="1666"/>
                    </a:lnTo>
                    <a:lnTo>
                      <a:pt x="1724" y="1631"/>
                    </a:lnTo>
                    <a:lnTo>
                      <a:pt x="1748" y="1595"/>
                    </a:lnTo>
                    <a:lnTo>
                      <a:pt x="1772" y="1558"/>
                    </a:lnTo>
                    <a:lnTo>
                      <a:pt x="1796" y="1518"/>
                    </a:lnTo>
                    <a:lnTo>
                      <a:pt x="1817" y="1478"/>
                    </a:lnTo>
                    <a:lnTo>
                      <a:pt x="1839" y="1435"/>
                    </a:lnTo>
                    <a:lnTo>
                      <a:pt x="1858" y="1390"/>
                    </a:lnTo>
                    <a:lnTo>
                      <a:pt x="1875" y="1343"/>
                    </a:lnTo>
                    <a:lnTo>
                      <a:pt x="1890" y="1292"/>
                    </a:lnTo>
                    <a:lnTo>
                      <a:pt x="1902" y="1238"/>
                    </a:lnTo>
                    <a:lnTo>
                      <a:pt x="1911" y="1181"/>
                    </a:lnTo>
                    <a:lnTo>
                      <a:pt x="1917" y="1120"/>
                    </a:lnTo>
                    <a:lnTo>
                      <a:pt x="1919" y="1054"/>
                    </a:lnTo>
                    <a:lnTo>
                      <a:pt x="1916" y="983"/>
                    </a:lnTo>
                    <a:lnTo>
                      <a:pt x="1907" y="915"/>
                    </a:lnTo>
                    <a:lnTo>
                      <a:pt x="1890" y="847"/>
                    </a:lnTo>
                    <a:lnTo>
                      <a:pt x="1868" y="783"/>
                    </a:lnTo>
                    <a:lnTo>
                      <a:pt x="1841" y="721"/>
                    </a:lnTo>
                    <a:lnTo>
                      <a:pt x="1807" y="661"/>
                    </a:lnTo>
                    <a:lnTo>
                      <a:pt x="1769" y="606"/>
                    </a:lnTo>
                    <a:lnTo>
                      <a:pt x="1726" y="553"/>
                    </a:lnTo>
                    <a:lnTo>
                      <a:pt x="1679" y="505"/>
                    </a:lnTo>
                    <a:lnTo>
                      <a:pt x="1628" y="460"/>
                    </a:lnTo>
                    <a:lnTo>
                      <a:pt x="1572" y="418"/>
                    </a:lnTo>
                    <a:lnTo>
                      <a:pt x="1513" y="382"/>
                    </a:lnTo>
                    <a:lnTo>
                      <a:pt x="1451" y="352"/>
                    </a:lnTo>
                    <a:lnTo>
                      <a:pt x="1385" y="324"/>
                    </a:lnTo>
                    <a:lnTo>
                      <a:pt x="1317" y="304"/>
                    </a:lnTo>
                    <a:lnTo>
                      <a:pt x="1246" y="288"/>
                    </a:lnTo>
                    <a:lnTo>
                      <a:pt x="1174" y="279"/>
                    </a:lnTo>
                    <a:lnTo>
                      <a:pt x="1099" y="276"/>
                    </a:lnTo>
                    <a:close/>
                    <a:moveTo>
                      <a:pt x="1099" y="0"/>
                    </a:moveTo>
                    <a:lnTo>
                      <a:pt x="1188" y="3"/>
                    </a:lnTo>
                    <a:lnTo>
                      <a:pt x="1277" y="15"/>
                    </a:lnTo>
                    <a:lnTo>
                      <a:pt x="1362" y="32"/>
                    </a:lnTo>
                    <a:lnTo>
                      <a:pt x="1446" y="54"/>
                    </a:lnTo>
                    <a:lnTo>
                      <a:pt x="1525" y="83"/>
                    </a:lnTo>
                    <a:lnTo>
                      <a:pt x="1603" y="118"/>
                    </a:lnTo>
                    <a:lnTo>
                      <a:pt x="1676" y="159"/>
                    </a:lnTo>
                    <a:lnTo>
                      <a:pt x="1747" y="204"/>
                    </a:lnTo>
                    <a:lnTo>
                      <a:pt x="1813" y="255"/>
                    </a:lnTo>
                    <a:lnTo>
                      <a:pt x="1875" y="310"/>
                    </a:lnTo>
                    <a:lnTo>
                      <a:pt x="1932" y="368"/>
                    </a:lnTo>
                    <a:lnTo>
                      <a:pt x="1985" y="433"/>
                    </a:lnTo>
                    <a:lnTo>
                      <a:pt x="2033" y="499"/>
                    </a:lnTo>
                    <a:lnTo>
                      <a:pt x="2075" y="570"/>
                    </a:lnTo>
                    <a:lnTo>
                      <a:pt x="2111" y="644"/>
                    </a:lnTo>
                    <a:lnTo>
                      <a:pt x="2140" y="722"/>
                    </a:lnTo>
                    <a:lnTo>
                      <a:pt x="2165" y="801"/>
                    </a:lnTo>
                    <a:lnTo>
                      <a:pt x="2182" y="883"/>
                    </a:lnTo>
                    <a:lnTo>
                      <a:pt x="2194" y="968"/>
                    </a:lnTo>
                    <a:lnTo>
                      <a:pt x="2197" y="1054"/>
                    </a:lnTo>
                    <a:lnTo>
                      <a:pt x="2195" y="1128"/>
                    </a:lnTo>
                    <a:lnTo>
                      <a:pt x="2189" y="1197"/>
                    </a:lnTo>
                    <a:lnTo>
                      <a:pt x="2180" y="1263"/>
                    </a:lnTo>
                    <a:lnTo>
                      <a:pt x="2168" y="1326"/>
                    </a:lnTo>
                    <a:lnTo>
                      <a:pt x="2153" y="1384"/>
                    </a:lnTo>
                    <a:lnTo>
                      <a:pt x="2136" y="1440"/>
                    </a:lnTo>
                    <a:lnTo>
                      <a:pt x="2116" y="1493"/>
                    </a:lnTo>
                    <a:lnTo>
                      <a:pt x="2095" y="1542"/>
                    </a:lnTo>
                    <a:lnTo>
                      <a:pt x="2072" y="1588"/>
                    </a:lnTo>
                    <a:lnTo>
                      <a:pt x="2050" y="1632"/>
                    </a:lnTo>
                    <a:lnTo>
                      <a:pt x="2025" y="1675"/>
                    </a:lnTo>
                    <a:lnTo>
                      <a:pt x="2001" y="1714"/>
                    </a:lnTo>
                    <a:lnTo>
                      <a:pt x="1977" y="1752"/>
                    </a:lnTo>
                    <a:lnTo>
                      <a:pt x="1953" y="1787"/>
                    </a:lnTo>
                    <a:lnTo>
                      <a:pt x="1929" y="1820"/>
                    </a:lnTo>
                    <a:lnTo>
                      <a:pt x="1902" y="1862"/>
                    </a:lnTo>
                    <a:lnTo>
                      <a:pt x="1877" y="1899"/>
                    </a:lnTo>
                    <a:lnTo>
                      <a:pt x="1857" y="1933"/>
                    </a:lnTo>
                    <a:lnTo>
                      <a:pt x="1841" y="1963"/>
                    </a:lnTo>
                    <a:lnTo>
                      <a:pt x="1830" y="1991"/>
                    </a:lnTo>
                    <a:lnTo>
                      <a:pt x="1822" y="2019"/>
                    </a:lnTo>
                    <a:lnTo>
                      <a:pt x="1819" y="2044"/>
                    </a:lnTo>
                    <a:lnTo>
                      <a:pt x="1816" y="2095"/>
                    </a:lnTo>
                    <a:lnTo>
                      <a:pt x="1806" y="2145"/>
                    </a:lnTo>
                    <a:lnTo>
                      <a:pt x="1790" y="2193"/>
                    </a:lnTo>
                    <a:lnTo>
                      <a:pt x="1766" y="2240"/>
                    </a:lnTo>
                    <a:lnTo>
                      <a:pt x="1738" y="2285"/>
                    </a:lnTo>
                    <a:lnTo>
                      <a:pt x="1702" y="2328"/>
                    </a:lnTo>
                    <a:lnTo>
                      <a:pt x="1662" y="2369"/>
                    </a:lnTo>
                    <a:lnTo>
                      <a:pt x="1615" y="2406"/>
                    </a:lnTo>
                    <a:lnTo>
                      <a:pt x="1614" y="2429"/>
                    </a:lnTo>
                    <a:lnTo>
                      <a:pt x="1613" y="2456"/>
                    </a:lnTo>
                    <a:lnTo>
                      <a:pt x="1611" y="2485"/>
                    </a:lnTo>
                    <a:lnTo>
                      <a:pt x="1609" y="2515"/>
                    </a:lnTo>
                    <a:lnTo>
                      <a:pt x="1607" y="2546"/>
                    </a:lnTo>
                    <a:lnTo>
                      <a:pt x="1606" y="2576"/>
                    </a:lnTo>
                    <a:lnTo>
                      <a:pt x="1604" y="2605"/>
                    </a:lnTo>
                    <a:lnTo>
                      <a:pt x="1603" y="2631"/>
                    </a:lnTo>
                    <a:lnTo>
                      <a:pt x="1601" y="2653"/>
                    </a:lnTo>
                    <a:lnTo>
                      <a:pt x="1600" y="2671"/>
                    </a:lnTo>
                    <a:lnTo>
                      <a:pt x="1600" y="2682"/>
                    </a:lnTo>
                    <a:lnTo>
                      <a:pt x="1599" y="2685"/>
                    </a:lnTo>
                    <a:lnTo>
                      <a:pt x="1599" y="2699"/>
                    </a:lnTo>
                    <a:lnTo>
                      <a:pt x="1597" y="2715"/>
                    </a:lnTo>
                    <a:lnTo>
                      <a:pt x="1592" y="2732"/>
                    </a:lnTo>
                    <a:lnTo>
                      <a:pt x="1587" y="2750"/>
                    </a:lnTo>
                    <a:lnTo>
                      <a:pt x="1578" y="2770"/>
                    </a:lnTo>
                    <a:lnTo>
                      <a:pt x="1566" y="2789"/>
                    </a:lnTo>
                    <a:lnTo>
                      <a:pt x="1552" y="2809"/>
                    </a:lnTo>
                    <a:lnTo>
                      <a:pt x="1533" y="2831"/>
                    </a:lnTo>
                    <a:lnTo>
                      <a:pt x="1511" y="2850"/>
                    </a:lnTo>
                    <a:lnTo>
                      <a:pt x="1483" y="2870"/>
                    </a:lnTo>
                    <a:lnTo>
                      <a:pt x="1452" y="2888"/>
                    </a:lnTo>
                    <a:lnTo>
                      <a:pt x="1415" y="2906"/>
                    </a:lnTo>
                    <a:lnTo>
                      <a:pt x="1372" y="2922"/>
                    </a:lnTo>
                    <a:lnTo>
                      <a:pt x="1347" y="2953"/>
                    </a:lnTo>
                    <a:lnTo>
                      <a:pt x="1317" y="2983"/>
                    </a:lnTo>
                    <a:lnTo>
                      <a:pt x="1283" y="3010"/>
                    </a:lnTo>
                    <a:lnTo>
                      <a:pt x="1259" y="3022"/>
                    </a:lnTo>
                    <a:lnTo>
                      <a:pt x="1233" y="3030"/>
                    </a:lnTo>
                    <a:lnTo>
                      <a:pt x="1205" y="3032"/>
                    </a:lnTo>
                    <a:lnTo>
                      <a:pt x="992" y="3032"/>
                    </a:lnTo>
                    <a:lnTo>
                      <a:pt x="965" y="3030"/>
                    </a:lnTo>
                    <a:lnTo>
                      <a:pt x="939" y="3022"/>
                    </a:lnTo>
                    <a:lnTo>
                      <a:pt x="915" y="3010"/>
                    </a:lnTo>
                    <a:lnTo>
                      <a:pt x="881" y="2983"/>
                    </a:lnTo>
                    <a:lnTo>
                      <a:pt x="850" y="2953"/>
                    </a:lnTo>
                    <a:lnTo>
                      <a:pt x="825" y="2922"/>
                    </a:lnTo>
                    <a:lnTo>
                      <a:pt x="780" y="2904"/>
                    </a:lnTo>
                    <a:lnTo>
                      <a:pt x="741" y="2886"/>
                    </a:lnTo>
                    <a:lnTo>
                      <a:pt x="707" y="2866"/>
                    </a:lnTo>
                    <a:lnTo>
                      <a:pt x="680" y="2844"/>
                    </a:lnTo>
                    <a:lnTo>
                      <a:pt x="657" y="2823"/>
                    </a:lnTo>
                    <a:lnTo>
                      <a:pt x="639" y="2800"/>
                    </a:lnTo>
                    <a:lnTo>
                      <a:pt x="626" y="2779"/>
                    </a:lnTo>
                    <a:lnTo>
                      <a:pt x="614" y="2757"/>
                    </a:lnTo>
                    <a:lnTo>
                      <a:pt x="607" y="2737"/>
                    </a:lnTo>
                    <a:lnTo>
                      <a:pt x="602" y="2718"/>
                    </a:lnTo>
                    <a:lnTo>
                      <a:pt x="599" y="2701"/>
                    </a:lnTo>
                    <a:lnTo>
                      <a:pt x="598" y="2685"/>
                    </a:lnTo>
                    <a:lnTo>
                      <a:pt x="598" y="2685"/>
                    </a:lnTo>
                    <a:lnTo>
                      <a:pt x="598" y="2682"/>
                    </a:lnTo>
                    <a:lnTo>
                      <a:pt x="597" y="2671"/>
                    </a:lnTo>
                    <a:lnTo>
                      <a:pt x="596" y="2653"/>
                    </a:lnTo>
                    <a:lnTo>
                      <a:pt x="595" y="2631"/>
                    </a:lnTo>
                    <a:lnTo>
                      <a:pt x="594" y="2605"/>
                    </a:lnTo>
                    <a:lnTo>
                      <a:pt x="592" y="2576"/>
                    </a:lnTo>
                    <a:lnTo>
                      <a:pt x="590" y="2546"/>
                    </a:lnTo>
                    <a:lnTo>
                      <a:pt x="588" y="2515"/>
                    </a:lnTo>
                    <a:lnTo>
                      <a:pt x="587" y="2485"/>
                    </a:lnTo>
                    <a:lnTo>
                      <a:pt x="585" y="2456"/>
                    </a:lnTo>
                    <a:lnTo>
                      <a:pt x="584" y="2429"/>
                    </a:lnTo>
                    <a:lnTo>
                      <a:pt x="582" y="2406"/>
                    </a:lnTo>
                    <a:lnTo>
                      <a:pt x="536" y="2369"/>
                    </a:lnTo>
                    <a:lnTo>
                      <a:pt x="495" y="2328"/>
                    </a:lnTo>
                    <a:lnTo>
                      <a:pt x="460" y="2285"/>
                    </a:lnTo>
                    <a:lnTo>
                      <a:pt x="432" y="2240"/>
                    </a:lnTo>
                    <a:lnTo>
                      <a:pt x="408" y="2193"/>
                    </a:lnTo>
                    <a:lnTo>
                      <a:pt x="392" y="2145"/>
                    </a:lnTo>
                    <a:lnTo>
                      <a:pt x="382" y="2095"/>
                    </a:lnTo>
                    <a:lnTo>
                      <a:pt x="378" y="2044"/>
                    </a:lnTo>
                    <a:lnTo>
                      <a:pt x="376" y="2019"/>
                    </a:lnTo>
                    <a:lnTo>
                      <a:pt x="368" y="1991"/>
                    </a:lnTo>
                    <a:lnTo>
                      <a:pt x="357" y="1963"/>
                    </a:lnTo>
                    <a:lnTo>
                      <a:pt x="341" y="1933"/>
                    </a:lnTo>
                    <a:lnTo>
                      <a:pt x="320" y="1899"/>
                    </a:lnTo>
                    <a:lnTo>
                      <a:pt x="297" y="1862"/>
                    </a:lnTo>
                    <a:lnTo>
                      <a:pt x="268" y="1821"/>
                    </a:lnTo>
                    <a:lnTo>
                      <a:pt x="245" y="1788"/>
                    </a:lnTo>
                    <a:lnTo>
                      <a:pt x="222" y="1752"/>
                    </a:lnTo>
                    <a:lnTo>
                      <a:pt x="197" y="1714"/>
                    </a:lnTo>
                    <a:lnTo>
                      <a:pt x="173" y="1675"/>
                    </a:lnTo>
                    <a:lnTo>
                      <a:pt x="149" y="1633"/>
                    </a:lnTo>
                    <a:lnTo>
                      <a:pt x="125" y="1588"/>
                    </a:lnTo>
                    <a:lnTo>
                      <a:pt x="102" y="1542"/>
                    </a:lnTo>
                    <a:lnTo>
                      <a:pt x="82" y="1493"/>
                    </a:lnTo>
                    <a:lnTo>
                      <a:pt x="62" y="1440"/>
                    </a:lnTo>
                    <a:lnTo>
                      <a:pt x="45" y="1384"/>
                    </a:lnTo>
                    <a:lnTo>
                      <a:pt x="30" y="1326"/>
                    </a:lnTo>
                    <a:lnTo>
                      <a:pt x="17" y="1263"/>
                    </a:lnTo>
                    <a:lnTo>
                      <a:pt x="8" y="1197"/>
                    </a:lnTo>
                    <a:lnTo>
                      <a:pt x="3" y="1128"/>
                    </a:lnTo>
                    <a:lnTo>
                      <a:pt x="0" y="1054"/>
                    </a:lnTo>
                    <a:lnTo>
                      <a:pt x="4" y="968"/>
                    </a:lnTo>
                    <a:lnTo>
                      <a:pt x="15" y="883"/>
                    </a:lnTo>
                    <a:lnTo>
                      <a:pt x="32" y="801"/>
                    </a:lnTo>
                    <a:lnTo>
                      <a:pt x="57" y="722"/>
                    </a:lnTo>
                    <a:lnTo>
                      <a:pt x="87" y="644"/>
                    </a:lnTo>
                    <a:lnTo>
                      <a:pt x="123" y="570"/>
                    </a:lnTo>
                    <a:lnTo>
                      <a:pt x="165" y="499"/>
                    </a:lnTo>
                    <a:lnTo>
                      <a:pt x="213" y="433"/>
                    </a:lnTo>
                    <a:lnTo>
                      <a:pt x="266" y="368"/>
                    </a:lnTo>
                    <a:lnTo>
                      <a:pt x="323" y="310"/>
                    </a:lnTo>
                    <a:lnTo>
                      <a:pt x="385" y="255"/>
                    </a:lnTo>
                    <a:lnTo>
                      <a:pt x="451" y="204"/>
                    </a:lnTo>
                    <a:lnTo>
                      <a:pt x="521" y="159"/>
                    </a:lnTo>
                    <a:lnTo>
                      <a:pt x="595" y="118"/>
                    </a:lnTo>
                    <a:lnTo>
                      <a:pt x="672" y="83"/>
                    </a:lnTo>
                    <a:lnTo>
                      <a:pt x="753" y="54"/>
                    </a:lnTo>
                    <a:lnTo>
                      <a:pt x="836" y="32"/>
                    </a:lnTo>
                    <a:lnTo>
                      <a:pt x="921" y="15"/>
                    </a:lnTo>
                    <a:lnTo>
                      <a:pt x="1009" y="3"/>
                    </a:lnTo>
                    <a:lnTo>
                      <a:pt x="10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34"/>
              <p:cNvSpPr>
                <a:spLocks/>
              </p:cNvSpPr>
              <p:nvPr/>
            </p:nvSpPr>
            <p:spPr bwMode="auto">
              <a:xfrm>
                <a:off x="2525713" y="1574800"/>
                <a:ext cx="31750" cy="79375"/>
              </a:xfrm>
              <a:custGeom>
                <a:avLst/>
                <a:gdLst>
                  <a:gd name="T0" fmla="*/ 69 w 138"/>
                  <a:gd name="T1" fmla="*/ 0 h 344"/>
                  <a:gd name="T2" fmla="*/ 69 w 138"/>
                  <a:gd name="T3" fmla="*/ 0 h 344"/>
                  <a:gd name="T4" fmla="*/ 87 w 138"/>
                  <a:gd name="T5" fmla="*/ 3 h 344"/>
                  <a:gd name="T6" fmla="*/ 104 w 138"/>
                  <a:gd name="T7" fmla="*/ 9 h 344"/>
                  <a:gd name="T8" fmla="*/ 118 w 138"/>
                  <a:gd name="T9" fmla="*/ 21 h 344"/>
                  <a:gd name="T10" fmla="*/ 129 w 138"/>
                  <a:gd name="T11" fmla="*/ 34 h 344"/>
                  <a:gd name="T12" fmla="*/ 136 w 138"/>
                  <a:gd name="T13" fmla="*/ 51 h 344"/>
                  <a:gd name="T14" fmla="*/ 138 w 138"/>
                  <a:gd name="T15" fmla="*/ 69 h 344"/>
                  <a:gd name="T16" fmla="*/ 138 w 138"/>
                  <a:gd name="T17" fmla="*/ 275 h 344"/>
                  <a:gd name="T18" fmla="*/ 136 w 138"/>
                  <a:gd name="T19" fmla="*/ 294 h 344"/>
                  <a:gd name="T20" fmla="*/ 129 w 138"/>
                  <a:gd name="T21" fmla="*/ 310 h 344"/>
                  <a:gd name="T22" fmla="*/ 118 w 138"/>
                  <a:gd name="T23" fmla="*/ 325 h 344"/>
                  <a:gd name="T24" fmla="*/ 104 w 138"/>
                  <a:gd name="T25" fmla="*/ 335 h 344"/>
                  <a:gd name="T26" fmla="*/ 87 w 138"/>
                  <a:gd name="T27" fmla="*/ 342 h 344"/>
                  <a:gd name="T28" fmla="*/ 69 w 138"/>
                  <a:gd name="T29" fmla="*/ 344 h 344"/>
                  <a:gd name="T30" fmla="*/ 51 w 138"/>
                  <a:gd name="T31" fmla="*/ 342 h 344"/>
                  <a:gd name="T32" fmla="*/ 34 w 138"/>
                  <a:gd name="T33" fmla="*/ 335 h 344"/>
                  <a:gd name="T34" fmla="*/ 20 w 138"/>
                  <a:gd name="T35" fmla="*/ 325 h 344"/>
                  <a:gd name="T36" fmla="*/ 9 w 138"/>
                  <a:gd name="T37" fmla="*/ 310 h 344"/>
                  <a:gd name="T38" fmla="*/ 2 w 138"/>
                  <a:gd name="T39" fmla="*/ 294 h 344"/>
                  <a:gd name="T40" fmla="*/ 0 w 138"/>
                  <a:gd name="T41" fmla="*/ 275 h 344"/>
                  <a:gd name="T42" fmla="*/ 0 w 138"/>
                  <a:gd name="T43" fmla="*/ 69 h 344"/>
                  <a:gd name="T44" fmla="*/ 2 w 138"/>
                  <a:gd name="T45" fmla="*/ 51 h 344"/>
                  <a:gd name="T46" fmla="*/ 9 w 138"/>
                  <a:gd name="T47" fmla="*/ 34 h 344"/>
                  <a:gd name="T48" fmla="*/ 20 w 138"/>
                  <a:gd name="T49" fmla="*/ 21 h 344"/>
                  <a:gd name="T50" fmla="*/ 34 w 138"/>
                  <a:gd name="T51" fmla="*/ 9 h 344"/>
                  <a:gd name="T52" fmla="*/ 51 w 138"/>
                  <a:gd name="T53" fmla="*/ 3 h 344"/>
                  <a:gd name="T54" fmla="*/ 69 w 138"/>
                  <a:gd name="T5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8" h="344">
                    <a:moveTo>
                      <a:pt x="69" y="0"/>
                    </a:moveTo>
                    <a:lnTo>
                      <a:pt x="69" y="0"/>
                    </a:lnTo>
                    <a:lnTo>
                      <a:pt x="87" y="3"/>
                    </a:lnTo>
                    <a:lnTo>
                      <a:pt x="104" y="9"/>
                    </a:lnTo>
                    <a:lnTo>
                      <a:pt x="118" y="21"/>
                    </a:lnTo>
                    <a:lnTo>
                      <a:pt x="129" y="34"/>
                    </a:lnTo>
                    <a:lnTo>
                      <a:pt x="136" y="51"/>
                    </a:lnTo>
                    <a:lnTo>
                      <a:pt x="138" y="69"/>
                    </a:lnTo>
                    <a:lnTo>
                      <a:pt x="138" y="275"/>
                    </a:lnTo>
                    <a:lnTo>
                      <a:pt x="136" y="294"/>
                    </a:lnTo>
                    <a:lnTo>
                      <a:pt x="129" y="310"/>
                    </a:lnTo>
                    <a:lnTo>
                      <a:pt x="118" y="325"/>
                    </a:lnTo>
                    <a:lnTo>
                      <a:pt x="104" y="335"/>
                    </a:lnTo>
                    <a:lnTo>
                      <a:pt x="87" y="342"/>
                    </a:lnTo>
                    <a:lnTo>
                      <a:pt x="69" y="344"/>
                    </a:lnTo>
                    <a:lnTo>
                      <a:pt x="51" y="342"/>
                    </a:lnTo>
                    <a:lnTo>
                      <a:pt x="34" y="335"/>
                    </a:lnTo>
                    <a:lnTo>
                      <a:pt x="20" y="325"/>
                    </a:lnTo>
                    <a:lnTo>
                      <a:pt x="9" y="310"/>
                    </a:lnTo>
                    <a:lnTo>
                      <a:pt x="2" y="294"/>
                    </a:lnTo>
                    <a:lnTo>
                      <a:pt x="0" y="275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35"/>
              <p:cNvSpPr>
                <a:spLocks/>
              </p:cNvSpPr>
              <p:nvPr/>
            </p:nvSpPr>
            <p:spPr bwMode="auto">
              <a:xfrm>
                <a:off x="2349500" y="1622425"/>
                <a:ext cx="53975" cy="71437"/>
              </a:xfrm>
              <a:custGeom>
                <a:avLst/>
                <a:gdLst>
                  <a:gd name="T0" fmla="*/ 69 w 243"/>
                  <a:gd name="T1" fmla="*/ 0 h 317"/>
                  <a:gd name="T2" fmla="*/ 87 w 243"/>
                  <a:gd name="T3" fmla="*/ 2 h 317"/>
                  <a:gd name="T4" fmla="*/ 103 w 243"/>
                  <a:gd name="T5" fmla="*/ 9 h 317"/>
                  <a:gd name="T6" fmla="*/ 118 w 243"/>
                  <a:gd name="T7" fmla="*/ 20 h 317"/>
                  <a:gd name="T8" fmla="*/ 129 w 243"/>
                  <a:gd name="T9" fmla="*/ 34 h 317"/>
                  <a:gd name="T10" fmla="*/ 233 w 243"/>
                  <a:gd name="T11" fmla="*/ 214 h 317"/>
                  <a:gd name="T12" fmla="*/ 240 w 243"/>
                  <a:gd name="T13" fmla="*/ 230 h 317"/>
                  <a:gd name="T14" fmla="*/ 243 w 243"/>
                  <a:gd name="T15" fmla="*/ 248 h 317"/>
                  <a:gd name="T16" fmla="*/ 240 w 243"/>
                  <a:gd name="T17" fmla="*/ 265 h 317"/>
                  <a:gd name="T18" fmla="*/ 233 w 243"/>
                  <a:gd name="T19" fmla="*/ 282 h 317"/>
                  <a:gd name="T20" fmla="*/ 223 w 243"/>
                  <a:gd name="T21" fmla="*/ 297 h 317"/>
                  <a:gd name="T22" fmla="*/ 209 w 243"/>
                  <a:gd name="T23" fmla="*/ 308 h 317"/>
                  <a:gd name="T24" fmla="*/ 191 w 243"/>
                  <a:gd name="T25" fmla="*/ 315 h 317"/>
                  <a:gd name="T26" fmla="*/ 173 w 243"/>
                  <a:gd name="T27" fmla="*/ 317 h 317"/>
                  <a:gd name="T28" fmla="*/ 155 w 243"/>
                  <a:gd name="T29" fmla="*/ 315 h 317"/>
                  <a:gd name="T30" fmla="*/ 139 w 243"/>
                  <a:gd name="T31" fmla="*/ 308 h 317"/>
                  <a:gd name="T32" fmla="*/ 125 w 243"/>
                  <a:gd name="T33" fmla="*/ 297 h 317"/>
                  <a:gd name="T34" fmla="*/ 113 w 243"/>
                  <a:gd name="T35" fmla="*/ 282 h 317"/>
                  <a:gd name="T36" fmla="*/ 9 w 243"/>
                  <a:gd name="T37" fmla="*/ 103 h 317"/>
                  <a:gd name="T38" fmla="*/ 2 w 243"/>
                  <a:gd name="T39" fmla="*/ 86 h 317"/>
                  <a:gd name="T40" fmla="*/ 0 w 243"/>
                  <a:gd name="T41" fmla="*/ 68 h 317"/>
                  <a:gd name="T42" fmla="*/ 2 w 243"/>
                  <a:gd name="T43" fmla="*/ 51 h 317"/>
                  <a:gd name="T44" fmla="*/ 9 w 243"/>
                  <a:gd name="T45" fmla="*/ 34 h 317"/>
                  <a:gd name="T46" fmla="*/ 20 w 243"/>
                  <a:gd name="T47" fmla="*/ 21 h 317"/>
                  <a:gd name="T48" fmla="*/ 34 w 243"/>
                  <a:gd name="T49" fmla="*/ 10 h 317"/>
                  <a:gd name="T50" fmla="*/ 52 w 243"/>
                  <a:gd name="T51" fmla="*/ 2 h 317"/>
                  <a:gd name="T52" fmla="*/ 69 w 243"/>
                  <a:gd name="T5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7">
                    <a:moveTo>
                      <a:pt x="69" y="0"/>
                    </a:moveTo>
                    <a:lnTo>
                      <a:pt x="87" y="2"/>
                    </a:lnTo>
                    <a:lnTo>
                      <a:pt x="103" y="9"/>
                    </a:lnTo>
                    <a:lnTo>
                      <a:pt x="118" y="20"/>
                    </a:lnTo>
                    <a:lnTo>
                      <a:pt x="129" y="34"/>
                    </a:lnTo>
                    <a:lnTo>
                      <a:pt x="233" y="214"/>
                    </a:lnTo>
                    <a:lnTo>
                      <a:pt x="240" y="230"/>
                    </a:lnTo>
                    <a:lnTo>
                      <a:pt x="243" y="248"/>
                    </a:lnTo>
                    <a:lnTo>
                      <a:pt x="240" y="265"/>
                    </a:lnTo>
                    <a:lnTo>
                      <a:pt x="233" y="282"/>
                    </a:lnTo>
                    <a:lnTo>
                      <a:pt x="223" y="297"/>
                    </a:lnTo>
                    <a:lnTo>
                      <a:pt x="209" y="308"/>
                    </a:lnTo>
                    <a:lnTo>
                      <a:pt x="191" y="315"/>
                    </a:lnTo>
                    <a:lnTo>
                      <a:pt x="173" y="317"/>
                    </a:lnTo>
                    <a:lnTo>
                      <a:pt x="155" y="315"/>
                    </a:lnTo>
                    <a:lnTo>
                      <a:pt x="139" y="308"/>
                    </a:lnTo>
                    <a:lnTo>
                      <a:pt x="125" y="297"/>
                    </a:lnTo>
                    <a:lnTo>
                      <a:pt x="113" y="282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68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10"/>
                    </a:lnTo>
                    <a:lnTo>
                      <a:pt x="52" y="2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36"/>
              <p:cNvSpPr>
                <a:spLocks/>
              </p:cNvSpPr>
              <p:nvPr/>
            </p:nvSpPr>
            <p:spPr bwMode="auto">
              <a:xfrm>
                <a:off x="2219325" y="1751013"/>
                <a:ext cx="71438" cy="55562"/>
              </a:xfrm>
              <a:custGeom>
                <a:avLst/>
                <a:gdLst>
                  <a:gd name="T0" fmla="*/ 69 w 319"/>
                  <a:gd name="T1" fmla="*/ 0 h 241"/>
                  <a:gd name="T2" fmla="*/ 86 w 319"/>
                  <a:gd name="T3" fmla="*/ 3 h 241"/>
                  <a:gd name="T4" fmla="*/ 104 w 319"/>
                  <a:gd name="T5" fmla="*/ 9 h 241"/>
                  <a:gd name="T6" fmla="*/ 285 w 319"/>
                  <a:gd name="T7" fmla="*/ 112 h 241"/>
                  <a:gd name="T8" fmla="*/ 299 w 319"/>
                  <a:gd name="T9" fmla="*/ 124 h 241"/>
                  <a:gd name="T10" fmla="*/ 310 w 319"/>
                  <a:gd name="T11" fmla="*/ 138 h 241"/>
                  <a:gd name="T12" fmla="*/ 316 w 319"/>
                  <a:gd name="T13" fmla="*/ 155 h 241"/>
                  <a:gd name="T14" fmla="*/ 319 w 319"/>
                  <a:gd name="T15" fmla="*/ 172 h 241"/>
                  <a:gd name="T16" fmla="*/ 316 w 319"/>
                  <a:gd name="T17" fmla="*/ 190 h 241"/>
                  <a:gd name="T18" fmla="*/ 310 w 319"/>
                  <a:gd name="T19" fmla="*/ 206 h 241"/>
                  <a:gd name="T20" fmla="*/ 298 w 319"/>
                  <a:gd name="T21" fmla="*/ 221 h 241"/>
                  <a:gd name="T22" fmla="*/ 283 w 319"/>
                  <a:gd name="T23" fmla="*/ 232 h 241"/>
                  <a:gd name="T24" fmla="*/ 266 w 319"/>
                  <a:gd name="T25" fmla="*/ 239 h 241"/>
                  <a:gd name="T26" fmla="*/ 249 w 319"/>
                  <a:gd name="T27" fmla="*/ 241 h 241"/>
                  <a:gd name="T28" fmla="*/ 231 w 319"/>
                  <a:gd name="T29" fmla="*/ 239 h 241"/>
                  <a:gd name="T30" fmla="*/ 214 w 319"/>
                  <a:gd name="T31" fmla="*/ 231 h 241"/>
                  <a:gd name="T32" fmla="*/ 34 w 319"/>
                  <a:gd name="T33" fmla="*/ 129 h 241"/>
                  <a:gd name="T34" fmla="*/ 19 w 319"/>
                  <a:gd name="T35" fmla="*/ 118 h 241"/>
                  <a:gd name="T36" fmla="*/ 9 w 319"/>
                  <a:gd name="T37" fmla="*/ 103 h 241"/>
                  <a:gd name="T38" fmla="*/ 2 w 319"/>
                  <a:gd name="T39" fmla="*/ 87 h 241"/>
                  <a:gd name="T40" fmla="*/ 0 w 319"/>
                  <a:gd name="T41" fmla="*/ 69 h 241"/>
                  <a:gd name="T42" fmla="*/ 2 w 319"/>
                  <a:gd name="T43" fmla="*/ 51 h 241"/>
                  <a:gd name="T44" fmla="*/ 9 w 319"/>
                  <a:gd name="T45" fmla="*/ 34 h 241"/>
                  <a:gd name="T46" fmla="*/ 20 w 319"/>
                  <a:gd name="T47" fmla="*/ 20 h 241"/>
                  <a:gd name="T48" fmla="*/ 35 w 319"/>
                  <a:gd name="T49" fmla="*/ 9 h 241"/>
                  <a:gd name="T50" fmla="*/ 51 w 319"/>
                  <a:gd name="T51" fmla="*/ 3 h 241"/>
                  <a:gd name="T52" fmla="*/ 69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69" y="0"/>
                    </a:moveTo>
                    <a:lnTo>
                      <a:pt x="86" y="3"/>
                    </a:lnTo>
                    <a:lnTo>
                      <a:pt x="104" y="9"/>
                    </a:lnTo>
                    <a:lnTo>
                      <a:pt x="285" y="112"/>
                    </a:lnTo>
                    <a:lnTo>
                      <a:pt x="299" y="124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6"/>
                    </a:lnTo>
                    <a:lnTo>
                      <a:pt x="298" y="221"/>
                    </a:lnTo>
                    <a:lnTo>
                      <a:pt x="283" y="232"/>
                    </a:lnTo>
                    <a:lnTo>
                      <a:pt x="266" y="239"/>
                    </a:lnTo>
                    <a:lnTo>
                      <a:pt x="249" y="241"/>
                    </a:lnTo>
                    <a:lnTo>
                      <a:pt x="231" y="239"/>
                    </a:lnTo>
                    <a:lnTo>
                      <a:pt x="214" y="231"/>
                    </a:lnTo>
                    <a:lnTo>
                      <a:pt x="34" y="129"/>
                    </a:lnTo>
                    <a:lnTo>
                      <a:pt x="19" y="118"/>
                    </a:lnTo>
                    <a:lnTo>
                      <a:pt x="9" y="103"/>
                    </a:lnTo>
                    <a:lnTo>
                      <a:pt x="2" y="87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37"/>
              <p:cNvSpPr>
                <a:spLocks/>
              </p:cNvSpPr>
              <p:nvPr/>
            </p:nvSpPr>
            <p:spPr bwMode="auto">
              <a:xfrm>
                <a:off x="2171700" y="1927225"/>
                <a:ext cx="77788" cy="31750"/>
              </a:xfrm>
              <a:custGeom>
                <a:avLst/>
                <a:gdLst>
                  <a:gd name="T0" fmla="*/ 69 w 347"/>
                  <a:gd name="T1" fmla="*/ 0 h 139"/>
                  <a:gd name="T2" fmla="*/ 278 w 347"/>
                  <a:gd name="T3" fmla="*/ 0 h 139"/>
                  <a:gd name="T4" fmla="*/ 296 w 347"/>
                  <a:gd name="T5" fmla="*/ 4 h 139"/>
                  <a:gd name="T6" fmla="*/ 313 w 347"/>
                  <a:gd name="T7" fmla="*/ 10 h 139"/>
                  <a:gd name="T8" fmla="*/ 327 w 347"/>
                  <a:gd name="T9" fmla="*/ 21 h 139"/>
                  <a:gd name="T10" fmla="*/ 338 w 347"/>
                  <a:gd name="T11" fmla="*/ 35 h 139"/>
                  <a:gd name="T12" fmla="*/ 345 w 347"/>
                  <a:gd name="T13" fmla="*/ 51 h 139"/>
                  <a:gd name="T14" fmla="*/ 347 w 347"/>
                  <a:gd name="T15" fmla="*/ 70 h 139"/>
                  <a:gd name="T16" fmla="*/ 345 w 347"/>
                  <a:gd name="T17" fmla="*/ 88 h 139"/>
                  <a:gd name="T18" fmla="*/ 338 w 347"/>
                  <a:gd name="T19" fmla="*/ 104 h 139"/>
                  <a:gd name="T20" fmla="*/ 327 w 347"/>
                  <a:gd name="T21" fmla="*/ 119 h 139"/>
                  <a:gd name="T22" fmla="*/ 313 w 347"/>
                  <a:gd name="T23" fmla="*/ 129 h 139"/>
                  <a:gd name="T24" fmla="*/ 296 w 347"/>
                  <a:gd name="T25" fmla="*/ 137 h 139"/>
                  <a:gd name="T26" fmla="*/ 278 w 347"/>
                  <a:gd name="T27" fmla="*/ 139 h 139"/>
                  <a:gd name="T28" fmla="*/ 69 w 347"/>
                  <a:gd name="T29" fmla="*/ 139 h 139"/>
                  <a:gd name="T30" fmla="*/ 51 w 347"/>
                  <a:gd name="T31" fmla="*/ 137 h 139"/>
                  <a:gd name="T32" fmla="*/ 35 w 347"/>
                  <a:gd name="T33" fmla="*/ 129 h 139"/>
                  <a:gd name="T34" fmla="*/ 20 w 347"/>
                  <a:gd name="T35" fmla="*/ 119 h 139"/>
                  <a:gd name="T36" fmla="*/ 10 w 347"/>
                  <a:gd name="T37" fmla="*/ 104 h 139"/>
                  <a:gd name="T38" fmla="*/ 2 w 347"/>
                  <a:gd name="T39" fmla="*/ 88 h 139"/>
                  <a:gd name="T40" fmla="*/ 0 w 347"/>
                  <a:gd name="T41" fmla="*/ 70 h 139"/>
                  <a:gd name="T42" fmla="*/ 2 w 347"/>
                  <a:gd name="T43" fmla="*/ 51 h 139"/>
                  <a:gd name="T44" fmla="*/ 10 w 347"/>
                  <a:gd name="T45" fmla="*/ 35 h 139"/>
                  <a:gd name="T46" fmla="*/ 20 w 347"/>
                  <a:gd name="T47" fmla="*/ 21 h 139"/>
                  <a:gd name="T48" fmla="*/ 35 w 347"/>
                  <a:gd name="T49" fmla="*/ 10 h 139"/>
                  <a:gd name="T50" fmla="*/ 51 w 347"/>
                  <a:gd name="T51" fmla="*/ 4 h 139"/>
                  <a:gd name="T52" fmla="*/ 69 w 347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7" h="139">
                    <a:moveTo>
                      <a:pt x="69" y="0"/>
                    </a:moveTo>
                    <a:lnTo>
                      <a:pt x="278" y="0"/>
                    </a:lnTo>
                    <a:lnTo>
                      <a:pt x="296" y="4"/>
                    </a:lnTo>
                    <a:lnTo>
                      <a:pt x="313" y="10"/>
                    </a:lnTo>
                    <a:lnTo>
                      <a:pt x="327" y="21"/>
                    </a:lnTo>
                    <a:lnTo>
                      <a:pt x="338" y="35"/>
                    </a:lnTo>
                    <a:lnTo>
                      <a:pt x="345" y="51"/>
                    </a:lnTo>
                    <a:lnTo>
                      <a:pt x="347" y="70"/>
                    </a:lnTo>
                    <a:lnTo>
                      <a:pt x="345" y="88"/>
                    </a:lnTo>
                    <a:lnTo>
                      <a:pt x="338" y="104"/>
                    </a:lnTo>
                    <a:lnTo>
                      <a:pt x="327" y="119"/>
                    </a:lnTo>
                    <a:lnTo>
                      <a:pt x="313" y="129"/>
                    </a:lnTo>
                    <a:lnTo>
                      <a:pt x="296" y="137"/>
                    </a:lnTo>
                    <a:lnTo>
                      <a:pt x="278" y="139"/>
                    </a:lnTo>
                    <a:lnTo>
                      <a:pt x="69" y="139"/>
                    </a:lnTo>
                    <a:lnTo>
                      <a:pt x="51" y="137"/>
                    </a:lnTo>
                    <a:lnTo>
                      <a:pt x="35" y="129"/>
                    </a:lnTo>
                    <a:lnTo>
                      <a:pt x="20" y="119"/>
                    </a:lnTo>
                    <a:lnTo>
                      <a:pt x="10" y="104"/>
                    </a:lnTo>
                    <a:lnTo>
                      <a:pt x="2" y="88"/>
                    </a:lnTo>
                    <a:lnTo>
                      <a:pt x="0" y="70"/>
                    </a:lnTo>
                    <a:lnTo>
                      <a:pt x="2" y="51"/>
                    </a:lnTo>
                    <a:lnTo>
                      <a:pt x="10" y="35"/>
                    </a:lnTo>
                    <a:lnTo>
                      <a:pt x="20" y="21"/>
                    </a:lnTo>
                    <a:lnTo>
                      <a:pt x="35" y="10"/>
                    </a:lnTo>
                    <a:lnTo>
                      <a:pt x="51" y="4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38"/>
              <p:cNvSpPr>
                <a:spLocks/>
              </p:cNvSpPr>
              <p:nvPr/>
            </p:nvSpPr>
            <p:spPr bwMode="auto">
              <a:xfrm>
                <a:off x="2219325" y="2079625"/>
                <a:ext cx="71438" cy="55562"/>
              </a:xfrm>
              <a:custGeom>
                <a:avLst/>
                <a:gdLst>
                  <a:gd name="T0" fmla="*/ 249 w 319"/>
                  <a:gd name="T1" fmla="*/ 0 h 242"/>
                  <a:gd name="T2" fmla="*/ 268 w 319"/>
                  <a:gd name="T3" fmla="*/ 3 h 242"/>
                  <a:gd name="T4" fmla="*/ 283 w 319"/>
                  <a:gd name="T5" fmla="*/ 9 h 242"/>
                  <a:gd name="T6" fmla="*/ 298 w 319"/>
                  <a:gd name="T7" fmla="*/ 20 h 242"/>
                  <a:gd name="T8" fmla="*/ 310 w 319"/>
                  <a:gd name="T9" fmla="*/ 35 h 242"/>
                  <a:gd name="T10" fmla="*/ 316 w 319"/>
                  <a:gd name="T11" fmla="*/ 52 h 242"/>
                  <a:gd name="T12" fmla="*/ 319 w 319"/>
                  <a:gd name="T13" fmla="*/ 70 h 242"/>
                  <a:gd name="T14" fmla="*/ 316 w 319"/>
                  <a:gd name="T15" fmla="*/ 86 h 242"/>
                  <a:gd name="T16" fmla="*/ 310 w 319"/>
                  <a:gd name="T17" fmla="*/ 103 h 242"/>
                  <a:gd name="T18" fmla="*/ 298 w 319"/>
                  <a:gd name="T19" fmla="*/ 118 h 242"/>
                  <a:gd name="T20" fmla="*/ 285 w 319"/>
                  <a:gd name="T21" fmla="*/ 129 h 242"/>
                  <a:gd name="T22" fmla="*/ 104 w 319"/>
                  <a:gd name="T23" fmla="*/ 232 h 242"/>
                  <a:gd name="T24" fmla="*/ 87 w 319"/>
                  <a:gd name="T25" fmla="*/ 239 h 242"/>
                  <a:gd name="T26" fmla="*/ 69 w 319"/>
                  <a:gd name="T27" fmla="*/ 242 h 242"/>
                  <a:gd name="T28" fmla="*/ 51 w 319"/>
                  <a:gd name="T29" fmla="*/ 239 h 242"/>
                  <a:gd name="T30" fmla="*/ 35 w 319"/>
                  <a:gd name="T31" fmla="*/ 233 h 242"/>
                  <a:gd name="T32" fmla="*/ 20 w 319"/>
                  <a:gd name="T33" fmla="*/ 222 h 242"/>
                  <a:gd name="T34" fmla="*/ 9 w 319"/>
                  <a:gd name="T35" fmla="*/ 207 h 242"/>
                  <a:gd name="T36" fmla="*/ 2 w 319"/>
                  <a:gd name="T37" fmla="*/ 190 h 242"/>
                  <a:gd name="T38" fmla="*/ 0 w 319"/>
                  <a:gd name="T39" fmla="*/ 172 h 242"/>
                  <a:gd name="T40" fmla="*/ 2 w 319"/>
                  <a:gd name="T41" fmla="*/ 155 h 242"/>
                  <a:gd name="T42" fmla="*/ 9 w 319"/>
                  <a:gd name="T43" fmla="*/ 138 h 242"/>
                  <a:gd name="T44" fmla="*/ 19 w 319"/>
                  <a:gd name="T45" fmla="*/ 125 h 242"/>
                  <a:gd name="T46" fmla="*/ 34 w 319"/>
                  <a:gd name="T47" fmla="*/ 114 h 242"/>
                  <a:gd name="T48" fmla="*/ 214 w 319"/>
                  <a:gd name="T49" fmla="*/ 10 h 242"/>
                  <a:gd name="T50" fmla="*/ 232 w 319"/>
                  <a:gd name="T51" fmla="*/ 2 h 242"/>
                  <a:gd name="T52" fmla="*/ 24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249" y="0"/>
                    </a:moveTo>
                    <a:lnTo>
                      <a:pt x="268" y="3"/>
                    </a:lnTo>
                    <a:lnTo>
                      <a:pt x="283" y="9"/>
                    </a:lnTo>
                    <a:lnTo>
                      <a:pt x="298" y="20"/>
                    </a:lnTo>
                    <a:lnTo>
                      <a:pt x="310" y="35"/>
                    </a:lnTo>
                    <a:lnTo>
                      <a:pt x="316" y="52"/>
                    </a:lnTo>
                    <a:lnTo>
                      <a:pt x="319" y="70"/>
                    </a:lnTo>
                    <a:lnTo>
                      <a:pt x="316" y="86"/>
                    </a:lnTo>
                    <a:lnTo>
                      <a:pt x="310" y="103"/>
                    </a:lnTo>
                    <a:lnTo>
                      <a:pt x="298" y="118"/>
                    </a:lnTo>
                    <a:lnTo>
                      <a:pt x="285" y="129"/>
                    </a:lnTo>
                    <a:lnTo>
                      <a:pt x="104" y="232"/>
                    </a:lnTo>
                    <a:lnTo>
                      <a:pt x="87" y="239"/>
                    </a:lnTo>
                    <a:lnTo>
                      <a:pt x="69" y="242"/>
                    </a:lnTo>
                    <a:lnTo>
                      <a:pt x="51" y="239"/>
                    </a:lnTo>
                    <a:lnTo>
                      <a:pt x="35" y="233"/>
                    </a:lnTo>
                    <a:lnTo>
                      <a:pt x="20" y="222"/>
                    </a:lnTo>
                    <a:lnTo>
                      <a:pt x="9" y="207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19" y="125"/>
                    </a:lnTo>
                    <a:lnTo>
                      <a:pt x="34" y="114"/>
                    </a:lnTo>
                    <a:lnTo>
                      <a:pt x="214" y="10"/>
                    </a:lnTo>
                    <a:lnTo>
                      <a:pt x="232" y="2"/>
                    </a:lnTo>
                    <a:lnTo>
                      <a:pt x="2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39"/>
              <p:cNvSpPr>
                <a:spLocks/>
              </p:cNvSpPr>
              <p:nvPr/>
            </p:nvSpPr>
            <p:spPr bwMode="auto">
              <a:xfrm>
                <a:off x="2792413" y="2079625"/>
                <a:ext cx="71438" cy="55562"/>
              </a:xfrm>
              <a:custGeom>
                <a:avLst/>
                <a:gdLst>
                  <a:gd name="T0" fmla="*/ 69 w 319"/>
                  <a:gd name="T1" fmla="*/ 0 h 242"/>
                  <a:gd name="T2" fmla="*/ 87 w 319"/>
                  <a:gd name="T3" fmla="*/ 2 h 242"/>
                  <a:gd name="T4" fmla="*/ 104 w 319"/>
                  <a:gd name="T5" fmla="*/ 10 h 242"/>
                  <a:gd name="T6" fmla="*/ 285 w 319"/>
                  <a:gd name="T7" fmla="*/ 114 h 242"/>
                  <a:gd name="T8" fmla="*/ 299 w 319"/>
                  <a:gd name="T9" fmla="*/ 125 h 242"/>
                  <a:gd name="T10" fmla="*/ 310 w 319"/>
                  <a:gd name="T11" fmla="*/ 138 h 242"/>
                  <a:gd name="T12" fmla="*/ 316 w 319"/>
                  <a:gd name="T13" fmla="*/ 155 h 242"/>
                  <a:gd name="T14" fmla="*/ 319 w 319"/>
                  <a:gd name="T15" fmla="*/ 172 h 242"/>
                  <a:gd name="T16" fmla="*/ 316 w 319"/>
                  <a:gd name="T17" fmla="*/ 190 h 242"/>
                  <a:gd name="T18" fmla="*/ 310 w 319"/>
                  <a:gd name="T19" fmla="*/ 207 h 242"/>
                  <a:gd name="T20" fmla="*/ 298 w 319"/>
                  <a:gd name="T21" fmla="*/ 222 h 242"/>
                  <a:gd name="T22" fmla="*/ 284 w 319"/>
                  <a:gd name="T23" fmla="*/ 233 h 242"/>
                  <a:gd name="T24" fmla="*/ 268 w 319"/>
                  <a:gd name="T25" fmla="*/ 239 h 242"/>
                  <a:gd name="T26" fmla="*/ 250 w 319"/>
                  <a:gd name="T27" fmla="*/ 242 h 242"/>
                  <a:gd name="T28" fmla="*/ 231 w 319"/>
                  <a:gd name="T29" fmla="*/ 239 h 242"/>
                  <a:gd name="T30" fmla="*/ 214 w 319"/>
                  <a:gd name="T31" fmla="*/ 232 h 242"/>
                  <a:gd name="T32" fmla="*/ 34 w 319"/>
                  <a:gd name="T33" fmla="*/ 129 h 242"/>
                  <a:gd name="T34" fmla="*/ 20 w 319"/>
                  <a:gd name="T35" fmla="*/ 118 h 242"/>
                  <a:gd name="T36" fmla="*/ 9 w 319"/>
                  <a:gd name="T37" fmla="*/ 103 h 242"/>
                  <a:gd name="T38" fmla="*/ 2 w 319"/>
                  <a:gd name="T39" fmla="*/ 86 h 242"/>
                  <a:gd name="T40" fmla="*/ 0 w 319"/>
                  <a:gd name="T41" fmla="*/ 70 h 242"/>
                  <a:gd name="T42" fmla="*/ 2 w 319"/>
                  <a:gd name="T43" fmla="*/ 52 h 242"/>
                  <a:gd name="T44" fmla="*/ 9 w 319"/>
                  <a:gd name="T45" fmla="*/ 35 h 242"/>
                  <a:gd name="T46" fmla="*/ 20 w 319"/>
                  <a:gd name="T47" fmla="*/ 20 h 242"/>
                  <a:gd name="T48" fmla="*/ 35 w 319"/>
                  <a:gd name="T49" fmla="*/ 9 h 242"/>
                  <a:gd name="T50" fmla="*/ 51 w 319"/>
                  <a:gd name="T51" fmla="*/ 3 h 242"/>
                  <a:gd name="T52" fmla="*/ 6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69" y="0"/>
                    </a:moveTo>
                    <a:lnTo>
                      <a:pt x="87" y="2"/>
                    </a:lnTo>
                    <a:lnTo>
                      <a:pt x="104" y="10"/>
                    </a:lnTo>
                    <a:lnTo>
                      <a:pt x="285" y="114"/>
                    </a:lnTo>
                    <a:lnTo>
                      <a:pt x="299" y="125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7"/>
                    </a:lnTo>
                    <a:lnTo>
                      <a:pt x="298" y="222"/>
                    </a:lnTo>
                    <a:lnTo>
                      <a:pt x="284" y="233"/>
                    </a:lnTo>
                    <a:lnTo>
                      <a:pt x="268" y="239"/>
                    </a:lnTo>
                    <a:lnTo>
                      <a:pt x="250" y="242"/>
                    </a:lnTo>
                    <a:lnTo>
                      <a:pt x="231" y="239"/>
                    </a:lnTo>
                    <a:lnTo>
                      <a:pt x="214" y="232"/>
                    </a:lnTo>
                    <a:lnTo>
                      <a:pt x="34" y="129"/>
                    </a:lnTo>
                    <a:lnTo>
                      <a:pt x="20" y="118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70"/>
                    </a:lnTo>
                    <a:lnTo>
                      <a:pt x="2" y="52"/>
                    </a:lnTo>
                    <a:lnTo>
                      <a:pt x="9" y="35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40"/>
              <p:cNvSpPr>
                <a:spLocks/>
              </p:cNvSpPr>
              <p:nvPr/>
            </p:nvSpPr>
            <p:spPr bwMode="auto">
              <a:xfrm>
                <a:off x="2833688" y="1927225"/>
                <a:ext cx="77788" cy="31750"/>
              </a:xfrm>
              <a:custGeom>
                <a:avLst/>
                <a:gdLst>
                  <a:gd name="T0" fmla="*/ 70 w 348"/>
                  <a:gd name="T1" fmla="*/ 0 h 139"/>
                  <a:gd name="T2" fmla="*/ 278 w 348"/>
                  <a:gd name="T3" fmla="*/ 0 h 139"/>
                  <a:gd name="T4" fmla="*/ 297 w 348"/>
                  <a:gd name="T5" fmla="*/ 4 h 139"/>
                  <a:gd name="T6" fmla="*/ 314 w 348"/>
                  <a:gd name="T7" fmla="*/ 10 h 139"/>
                  <a:gd name="T8" fmla="*/ 327 w 348"/>
                  <a:gd name="T9" fmla="*/ 21 h 139"/>
                  <a:gd name="T10" fmla="*/ 337 w 348"/>
                  <a:gd name="T11" fmla="*/ 35 h 139"/>
                  <a:gd name="T12" fmla="*/ 345 w 348"/>
                  <a:gd name="T13" fmla="*/ 51 h 139"/>
                  <a:gd name="T14" fmla="*/ 348 w 348"/>
                  <a:gd name="T15" fmla="*/ 70 h 139"/>
                  <a:gd name="T16" fmla="*/ 345 w 348"/>
                  <a:gd name="T17" fmla="*/ 88 h 139"/>
                  <a:gd name="T18" fmla="*/ 337 w 348"/>
                  <a:gd name="T19" fmla="*/ 104 h 139"/>
                  <a:gd name="T20" fmla="*/ 327 w 348"/>
                  <a:gd name="T21" fmla="*/ 119 h 139"/>
                  <a:gd name="T22" fmla="*/ 314 w 348"/>
                  <a:gd name="T23" fmla="*/ 129 h 139"/>
                  <a:gd name="T24" fmla="*/ 297 w 348"/>
                  <a:gd name="T25" fmla="*/ 137 h 139"/>
                  <a:gd name="T26" fmla="*/ 278 w 348"/>
                  <a:gd name="T27" fmla="*/ 139 h 139"/>
                  <a:gd name="T28" fmla="*/ 70 w 348"/>
                  <a:gd name="T29" fmla="*/ 139 h 139"/>
                  <a:gd name="T30" fmla="*/ 52 w 348"/>
                  <a:gd name="T31" fmla="*/ 137 h 139"/>
                  <a:gd name="T32" fmla="*/ 34 w 348"/>
                  <a:gd name="T33" fmla="*/ 129 h 139"/>
                  <a:gd name="T34" fmla="*/ 21 w 348"/>
                  <a:gd name="T35" fmla="*/ 119 h 139"/>
                  <a:gd name="T36" fmla="*/ 10 w 348"/>
                  <a:gd name="T37" fmla="*/ 104 h 139"/>
                  <a:gd name="T38" fmla="*/ 3 w 348"/>
                  <a:gd name="T39" fmla="*/ 88 h 139"/>
                  <a:gd name="T40" fmla="*/ 0 w 348"/>
                  <a:gd name="T41" fmla="*/ 70 h 139"/>
                  <a:gd name="T42" fmla="*/ 3 w 348"/>
                  <a:gd name="T43" fmla="*/ 51 h 139"/>
                  <a:gd name="T44" fmla="*/ 10 w 348"/>
                  <a:gd name="T45" fmla="*/ 35 h 139"/>
                  <a:gd name="T46" fmla="*/ 21 w 348"/>
                  <a:gd name="T47" fmla="*/ 21 h 139"/>
                  <a:gd name="T48" fmla="*/ 34 w 348"/>
                  <a:gd name="T49" fmla="*/ 10 h 139"/>
                  <a:gd name="T50" fmla="*/ 52 w 348"/>
                  <a:gd name="T51" fmla="*/ 4 h 139"/>
                  <a:gd name="T52" fmla="*/ 70 w 34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8" h="139">
                    <a:moveTo>
                      <a:pt x="70" y="0"/>
                    </a:moveTo>
                    <a:lnTo>
                      <a:pt x="278" y="0"/>
                    </a:lnTo>
                    <a:lnTo>
                      <a:pt x="297" y="4"/>
                    </a:lnTo>
                    <a:lnTo>
                      <a:pt x="314" y="10"/>
                    </a:lnTo>
                    <a:lnTo>
                      <a:pt x="327" y="21"/>
                    </a:lnTo>
                    <a:lnTo>
                      <a:pt x="337" y="35"/>
                    </a:lnTo>
                    <a:lnTo>
                      <a:pt x="345" y="51"/>
                    </a:lnTo>
                    <a:lnTo>
                      <a:pt x="348" y="70"/>
                    </a:lnTo>
                    <a:lnTo>
                      <a:pt x="345" y="88"/>
                    </a:lnTo>
                    <a:lnTo>
                      <a:pt x="337" y="104"/>
                    </a:lnTo>
                    <a:lnTo>
                      <a:pt x="327" y="119"/>
                    </a:lnTo>
                    <a:lnTo>
                      <a:pt x="314" y="129"/>
                    </a:lnTo>
                    <a:lnTo>
                      <a:pt x="297" y="137"/>
                    </a:lnTo>
                    <a:lnTo>
                      <a:pt x="278" y="139"/>
                    </a:lnTo>
                    <a:lnTo>
                      <a:pt x="70" y="139"/>
                    </a:lnTo>
                    <a:lnTo>
                      <a:pt x="52" y="137"/>
                    </a:lnTo>
                    <a:lnTo>
                      <a:pt x="34" y="129"/>
                    </a:lnTo>
                    <a:lnTo>
                      <a:pt x="21" y="119"/>
                    </a:lnTo>
                    <a:lnTo>
                      <a:pt x="10" y="104"/>
                    </a:lnTo>
                    <a:lnTo>
                      <a:pt x="3" y="88"/>
                    </a:lnTo>
                    <a:lnTo>
                      <a:pt x="0" y="70"/>
                    </a:lnTo>
                    <a:lnTo>
                      <a:pt x="3" y="51"/>
                    </a:lnTo>
                    <a:lnTo>
                      <a:pt x="10" y="35"/>
                    </a:lnTo>
                    <a:lnTo>
                      <a:pt x="21" y="21"/>
                    </a:lnTo>
                    <a:lnTo>
                      <a:pt x="34" y="10"/>
                    </a:lnTo>
                    <a:lnTo>
                      <a:pt x="52" y="4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41"/>
              <p:cNvSpPr>
                <a:spLocks/>
              </p:cNvSpPr>
              <p:nvPr/>
            </p:nvSpPr>
            <p:spPr bwMode="auto">
              <a:xfrm>
                <a:off x="2792413" y="1751013"/>
                <a:ext cx="71438" cy="55562"/>
              </a:xfrm>
              <a:custGeom>
                <a:avLst/>
                <a:gdLst>
                  <a:gd name="T0" fmla="*/ 250 w 319"/>
                  <a:gd name="T1" fmla="*/ 0 h 241"/>
                  <a:gd name="T2" fmla="*/ 268 w 319"/>
                  <a:gd name="T3" fmla="*/ 3 h 241"/>
                  <a:gd name="T4" fmla="*/ 284 w 319"/>
                  <a:gd name="T5" fmla="*/ 9 h 241"/>
                  <a:gd name="T6" fmla="*/ 298 w 319"/>
                  <a:gd name="T7" fmla="*/ 20 h 241"/>
                  <a:gd name="T8" fmla="*/ 310 w 319"/>
                  <a:gd name="T9" fmla="*/ 34 h 241"/>
                  <a:gd name="T10" fmla="*/ 316 w 319"/>
                  <a:gd name="T11" fmla="*/ 51 h 241"/>
                  <a:gd name="T12" fmla="*/ 319 w 319"/>
                  <a:gd name="T13" fmla="*/ 69 h 241"/>
                  <a:gd name="T14" fmla="*/ 316 w 319"/>
                  <a:gd name="T15" fmla="*/ 87 h 241"/>
                  <a:gd name="T16" fmla="*/ 310 w 319"/>
                  <a:gd name="T17" fmla="*/ 103 h 241"/>
                  <a:gd name="T18" fmla="*/ 299 w 319"/>
                  <a:gd name="T19" fmla="*/ 118 h 241"/>
                  <a:gd name="T20" fmla="*/ 285 w 319"/>
                  <a:gd name="T21" fmla="*/ 129 h 241"/>
                  <a:gd name="T22" fmla="*/ 104 w 319"/>
                  <a:gd name="T23" fmla="*/ 231 h 241"/>
                  <a:gd name="T24" fmla="*/ 87 w 319"/>
                  <a:gd name="T25" fmla="*/ 239 h 241"/>
                  <a:gd name="T26" fmla="*/ 69 w 319"/>
                  <a:gd name="T27" fmla="*/ 241 h 241"/>
                  <a:gd name="T28" fmla="*/ 52 w 319"/>
                  <a:gd name="T29" fmla="*/ 239 h 241"/>
                  <a:gd name="T30" fmla="*/ 35 w 319"/>
                  <a:gd name="T31" fmla="*/ 232 h 241"/>
                  <a:gd name="T32" fmla="*/ 20 w 319"/>
                  <a:gd name="T33" fmla="*/ 221 h 241"/>
                  <a:gd name="T34" fmla="*/ 9 w 319"/>
                  <a:gd name="T35" fmla="*/ 206 h 241"/>
                  <a:gd name="T36" fmla="*/ 2 w 319"/>
                  <a:gd name="T37" fmla="*/ 190 h 241"/>
                  <a:gd name="T38" fmla="*/ 0 w 319"/>
                  <a:gd name="T39" fmla="*/ 172 h 241"/>
                  <a:gd name="T40" fmla="*/ 2 w 319"/>
                  <a:gd name="T41" fmla="*/ 155 h 241"/>
                  <a:gd name="T42" fmla="*/ 9 w 319"/>
                  <a:gd name="T43" fmla="*/ 138 h 241"/>
                  <a:gd name="T44" fmla="*/ 20 w 319"/>
                  <a:gd name="T45" fmla="*/ 124 h 241"/>
                  <a:gd name="T46" fmla="*/ 34 w 319"/>
                  <a:gd name="T47" fmla="*/ 112 h 241"/>
                  <a:gd name="T48" fmla="*/ 214 w 319"/>
                  <a:gd name="T49" fmla="*/ 9 h 241"/>
                  <a:gd name="T50" fmla="*/ 233 w 319"/>
                  <a:gd name="T51" fmla="*/ 3 h 241"/>
                  <a:gd name="T52" fmla="*/ 250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250" y="0"/>
                    </a:moveTo>
                    <a:lnTo>
                      <a:pt x="268" y="3"/>
                    </a:lnTo>
                    <a:lnTo>
                      <a:pt x="284" y="9"/>
                    </a:lnTo>
                    <a:lnTo>
                      <a:pt x="298" y="20"/>
                    </a:lnTo>
                    <a:lnTo>
                      <a:pt x="310" y="34"/>
                    </a:lnTo>
                    <a:lnTo>
                      <a:pt x="316" y="51"/>
                    </a:lnTo>
                    <a:lnTo>
                      <a:pt x="319" y="69"/>
                    </a:lnTo>
                    <a:lnTo>
                      <a:pt x="316" y="87"/>
                    </a:lnTo>
                    <a:lnTo>
                      <a:pt x="310" y="103"/>
                    </a:lnTo>
                    <a:lnTo>
                      <a:pt x="299" y="118"/>
                    </a:lnTo>
                    <a:lnTo>
                      <a:pt x="285" y="129"/>
                    </a:lnTo>
                    <a:lnTo>
                      <a:pt x="104" y="231"/>
                    </a:lnTo>
                    <a:lnTo>
                      <a:pt x="87" y="239"/>
                    </a:lnTo>
                    <a:lnTo>
                      <a:pt x="69" y="241"/>
                    </a:lnTo>
                    <a:lnTo>
                      <a:pt x="52" y="239"/>
                    </a:lnTo>
                    <a:lnTo>
                      <a:pt x="35" y="232"/>
                    </a:lnTo>
                    <a:lnTo>
                      <a:pt x="20" y="221"/>
                    </a:lnTo>
                    <a:lnTo>
                      <a:pt x="9" y="206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20" y="124"/>
                    </a:lnTo>
                    <a:lnTo>
                      <a:pt x="34" y="112"/>
                    </a:lnTo>
                    <a:lnTo>
                      <a:pt x="214" y="9"/>
                    </a:lnTo>
                    <a:lnTo>
                      <a:pt x="233" y="3"/>
                    </a:lnTo>
                    <a:lnTo>
                      <a:pt x="2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42"/>
              <p:cNvSpPr>
                <a:spLocks/>
              </p:cNvSpPr>
              <p:nvPr/>
            </p:nvSpPr>
            <p:spPr bwMode="auto">
              <a:xfrm>
                <a:off x="2679700" y="1622425"/>
                <a:ext cx="55563" cy="71437"/>
              </a:xfrm>
              <a:custGeom>
                <a:avLst/>
                <a:gdLst>
                  <a:gd name="T0" fmla="*/ 172 w 243"/>
                  <a:gd name="T1" fmla="*/ 0 h 316"/>
                  <a:gd name="T2" fmla="*/ 191 w 243"/>
                  <a:gd name="T3" fmla="*/ 2 h 316"/>
                  <a:gd name="T4" fmla="*/ 208 w 243"/>
                  <a:gd name="T5" fmla="*/ 10 h 316"/>
                  <a:gd name="T6" fmla="*/ 222 w 243"/>
                  <a:gd name="T7" fmla="*/ 21 h 316"/>
                  <a:gd name="T8" fmla="*/ 234 w 243"/>
                  <a:gd name="T9" fmla="*/ 34 h 316"/>
                  <a:gd name="T10" fmla="*/ 241 w 243"/>
                  <a:gd name="T11" fmla="*/ 51 h 316"/>
                  <a:gd name="T12" fmla="*/ 243 w 243"/>
                  <a:gd name="T13" fmla="*/ 68 h 316"/>
                  <a:gd name="T14" fmla="*/ 241 w 243"/>
                  <a:gd name="T15" fmla="*/ 86 h 316"/>
                  <a:gd name="T16" fmla="*/ 234 w 243"/>
                  <a:gd name="T17" fmla="*/ 103 h 316"/>
                  <a:gd name="T18" fmla="*/ 129 w 243"/>
                  <a:gd name="T19" fmla="*/ 282 h 316"/>
                  <a:gd name="T20" fmla="*/ 118 w 243"/>
                  <a:gd name="T21" fmla="*/ 297 h 316"/>
                  <a:gd name="T22" fmla="*/ 103 w 243"/>
                  <a:gd name="T23" fmla="*/ 308 h 316"/>
                  <a:gd name="T24" fmla="*/ 87 w 243"/>
                  <a:gd name="T25" fmla="*/ 314 h 316"/>
                  <a:gd name="T26" fmla="*/ 69 w 243"/>
                  <a:gd name="T27" fmla="*/ 316 h 316"/>
                  <a:gd name="T28" fmla="*/ 52 w 243"/>
                  <a:gd name="T29" fmla="*/ 314 h 316"/>
                  <a:gd name="T30" fmla="*/ 35 w 243"/>
                  <a:gd name="T31" fmla="*/ 307 h 316"/>
                  <a:gd name="T32" fmla="*/ 19 w 243"/>
                  <a:gd name="T33" fmla="*/ 296 h 316"/>
                  <a:gd name="T34" fmla="*/ 9 w 243"/>
                  <a:gd name="T35" fmla="*/ 282 h 316"/>
                  <a:gd name="T36" fmla="*/ 2 w 243"/>
                  <a:gd name="T37" fmla="*/ 265 h 316"/>
                  <a:gd name="T38" fmla="*/ 0 w 243"/>
                  <a:gd name="T39" fmla="*/ 248 h 316"/>
                  <a:gd name="T40" fmla="*/ 2 w 243"/>
                  <a:gd name="T41" fmla="*/ 230 h 316"/>
                  <a:gd name="T42" fmla="*/ 9 w 243"/>
                  <a:gd name="T43" fmla="*/ 214 h 316"/>
                  <a:gd name="T44" fmla="*/ 113 w 243"/>
                  <a:gd name="T45" fmla="*/ 34 h 316"/>
                  <a:gd name="T46" fmla="*/ 125 w 243"/>
                  <a:gd name="T47" fmla="*/ 20 h 316"/>
                  <a:gd name="T48" fmla="*/ 140 w 243"/>
                  <a:gd name="T49" fmla="*/ 9 h 316"/>
                  <a:gd name="T50" fmla="*/ 155 w 243"/>
                  <a:gd name="T51" fmla="*/ 2 h 316"/>
                  <a:gd name="T52" fmla="*/ 172 w 243"/>
                  <a:gd name="T53" fmla="*/ 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6">
                    <a:moveTo>
                      <a:pt x="172" y="0"/>
                    </a:moveTo>
                    <a:lnTo>
                      <a:pt x="191" y="2"/>
                    </a:lnTo>
                    <a:lnTo>
                      <a:pt x="208" y="10"/>
                    </a:lnTo>
                    <a:lnTo>
                      <a:pt x="222" y="21"/>
                    </a:lnTo>
                    <a:lnTo>
                      <a:pt x="234" y="34"/>
                    </a:lnTo>
                    <a:lnTo>
                      <a:pt x="241" y="51"/>
                    </a:lnTo>
                    <a:lnTo>
                      <a:pt x="243" y="68"/>
                    </a:lnTo>
                    <a:lnTo>
                      <a:pt x="241" y="86"/>
                    </a:lnTo>
                    <a:lnTo>
                      <a:pt x="234" y="103"/>
                    </a:lnTo>
                    <a:lnTo>
                      <a:pt x="129" y="282"/>
                    </a:lnTo>
                    <a:lnTo>
                      <a:pt x="118" y="297"/>
                    </a:lnTo>
                    <a:lnTo>
                      <a:pt x="103" y="308"/>
                    </a:lnTo>
                    <a:lnTo>
                      <a:pt x="87" y="314"/>
                    </a:lnTo>
                    <a:lnTo>
                      <a:pt x="69" y="316"/>
                    </a:lnTo>
                    <a:lnTo>
                      <a:pt x="52" y="314"/>
                    </a:lnTo>
                    <a:lnTo>
                      <a:pt x="35" y="307"/>
                    </a:lnTo>
                    <a:lnTo>
                      <a:pt x="19" y="296"/>
                    </a:lnTo>
                    <a:lnTo>
                      <a:pt x="9" y="282"/>
                    </a:lnTo>
                    <a:lnTo>
                      <a:pt x="2" y="265"/>
                    </a:lnTo>
                    <a:lnTo>
                      <a:pt x="0" y="248"/>
                    </a:lnTo>
                    <a:lnTo>
                      <a:pt x="2" y="230"/>
                    </a:lnTo>
                    <a:lnTo>
                      <a:pt x="9" y="214"/>
                    </a:lnTo>
                    <a:lnTo>
                      <a:pt x="113" y="34"/>
                    </a:lnTo>
                    <a:lnTo>
                      <a:pt x="125" y="20"/>
                    </a:lnTo>
                    <a:lnTo>
                      <a:pt x="140" y="9"/>
                    </a:lnTo>
                    <a:lnTo>
                      <a:pt x="155" y="2"/>
                    </a:lnTo>
                    <a:lnTo>
                      <a:pt x="1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43"/>
              <p:cNvSpPr>
                <a:spLocks/>
              </p:cNvSpPr>
              <p:nvPr/>
            </p:nvSpPr>
            <p:spPr bwMode="auto">
              <a:xfrm>
                <a:off x="2503488" y="1811338"/>
                <a:ext cx="76200" cy="242887"/>
              </a:xfrm>
              <a:custGeom>
                <a:avLst/>
                <a:gdLst>
                  <a:gd name="T0" fmla="*/ 167 w 334"/>
                  <a:gd name="T1" fmla="*/ 0 h 1073"/>
                  <a:gd name="T2" fmla="*/ 201 w 334"/>
                  <a:gd name="T3" fmla="*/ 2 h 1073"/>
                  <a:gd name="T4" fmla="*/ 230 w 334"/>
                  <a:gd name="T5" fmla="*/ 8 h 1073"/>
                  <a:gd name="T6" fmla="*/ 258 w 334"/>
                  <a:gd name="T7" fmla="*/ 18 h 1073"/>
                  <a:gd name="T8" fmla="*/ 280 w 334"/>
                  <a:gd name="T9" fmla="*/ 33 h 1073"/>
                  <a:gd name="T10" fmla="*/ 300 w 334"/>
                  <a:gd name="T11" fmla="*/ 51 h 1073"/>
                  <a:gd name="T12" fmla="*/ 314 w 334"/>
                  <a:gd name="T13" fmla="*/ 72 h 1073"/>
                  <a:gd name="T14" fmla="*/ 326 w 334"/>
                  <a:gd name="T15" fmla="*/ 98 h 1073"/>
                  <a:gd name="T16" fmla="*/ 331 w 334"/>
                  <a:gd name="T17" fmla="*/ 128 h 1073"/>
                  <a:gd name="T18" fmla="*/ 334 w 334"/>
                  <a:gd name="T19" fmla="*/ 162 h 1073"/>
                  <a:gd name="T20" fmla="*/ 334 w 334"/>
                  <a:gd name="T21" fmla="*/ 406 h 1073"/>
                  <a:gd name="T22" fmla="*/ 332 w 334"/>
                  <a:gd name="T23" fmla="*/ 438 h 1073"/>
                  <a:gd name="T24" fmla="*/ 329 w 334"/>
                  <a:gd name="T25" fmla="*/ 471 h 1073"/>
                  <a:gd name="T26" fmla="*/ 326 w 334"/>
                  <a:gd name="T27" fmla="*/ 505 h 1073"/>
                  <a:gd name="T28" fmla="*/ 260 w 334"/>
                  <a:gd name="T29" fmla="*/ 996 h 1073"/>
                  <a:gd name="T30" fmla="*/ 255 w 334"/>
                  <a:gd name="T31" fmla="*/ 1019 h 1073"/>
                  <a:gd name="T32" fmla="*/ 247 w 334"/>
                  <a:gd name="T33" fmla="*/ 1039 h 1073"/>
                  <a:gd name="T34" fmla="*/ 237 w 334"/>
                  <a:gd name="T35" fmla="*/ 1052 h 1073"/>
                  <a:gd name="T36" fmla="*/ 224 w 334"/>
                  <a:gd name="T37" fmla="*/ 1062 h 1073"/>
                  <a:gd name="T38" fmla="*/ 208 w 334"/>
                  <a:gd name="T39" fmla="*/ 1069 h 1073"/>
                  <a:gd name="T40" fmla="*/ 188 w 334"/>
                  <a:gd name="T41" fmla="*/ 1072 h 1073"/>
                  <a:gd name="T42" fmla="*/ 167 w 334"/>
                  <a:gd name="T43" fmla="*/ 1073 h 1073"/>
                  <a:gd name="T44" fmla="*/ 145 w 334"/>
                  <a:gd name="T45" fmla="*/ 1072 h 1073"/>
                  <a:gd name="T46" fmla="*/ 126 w 334"/>
                  <a:gd name="T47" fmla="*/ 1069 h 1073"/>
                  <a:gd name="T48" fmla="*/ 110 w 334"/>
                  <a:gd name="T49" fmla="*/ 1062 h 1073"/>
                  <a:gd name="T50" fmla="*/ 96 w 334"/>
                  <a:gd name="T51" fmla="*/ 1052 h 1073"/>
                  <a:gd name="T52" fmla="*/ 86 w 334"/>
                  <a:gd name="T53" fmla="*/ 1039 h 1073"/>
                  <a:gd name="T54" fmla="*/ 78 w 334"/>
                  <a:gd name="T55" fmla="*/ 1019 h 1073"/>
                  <a:gd name="T56" fmla="*/ 74 w 334"/>
                  <a:gd name="T57" fmla="*/ 996 h 1073"/>
                  <a:gd name="T58" fmla="*/ 8 w 334"/>
                  <a:gd name="T59" fmla="*/ 505 h 1073"/>
                  <a:gd name="T60" fmla="*/ 5 w 334"/>
                  <a:gd name="T61" fmla="*/ 471 h 1073"/>
                  <a:gd name="T62" fmla="*/ 1 w 334"/>
                  <a:gd name="T63" fmla="*/ 438 h 1073"/>
                  <a:gd name="T64" fmla="*/ 0 w 334"/>
                  <a:gd name="T65" fmla="*/ 406 h 1073"/>
                  <a:gd name="T66" fmla="*/ 0 w 334"/>
                  <a:gd name="T67" fmla="*/ 162 h 1073"/>
                  <a:gd name="T68" fmla="*/ 2 w 334"/>
                  <a:gd name="T69" fmla="*/ 128 h 1073"/>
                  <a:gd name="T70" fmla="*/ 8 w 334"/>
                  <a:gd name="T71" fmla="*/ 98 h 1073"/>
                  <a:gd name="T72" fmla="*/ 19 w 334"/>
                  <a:gd name="T73" fmla="*/ 72 h 1073"/>
                  <a:gd name="T74" fmla="*/ 34 w 334"/>
                  <a:gd name="T75" fmla="*/ 51 h 1073"/>
                  <a:gd name="T76" fmla="*/ 53 w 334"/>
                  <a:gd name="T77" fmla="*/ 33 h 1073"/>
                  <a:gd name="T78" fmla="*/ 76 w 334"/>
                  <a:gd name="T79" fmla="*/ 18 h 1073"/>
                  <a:gd name="T80" fmla="*/ 103 w 334"/>
                  <a:gd name="T81" fmla="*/ 8 h 1073"/>
                  <a:gd name="T82" fmla="*/ 133 w 334"/>
                  <a:gd name="T83" fmla="*/ 2 h 1073"/>
                  <a:gd name="T84" fmla="*/ 167 w 334"/>
                  <a:gd name="T85" fmla="*/ 0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4" h="1073">
                    <a:moveTo>
                      <a:pt x="167" y="0"/>
                    </a:moveTo>
                    <a:lnTo>
                      <a:pt x="201" y="2"/>
                    </a:lnTo>
                    <a:lnTo>
                      <a:pt x="230" y="8"/>
                    </a:lnTo>
                    <a:lnTo>
                      <a:pt x="258" y="18"/>
                    </a:lnTo>
                    <a:lnTo>
                      <a:pt x="280" y="33"/>
                    </a:lnTo>
                    <a:lnTo>
                      <a:pt x="300" y="51"/>
                    </a:lnTo>
                    <a:lnTo>
                      <a:pt x="314" y="72"/>
                    </a:lnTo>
                    <a:lnTo>
                      <a:pt x="326" y="98"/>
                    </a:lnTo>
                    <a:lnTo>
                      <a:pt x="331" y="128"/>
                    </a:lnTo>
                    <a:lnTo>
                      <a:pt x="334" y="162"/>
                    </a:lnTo>
                    <a:lnTo>
                      <a:pt x="334" y="406"/>
                    </a:lnTo>
                    <a:lnTo>
                      <a:pt x="332" y="438"/>
                    </a:lnTo>
                    <a:lnTo>
                      <a:pt x="329" y="471"/>
                    </a:lnTo>
                    <a:lnTo>
                      <a:pt x="326" y="505"/>
                    </a:lnTo>
                    <a:lnTo>
                      <a:pt x="260" y="996"/>
                    </a:lnTo>
                    <a:lnTo>
                      <a:pt x="255" y="1019"/>
                    </a:lnTo>
                    <a:lnTo>
                      <a:pt x="247" y="1039"/>
                    </a:lnTo>
                    <a:lnTo>
                      <a:pt x="237" y="1052"/>
                    </a:lnTo>
                    <a:lnTo>
                      <a:pt x="224" y="1062"/>
                    </a:lnTo>
                    <a:lnTo>
                      <a:pt x="208" y="1069"/>
                    </a:lnTo>
                    <a:lnTo>
                      <a:pt x="188" y="1072"/>
                    </a:lnTo>
                    <a:lnTo>
                      <a:pt x="167" y="1073"/>
                    </a:lnTo>
                    <a:lnTo>
                      <a:pt x="145" y="1072"/>
                    </a:lnTo>
                    <a:lnTo>
                      <a:pt x="126" y="1069"/>
                    </a:lnTo>
                    <a:lnTo>
                      <a:pt x="110" y="1062"/>
                    </a:lnTo>
                    <a:lnTo>
                      <a:pt x="96" y="1052"/>
                    </a:lnTo>
                    <a:lnTo>
                      <a:pt x="86" y="1039"/>
                    </a:lnTo>
                    <a:lnTo>
                      <a:pt x="78" y="1019"/>
                    </a:lnTo>
                    <a:lnTo>
                      <a:pt x="74" y="996"/>
                    </a:lnTo>
                    <a:lnTo>
                      <a:pt x="8" y="505"/>
                    </a:lnTo>
                    <a:lnTo>
                      <a:pt x="5" y="471"/>
                    </a:lnTo>
                    <a:lnTo>
                      <a:pt x="1" y="438"/>
                    </a:lnTo>
                    <a:lnTo>
                      <a:pt x="0" y="406"/>
                    </a:lnTo>
                    <a:lnTo>
                      <a:pt x="0" y="162"/>
                    </a:lnTo>
                    <a:lnTo>
                      <a:pt x="2" y="128"/>
                    </a:lnTo>
                    <a:lnTo>
                      <a:pt x="8" y="98"/>
                    </a:lnTo>
                    <a:lnTo>
                      <a:pt x="19" y="72"/>
                    </a:lnTo>
                    <a:lnTo>
                      <a:pt x="34" y="51"/>
                    </a:lnTo>
                    <a:lnTo>
                      <a:pt x="53" y="33"/>
                    </a:lnTo>
                    <a:lnTo>
                      <a:pt x="76" y="18"/>
                    </a:lnTo>
                    <a:lnTo>
                      <a:pt x="103" y="8"/>
                    </a:lnTo>
                    <a:lnTo>
                      <a:pt x="133" y="2"/>
                    </a:lnTo>
                    <a:lnTo>
                      <a:pt x="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44"/>
              <p:cNvSpPr>
                <a:spLocks/>
              </p:cNvSpPr>
              <p:nvPr/>
            </p:nvSpPr>
            <p:spPr bwMode="auto">
              <a:xfrm>
                <a:off x="2501900" y="2085975"/>
                <a:ext cx="79375" cy="77787"/>
              </a:xfrm>
              <a:custGeom>
                <a:avLst/>
                <a:gdLst>
                  <a:gd name="T0" fmla="*/ 174 w 347"/>
                  <a:gd name="T1" fmla="*/ 0 h 344"/>
                  <a:gd name="T2" fmla="*/ 209 w 347"/>
                  <a:gd name="T3" fmla="*/ 4 h 344"/>
                  <a:gd name="T4" fmla="*/ 241 w 347"/>
                  <a:gd name="T5" fmla="*/ 14 h 344"/>
                  <a:gd name="T6" fmla="*/ 270 w 347"/>
                  <a:gd name="T7" fmla="*/ 30 h 344"/>
                  <a:gd name="T8" fmla="*/ 296 w 347"/>
                  <a:gd name="T9" fmla="*/ 50 h 344"/>
                  <a:gd name="T10" fmla="*/ 318 w 347"/>
                  <a:gd name="T11" fmla="*/ 76 h 344"/>
                  <a:gd name="T12" fmla="*/ 334 w 347"/>
                  <a:gd name="T13" fmla="*/ 106 h 344"/>
                  <a:gd name="T14" fmla="*/ 344 w 347"/>
                  <a:gd name="T15" fmla="*/ 138 h 344"/>
                  <a:gd name="T16" fmla="*/ 347 w 347"/>
                  <a:gd name="T17" fmla="*/ 172 h 344"/>
                  <a:gd name="T18" fmla="*/ 344 w 347"/>
                  <a:gd name="T19" fmla="*/ 207 h 344"/>
                  <a:gd name="T20" fmla="*/ 334 w 347"/>
                  <a:gd name="T21" fmla="*/ 240 h 344"/>
                  <a:gd name="T22" fmla="*/ 318 w 347"/>
                  <a:gd name="T23" fmla="*/ 269 h 344"/>
                  <a:gd name="T24" fmla="*/ 296 w 347"/>
                  <a:gd name="T25" fmla="*/ 294 h 344"/>
                  <a:gd name="T26" fmla="*/ 270 w 347"/>
                  <a:gd name="T27" fmla="*/ 315 h 344"/>
                  <a:gd name="T28" fmla="*/ 241 w 347"/>
                  <a:gd name="T29" fmla="*/ 331 h 344"/>
                  <a:gd name="T30" fmla="*/ 209 w 347"/>
                  <a:gd name="T31" fmla="*/ 341 h 344"/>
                  <a:gd name="T32" fmla="*/ 174 w 347"/>
                  <a:gd name="T33" fmla="*/ 344 h 344"/>
                  <a:gd name="T34" fmla="*/ 139 w 347"/>
                  <a:gd name="T35" fmla="*/ 341 h 344"/>
                  <a:gd name="T36" fmla="*/ 107 w 347"/>
                  <a:gd name="T37" fmla="*/ 331 h 344"/>
                  <a:gd name="T38" fmla="*/ 77 w 347"/>
                  <a:gd name="T39" fmla="*/ 315 h 344"/>
                  <a:gd name="T40" fmla="*/ 51 w 347"/>
                  <a:gd name="T41" fmla="*/ 294 h 344"/>
                  <a:gd name="T42" fmla="*/ 30 w 347"/>
                  <a:gd name="T43" fmla="*/ 269 h 344"/>
                  <a:gd name="T44" fmla="*/ 14 w 347"/>
                  <a:gd name="T45" fmla="*/ 240 h 344"/>
                  <a:gd name="T46" fmla="*/ 4 w 347"/>
                  <a:gd name="T47" fmla="*/ 207 h 344"/>
                  <a:gd name="T48" fmla="*/ 0 w 347"/>
                  <a:gd name="T49" fmla="*/ 172 h 344"/>
                  <a:gd name="T50" fmla="*/ 4 w 347"/>
                  <a:gd name="T51" fmla="*/ 138 h 344"/>
                  <a:gd name="T52" fmla="*/ 14 w 347"/>
                  <a:gd name="T53" fmla="*/ 106 h 344"/>
                  <a:gd name="T54" fmla="*/ 30 w 347"/>
                  <a:gd name="T55" fmla="*/ 76 h 344"/>
                  <a:gd name="T56" fmla="*/ 51 w 347"/>
                  <a:gd name="T57" fmla="*/ 50 h 344"/>
                  <a:gd name="T58" fmla="*/ 77 w 347"/>
                  <a:gd name="T59" fmla="*/ 30 h 344"/>
                  <a:gd name="T60" fmla="*/ 107 w 347"/>
                  <a:gd name="T61" fmla="*/ 14 h 344"/>
                  <a:gd name="T62" fmla="*/ 139 w 347"/>
                  <a:gd name="T63" fmla="*/ 4 h 344"/>
                  <a:gd name="T64" fmla="*/ 174 w 347"/>
                  <a:gd name="T6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47" h="344">
                    <a:moveTo>
                      <a:pt x="174" y="0"/>
                    </a:moveTo>
                    <a:lnTo>
                      <a:pt x="209" y="4"/>
                    </a:lnTo>
                    <a:lnTo>
                      <a:pt x="241" y="14"/>
                    </a:lnTo>
                    <a:lnTo>
                      <a:pt x="270" y="30"/>
                    </a:lnTo>
                    <a:lnTo>
                      <a:pt x="296" y="50"/>
                    </a:lnTo>
                    <a:lnTo>
                      <a:pt x="318" y="76"/>
                    </a:lnTo>
                    <a:lnTo>
                      <a:pt x="334" y="106"/>
                    </a:lnTo>
                    <a:lnTo>
                      <a:pt x="344" y="138"/>
                    </a:lnTo>
                    <a:lnTo>
                      <a:pt x="347" y="172"/>
                    </a:lnTo>
                    <a:lnTo>
                      <a:pt x="344" y="207"/>
                    </a:lnTo>
                    <a:lnTo>
                      <a:pt x="334" y="240"/>
                    </a:lnTo>
                    <a:lnTo>
                      <a:pt x="318" y="269"/>
                    </a:lnTo>
                    <a:lnTo>
                      <a:pt x="296" y="294"/>
                    </a:lnTo>
                    <a:lnTo>
                      <a:pt x="270" y="315"/>
                    </a:lnTo>
                    <a:lnTo>
                      <a:pt x="241" y="331"/>
                    </a:lnTo>
                    <a:lnTo>
                      <a:pt x="209" y="341"/>
                    </a:lnTo>
                    <a:lnTo>
                      <a:pt x="174" y="344"/>
                    </a:lnTo>
                    <a:lnTo>
                      <a:pt x="139" y="341"/>
                    </a:lnTo>
                    <a:lnTo>
                      <a:pt x="107" y="331"/>
                    </a:lnTo>
                    <a:lnTo>
                      <a:pt x="77" y="315"/>
                    </a:lnTo>
                    <a:lnTo>
                      <a:pt x="51" y="294"/>
                    </a:lnTo>
                    <a:lnTo>
                      <a:pt x="30" y="269"/>
                    </a:lnTo>
                    <a:lnTo>
                      <a:pt x="14" y="240"/>
                    </a:lnTo>
                    <a:lnTo>
                      <a:pt x="4" y="207"/>
                    </a:lnTo>
                    <a:lnTo>
                      <a:pt x="0" y="172"/>
                    </a:lnTo>
                    <a:lnTo>
                      <a:pt x="4" y="138"/>
                    </a:lnTo>
                    <a:lnTo>
                      <a:pt x="14" y="106"/>
                    </a:lnTo>
                    <a:lnTo>
                      <a:pt x="30" y="76"/>
                    </a:lnTo>
                    <a:lnTo>
                      <a:pt x="51" y="50"/>
                    </a:lnTo>
                    <a:lnTo>
                      <a:pt x="77" y="30"/>
                    </a:lnTo>
                    <a:lnTo>
                      <a:pt x="107" y="14"/>
                    </a:lnTo>
                    <a:lnTo>
                      <a:pt x="139" y="4"/>
                    </a:lnTo>
                    <a:lnTo>
                      <a:pt x="1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0" name="Freeform 49"/>
            <p:cNvSpPr>
              <a:spLocks noEditPoints="1"/>
            </p:cNvSpPr>
            <p:nvPr/>
          </p:nvSpPr>
          <p:spPr bwMode="auto">
            <a:xfrm>
              <a:off x="3756177" y="1993520"/>
              <a:ext cx="537712" cy="537712"/>
            </a:xfrm>
            <a:custGeom>
              <a:avLst/>
              <a:gdLst>
                <a:gd name="T0" fmla="*/ 2959 w 3962"/>
                <a:gd name="T1" fmla="*/ 2546 h 3963"/>
                <a:gd name="T2" fmla="*/ 3397 w 3962"/>
                <a:gd name="T3" fmla="*/ 2984 h 3963"/>
                <a:gd name="T4" fmla="*/ 3464 w 3962"/>
                <a:gd name="T5" fmla="*/ 3124 h 3963"/>
                <a:gd name="T6" fmla="*/ 3343 w 3962"/>
                <a:gd name="T7" fmla="*/ 3219 h 3963"/>
                <a:gd name="T8" fmla="*/ 2736 w 3962"/>
                <a:gd name="T9" fmla="*/ 3150 h 3963"/>
                <a:gd name="T10" fmla="*/ 2752 w 3962"/>
                <a:gd name="T11" fmla="*/ 2523 h 3963"/>
                <a:gd name="T12" fmla="*/ 2896 w 3962"/>
                <a:gd name="T13" fmla="*/ 2232 h 3963"/>
                <a:gd name="T14" fmla="*/ 2500 w 3962"/>
                <a:gd name="T15" fmla="*/ 2399 h 3963"/>
                <a:gd name="T16" fmla="*/ 2262 w 3962"/>
                <a:gd name="T17" fmla="*/ 2752 h 3963"/>
                <a:gd name="T18" fmla="*/ 2262 w 3962"/>
                <a:gd name="T19" fmla="*/ 3193 h 3963"/>
                <a:gd name="T20" fmla="*/ 2500 w 3962"/>
                <a:gd name="T21" fmla="*/ 3544 h 3963"/>
                <a:gd name="T22" fmla="*/ 2896 w 3962"/>
                <a:gd name="T23" fmla="*/ 3711 h 3963"/>
                <a:gd name="T24" fmla="*/ 3325 w 3962"/>
                <a:gd name="T25" fmla="*/ 3625 h 3963"/>
                <a:gd name="T26" fmla="*/ 3625 w 3962"/>
                <a:gd name="T27" fmla="*/ 3325 h 3963"/>
                <a:gd name="T28" fmla="*/ 3711 w 3962"/>
                <a:gd name="T29" fmla="*/ 2896 h 3963"/>
                <a:gd name="T30" fmla="*/ 3544 w 3962"/>
                <a:gd name="T31" fmla="*/ 2500 h 3963"/>
                <a:gd name="T32" fmla="*/ 3193 w 3962"/>
                <a:gd name="T33" fmla="*/ 2262 h 3963"/>
                <a:gd name="T34" fmla="*/ 1734 w 3962"/>
                <a:gd name="T35" fmla="*/ 2724 h 3963"/>
                <a:gd name="T36" fmla="*/ 495 w 3962"/>
                <a:gd name="T37" fmla="*/ 2724 h 3963"/>
                <a:gd name="T38" fmla="*/ 3300 w 3962"/>
                <a:gd name="T39" fmla="*/ 2037 h 3963"/>
                <a:gd name="T40" fmla="*/ 3700 w 3962"/>
                <a:gd name="T41" fmla="*/ 2300 h 3963"/>
                <a:gd name="T42" fmla="*/ 3930 w 3962"/>
                <a:gd name="T43" fmla="*/ 2722 h 3963"/>
                <a:gd name="T44" fmla="*/ 3930 w 3962"/>
                <a:gd name="T45" fmla="*/ 3222 h 3963"/>
                <a:gd name="T46" fmla="*/ 3700 w 3962"/>
                <a:gd name="T47" fmla="*/ 3643 h 3963"/>
                <a:gd name="T48" fmla="*/ 3300 w 3962"/>
                <a:gd name="T49" fmla="*/ 3907 h 3963"/>
                <a:gd name="T50" fmla="*/ 2802 w 3962"/>
                <a:gd name="T51" fmla="*/ 3948 h 3963"/>
                <a:gd name="T52" fmla="*/ 2361 w 3962"/>
                <a:gd name="T53" fmla="*/ 3752 h 3963"/>
                <a:gd name="T54" fmla="*/ 2067 w 3962"/>
                <a:gd name="T55" fmla="*/ 3376 h 3963"/>
                <a:gd name="T56" fmla="*/ 1984 w 3962"/>
                <a:gd name="T57" fmla="*/ 2887 h 3963"/>
                <a:gd name="T58" fmla="*/ 2144 w 3962"/>
                <a:gd name="T59" fmla="*/ 2426 h 3963"/>
                <a:gd name="T60" fmla="*/ 2495 w 3962"/>
                <a:gd name="T61" fmla="*/ 2103 h 3963"/>
                <a:gd name="T62" fmla="*/ 2972 w 3962"/>
                <a:gd name="T63" fmla="*/ 1982 h 3963"/>
                <a:gd name="T64" fmla="*/ 1238 w 3962"/>
                <a:gd name="T65" fmla="*/ 1486 h 3963"/>
                <a:gd name="T66" fmla="*/ 990 w 3962"/>
                <a:gd name="T67" fmla="*/ 1486 h 3963"/>
                <a:gd name="T68" fmla="*/ 371 w 3962"/>
                <a:gd name="T69" fmla="*/ 619 h 3963"/>
                <a:gd name="T70" fmla="*/ 473 w 3962"/>
                <a:gd name="T71" fmla="*/ 819 h 3963"/>
                <a:gd name="T72" fmla="*/ 697 w 3962"/>
                <a:gd name="T73" fmla="*/ 854 h 3963"/>
                <a:gd name="T74" fmla="*/ 854 w 3962"/>
                <a:gd name="T75" fmla="*/ 697 h 3963"/>
                <a:gd name="T76" fmla="*/ 2355 w 3962"/>
                <a:gd name="T77" fmla="*/ 659 h 3963"/>
                <a:gd name="T78" fmla="*/ 2487 w 3962"/>
                <a:gd name="T79" fmla="*/ 839 h 3963"/>
                <a:gd name="T80" fmla="*/ 2714 w 3962"/>
                <a:gd name="T81" fmla="*/ 839 h 3963"/>
                <a:gd name="T82" fmla="*/ 2844 w 3962"/>
                <a:gd name="T83" fmla="*/ 659 h 3963"/>
                <a:gd name="T84" fmla="*/ 3074 w 3962"/>
                <a:gd name="T85" fmla="*/ 526 h 3963"/>
                <a:gd name="T86" fmla="*/ 3215 w 3962"/>
                <a:gd name="T87" fmla="*/ 724 h 3963"/>
                <a:gd name="T88" fmla="*/ 248 w 3962"/>
                <a:gd name="T89" fmla="*/ 2947 h 3963"/>
                <a:gd name="T90" fmla="*/ 268 w 3962"/>
                <a:gd name="T91" fmla="*/ 3219 h 3963"/>
                <a:gd name="T92" fmla="*/ 52 w 3962"/>
                <a:gd name="T93" fmla="*/ 3108 h 3963"/>
                <a:gd name="T94" fmla="*/ 3 w 3962"/>
                <a:gd name="T95" fmla="*/ 724 h 3963"/>
                <a:gd name="T96" fmla="*/ 144 w 3962"/>
                <a:gd name="T97" fmla="*/ 526 h 3963"/>
                <a:gd name="T98" fmla="*/ 2654 w 3962"/>
                <a:gd name="T99" fmla="*/ 13 h 3963"/>
                <a:gd name="T100" fmla="*/ 2724 w 3962"/>
                <a:gd name="T101" fmla="*/ 619 h 3963"/>
                <a:gd name="T102" fmla="*/ 2629 w 3962"/>
                <a:gd name="T103" fmla="*/ 739 h 3963"/>
                <a:gd name="T104" fmla="*/ 2489 w 3962"/>
                <a:gd name="T105" fmla="*/ 673 h 3963"/>
                <a:gd name="T106" fmla="*/ 2503 w 3962"/>
                <a:gd name="T107" fmla="*/ 47 h 3963"/>
                <a:gd name="T108" fmla="*/ 647 w 3962"/>
                <a:gd name="T109" fmla="*/ 3 h 3963"/>
                <a:gd name="T110" fmla="*/ 743 w 3962"/>
                <a:gd name="T111" fmla="*/ 124 h 3963"/>
                <a:gd name="T112" fmla="*/ 673 w 3962"/>
                <a:gd name="T113" fmla="*/ 730 h 3963"/>
                <a:gd name="T114" fmla="*/ 523 w 3962"/>
                <a:gd name="T115" fmla="*/ 696 h 3963"/>
                <a:gd name="T116" fmla="*/ 508 w 3962"/>
                <a:gd name="T117" fmla="*/ 69 h 3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62" h="3963">
                  <a:moveTo>
                    <a:pt x="2848" y="2477"/>
                  </a:moveTo>
                  <a:lnTo>
                    <a:pt x="2876" y="2479"/>
                  </a:lnTo>
                  <a:lnTo>
                    <a:pt x="2902" y="2489"/>
                  </a:lnTo>
                  <a:lnTo>
                    <a:pt x="2925" y="2503"/>
                  </a:lnTo>
                  <a:lnTo>
                    <a:pt x="2944" y="2523"/>
                  </a:lnTo>
                  <a:lnTo>
                    <a:pt x="2959" y="2546"/>
                  </a:lnTo>
                  <a:lnTo>
                    <a:pt x="2968" y="2572"/>
                  </a:lnTo>
                  <a:lnTo>
                    <a:pt x="2972" y="2600"/>
                  </a:lnTo>
                  <a:lnTo>
                    <a:pt x="2972" y="2972"/>
                  </a:lnTo>
                  <a:lnTo>
                    <a:pt x="3343" y="2972"/>
                  </a:lnTo>
                  <a:lnTo>
                    <a:pt x="3371" y="2975"/>
                  </a:lnTo>
                  <a:lnTo>
                    <a:pt x="3397" y="2984"/>
                  </a:lnTo>
                  <a:lnTo>
                    <a:pt x="3420" y="2999"/>
                  </a:lnTo>
                  <a:lnTo>
                    <a:pt x="3440" y="3018"/>
                  </a:lnTo>
                  <a:lnTo>
                    <a:pt x="3454" y="3041"/>
                  </a:lnTo>
                  <a:lnTo>
                    <a:pt x="3464" y="3067"/>
                  </a:lnTo>
                  <a:lnTo>
                    <a:pt x="3467" y="3096"/>
                  </a:lnTo>
                  <a:lnTo>
                    <a:pt x="3464" y="3124"/>
                  </a:lnTo>
                  <a:lnTo>
                    <a:pt x="3454" y="3150"/>
                  </a:lnTo>
                  <a:lnTo>
                    <a:pt x="3440" y="3173"/>
                  </a:lnTo>
                  <a:lnTo>
                    <a:pt x="3420" y="3193"/>
                  </a:lnTo>
                  <a:lnTo>
                    <a:pt x="3397" y="3207"/>
                  </a:lnTo>
                  <a:lnTo>
                    <a:pt x="3371" y="3217"/>
                  </a:lnTo>
                  <a:lnTo>
                    <a:pt x="3343" y="3219"/>
                  </a:lnTo>
                  <a:lnTo>
                    <a:pt x="2848" y="3219"/>
                  </a:lnTo>
                  <a:lnTo>
                    <a:pt x="2819" y="3217"/>
                  </a:lnTo>
                  <a:lnTo>
                    <a:pt x="2794" y="3207"/>
                  </a:lnTo>
                  <a:lnTo>
                    <a:pt x="2771" y="3193"/>
                  </a:lnTo>
                  <a:lnTo>
                    <a:pt x="2752" y="3173"/>
                  </a:lnTo>
                  <a:lnTo>
                    <a:pt x="2736" y="3150"/>
                  </a:lnTo>
                  <a:lnTo>
                    <a:pt x="2727" y="3124"/>
                  </a:lnTo>
                  <a:lnTo>
                    <a:pt x="2724" y="3096"/>
                  </a:lnTo>
                  <a:lnTo>
                    <a:pt x="2724" y="2600"/>
                  </a:lnTo>
                  <a:lnTo>
                    <a:pt x="2727" y="2572"/>
                  </a:lnTo>
                  <a:lnTo>
                    <a:pt x="2736" y="2546"/>
                  </a:lnTo>
                  <a:lnTo>
                    <a:pt x="2752" y="2523"/>
                  </a:lnTo>
                  <a:lnTo>
                    <a:pt x="2771" y="2503"/>
                  </a:lnTo>
                  <a:lnTo>
                    <a:pt x="2794" y="2489"/>
                  </a:lnTo>
                  <a:lnTo>
                    <a:pt x="2819" y="2479"/>
                  </a:lnTo>
                  <a:lnTo>
                    <a:pt x="2848" y="2477"/>
                  </a:lnTo>
                  <a:close/>
                  <a:moveTo>
                    <a:pt x="2972" y="2229"/>
                  </a:moveTo>
                  <a:lnTo>
                    <a:pt x="2896" y="2232"/>
                  </a:lnTo>
                  <a:lnTo>
                    <a:pt x="2821" y="2244"/>
                  </a:lnTo>
                  <a:lnTo>
                    <a:pt x="2750" y="2262"/>
                  </a:lnTo>
                  <a:lnTo>
                    <a:pt x="2683" y="2288"/>
                  </a:lnTo>
                  <a:lnTo>
                    <a:pt x="2618" y="2319"/>
                  </a:lnTo>
                  <a:lnTo>
                    <a:pt x="2556" y="2356"/>
                  </a:lnTo>
                  <a:lnTo>
                    <a:pt x="2500" y="2399"/>
                  </a:lnTo>
                  <a:lnTo>
                    <a:pt x="2447" y="2447"/>
                  </a:lnTo>
                  <a:lnTo>
                    <a:pt x="2399" y="2500"/>
                  </a:lnTo>
                  <a:lnTo>
                    <a:pt x="2355" y="2556"/>
                  </a:lnTo>
                  <a:lnTo>
                    <a:pt x="2318" y="2618"/>
                  </a:lnTo>
                  <a:lnTo>
                    <a:pt x="2287" y="2683"/>
                  </a:lnTo>
                  <a:lnTo>
                    <a:pt x="2262" y="2752"/>
                  </a:lnTo>
                  <a:lnTo>
                    <a:pt x="2243" y="2823"/>
                  </a:lnTo>
                  <a:lnTo>
                    <a:pt x="2232" y="2896"/>
                  </a:lnTo>
                  <a:lnTo>
                    <a:pt x="2229" y="2972"/>
                  </a:lnTo>
                  <a:lnTo>
                    <a:pt x="2232" y="3048"/>
                  </a:lnTo>
                  <a:lnTo>
                    <a:pt x="2243" y="3122"/>
                  </a:lnTo>
                  <a:lnTo>
                    <a:pt x="2262" y="3193"/>
                  </a:lnTo>
                  <a:lnTo>
                    <a:pt x="2287" y="3261"/>
                  </a:lnTo>
                  <a:lnTo>
                    <a:pt x="2318" y="3325"/>
                  </a:lnTo>
                  <a:lnTo>
                    <a:pt x="2355" y="3387"/>
                  </a:lnTo>
                  <a:lnTo>
                    <a:pt x="2399" y="3444"/>
                  </a:lnTo>
                  <a:lnTo>
                    <a:pt x="2447" y="3497"/>
                  </a:lnTo>
                  <a:lnTo>
                    <a:pt x="2500" y="3544"/>
                  </a:lnTo>
                  <a:lnTo>
                    <a:pt x="2556" y="3588"/>
                  </a:lnTo>
                  <a:lnTo>
                    <a:pt x="2618" y="3625"/>
                  </a:lnTo>
                  <a:lnTo>
                    <a:pt x="2683" y="3657"/>
                  </a:lnTo>
                  <a:lnTo>
                    <a:pt x="2750" y="3682"/>
                  </a:lnTo>
                  <a:lnTo>
                    <a:pt x="2821" y="3700"/>
                  </a:lnTo>
                  <a:lnTo>
                    <a:pt x="2896" y="3711"/>
                  </a:lnTo>
                  <a:lnTo>
                    <a:pt x="2972" y="3714"/>
                  </a:lnTo>
                  <a:lnTo>
                    <a:pt x="3048" y="3711"/>
                  </a:lnTo>
                  <a:lnTo>
                    <a:pt x="3121" y="3700"/>
                  </a:lnTo>
                  <a:lnTo>
                    <a:pt x="3193" y="3682"/>
                  </a:lnTo>
                  <a:lnTo>
                    <a:pt x="3260" y="3657"/>
                  </a:lnTo>
                  <a:lnTo>
                    <a:pt x="3325" y="3625"/>
                  </a:lnTo>
                  <a:lnTo>
                    <a:pt x="3386" y="3588"/>
                  </a:lnTo>
                  <a:lnTo>
                    <a:pt x="3444" y="3544"/>
                  </a:lnTo>
                  <a:lnTo>
                    <a:pt x="3496" y="3497"/>
                  </a:lnTo>
                  <a:lnTo>
                    <a:pt x="3544" y="3444"/>
                  </a:lnTo>
                  <a:lnTo>
                    <a:pt x="3588" y="3387"/>
                  </a:lnTo>
                  <a:lnTo>
                    <a:pt x="3625" y="3325"/>
                  </a:lnTo>
                  <a:lnTo>
                    <a:pt x="3656" y="3261"/>
                  </a:lnTo>
                  <a:lnTo>
                    <a:pt x="3680" y="3193"/>
                  </a:lnTo>
                  <a:lnTo>
                    <a:pt x="3700" y="3122"/>
                  </a:lnTo>
                  <a:lnTo>
                    <a:pt x="3711" y="3048"/>
                  </a:lnTo>
                  <a:lnTo>
                    <a:pt x="3714" y="2972"/>
                  </a:lnTo>
                  <a:lnTo>
                    <a:pt x="3711" y="2896"/>
                  </a:lnTo>
                  <a:lnTo>
                    <a:pt x="3700" y="2823"/>
                  </a:lnTo>
                  <a:lnTo>
                    <a:pt x="3680" y="2752"/>
                  </a:lnTo>
                  <a:lnTo>
                    <a:pt x="3656" y="2683"/>
                  </a:lnTo>
                  <a:lnTo>
                    <a:pt x="3625" y="2618"/>
                  </a:lnTo>
                  <a:lnTo>
                    <a:pt x="3588" y="2556"/>
                  </a:lnTo>
                  <a:lnTo>
                    <a:pt x="3544" y="2500"/>
                  </a:lnTo>
                  <a:lnTo>
                    <a:pt x="3496" y="2447"/>
                  </a:lnTo>
                  <a:lnTo>
                    <a:pt x="3444" y="2399"/>
                  </a:lnTo>
                  <a:lnTo>
                    <a:pt x="3386" y="2356"/>
                  </a:lnTo>
                  <a:lnTo>
                    <a:pt x="3325" y="2319"/>
                  </a:lnTo>
                  <a:lnTo>
                    <a:pt x="3260" y="2288"/>
                  </a:lnTo>
                  <a:lnTo>
                    <a:pt x="3193" y="2262"/>
                  </a:lnTo>
                  <a:lnTo>
                    <a:pt x="3121" y="2244"/>
                  </a:lnTo>
                  <a:lnTo>
                    <a:pt x="3048" y="2232"/>
                  </a:lnTo>
                  <a:lnTo>
                    <a:pt x="2972" y="2229"/>
                  </a:lnTo>
                  <a:close/>
                  <a:moveTo>
                    <a:pt x="1238" y="2229"/>
                  </a:moveTo>
                  <a:lnTo>
                    <a:pt x="1734" y="2229"/>
                  </a:lnTo>
                  <a:lnTo>
                    <a:pt x="1734" y="2724"/>
                  </a:lnTo>
                  <a:lnTo>
                    <a:pt x="1238" y="2724"/>
                  </a:lnTo>
                  <a:lnTo>
                    <a:pt x="1238" y="2229"/>
                  </a:lnTo>
                  <a:close/>
                  <a:moveTo>
                    <a:pt x="495" y="2229"/>
                  </a:moveTo>
                  <a:lnTo>
                    <a:pt x="990" y="2229"/>
                  </a:lnTo>
                  <a:lnTo>
                    <a:pt x="990" y="2724"/>
                  </a:lnTo>
                  <a:lnTo>
                    <a:pt x="495" y="2724"/>
                  </a:lnTo>
                  <a:lnTo>
                    <a:pt x="495" y="2229"/>
                  </a:lnTo>
                  <a:close/>
                  <a:moveTo>
                    <a:pt x="2972" y="1982"/>
                  </a:moveTo>
                  <a:lnTo>
                    <a:pt x="3058" y="1985"/>
                  </a:lnTo>
                  <a:lnTo>
                    <a:pt x="3141" y="1996"/>
                  </a:lnTo>
                  <a:lnTo>
                    <a:pt x="3221" y="2013"/>
                  </a:lnTo>
                  <a:lnTo>
                    <a:pt x="3300" y="2037"/>
                  </a:lnTo>
                  <a:lnTo>
                    <a:pt x="3376" y="2067"/>
                  </a:lnTo>
                  <a:lnTo>
                    <a:pt x="3448" y="2103"/>
                  </a:lnTo>
                  <a:lnTo>
                    <a:pt x="3517" y="2144"/>
                  </a:lnTo>
                  <a:lnTo>
                    <a:pt x="3582" y="2191"/>
                  </a:lnTo>
                  <a:lnTo>
                    <a:pt x="3643" y="2243"/>
                  </a:lnTo>
                  <a:lnTo>
                    <a:pt x="3700" y="2300"/>
                  </a:lnTo>
                  <a:lnTo>
                    <a:pt x="3752" y="2361"/>
                  </a:lnTo>
                  <a:lnTo>
                    <a:pt x="3799" y="2426"/>
                  </a:lnTo>
                  <a:lnTo>
                    <a:pt x="3841" y="2495"/>
                  </a:lnTo>
                  <a:lnTo>
                    <a:pt x="3876" y="2567"/>
                  </a:lnTo>
                  <a:lnTo>
                    <a:pt x="3906" y="2643"/>
                  </a:lnTo>
                  <a:lnTo>
                    <a:pt x="3930" y="2722"/>
                  </a:lnTo>
                  <a:lnTo>
                    <a:pt x="3948" y="2803"/>
                  </a:lnTo>
                  <a:lnTo>
                    <a:pt x="3959" y="2887"/>
                  </a:lnTo>
                  <a:lnTo>
                    <a:pt x="3962" y="2972"/>
                  </a:lnTo>
                  <a:lnTo>
                    <a:pt x="3959" y="3058"/>
                  </a:lnTo>
                  <a:lnTo>
                    <a:pt x="3948" y="3141"/>
                  </a:lnTo>
                  <a:lnTo>
                    <a:pt x="3930" y="3222"/>
                  </a:lnTo>
                  <a:lnTo>
                    <a:pt x="3906" y="3300"/>
                  </a:lnTo>
                  <a:lnTo>
                    <a:pt x="3876" y="3376"/>
                  </a:lnTo>
                  <a:lnTo>
                    <a:pt x="3841" y="3448"/>
                  </a:lnTo>
                  <a:lnTo>
                    <a:pt x="3799" y="3518"/>
                  </a:lnTo>
                  <a:lnTo>
                    <a:pt x="3752" y="3583"/>
                  </a:lnTo>
                  <a:lnTo>
                    <a:pt x="3700" y="3643"/>
                  </a:lnTo>
                  <a:lnTo>
                    <a:pt x="3643" y="3700"/>
                  </a:lnTo>
                  <a:lnTo>
                    <a:pt x="3582" y="3752"/>
                  </a:lnTo>
                  <a:lnTo>
                    <a:pt x="3517" y="3799"/>
                  </a:lnTo>
                  <a:lnTo>
                    <a:pt x="3448" y="3841"/>
                  </a:lnTo>
                  <a:lnTo>
                    <a:pt x="3376" y="3877"/>
                  </a:lnTo>
                  <a:lnTo>
                    <a:pt x="3300" y="3907"/>
                  </a:lnTo>
                  <a:lnTo>
                    <a:pt x="3221" y="3931"/>
                  </a:lnTo>
                  <a:lnTo>
                    <a:pt x="3141" y="3948"/>
                  </a:lnTo>
                  <a:lnTo>
                    <a:pt x="3058" y="3959"/>
                  </a:lnTo>
                  <a:lnTo>
                    <a:pt x="2972" y="3963"/>
                  </a:lnTo>
                  <a:lnTo>
                    <a:pt x="2886" y="3959"/>
                  </a:lnTo>
                  <a:lnTo>
                    <a:pt x="2802" y="3948"/>
                  </a:lnTo>
                  <a:lnTo>
                    <a:pt x="2721" y="3931"/>
                  </a:lnTo>
                  <a:lnTo>
                    <a:pt x="2643" y="3907"/>
                  </a:lnTo>
                  <a:lnTo>
                    <a:pt x="2567" y="3877"/>
                  </a:lnTo>
                  <a:lnTo>
                    <a:pt x="2495" y="3841"/>
                  </a:lnTo>
                  <a:lnTo>
                    <a:pt x="2426" y="3799"/>
                  </a:lnTo>
                  <a:lnTo>
                    <a:pt x="2361" y="3752"/>
                  </a:lnTo>
                  <a:lnTo>
                    <a:pt x="2300" y="3700"/>
                  </a:lnTo>
                  <a:lnTo>
                    <a:pt x="2243" y="3643"/>
                  </a:lnTo>
                  <a:lnTo>
                    <a:pt x="2191" y="3583"/>
                  </a:lnTo>
                  <a:lnTo>
                    <a:pt x="2144" y="3518"/>
                  </a:lnTo>
                  <a:lnTo>
                    <a:pt x="2103" y="3448"/>
                  </a:lnTo>
                  <a:lnTo>
                    <a:pt x="2067" y="3376"/>
                  </a:lnTo>
                  <a:lnTo>
                    <a:pt x="2037" y="3300"/>
                  </a:lnTo>
                  <a:lnTo>
                    <a:pt x="2013" y="3222"/>
                  </a:lnTo>
                  <a:lnTo>
                    <a:pt x="1995" y="3141"/>
                  </a:lnTo>
                  <a:lnTo>
                    <a:pt x="1984" y="3058"/>
                  </a:lnTo>
                  <a:lnTo>
                    <a:pt x="1980" y="2972"/>
                  </a:lnTo>
                  <a:lnTo>
                    <a:pt x="1984" y="2887"/>
                  </a:lnTo>
                  <a:lnTo>
                    <a:pt x="1995" y="2803"/>
                  </a:lnTo>
                  <a:lnTo>
                    <a:pt x="2013" y="2722"/>
                  </a:lnTo>
                  <a:lnTo>
                    <a:pt x="2037" y="2643"/>
                  </a:lnTo>
                  <a:lnTo>
                    <a:pt x="2067" y="2567"/>
                  </a:lnTo>
                  <a:lnTo>
                    <a:pt x="2103" y="2495"/>
                  </a:lnTo>
                  <a:lnTo>
                    <a:pt x="2144" y="2426"/>
                  </a:lnTo>
                  <a:lnTo>
                    <a:pt x="2191" y="2361"/>
                  </a:lnTo>
                  <a:lnTo>
                    <a:pt x="2243" y="2300"/>
                  </a:lnTo>
                  <a:lnTo>
                    <a:pt x="2300" y="2243"/>
                  </a:lnTo>
                  <a:lnTo>
                    <a:pt x="2361" y="2191"/>
                  </a:lnTo>
                  <a:lnTo>
                    <a:pt x="2426" y="2144"/>
                  </a:lnTo>
                  <a:lnTo>
                    <a:pt x="2495" y="2103"/>
                  </a:lnTo>
                  <a:lnTo>
                    <a:pt x="2567" y="2067"/>
                  </a:lnTo>
                  <a:lnTo>
                    <a:pt x="2643" y="2037"/>
                  </a:lnTo>
                  <a:lnTo>
                    <a:pt x="2721" y="2013"/>
                  </a:lnTo>
                  <a:lnTo>
                    <a:pt x="2802" y="1996"/>
                  </a:lnTo>
                  <a:lnTo>
                    <a:pt x="2886" y="1985"/>
                  </a:lnTo>
                  <a:lnTo>
                    <a:pt x="2972" y="1982"/>
                  </a:lnTo>
                  <a:close/>
                  <a:moveTo>
                    <a:pt x="1980" y="1486"/>
                  </a:moveTo>
                  <a:lnTo>
                    <a:pt x="2476" y="1486"/>
                  </a:lnTo>
                  <a:lnTo>
                    <a:pt x="2476" y="1982"/>
                  </a:lnTo>
                  <a:lnTo>
                    <a:pt x="1980" y="1982"/>
                  </a:lnTo>
                  <a:lnTo>
                    <a:pt x="1980" y="1486"/>
                  </a:lnTo>
                  <a:close/>
                  <a:moveTo>
                    <a:pt x="1238" y="1486"/>
                  </a:moveTo>
                  <a:lnTo>
                    <a:pt x="1734" y="1486"/>
                  </a:lnTo>
                  <a:lnTo>
                    <a:pt x="1734" y="1982"/>
                  </a:lnTo>
                  <a:lnTo>
                    <a:pt x="1238" y="1982"/>
                  </a:lnTo>
                  <a:lnTo>
                    <a:pt x="1238" y="1486"/>
                  </a:lnTo>
                  <a:close/>
                  <a:moveTo>
                    <a:pt x="495" y="1486"/>
                  </a:moveTo>
                  <a:lnTo>
                    <a:pt x="990" y="1486"/>
                  </a:lnTo>
                  <a:lnTo>
                    <a:pt x="990" y="1982"/>
                  </a:lnTo>
                  <a:lnTo>
                    <a:pt x="495" y="1982"/>
                  </a:lnTo>
                  <a:lnTo>
                    <a:pt x="495" y="1486"/>
                  </a:lnTo>
                  <a:close/>
                  <a:moveTo>
                    <a:pt x="268" y="495"/>
                  </a:moveTo>
                  <a:lnTo>
                    <a:pt x="371" y="495"/>
                  </a:lnTo>
                  <a:lnTo>
                    <a:pt x="371" y="619"/>
                  </a:lnTo>
                  <a:lnTo>
                    <a:pt x="374" y="659"/>
                  </a:lnTo>
                  <a:lnTo>
                    <a:pt x="384" y="697"/>
                  </a:lnTo>
                  <a:lnTo>
                    <a:pt x="399" y="732"/>
                  </a:lnTo>
                  <a:lnTo>
                    <a:pt x="419" y="765"/>
                  </a:lnTo>
                  <a:lnTo>
                    <a:pt x="444" y="794"/>
                  </a:lnTo>
                  <a:lnTo>
                    <a:pt x="473" y="819"/>
                  </a:lnTo>
                  <a:lnTo>
                    <a:pt x="505" y="839"/>
                  </a:lnTo>
                  <a:lnTo>
                    <a:pt x="541" y="854"/>
                  </a:lnTo>
                  <a:lnTo>
                    <a:pt x="579" y="864"/>
                  </a:lnTo>
                  <a:lnTo>
                    <a:pt x="619" y="867"/>
                  </a:lnTo>
                  <a:lnTo>
                    <a:pt x="659" y="864"/>
                  </a:lnTo>
                  <a:lnTo>
                    <a:pt x="697" y="854"/>
                  </a:lnTo>
                  <a:lnTo>
                    <a:pt x="732" y="839"/>
                  </a:lnTo>
                  <a:lnTo>
                    <a:pt x="765" y="819"/>
                  </a:lnTo>
                  <a:lnTo>
                    <a:pt x="794" y="794"/>
                  </a:lnTo>
                  <a:lnTo>
                    <a:pt x="819" y="765"/>
                  </a:lnTo>
                  <a:lnTo>
                    <a:pt x="838" y="732"/>
                  </a:lnTo>
                  <a:lnTo>
                    <a:pt x="854" y="697"/>
                  </a:lnTo>
                  <a:lnTo>
                    <a:pt x="864" y="659"/>
                  </a:lnTo>
                  <a:lnTo>
                    <a:pt x="866" y="619"/>
                  </a:lnTo>
                  <a:lnTo>
                    <a:pt x="866" y="495"/>
                  </a:lnTo>
                  <a:lnTo>
                    <a:pt x="2353" y="495"/>
                  </a:lnTo>
                  <a:lnTo>
                    <a:pt x="2353" y="619"/>
                  </a:lnTo>
                  <a:lnTo>
                    <a:pt x="2355" y="659"/>
                  </a:lnTo>
                  <a:lnTo>
                    <a:pt x="2365" y="697"/>
                  </a:lnTo>
                  <a:lnTo>
                    <a:pt x="2380" y="732"/>
                  </a:lnTo>
                  <a:lnTo>
                    <a:pt x="2400" y="765"/>
                  </a:lnTo>
                  <a:lnTo>
                    <a:pt x="2425" y="794"/>
                  </a:lnTo>
                  <a:lnTo>
                    <a:pt x="2454" y="819"/>
                  </a:lnTo>
                  <a:lnTo>
                    <a:pt x="2487" y="839"/>
                  </a:lnTo>
                  <a:lnTo>
                    <a:pt x="2521" y="854"/>
                  </a:lnTo>
                  <a:lnTo>
                    <a:pt x="2560" y="864"/>
                  </a:lnTo>
                  <a:lnTo>
                    <a:pt x="2600" y="867"/>
                  </a:lnTo>
                  <a:lnTo>
                    <a:pt x="2641" y="864"/>
                  </a:lnTo>
                  <a:lnTo>
                    <a:pt x="2678" y="854"/>
                  </a:lnTo>
                  <a:lnTo>
                    <a:pt x="2714" y="839"/>
                  </a:lnTo>
                  <a:lnTo>
                    <a:pt x="2747" y="819"/>
                  </a:lnTo>
                  <a:lnTo>
                    <a:pt x="2776" y="794"/>
                  </a:lnTo>
                  <a:lnTo>
                    <a:pt x="2800" y="765"/>
                  </a:lnTo>
                  <a:lnTo>
                    <a:pt x="2820" y="732"/>
                  </a:lnTo>
                  <a:lnTo>
                    <a:pt x="2835" y="697"/>
                  </a:lnTo>
                  <a:lnTo>
                    <a:pt x="2844" y="659"/>
                  </a:lnTo>
                  <a:lnTo>
                    <a:pt x="2848" y="619"/>
                  </a:lnTo>
                  <a:lnTo>
                    <a:pt x="2848" y="495"/>
                  </a:lnTo>
                  <a:lnTo>
                    <a:pt x="2952" y="495"/>
                  </a:lnTo>
                  <a:lnTo>
                    <a:pt x="2995" y="498"/>
                  </a:lnTo>
                  <a:lnTo>
                    <a:pt x="3036" y="509"/>
                  </a:lnTo>
                  <a:lnTo>
                    <a:pt x="3074" y="526"/>
                  </a:lnTo>
                  <a:lnTo>
                    <a:pt x="3109" y="548"/>
                  </a:lnTo>
                  <a:lnTo>
                    <a:pt x="3141" y="574"/>
                  </a:lnTo>
                  <a:lnTo>
                    <a:pt x="3167" y="607"/>
                  </a:lnTo>
                  <a:lnTo>
                    <a:pt x="3189" y="642"/>
                  </a:lnTo>
                  <a:lnTo>
                    <a:pt x="3206" y="682"/>
                  </a:lnTo>
                  <a:lnTo>
                    <a:pt x="3215" y="724"/>
                  </a:lnTo>
                  <a:lnTo>
                    <a:pt x="3219" y="767"/>
                  </a:lnTo>
                  <a:lnTo>
                    <a:pt x="3219" y="1733"/>
                  </a:lnTo>
                  <a:lnTo>
                    <a:pt x="2972" y="1733"/>
                  </a:lnTo>
                  <a:lnTo>
                    <a:pt x="2972" y="1238"/>
                  </a:lnTo>
                  <a:lnTo>
                    <a:pt x="248" y="1238"/>
                  </a:lnTo>
                  <a:lnTo>
                    <a:pt x="248" y="2947"/>
                  </a:lnTo>
                  <a:lnTo>
                    <a:pt x="250" y="2959"/>
                  </a:lnTo>
                  <a:lnTo>
                    <a:pt x="258" y="2969"/>
                  </a:lnTo>
                  <a:lnTo>
                    <a:pt x="268" y="2972"/>
                  </a:lnTo>
                  <a:lnTo>
                    <a:pt x="1734" y="2972"/>
                  </a:lnTo>
                  <a:lnTo>
                    <a:pt x="1734" y="3219"/>
                  </a:lnTo>
                  <a:lnTo>
                    <a:pt x="268" y="3219"/>
                  </a:lnTo>
                  <a:lnTo>
                    <a:pt x="225" y="3216"/>
                  </a:lnTo>
                  <a:lnTo>
                    <a:pt x="183" y="3206"/>
                  </a:lnTo>
                  <a:lnTo>
                    <a:pt x="144" y="3189"/>
                  </a:lnTo>
                  <a:lnTo>
                    <a:pt x="109" y="3167"/>
                  </a:lnTo>
                  <a:lnTo>
                    <a:pt x="78" y="3140"/>
                  </a:lnTo>
                  <a:lnTo>
                    <a:pt x="52" y="3108"/>
                  </a:lnTo>
                  <a:lnTo>
                    <a:pt x="30" y="3072"/>
                  </a:lnTo>
                  <a:lnTo>
                    <a:pt x="13" y="3034"/>
                  </a:lnTo>
                  <a:lnTo>
                    <a:pt x="3" y="2991"/>
                  </a:lnTo>
                  <a:lnTo>
                    <a:pt x="0" y="2947"/>
                  </a:lnTo>
                  <a:lnTo>
                    <a:pt x="0" y="767"/>
                  </a:lnTo>
                  <a:lnTo>
                    <a:pt x="3" y="724"/>
                  </a:lnTo>
                  <a:lnTo>
                    <a:pt x="13" y="682"/>
                  </a:lnTo>
                  <a:lnTo>
                    <a:pt x="30" y="642"/>
                  </a:lnTo>
                  <a:lnTo>
                    <a:pt x="52" y="607"/>
                  </a:lnTo>
                  <a:lnTo>
                    <a:pt x="78" y="574"/>
                  </a:lnTo>
                  <a:lnTo>
                    <a:pt x="109" y="548"/>
                  </a:lnTo>
                  <a:lnTo>
                    <a:pt x="144" y="526"/>
                  </a:lnTo>
                  <a:lnTo>
                    <a:pt x="183" y="509"/>
                  </a:lnTo>
                  <a:lnTo>
                    <a:pt x="225" y="498"/>
                  </a:lnTo>
                  <a:lnTo>
                    <a:pt x="268" y="495"/>
                  </a:lnTo>
                  <a:close/>
                  <a:moveTo>
                    <a:pt x="2600" y="0"/>
                  </a:moveTo>
                  <a:lnTo>
                    <a:pt x="2629" y="3"/>
                  </a:lnTo>
                  <a:lnTo>
                    <a:pt x="2654" y="13"/>
                  </a:lnTo>
                  <a:lnTo>
                    <a:pt x="2678" y="27"/>
                  </a:lnTo>
                  <a:lnTo>
                    <a:pt x="2696" y="47"/>
                  </a:lnTo>
                  <a:lnTo>
                    <a:pt x="2712" y="69"/>
                  </a:lnTo>
                  <a:lnTo>
                    <a:pt x="2720" y="95"/>
                  </a:lnTo>
                  <a:lnTo>
                    <a:pt x="2724" y="124"/>
                  </a:lnTo>
                  <a:lnTo>
                    <a:pt x="2724" y="619"/>
                  </a:lnTo>
                  <a:lnTo>
                    <a:pt x="2720" y="648"/>
                  </a:lnTo>
                  <a:lnTo>
                    <a:pt x="2712" y="673"/>
                  </a:lnTo>
                  <a:lnTo>
                    <a:pt x="2696" y="696"/>
                  </a:lnTo>
                  <a:lnTo>
                    <a:pt x="2678" y="715"/>
                  </a:lnTo>
                  <a:lnTo>
                    <a:pt x="2654" y="730"/>
                  </a:lnTo>
                  <a:lnTo>
                    <a:pt x="2629" y="739"/>
                  </a:lnTo>
                  <a:lnTo>
                    <a:pt x="2600" y="743"/>
                  </a:lnTo>
                  <a:lnTo>
                    <a:pt x="2572" y="739"/>
                  </a:lnTo>
                  <a:lnTo>
                    <a:pt x="2546" y="730"/>
                  </a:lnTo>
                  <a:lnTo>
                    <a:pt x="2523" y="715"/>
                  </a:lnTo>
                  <a:lnTo>
                    <a:pt x="2503" y="696"/>
                  </a:lnTo>
                  <a:lnTo>
                    <a:pt x="2489" y="673"/>
                  </a:lnTo>
                  <a:lnTo>
                    <a:pt x="2479" y="648"/>
                  </a:lnTo>
                  <a:lnTo>
                    <a:pt x="2476" y="619"/>
                  </a:lnTo>
                  <a:lnTo>
                    <a:pt x="2476" y="124"/>
                  </a:lnTo>
                  <a:lnTo>
                    <a:pt x="2479" y="95"/>
                  </a:lnTo>
                  <a:lnTo>
                    <a:pt x="2489" y="69"/>
                  </a:lnTo>
                  <a:lnTo>
                    <a:pt x="2503" y="47"/>
                  </a:lnTo>
                  <a:lnTo>
                    <a:pt x="2523" y="27"/>
                  </a:lnTo>
                  <a:lnTo>
                    <a:pt x="2546" y="13"/>
                  </a:lnTo>
                  <a:lnTo>
                    <a:pt x="2572" y="3"/>
                  </a:lnTo>
                  <a:lnTo>
                    <a:pt x="2600" y="0"/>
                  </a:lnTo>
                  <a:close/>
                  <a:moveTo>
                    <a:pt x="619" y="0"/>
                  </a:moveTo>
                  <a:lnTo>
                    <a:pt x="647" y="3"/>
                  </a:lnTo>
                  <a:lnTo>
                    <a:pt x="673" y="13"/>
                  </a:lnTo>
                  <a:lnTo>
                    <a:pt x="696" y="27"/>
                  </a:lnTo>
                  <a:lnTo>
                    <a:pt x="715" y="47"/>
                  </a:lnTo>
                  <a:lnTo>
                    <a:pt x="730" y="69"/>
                  </a:lnTo>
                  <a:lnTo>
                    <a:pt x="740" y="95"/>
                  </a:lnTo>
                  <a:lnTo>
                    <a:pt x="743" y="124"/>
                  </a:lnTo>
                  <a:lnTo>
                    <a:pt x="743" y="619"/>
                  </a:lnTo>
                  <a:lnTo>
                    <a:pt x="740" y="648"/>
                  </a:lnTo>
                  <a:lnTo>
                    <a:pt x="730" y="673"/>
                  </a:lnTo>
                  <a:lnTo>
                    <a:pt x="715" y="696"/>
                  </a:lnTo>
                  <a:lnTo>
                    <a:pt x="696" y="715"/>
                  </a:lnTo>
                  <a:lnTo>
                    <a:pt x="673" y="730"/>
                  </a:lnTo>
                  <a:lnTo>
                    <a:pt x="647" y="739"/>
                  </a:lnTo>
                  <a:lnTo>
                    <a:pt x="619" y="743"/>
                  </a:lnTo>
                  <a:lnTo>
                    <a:pt x="590" y="739"/>
                  </a:lnTo>
                  <a:lnTo>
                    <a:pt x="565" y="730"/>
                  </a:lnTo>
                  <a:lnTo>
                    <a:pt x="542" y="715"/>
                  </a:lnTo>
                  <a:lnTo>
                    <a:pt x="523" y="696"/>
                  </a:lnTo>
                  <a:lnTo>
                    <a:pt x="508" y="673"/>
                  </a:lnTo>
                  <a:lnTo>
                    <a:pt x="499" y="648"/>
                  </a:lnTo>
                  <a:lnTo>
                    <a:pt x="495" y="619"/>
                  </a:lnTo>
                  <a:lnTo>
                    <a:pt x="495" y="124"/>
                  </a:lnTo>
                  <a:lnTo>
                    <a:pt x="499" y="95"/>
                  </a:lnTo>
                  <a:lnTo>
                    <a:pt x="508" y="69"/>
                  </a:lnTo>
                  <a:lnTo>
                    <a:pt x="523" y="47"/>
                  </a:lnTo>
                  <a:lnTo>
                    <a:pt x="542" y="27"/>
                  </a:lnTo>
                  <a:lnTo>
                    <a:pt x="565" y="13"/>
                  </a:lnTo>
                  <a:lnTo>
                    <a:pt x="590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2247955" y="3180399"/>
              <a:ext cx="704571" cy="702239"/>
              <a:chOff x="4575175" y="3521076"/>
              <a:chExt cx="479425" cy="477838"/>
            </a:xfrm>
            <a:solidFill>
              <a:schemeClr val="bg1"/>
            </a:solidFill>
          </p:grpSpPr>
          <p:sp>
            <p:nvSpPr>
              <p:cNvPr id="62" name="Freeform 54"/>
              <p:cNvSpPr>
                <a:spLocks/>
              </p:cNvSpPr>
              <p:nvPr/>
            </p:nvSpPr>
            <p:spPr bwMode="auto">
              <a:xfrm>
                <a:off x="4657725" y="3606801"/>
                <a:ext cx="206375" cy="42863"/>
              </a:xfrm>
              <a:custGeom>
                <a:avLst/>
                <a:gdLst>
                  <a:gd name="T0" fmla="*/ 151 w 1438"/>
                  <a:gd name="T1" fmla="*/ 0 h 302"/>
                  <a:gd name="T2" fmla="*/ 1287 w 1438"/>
                  <a:gd name="T3" fmla="*/ 0 h 302"/>
                  <a:gd name="T4" fmla="*/ 1318 w 1438"/>
                  <a:gd name="T5" fmla="*/ 3 h 302"/>
                  <a:gd name="T6" fmla="*/ 1346 w 1438"/>
                  <a:gd name="T7" fmla="*/ 12 h 302"/>
                  <a:gd name="T8" fmla="*/ 1372 w 1438"/>
                  <a:gd name="T9" fmla="*/ 26 h 302"/>
                  <a:gd name="T10" fmla="*/ 1394 w 1438"/>
                  <a:gd name="T11" fmla="*/ 45 h 302"/>
                  <a:gd name="T12" fmla="*/ 1413 w 1438"/>
                  <a:gd name="T13" fmla="*/ 67 h 302"/>
                  <a:gd name="T14" fmla="*/ 1426 w 1438"/>
                  <a:gd name="T15" fmla="*/ 93 h 302"/>
                  <a:gd name="T16" fmla="*/ 1435 w 1438"/>
                  <a:gd name="T17" fmla="*/ 121 h 302"/>
                  <a:gd name="T18" fmla="*/ 1438 w 1438"/>
                  <a:gd name="T19" fmla="*/ 151 h 302"/>
                  <a:gd name="T20" fmla="*/ 1435 w 1438"/>
                  <a:gd name="T21" fmla="*/ 181 h 302"/>
                  <a:gd name="T22" fmla="*/ 1426 w 1438"/>
                  <a:gd name="T23" fmla="*/ 209 h 302"/>
                  <a:gd name="T24" fmla="*/ 1413 w 1438"/>
                  <a:gd name="T25" fmla="*/ 235 h 302"/>
                  <a:gd name="T26" fmla="*/ 1394 w 1438"/>
                  <a:gd name="T27" fmla="*/ 257 h 302"/>
                  <a:gd name="T28" fmla="*/ 1372 w 1438"/>
                  <a:gd name="T29" fmla="*/ 276 h 302"/>
                  <a:gd name="T30" fmla="*/ 1346 w 1438"/>
                  <a:gd name="T31" fmla="*/ 289 h 302"/>
                  <a:gd name="T32" fmla="*/ 1318 w 1438"/>
                  <a:gd name="T33" fmla="*/ 298 h 302"/>
                  <a:gd name="T34" fmla="*/ 1287 w 1438"/>
                  <a:gd name="T35" fmla="*/ 302 h 302"/>
                  <a:gd name="T36" fmla="*/ 151 w 1438"/>
                  <a:gd name="T37" fmla="*/ 302 h 302"/>
                  <a:gd name="T38" fmla="*/ 121 w 1438"/>
                  <a:gd name="T39" fmla="*/ 298 h 302"/>
                  <a:gd name="T40" fmla="*/ 93 w 1438"/>
                  <a:gd name="T41" fmla="*/ 289 h 302"/>
                  <a:gd name="T42" fmla="*/ 66 w 1438"/>
                  <a:gd name="T43" fmla="*/ 276 h 302"/>
                  <a:gd name="T44" fmla="*/ 44 w 1438"/>
                  <a:gd name="T45" fmla="*/ 257 h 302"/>
                  <a:gd name="T46" fmla="*/ 26 w 1438"/>
                  <a:gd name="T47" fmla="*/ 235 h 302"/>
                  <a:gd name="T48" fmla="*/ 12 w 1438"/>
                  <a:gd name="T49" fmla="*/ 209 h 302"/>
                  <a:gd name="T50" fmla="*/ 4 w 1438"/>
                  <a:gd name="T51" fmla="*/ 181 h 302"/>
                  <a:gd name="T52" fmla="*/ 0 w 1438"/>
                  <a:gd name="T53" fmla="*/ 151 h 302"/>
                  <a:gd name="T54" fmla="*/ 4 w 1438"/>
                  <a:gd name="T55" fmla="*/ 121 h 302"/>
                  <a:gd name="T56" fmla="*/ 12 w 1438"/>
                  <a:gd name="T57" fmla="*/ 93 h 302"/>
                  <a:gd name="T58" fmla="*/ 26 w 1438"/>
                  <a:gd name="T59" fmla="*/ 67 h 302"/>
                  <a:gd name="T60" fmla="*/ 44 w 1438"/>
                  <a:gd name="T61" fmla="*/ 45 h 302"/>
                  <a:gd name="T62" fmla="*/ 66 w 1438"/>
                  <a:gd name="T63" fmla="*/ 26 h 302"/>
                  <a:gd name="T64" fmla="*/ 93 w 1438"/>
                  <a:gd name="T65" fmla="*/ 12 h 302"/>
                  <a:gd name="T66" fmla="*/ 121 w 1438"/>
                  <a:gd name="T67" fmla="*/ 3 h 302"/>
                  <a:gd name="T68" fmla="*/ 151 w 1438"/>
                  <a:gd name="T69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2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5"/>
                    </a:lnTo>
                    <a:lnTo>
                      <a:pt x="1413" y="67"/>
                    </a:lnTo>
                    <a:lnTo>
                      <a:pt x="1426" y="93"/>
                    </a:lnTo>
                    <a:lnTo>
                      <a:pt x="1435" y="121"/>
                    </a:lnTo>
                    <a:lnTo>
                      <a:pt x="1438" y="151"/>
                    </a:lnTo>
                    <a:lnTo>
                      <a:pt x="1435" y="181"/>
                    </a:lnTo>
                    <a:lnTo>
                      <a:pt x="1426" y="209"/>
                    </a:lnTo>
                    <a:lnTo>
                      <a:pt x="1413" y="235"/>
                    </a:lnTo>
                    <a:lnTo>
                      <a:pt x="1394" y="257"/>
                    </a:lnTo>
                    <a:lnTo>
                      <a:pt x="1372" y="276"/>
                    </a:lnTo>
                    <a:lnTo>
                      <a:pt x="1346" y="289"/>
                    </a:lnTo>
                    <a:lnTo>
                      <a:pt x="1318" y="298"/>
                    </a:lnTo>
                    <a:lnTo>
                      <a:pt x="1287" y="302"/>
                    </a:lnTo>
                    <a:lnTo>
                      <a:pt x="151" y="302"/>
                    </a:lnTo>
                    <a:lnTo>
                      <a:pt x="121" y="298"/>
                    </a:lnTo>
                    <a:lnTo>
                      <a:pt x="93" y="289"/>
                    </a:lnTo>
                    <a:lnTo>
                      <a:pt x="66" y="276"/>
                    </a:lnTo>
                    <a:lnTo>
                      <a:pt x="44" y="257"/>
                    </a:lnTo>
                    <a:lnTo>
                      <a:pt x="26" y="235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1"/>
                    </a:lnTo>
                    <a:lnTo>
                      <a:pt x="12" y="93"/>
                    </a:lnTo>
                    <a:lnTo>
                      <a:pt x="26" y="67"/>
                    </a:lnTo>
                    <a:lnTo>
                      <a:pt x="44" y="45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55"/>
              <p:cNvSpPr>
                <a:spLocks/>
              </p:cNvSpPr>
              <p:nvPr/>
            </p:nvSpPr>
            <p:spPr bwMode="auto">
              <a:xfrm>
                <a:off x="4657725" y="3687763"/>
                <a:ext cx="206375" cy="42863"/>
              </a:xfrm>
              <a:custGeom>
                <a:avLst/>
                <a:gdLst>
                  <a:gd name="T0" fmla="*/ 151 w 1438"/>
                  <a:gd name="T1" fmla="*/ 0 h 301"/>
                  <a:gd name="T2" fmla="*/ 1287 w 1438"/>
                  <a:gd name="T3" fmla="*/ 0 h 301"/>
                  <a:gd name="T4" fmla="*/ 1318 w 1438"/>
                  <a:gd name="T5" fmla="*/ 3 h 301"/>
                  <a:gd name="T6" fmla="*/ 1346 w 1438"/>
                  <a:gd name="T7" fmla="*/ 12 h 301"/>
                  <a:gd name="T8" fmla="*/ 1372 w 1438"/>
                  <a:gd name="T9" fmla="*/ 26 h 301"/>
                  <a:gd name="T10" fmla="*/ 1394 w 1438"/>
                  <a:gd name="T11" fmla="*/ 44 h 301"/>
                  <a:gd name="T12" fmla="*/ 1413 w 1438"/>
                  <a:gd name="T13" fmla="*/ 66 h 301"/>
                  <a:gd name="T14" fmla="*/ 1426 w 1438"/>
                  <a:gd name="T15" fmla="*/ 92 h 301"/>
                  <a:gd name="T16" fmla="*/ 1435 w 1438"/>
                  <a:gd name="T17" fmla="*/ 120 h 301"/>
                  <a:gd name="T18" fmla="*/ 1438 w 1438"/>
                  <a:gd name="T19" fmla="*/ 150 h 301"/>
                  <a:gd name="T20" fmla="*/ 1435 w 1438"/>
                  <a:gd name="T21" fmla="*/ 181 h 301"/>
                  <a:gd name="T22" fmla="*/ 1426 w 1438"/>
                  <a:gd name="T23" fmla="*/ 210 h 301"/>
                  <a:gd name="T24" fmla="*/ 1413 w 1438"/>
                  <a:gd name="T25" fmla="*/ 235 h 301"/>
                  <a:gd name="T26" fmla="*/ 1394 w 1438"/>
                  <a:gd name="T27" fmla="*/ 258 h 301"/>
                  <a:gd name="T28" fmla="*/ 1372 w 1438"/>
                  <a:gd name="T29" fmla="*/ 275 h 301"/>
                  <a:gd name="T30" fmla="*/ 1346 w 1438"/>
                  <a:gd name="T31" fmla="*/ 290 h 301"/>
                  <a:gd name="T32" fmla="*/ 1318 w 1438"/>
                  <a:gd name="T33" fmla="*/ 298 h 301"/>
                  <a:gd name="T34" fmla="*/ 1287 w 1438"/>
                  <a:gd name="T35" fmla="*/ 301 h 301"/>
                  <a:gd name="T36" fmla="*/ 151 w 1438"/>
                  <a:gd name="T37" fmla="*/ 301 h 301"/>
                  <a:gd name="T38" fmla="*/ 121 w 1438"/>
                  <a:gd name="T39" fmla="*/ 298 h 301"/>
                  <a:gd name="T40" fmla="*/ 93 w 1438"/>
                  <a:gd name="T41" fmla="*/ 290 h 301"/>
                  <a:gd name="T42" fmla="*/ 66 w 1438"/>
                  <a:gd name="T43" fmla="*/ 275 h 301"/>
                  <a:gd name="T44" fmla="*/ 44 w 1438"/>
                  <a:gd name="T45" fmla="*/ 258 h 301"/>
                  <a:gd name="T46" fmla="*/ 26 w 1438"/>
                  <a:gd name="T47" fmla="*/ 235 h 301"/>
                  <a:gd name="T48" fmla="*/ 12 w 1438"/>
                  <a:gd name="T49" fmla="*/ 210 h 301"/>
                  <a:gd name="T50" fmla="*/ 4 w 1438"/>
                  <a:gd name="T51" fmla="*/ 181 h 301"/>
                  <a:gd name="T52" fmla="*/ 0 w 1438"/>
                  <a:gd name="T53" fmla="*/ 150 h 301"/>
                  <a:gd name="T54" fmla="*/ 4 w 1438"/>
                  <a:gd name="T55" fmla="*/ 120 h 301"/>
                  <a:gd name="T56" fmla="*/ 12 w 1438"/>
                  <a:gd name="T57" fmla="*/ 92 h 301"/>
                  <a:gd name="T58" fmla="*/ 26 w 1438"/>
                  <a:gd name="T59" fmla="*/ 66 h 301"/>
                  <a:gd name="T60" fmla="*/ 44 w 1438"/>
                  <a:gd name="T61" fmla="*/ 44 h 301"/>
                  <a:gd name="T62" fmla="*/ 66 w 1438"/>
                  <a:gd name="T63" fmla="*/ 26 h 301"/>
                  <a:gd name="T64" fmla="*/ 93 w 1438"/>
                  <a:gd name="T65" fmla="*/ 12 h 301"/>
                  <a:gd name="T66" fmla="*/ 121 w 1438"/>
                  <a:gd name="T67" fmla="*/ 3 h 301"/>
                  <a:gd name="T68" fmla="*/ 151 w 1438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1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4"/>
                    </a:lnTo>
                    <a:lnTo>
                      <a:pt x="1413" y="66"/>
                    </a:lnTo>
                    <a:lnTo>
                      <a:pt x="1426" y="92"/>
                    </a:lnTo>
                    <a:lnTo>
                      <a:pt x="1435" y="120"/>
                    </a:lnTo>
                    <a:lnTo>
                      <a:pt x="1438" y="150"/>
                    </a:lnTo>
                    <a:lnTo>
                      <a:pt x="1435" y="181"/>
                    </a:lnTo>
                    <a:lnTo>
                      <a:pt x="1426" y="210"/>
                    </a:lnTo>
                    <a:lnTo>
                      <a:pt x="1413" y="235"/>
                    </a:lnTo>
                    <a:lnTo>
                      <a:pt x="1394" y="258"/>
                    </a:lnTo>
                    <a:lnTo>
                      <a:pt x="1372" y="275"/>
                    </a:lnTo>
                    <a:lnTo>
                      <a:pt x="1346" y="290"/>
                    </a:lnTo>
                    <a:lnTo>
                      <a:pt x="1318" y="298"/>
                    </a:lnTo>
                    <a:lnTo>
                      <a:pt x="1287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8"/>
                    </a:lnTo>
                    <a:lnTo>
                      <a:pt x="26" y="235"/>
                    </a:lnTo>
                    <a:lnTo>
                      <a:pt x="12" y="210"/>
                    </a:lnTo>
                    <a:lnTo>
                      <a:pt x="4" y="181"/>
                    </a:lnTo>
                    <a:lnTo>
                      <a:pt x="0" y="150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6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56"/>
              <p:cNvSpPr>
                <a:spLocks/>
              </p:cNvSpPr>
              <p:nvPr/>
            </p:nvSpPr>
            <p:spPr bwMode="auto">
              <a:xfrm>
                <a:off x="4657725" y="3768726"/>
                <a:ext cx="125413" cy="44450"/>
              </a:xfrm>
              <a:custGeom>
                <a:avLst/>
                <a:gdLst>
                  <a:gd name="T0" fmla="*/ 151 w 870"/>
                  <a:gd name="T1" fmla="*/ 0 h 301"/>
                  <a:gd name="T2" fmla="*/ 720 w 870"/>
                  <a:gd name="T3" fmla="*/ 0 h 301"/>
                  <a:gd name="T4" fmla="*/ 750 w 870"/>
                  <a:gd name="T5" fmla="*/ 4 h 301"/>
                  <a:gd name="T6" fmla="*/ 778 w 870"/>
                  <a:gd name="T7" fmla="*/ 12 h 301"/>
                  <a:gd name="T8" fmla="*/ 805 w 870"/>
                  <a:gd name="T9" fmla="*/ 26 h 301"/>
                  <a:gd name="T10" fmla="*/ 827 w 870"/>
                  <a:gd name="T11" fmla="*/ 44 h 301"/>
                  <a:gd name="T12" fmla="*/ 845 w 870"/>
                  <a:gd name="T13" fmla="*/ 67 h 301"/>
                  <a:gd name="T14" fmla="*/ 859 w 870"/>
                  <a:gd name="T15" fmla="*/ 92 h 301"/>
                  <a:gd name="T16" fmla="*/ 867 w 870"/>
                  <a:gd name="T17" fmla="*/ 120 h 301"/>
                  <a:gd name="T18" fmla="*/ 870 w 870"/>
                  <a:gd name="T19" fmla="*/ 151 h 301"/>
                  <a:gd name="T20" fmla="*/ 867 w 870"/>
                  <a:gd name="T21" fmla="*/ 181 h 301"/>
                  <a:gd name="T22" fmla="*/ 859 w 870"/>
                  <a:gd name="T23" fmla="*/ 209 h 301"/>
                  <a:gd name="T24" fmla="*/ 845 w 870"/>
                  <a:gd name="T25" fmla="*/ 234 h 301"/>
                  <a:gd name="T26" fmla="*/ 827 w 870"/>
                  <a:gd name="T27" fmla="*/ 257 h 301"/>
                  <a:gd name="T28" fmla="*/ 805 w 870"/>
                  <a:gd name="T29" fmla="*/ 275 h 301"/>
                  <a:gd name="T30" fmla="*/ 778 w 870"/>
                  <a:gd name="T31" fmla="*/ 290 h 301"/>
                  <a:gd name="T32" fmla="*/ 750 w 870"/>
                  <a:gd name="T33" fmla="*/ 298 h 301"/>
                  <a:gd name="T34" fmla="*/ 720 w 870"/>
                  <a:gd name="T35" fmla="*/ 301 h 301"/>
                  <a:gd name="T36" fmla="*/ 151 w 870"/>
                  <a:gd name="T37" fmla="*/ 301 h 301"/>
                  <a:gd name="T38" fmla="*/ 121 w 870"/>
                  <a:gd name="T39" fmla="*/ 298 h 301"/>
                  <a:gd name="T40" fmla="*/ 93 w 870"/>
                  <a:gd name="T41" fmla="*/ 290 h 301"/>
                  <a:gd name="T42" fmla="*/ 66 w 870"/>
                  <a:gd name="T43" fmla="*/ 275 h 301"/>
                  <a:gd name="T44" fmla="*/ 44 w 870"/>
                  <a:gd name="T45" fmla="*/ 257 h 301"/>
                  <a:gd name="T46" fmla="*/ 26 w 870"/>
                  <a:gd name="T47" fmla="*/ 234 h 301"/>
                  <a:gd name="T48" fmla="*/ 12 w 870"/>
                  <a:gd name="T49" fmla="*/ 209 h 301"/>
                  <a:gd name="T50" fmla="*/ 4 w 870"/>
                  <a:gd name="T51" fmla="*/ 181 h 301"/>
                  <a:gd name="T52" fmla="*/ 0 w 870"/>
                  <a:gd name="T53" fmla="*/ 151 h 301"/>
                  <a:gd name="T54" fmla="*/ 4 w 870"/>
                  <a:gd name="T55" fmla="*/ 120 h 301"/>
                  <a:gd name="T56" fmla="*/ 12 w 870"/>
                  <a:gd name="T57" fmla="*/ 92 h 301"/>
                  <a:gd name="T58" fmla="*/ 26 w 870"/>
                  <a:gd name="T59" fmla="*/ 67 h 301"/>
                  <a:gd name="T60" fmla="*/ 44 w 870"/>
                  <a:gd name="T61" fmla="*/ 44 h 301"/>
                  <a:gd name="T62" fmla="*/ 66 w 870"/>
                  <a:gd name="T63" fmla="*/ 26 h 301"/>
                  <a:gd name="T64" fmla="*/ 93 w 870"/>
                  <a:gd name="T65" fmla="*/ 12 h 301"/>
                  <a:gd name="T66" fmla="*/ 121 w 870"/>
                  <a:gd name="T67" fmla="*/ 4 h 301"/>
                  <a:gd name="T68" fmla="*/ 151 w 870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0" h="301">
                    <a:moveTo>
                      <a:pt x="151" y="0"/>
                    </a:moveTo>
                    <a:lnTo>
                      <a:pt x="720" y="0"/>
                    </a:lnTo>
                    <a:lnTo>
                      <a:pt x="750" y="4"/>
                    </a:lnTo>
                    <a:lnTo>
                      <a:pt x="778" y="12"/>
                    </a:lnTo>
                    <a:lnTo>
                      <a:pt x="805" y="26"/>
                    </a:lnTo>
                    <a:lnTo>
                      <a:pt x="827" y="44"/>
                    </a:lnTo>
                    <a:lnTo>
                      <a:pt x="845" y="67"/>
                    </a:lnTo>
                    <a:lnTo>
                      <a:pt x="859" y="92"/>
                    </a:lnTo>
                    <a:lnTo>
                      <a:pt x="867" y="120"/>
                    </a:lnTo>
                    <a:lnTo>
                      <a:pt x="870" y="151"/>
                    </a:lnTo>
                    <a:lnTo>
                      <a:pt x="867" y="181"/>
                    </a:lnTo>
                    <a:lnTo>
                      <a:pt x="859" y="209"/>
                    </a:lnTo>
                    <a:lnTo>
                      <a:pt x="845" y="234"/>
                    </a:lnTo>
                    <a:lnTo>
                      <a:pt x="827" y="257"/>
                    </a:lnTo>
                    <a:lnTo>
                      <a:pt x="805" y="275"/>
                    </a:lnTo>
                    <a:lnTo>
                      <a:pt x="778" y="290"/>
                    </a:lnTo>
                    <a:lnTo>
                      <a:pt x="750" y="298"/>
                    </a:lnTo>
                    <a:lnTo>
                      <a:pt x="720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7"/>
                    </a:lnTo>
                    <a:lnTo>
                      <a:pt x="26" y="234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7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4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57"/>
              <p:cNvSpPr>
                <a:spLocks/>
              </p:cNvSpPr>
              <p:nvPr/>
            </p:nvSpPr>
            <p:spPr bwMode="auto">
              <a:xfrm>
                <a:off x="4575175" y="3521076"/>
                <a:ext cx="371475" cy="477838"/>
              </a:xfrm>
              <a:custGeom>
                <a:avLst/>
                <a:gdLst>
                  <a:gd name="T0" fmla="*/ 152 w 2574"/>
                  <a:gd name="T1" fmla="*/ 0 h 3310"/>
                  <a:gd name="T2" fmla="*/ 2423 w 2574"/>
                  <a:gd name="T3" fmla="*/ 0 h 3310"/>
                  <a:gd name="T4" fmla="*/ 2453 w 2574"/>
                  <a:gd name="T5" fmla="*/ 3 h 3310"/>
                  <a:gd name="T6" fmla="*/ 2481 w 2574"/>
                  <a:gd name="T7" fmla="*/ 12 h 3310"/>
                  <a:gd name="T8" fmla="*/ 2507 w 2574"/>
                  <a:gd name="T9" fmla="*/ 26 h 3310"/>
                  <a:gd name="T10" fmla="*/ 2529 w 2574"/>
                  <a:gd name="T11" fmla="*/ 44 h 3310"/>
                  <a:gd name="T12" fmla="*/ 2548 w 2574"/>
                  <a:gd name="T13" fmla="*/ 67 h 3310"/>
                  <a:gd name="T14" fmla="*/ 2562 w 2574"/>
                  <a:gd name="T15" fmla="*/ 92 h 3310"/>
                  <a:gd name="T16" fmla="*/ 2571 w 2574"/>
                  <a:gd name="T17" fmla="*/ 120 h 3310"/>
                  <a:gd name="T18" fmla="*/ 2574 w 2574"/>
                  <a:gd name="T19" fmla="*/ 150 h 3310"/>
                  <a:gd name="T20" fmla="*/ 2574 w 2574"/>
                  <a:gd name="T21" fmla="*/ 374 h 3310"/>
                  <a:gd name="T22" fmla="*/ 2272 w 2574"/>
                  <a:gd name="T23" fmla="*/ 896 h 3310"/>
                  <a:gd name="T24" fmla="*/ 2272 w 2574"/>
                  <a:gd name="T25" fmla="*/ 301 h 3310"/>
                  <a:gd name="T26" fmla="*/ 304 w 2574"/>
                  <a:gd name="T27" fmla="*/ 301 h 3310"/>
                  <a:gd name="T28" fmla="*/ 304 w 2574"/>
                  <a:gd name="T29" fmla="*/ 3008 h 3310"/>
                  <a:gd name="T30" fmla="*/ 2272 w 2574"/>
                  <a:gd name="T31" fmla="*/ 3008 h 3310"/>
                  <a:gd name="T32" fmla="*/ 2272 w 2574"/>
                  <a:gd name="T33" fmla="*/ 2634 h 3310"/>
                  <a:gd name="T34" fmla="*/ 2430 w 2574"/>
                  <a:gd name="T35" fmla="*/ 2530 h 3310"/>
                  <a:gd name="T36" fmla="*/ 2458 w 2574"/>
                  <a:gd name="T37" fmla="*/ 2508 h 3310"/>
                  <a:gd name="T38" fmla="*/ 2482 w 2574"/>
                  <a:gd name="T39" fmla="*/ 2483 h 3310"/>
                  <a:gd name="T40" fmla="*/ 2502 w 2574"/>
                  <a:gd name="T41" fmla="*/ 2454 h 3310"/>
                  <a:gd name="T42" fmla="*/ 2574 w 2574"/>
                  <a:gd name="T43" fmla="*/ 2330 h 3310"/>
                  <a:gd name="T44" fmla="*/ 2574 w 2574"/>
                  <a:gd name="T45" fmla="*/ 3159 h 3310"/>
                  <a:gd name="T46" fmla="*/ 2571 w 2574"/>
                  <a:gd name="T47" fmla="*/ 3189 h 3310"/>
                  <a:gd name="T48" fmla="*/ 2562 w 2574"/>
                  <a:gd name="T49" fmla="*/ 3217 h 3310"/>
                  <a:gd name="T50" fmla="*/ 2548 w 2574"/>
                  <a:gd name="T51" fmla="*/ 3243 h 3310"/>
                  <a:gd name="T52" fmla="*/ 2529 w 2574"/>
                  <a:gd name="T53" fmla="*/ 3265 h 3310"/>
                  <a:gd name="T54" fmla="*/ 2507 w 2574"/>
                  <a:gd name="T55" fmla="*/ 3284 h 3310"/>
                  <a:gd name="T56" fmla="*/ 2481 w 2574"/>
                  <a:gd name="T57" fmla="*/ 3297 h 3310"/>
                  <a:gd name="T58" fmla="*/ 2453 w 2574"/>
                  <a:gd name="T59" fmla="*/ 3307 h 3310"/>
                  <a:gd name="T60" fmla="*/ 2423 w 2574"/>
                  <a:gd name="T61" fmla="*/ 3310 h 3310"/>
                  <a:gd name="T62" fmla="*/ 152 w 2574"/>
                  <a:gd name="T63" fmla="*/ 3310 h 3310"/>
                  <a:gd name="T64" fmla="*/ 121 w 2574"/>
                  <a:gd name="T65" fmla="*/ 3307 h 3310"/>
                  <a:gd name="T66" fmla="*/ 93 w 2574"/>
                  <a:gd name="T67" fmla="*/ 3297 h 3310"/>
                  <a:gd name="T68" fmla="*/ 67 w 2574"/>
                  <a:gd name="T69" fmla="*/ 3284 h 3310"/>
                  <a:gd name="T70" fmla="*/ 45 w 2574"/>
                  <a:gd name="T71" fmla="*/ 3265 h 3310"/>
                  <a:gd name="T72" fmla="*/ 26 w 2574"/>
                  <a:gd name="T73" fmla="*/ 3243 h 3310"/>
                  <a:gd name="T74" fmla="*/ 13 w 2574"/>
                  <a:gd name="T75" fmla="*/ 3217 h 3310"/>
                  <a:gd name="T76" fmla="*/ 3 w 2574"/>
                  <a:gd name="T77" fmla="*/ 3189 h 3310"/>
                  <a:gd name="T78" fmla="*/ 0 w 2574"/>
                  <a:gd name="T79" fmla="*/ 3159 h 3310"/>
                  <a:gd name="T80" fmla="*/ 0 w 2574"/>
                  <a:gd name="T81" fmla="*/ 150 h 3310"/>
                  <a:gd name="T82" fmla="*/ 3 w 2574"/>
                  <a:gd name="T83" fmla="*/ 120 h 3310"/>
                  <a:gd name="T84" fmla="*/ 13 w 2574"/>
                  <a:gd name="T85" fmla="*/ 92 h 3310"/>
                  <a:gd name="T86" fmla="*/ 26 w 2574"/>
                  <a:gd name="T87" fmla="*/ 67 h 3310"/>
                  <a:gd name="T88" fmla="*/ 45 w 2574"/>
                  <a:gd name="T89" fmla="*/ 44 h 3310"/>
                  <a:gd name="T90" fmla="*/ 67 w 2574"/>
                  <a:gd name="T91" fmla="*/ 26 h 3310"/>
                  <a:gd name="T92" fmla="*/ 93 w 2574"/>
                  <a:gd name="T93" fmla="*/ 12 h 3310"/>
                  <a:gd name="T94" fmla="*/ 121 w 2574"/>
                  <a:gd name="T95" fmla="*/ 3 h 3310"/>
                  <a:gd name="T96" fmla="*/ 152 w 2574"/>
                  <a:gd name="T97" fmla="*/ 0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74" h="3310">
                    <a:moveTo>
                      <a:pt x="152" y="0"/>
                    </a:moveTo>
                    <a:lnTo>
                      <a:pt x="2423" y="0"/>
                    </a:lnTo>
                    <a:lnTo>
                      <a:pt x="2453" y="3"/>
                    </a:lnTo>
                    <a:lnTo>
                      <a:pt x="2481" y="12"/>
                    </a:lnTo>
                    <a:lnTo>
                      <a:pt x="2507" y="26"/>
                    </a:lnTo>
                    <a:lnTo>
                      <a:pt x="2529" y="44"/>
                    </a:lnTo>
                    <a:lnTo>
                      <a:pt x="2548" y="67"/>
                    </a:lnTo>
                    <a:lnTo>
                      <a:pt x="2562" y="92"/>
                    </a:lnTo>
                    <a:lnTo>
                      <a:pt x="2571" y="120"/>
                    </a:lnTo>
                    <a:lnTo>
                      <a:pt x="2574" y="150"/>
                    </a:lnTo>
                    <a:lnTo>
                      <a:pt x="2574" y="374"/>
                    </a:lnTo>
                    <a:lnTo>
                      <a:pt x="2272" y="896"/>
                    </a:lnTo>
                    <a:lnTo>
                      <a:pt x="2272" y="301"/>
                    </a:lnTo>
                    <a:lnTo>
                      <a:pt x="304" y="301"/>
                    </a:lnTo>
                    <a:lnTo>
                      <a:pt x="304" y="3008"/>
                    </a:lnTo>
                    <a:lnTo>
                      <a:pt x="2272" y="3008"/>
                    </a:lnTo>
                    <a:lnTo>
                      <a:pt x="2272" y="2634"/>
                    </a:lnTo>
                    <a:lnTo>
                      <a:pt x="2430" y="2530"/>
                    </a:lnTo>
                    <a:lnTo>
                      <a:pt x="2458" y="2508"/>
                    </a:lnTo>
                    <a:lnTo>
                      <a:pt x="2482" y="2483"/>
                    </a:lnTo>
                    <a:lnTo>
                      <a:pt x="2502" y="2454"/>
                    </a:lnTo>
                    <a:lnTo>
                      <a:pt x="2574" y="2330"/>
                    </a:lnTo>
                    <a:lnTo>
                      <a:pt x="2574" y="3159"/>
                    </a:lnTo>
                    <a:lnTo>
                      <a:pt x="2571" y="3189"/>
                    </a:lnTo>
                    <a:lnTo>
                      <a:pt x="2562" y="3217"/>
                    </a:lnTo>
                    <a:lnTo>
                      <a:pt x="2548" y="3243"/>
                    </a:lnTo>
                    <a:lnTo>
                      <a:pt x="2529" y="3265"/>
                    </a:lnTo>
                    <a:lnTo>
                      <a:pt x="2507" y="3284"/>
                    </a:lnTo>
                    <a:lnTo>
                      <a:pt x="2481" y="3297"/>
                    </a:lnTo>
                    <a:lnTo>
                      <a:pt x="2453" y="3307"/>
                    </a:lnTo>
                    <a:lnTo>
                      <a:pt x="2423" y="3310"/>
                    </a:lnTo>
                    <a:lnTo>
                      <a:pt x="152" y="3310"/>
                    </a:lnTo>
                    <a:lnTo>
                      <a:pt x="121" y="3307"/>
                    </a:lnTo>
                    <a:lnTo>
                      <a:pt x="93" y="3297"/>
                    </a:lnTo>
                    <a:lnTo>
                      <a:pt x="67" y="3284"/>
                    </a:lnTo>
                    <a:lnTo>
                      <a:pt x="45" y="3265"/>
                    </a:lnTo>
                    <a:lnTo>
                      <a:pt x="26" y="3243"/>
                    </a:lnTo>
                    <a:lnTo>
                      <a:pt x="13" y="3217"/>
                    </a:lnTo>
                    <a:lnTo>
                      <a:pt x="3" y="3189"/>
                    </a:lnTo>
                    <a:lnTo>
                      <a:pt x="0" y="3159"/>
                    </a:lnTo>
                    <a:lnTo>
                      <a:pt x="0" y="150"/>
                    </a:lnTo>
                    <a:lnTo>
                      <a:pt x="3" y="120"/>
                    </a:lnTo>
                    <a:lnTo>
                      <a:pt x="13" y="92"/>
                    </a:lnTo>
                    <a:lnTo>
                      <a:pt x="26" y="67"/>
                    </a:lnTo>
                    <a:lnTo>
                      <a:pt x="45" y="44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58"/>
              <p:cNvSpPr>
                <a:spLocks noEditPoints="1"/>
              </p:cNvSpPr>
              <p:nvPr/>
            </p:nvSpPr>
            <p:spPr bwMode="auto">
              <a:xfrm>
                <a:off x="4826000" y="3575051"/>
                <a:ext cx="228600" cy="341313"/>
              </a:xfrm>
              <a:custGeom>
                <a:avLst/>
                <a:gdLst>
                  <a:gd name="T0" fmla="*/ 131 w 1591"/>
                  <a:gd name="T1" fmla="*/ 1996 h 2370"/>
                  <a:gd name="T2" fmla="*/ 223 w 1591"/>
                  <a:gd name="T3" fmla="*/ 2040 h 2370"/>
                  <a:gd name="T4" fmla="*/ 308 w 1591"/>
                  <a:gd name="T5" fmla="*/ 2097 h 2370"/>
                  <a:gd name="T6" fmla="*/ 439 w 1591"/>
                  <a:gd name="T7" fmla="*/ 1980 h 2370"/>
                  <a:gd name="T8" fmla="*/ 389 w 1591"/>
                  <a:gd name="T9" fmla="*/ 1934 h 2370"/>
                  <a:gd name="T10" fmla="*/ 314 w 1591"/>
                  <a:gd name="T11" fmla="*/ 1883 h 2370"/>
                  <a:gd name="T12" fmla="*/ 245 w 1591"/>
                  <a:gd name="T13" fmla="*/ 1849 h 2370"/>
                  <a:gd name="T14" fmla="*/ 187 w 1591"/>
                  <a:gd name="T15" fmla="*/ 1829 h 2370"/>
                  <a:gd name="T16" fmla="*/ 141 w 1591"/>
                  <a:gd name="T17" fmla="*/ 1820 h 2370"/>
                  <a:gd name="T18" fmla="*/ 1118 w 1591"/>
                  <a:gd name="T19" fmla="*/ 0 h 2370"/>
                  <a:gd name="T20" fmla="*/ 1173 w 1591"/>
                  <a:gd name="T21" fmla="*/ 7 h 2370"/>
                  <a:gd name="T22" fmla="*/ 1240 w 1591"/>
                  <a:gd name="T23" fmla="*/ 25 h 2370"/>
                  <a:gd name="T24" fmla="*/ 1319 w 1591"/>
                  <a:gd name="T25" fmla="*/ 57 h 2370"/>
                  <a:gd name="T26" fmla="*/ 1407 w 1591"/>
                  <a:gd name="T27" fmla="*/ 108 h 2370"/>
                  <a:gd name="T28" fmla="*/ 1478 w 1591"/>
                  <a:gd name="T29" fmla="*/ 163 h 2370"/>
                  <a:gd name="T30" fmla="*/ 1528 w 1591"/>
                  <a:gd name="T31" fmla="*/ 215 h 2370"/>
                  <a:gd name="T32" fmla="*/ 1561 w 1591"/>
                  <a:gd name="T33" fmla="*/ 261 h 2370"/>
                  <a:gd name="T34" fmla="*/ 1580 w 1591"/>
                  <a:gd name="T35" fmla="*/ 297 h 2370"/>
                  <a:gd name="T36" fmla="*/ 1588 w 1591"/>
                  <a:gd name="T37" fmla="*/ 320 h 2370"/>
                  <a:gd name="T38" fmla="*/ 1591 w 1591"/>
                  <a:gd name="T39" fmla="*/ 344 h 2370"/>
                  <a:gd name="T40" fmla="*/ 1581 w 1591"/>
                  <a:gd name="T41" fmla="*/ 379 h 2370"/>
                  <a:gd name="T42" fmla="*/ 625 w 1591"/>
                  <a:gd name="T43" fmla="*/ 2021 h 2370"/>
                  <a:gd name="T44" fmla="*/ 116 w 1591"/>
                  <a:gd name="T45" fmla="*/ 2357 h 2370"/>
                  <a:gd name="T46" fmla="*/ 77 w 1591"/>
                  <a:gd name="T47" fmla="*/ 2370 h 2370"/>
                  <a:gd name="T48" fmla="*/ 36 w 1591"/>
                  <a:gd name="T49" fmla="*/ 2359 h 2370"/>
                  <a:gd name="T50" fmla="*/ 12 w 1591"/>
                  <a:gd name="T51" fmla="*/ 2338 h 2370"/>
                  <a:gd name="T52" fmla="*/ 0 w 1591"/>
                  <a:gd name="T53" fmla="*/ 2306 h 2370"/>
                  <a:gd name="T54" fmla="*/ 34 w 1591"/>
                  <a:gd name="T55" fmla="*/ 1702 h 2370"/>
                  <a:gd name="T56" fmla="*/ 45 w 1591"/>
                  <a:gd name="T57" fmla="*/ 1670 h 2370"/>
                  <a:gd name="T58" fmla="*/ 1002 w 1591"/>
                  <a:gd name="T59" fmla="*/ 27 h 2370"/>
                  <a:gd name="T60" fmla="*/ 1034 w 1591"/>
                  <a:gd name="T61" fmla="*/ 7 h 2370"/>
                  <a:gd name="T62" fmla="*/ 1048 w 1591"/>
                  <a:gd name="T63" fmla="*/ 4 h 2370"/>
                  <a:gd name="T64" fmla="*/ 1076 w 1591"/>
                  <a:gd name="T65" fmla="*/ 0 h 2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91" h="2370">
                    <a:moveTo>
                      <a:pt x="141" y="1820"/>
                    </a:moveTo>
                    <a:lnTo>
                      <a:pt x="131" y="1996"/>
                    </a:lnTo>
                    <a:lnTo>
                      <a:pt x="177" y="2016"/>
                    </a:lnTo>
                    <a:lnTo>
                      <a:pt x="223" y="2040"/>
                    </a:lnTo>
                    <a:lnTo>
                      <a:pt x="267" y="2067"/>
                    </a:lnTo>
                    <a:lnTo>
                      <a:pt x="308" y="2097"/>
                    </a:lnTo>
                    <a:lnTo>
                      <a:pt x="455" y="2000"/>
                    </a:lnTo>
                    <a:lnTo>
                      <a:pt x="439" y="1980"/>
                    </a:lnTo>
                    <a:lnTo>
                      <a:pt x="417" y="1958"/>
                    </a:lnTo>
                    <a:lnTo>
                      <a:pt x="389" y="1934"/>
                    </a:lnTo>
                    <a:lnTo>
                      <a:pt x="355" y="1909"/>
                    </a:lnTo>
                    <a:lnTo>
                      <a:pt x="314" y="1883"/>
                    </a:lnTo>
                    <a:lnTo>
                      <a:pt x="278" y="1864"/>
                    </a:lnTo>
                    <a:lnTo>
                      <a:pt x="245" y="1849"/>
                    </a:lnTo>
                    <a:lnTo>
                      <a:pt x="214" y="1837"/>
                    </a:lnTo>
                    <a:lnTo>
                      <a:pt x="187" y="1829"/>
                    </a:lnTo>
                    <a:lnTo>
                      <a:pt x="163" y="1824"/>
                    </a:lnTo>
                    <a:lnTo>
                      <a:pt x="141" y="1820"/>
                    </a:lnTo>
                    <a:close/>
                    <a:moveTo>
                      <a:pt x="1095" y="0"/>
                    </a:moveTo>
                    <a:lnTo>
                      <a:pt x="1118" y="0"/>
                    </a:lnTo>
                    <a:lnTo>
                      <a:pt x="1144" y="2"/>
                    </a:lnTo>
                    <a:lnTo>
                      <a:pt x="1173" y="7"/>
                    </a:lnTo>
                    <a:lnTo>
                      <a:pt x="1205" y="14"/>
                    </a:lnTo>
                    <a:lnTo>
                      <a:pt x="1240" y="25"/>
                    </a:lnTo>
                    <a:lnTo>
                      <a:pt x="1278" y="39"/>
                    </a:lnTo>
                    <a:lnTo>
                      <a:pt x="1319" y="57"/>
                    </a:lnTo>
                    <a:lnTo>
                      <a:pt x="1362" y="81"/>
                    </a:lnTo>
                    <a:lnTo>
                      <a:pt x="1407" y="108"/>
                    </a:lnTo>
                    <a:lnTo>
                      <a:pt x="1446" y="136"/>
                    </a:lnTo>
                    <a:lnTo>
                      <a:pt x="1478" y="163"/>
                    </a:lnTo>
                    <a:lnTo>
                      <a:pt x="1505" y="190"/>
                    </a:lnTo>
                    <a:lnTo>
                      <a:pt x="1528" y="215"/>
                    </a:lnTo>
                    <a:lnTo>
                      <a:pt x="1546" y="239"/>
                    </a:lnTo>
                    <a:lnTo>
                      <a:pt x="1561" y="261"/>
                    </a:lnTo>
                    <a:lnTo>
                      <a:pt x="1571" y="280"/>
                    </a:lnTo>
                    <a:lnTo>
                      <a:pt x="1580" y="297"/>
                    </a:lnTo>
                    <a:lnTo>
                      <a:pt x="1585" y="311"/>
                    </a:lnTo>
                    <a:lnTo>
                      <a:pt x="1588" y="320"/>
                    </a:lnTo>
                    <a:lnTo>
                      <a:pt x="1589" y="325"/>
                    </a:lnTo>
                    <a:lnTo>
                      <a:pt x="1591" y="344"/>
                    </a:lnTo>
                    <a:lnTo>
                      <a:pt x="1588" y="363"/>
                    </a:lnTo>
                    <a:lnTo>
                      <a:pt x="1581" y="379"/>
                    </a:lnTo>
                    <a:lnTo>
                      <a:pt x="634" y="2008"/>
                    </a:lnTo>
                    <a:lnTo>
                      <a:pt x="625" y="2021"/>
                    </a:lnTo>
                    <a:lnTo>
                      <a:pt x="611" y="2033"/>
                    </a:lnTo>
                    <a:lnTo>
                      <a:pt x="116" y="2357"/>
                    </a:lnTo>
                    <a:lnTo>
                      <a:pt x="97" y="2367"/>
                    </a:lnTo>
                    <a:lnTo>
                      <a:pt x="77" y="2370"/>
                    </a:lnTo>
                    <a:lnTo>
                      <a:pt x="56" y="2368"/>
                    </a:lnTo>
                    <a:lnTo>
                      <a:pt x="36" y="2359"/>
                    </a:lnTo>
                    <a:lnTo>
                      <a:pt x="23" y="2350"/>
                    </a:lnTo>
                    <a:lnTo>
                      <a:pt x="12" y="2338"/>
                    </a:lnTo>
                    <a:lnTo>
                      <a:pt x="5" y="2323"/>
                    </a:lnTo>
                    <a:lnTo>
                      <a:pt x="0" y="2306"/>
                    </a:lnTo>
                    <a:lnTo>
                      <a:pt x="0" y="2290"/>
                    </a:lnTo>
                    <a:lnTo>
                      <a:pt x="34" y="1702"/>
                    </a:lnTo>
                    <a:lnTo>
                      <a:pt x="38" y="1685"/>
                    </a:lnTo>
                    <a:lnTo>
                      <a:pt x="45" y="1670"/>
                    </a:lnTo>
                    <a:lnTo>
                      <a:pt x="991" y="41"/>
                    </a:lnTo>
                    <a:lnTo>
                      <a:pt x="1002" y="27"/>
                    </a:lnTo>
                    <a:lnTo>
                      <a:pt x="1016" y="15"/>
                    </a:lnTo>
                    <a:lnTo>
                      <a:pt x="1034" y="7"/>
                    </a:lnTo>
                    <a:lnTo>
                      <a:pt x="1038" y="6"/>
                    </a:lnTo>
                    <a:lnTo>
                      <a:pt x="1048" y="4"/>
                    </a:lnTo>
                    <a:lnTo>
                      <a:pt x="1060" y="2"/>
                    </a:lnTo>
                    <a:lnTo>
                      <a:pt x="1076" y="0"/>
                    </a:lnTo>
                    <a:lnTo>
                      <a:pt x="10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59"/>
              <p:cNvSpPr>
                <a:spLocks/>
              </p:cNvSpPr>
              <p:nvPr/>
            </p:nvSpPr>
            <p:spPr bwMode="auto">
              <a:xfrm>
                <a:off x="4645025" y="3849688"/>
                <a:ext cx="166688" cy="84138"/>
              </a:xfrm>
              <a:custGeom>
                <a:avLst/>
                <a:gdLst>
                  <a:gd name="T0" fmla="*/ 557 w 1155"/>
                  <a:gd name="T1" fmla="*/ 5 h 591"/>
                  <a:gd name="T2" fmla="*/ 583 w 1155"/>
                  <a:gd name="T3" fmla="*/ 28 h 591"/>
                  <a:gd name="T4" fmla="*/ 591 w 1155"/>
                  <a:gd name="T5" fmla="*/ 111 h 591"/>
                  <a:gd name="T6" fmla="*/ 560 w 1155"/>
                  <a:gd name="T7" fmla="*/ 199 h 591"/>
                  <a:gd name="T8" fmla="*/ 569 w 1155"/>
                  <a:gd name="T9" fmla="*/ 242 h 591"/>
                  <a:gd name="T10" fmla="*/ 587 w 1155"/>
                  <a:gd name="T11" fmla="*/ 270 h 591"/>
                  <a:gd name="T12" fmla="*/ 637 w 1155"/>
                  <a:gd name="T13" fmla="*/ 278 h 591"/>
                  <a:gd name="T14" fmla="*/ 681 w 1155"/>
                  <a:gd name="T15" fmla="*/ 323 h 591"/>
                  <a:gd name="T16" fmla="*/ 693 w 1155"/>
                  <a:gd name="T17" fmla="*/ 357 h 591"/>
                  <a:gd name="T18" fmla="*/ 847 w 1155"/>
                  <a:gd name="T19" fmla="*/ 351 h 591"/>
                  <a:gd name="T20" fmla="*/ 996 w 1155"/>
                  <a:gd name="T21" fmla="*/ 366 h 591"/>
                  <a:gd name="T22" fmla="*/ 1118 w 1155"/>
                  <a:gd name="T23" fmla="*/ 373 h 591"/>
                  <a:gd name="T24" fmla="*/ 1149 w 1155"/>
                  <a:gd name="T25" fmla="*/ 400 h 591"/>
                  <a:gd name="T26" fmla="*/ 1154 w 1155"/>
                  <a:gd name="T27" fmla="*/ 441 h 591"/>
                  <a:gd name="T28" fmla="*/ 1131 w 1155"/>
                  <a:gd name="T29" fmla="*/ 475 h 591"/>
                  <a:gd name="T30" fmla="*/ 1066 w 1155"/>
                  <a:gd name="T31" fmla="*/ 482 h 591"/>
                  <a:gd name="T32" fmla="*/ 957 w 1155"/>
                  <a:gd name="T33" fmla="*/ 467 h 591"/>
                  <a:gd name="T34" fmla="*/ 843 w 1155"/>
                  <a:gd name="T35" fmla="*/ 452 h 591"/>
                  <a:gd name="T36" fmla="*/ 738 w 1155"/>
                  <a:gd name="T37" fmla="*/ 461 h 591"/>
                  <a:gd name="T38" fmla="*/ 679 w 1155"/>
                  <a:gd name="T39" fmla="*/ 486 h 591"/>
                  <a:gd name="T40" fmla="*/ 636 w 1155"/>
                  <a:gd name="T41" fmla="*/ 492 h 591"/>
                  <a:gd name="T42" fmla="*/ 603 w 1155"/>
                  <a:gd name="T43" fmla="*/ 477 h 591"/>
                  <a:gd name="T44" fmla="*/ 576 w 1155"/>
                  <a:gd name="T45" fmla="*/ 454 h 591"/>
                  <a:gd name="T46" fmla="*/ 571 w 1155"/>
                  <a:gd name="T47" fmla="*/ 407 h 591"/>
                  <a:gd name="T48" fmla="*/ 537 w 1155"/>
                  <a:gd name="T49" fmla="*/ 457 h 591"/>
                  <a:gd name="T50" fmla="*/ 495 w 1155"/>
                  <a:gd name="T51" fmla="*/ 471 h 591"/>
                  <a:gd name="T52" fmla="*/ 455 w 1155"/>
                  <a:gd name="T53" fmla="*/ 456 h 591"/>
                  <a:gd name="T54" fmla="*/ 439 w 1155"/>
                  <a:gd name="T55" fmla="*/ 419 h 591"/>
                  <a:gd name="T56" fmla="*/ 450 w 1155"/>
                  <a:gd name="T57" fmla="*/ 390 h 591"/>
                  <a:gd name="T58" fmla="*/ 458 w 1155"/>
                  <a:gd name="T59" fmla="*/ 369 h 591"/>
                  <a:gd name="T60" fmla="*/ 422 w 1155"/>
                  <a:gd name="T61" fmla="*/ 404 h 591"/>
                  <a:gd name="T62" fmla="*/ 379 w 1155"/>
                  <a:gd name="T63" fmla="*/ 428 h 591"/>
                  <a:gd name="T64" fmla="*/ 335 w 1155"/>
                  <a:gd name="T65" fmla="*/ 417 h 591"/>
                  <a:gd name="T66" fmla="*/ 314 w 1155"/>
                  <a:gd name="T67" fmla="*/ 379 h 591"/>
                  <a:gd name="T68" fmla="*/ 364 w 1155"/>
                  <a:gd name="T69" fmla="*/ 288 h 591"/>
                  <a:gd name="T70" fmla="*/ 252 w 1155"/>
                  <a:gd name="T71" fmla="*/ 393 h 591"/>
                  <a:gd name="T72" fmla="*/ 96 w 1155"/>
                  <a:gd name="T73" fmla="*/ 581 h 591"/>
                  <a:gd name="T74" fmla="*/ 49 w 1155"/>
                  <a:gd name="T75" fmla="*/ 590 h 591"/>
                  <a:gd name="T76" fmla="*/ 9 w 1155"/>
                  <a:gd name="T77" fmla="*/ 569 h 591"/>
                  <a:gd name="T78" fmla="*/ 2 w 1155"/>
                  <a:gd name="T79" fmla="*/ 527 h 591"/>
                  <a:gd name="T80" fmla="*/ 138 w 1155"/>
                  <a:gd name="T81" fmla="*/ 351 h 591"/>
                  <a:gd name="T82" fmla="*/ 344 w 1155"/>
                  <a:gd name="T83" fmla="*/ 123 h 591"/>
                  <a:gd name="T84" fmla="*/ 398 w 1155"/>
                  <a:gd name="T85" fmla="*/ 70 h 591"/>
                  <a:gd name="T86" fmla="*/ 462 w 1155"/>
                  <a:gd name="T87" fmla="*/ 20 h 591"/>
                  <a:gd name="T88" fmla="*/ 534 w 1155"/>
                  <a:gd name="T89" fmla="*/ 0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55" h="591">
                    <a:moveTo>
                      <a:pt x="534" y="0"/>
                    </a:moveTo>
                    <a:lnTo>
                      <a:pt x="545" y="2"/>
                    </a:lnTo>
                    <a:lnTo>
                      <a:pt x="557" y="5"/>
                    </a:lnTo>
                    <a:lnTo>
                      <a:pt x="567" y="10"/>
                    </a:lnTo>
                    <a:lnTo>
                      <a:pt x="576" y="18"/>
                    </a:lnTo>
                    <a:lnTo>
                      <a:pt x="583" y="28"/>
                    </a:lnTo>
                    <a:lnTo>
                      <a:pt x="591" y="54"/>
                    </a:lnTo>
                    <a:lnTo>
                      <a:pt x="593" y="82"/>
                    </a:lnTo>
                    <a:lnTo>
                      <a:pt x="591" y="111"/>
                    </a:lnTo>
                    <a:lnTo>
                      <a:pt x="584" y="140"/>
                    </a:lnTo>
                    <a:lnTo>
                      <a:pt x="573" y="170"/>
                    </a:lnTo>
                    <a:lnTo>
                      <a:pt x="560" y="199"/>
                    </a:lnTo>
                    <a:lnTo>
                      <a:pt x="543" y="230"/>
                    </a:lnTo>
                    <a:lnTo>
                      <a:pt x="557" y="235"/>
                    </a:lnTo>
                    <a:lnTo>
                      <a:pt x="569" y="242"/>
                    </a:lnTo>
                    <a:lnTo>
                      <a:pt x="579" y="254"/>
                    </a:lnTo>
                    <a:lnTo>
                      <a:pt x="583" y="263"/>
                    </a:lnTo>
                    <a:lnTo>
                      <a:pt x="587" y="270"/>
                    </a:lnTo>
                    <a:lnTo>
                      <a:pt x="604" y="269"/>
                    </a:lnTo>
                    <a:lnTo>
                      <a:pt x="620" y="272"/>
                    </a:lnTo>
                    <a:lnTo>
                      <a:pt x="637" y="278"/>
                    </a:lnTo>
                    <a:lnTo>
                      <a:pt x="653" y="289"/>
                    </a:lnTo>
                    <a:lnTo>
                      <a:pt x="668" y="303"/>
                    </a:lnTo>
                    <a:lnTo>
                      <a:pt x="681" y="323"/>
                    </a:lnTo>
                    <a:lnTo>
                      <a:pt x="689" y="338"/>
                    </a:lnTo>
                    <a:lnTo>
                      <a:pt x="692" y="349"/>
                    </a:lnTo>
                    <a:lnTo>
                      <a:pt x="693" y="357"/>
                    </a:lnTo>
                    <a:lnTo>
                      <a:pt x="746" y="351"/>
                    </a:lnTo>
                    <a:lnTo>
                      <a:pt x="797" y="350"/>
                    </a:lnTo>
                    <a:lnTo>
                      <a:pt x="847" y="351"/>
                    </a:lnTo>
                    <a:lnTo>
                      <a:pt x="897" y="355"/>
                    </a:lnTo>
                    <a:lnTo>
                      <a:pt x="946" y="361"/>
                    </a:lnTo>
                    <a:lnTo>
                      <a:pt x="996" y="366"/>
                    </a:lnTo>
                    <a:lnTo>
                      <a:pt x="1048" y="369"/>
                    </a:lnTo>
                    <a:lnTo>
                      <a:pt x="1101" y="371"/>
                    </a:lnTo>
                    <a:lnTo>
                      <a:pt x="1118" y="373"/>
                    </a:lnTo>
                    <a:lnTo>
                      <a:pt x="1131" y="379"/>
                    </a:lnTo>
                    <a:lnTo>
                      <a:pt x="1142" y="389"/>
                    </a:lnTo>
                    <a:lnTo>
                      <a:pt x="1149" y="400"/>
                    </a:lnTo>
                    <a:lnTo>
                      <a:pt x="1154" y="413"/>
                    </a:lnTo>
                    <a:lnTo>
                      <a:pt x="1155" y="427"/>
                    </a:lnTo>
                    <a:lnTo>
                      <a:pt x="1154" y="441"/>
                    </a:lnTo>
                    <a:lnTo>
                      <a:pt x="1149" y="454"/>
                    </a:lnTo>
                    <a:lnTo>
                      <a:pt x="1142" y="466"/>
                    </a:lnTo>
                    <a:lnTo>
                      <a:pt x="1131" y="475"/>
                    </a:lnTo>
                    <a:lnTo>
                      <a:pt x="1118" y="481"/>
                    </a:lnTo>
                    <a:lnTo>
                      <a:pt x="1101" y="483"/>
                    </a:lnTo>
                    <a:lnTo>
                      <a:pt x="1066" y="482"/>
                    </a:lnTo>
                    <a:lnTo>
                      <a:pt x="1031" y="478"/>
                    </a:lnTo>
                    <a:lnTo>
                      <a:pt x="993" y="473"/>
                    </a:lnTo>
                    <a:lnTo>
                      <a:pt x="957" y="467"/>
                    </a:lnTo>
                    <a:lnTo>
                      <a:pt x="919" y="460"/>
                    </a:lnTo>
                    <a:lnTo>
                      <a:pt x="881" y="455"/>
                    </a:lnTo>
                    <a:lnTo>
                      <a:pt x="843" y="452"/>
                    </a:lnTo>
                    <a:lnTo>
                      <a:pt x="807" y="451"/>
                    </a:lnTo>
                    <a:lnTo>
                      <a:pt x="771" y="454"/>
                    </a:lnTo>
                    <a:lnTo>
                      <a:pt x="738" y="461"/>
                    </a:lnTo>
                    <a:lnTo>
                      <a:pt x="705" y="474"/>
                    </a:lnTo>
                    <a:lnTo>
                      <a:pt x="693" y="480"/>
                    </a:lnTo>
                    <a:lnTo>
                      <a:pt x="679" y="486"/>
                    </a:lnTo>
                    <a:lnTo>
                      <a:pt x="664" y="492"/>
                    </a:lnTo>
                    <a:lnTo>
                      <a:pt x="651" y="494"/>
                    </a:lnTo>
                    <a:lnTo>
                      <a:pt x="636" y="492"/>
                    </a:lnTo>
                    <a:lnTo>
                      <a:pt x="626" y="487"/>
                    </a:lnTo>
                    <a:lnTo>
                      <a:pt x="614" y="482"/>
                    </a:lnTo>
                    <a:lnTo>
                      <a:pt x="603" y="477"/>
                    </a:lnTo>
                    <a:lnTo>
                      <a:pt x="592" y="471"/>
                    </a:lnTo>
                    <a:lnTo>
                      <a:pt x="584" y="464"/>
                    </a:lnTo>
                    <a:lnTo>
                      <a:pt x="576" y="454"/>
                    </a:lnTo>
                    <a:lnTo>
                      <a:pt x="572" y="442"/>
                    </a:lnTo>
                    <a:lnTo>
                      <a:pt x="571" y="423"/>
                    </a:lnTo>
                    <a:lnTo>
                      <a:pt x="571" y="407"/>
                    </a:lnTo>
                    <a:lnTo>
                      <a:pt x="560" y="427"/>
                    </a:lnTo>
                    <a:lnTo>
                      <a:pt x="547" y="446"/>
                    </a:lnTo>
                    <a:lnTo>
                      <a:pt x="537" y="457"/>
                    </a:lnTo>
                    <a:lnTo>
                      <a:pt x="524" y="466"/>
                    </a:lnTo>
                    <a:lnTo>
                      <a:pt x="509" y="470"/>
                    </a:lnTo>
                    <a:lnTo>
                      <a:pt x="495" y="471"/>
                    </a:lnTo>
                    <a:lnTo>
                      <a:pt x="480" y="469"/>
                    </a:lnTo>
                    <a:lnTo>
                      <a:pt x="467" y="464"/>
                    </a:lnTo>
                    <a:lnTo>
                      <a:pt x="455" y="456"/>
                    </a:lnTo>
                    <a:lnTo>
                      <a:pt x="446" y="446"/>
                    </a:lnTo>
                    <a:lnTo>
                      <a:pt x="440" y="433"/>
                    </a:lnTo>
                    <a:lnTo>
                      <a:pt x="439" y="419"/>
                    </a:lnTo>
                    <a:lnTo>
                      <a:pt x="444" y="402"/>
                    </a:lnTo>
                    <a:lnTo>
                      <a:pt x="447" y="396"/>
                    </a:lnTo>
                    <a:lnTo>
                      <a:pt x="450" y="390"/>
                    </a:lnTo>
                    <a:lnTo>
                      <a:pt x="450" y="390"/>
                    </a:lnTo>
                    <a:lnTo>
                      <a:pt x="449" y="390"/>
                    </a:lnTo>
                    <a:lnTo>
                      <a:pt x="458" y="369"/>
                    </a:lnTo>
                    <a:lnTo>
                      <a:pt x="445" y="378"/>
                    </a:lnTo>
                    <a:lnTo>
                      <a:pt x="432" y="390"/>
                    </a:lnTo>
                    <a:lnTo>
                      <a:pt x="422" y="404"/>
                    </a:lnTo>
                    <a:lnTo>
                      <a:pt x="409" y="417"/>
                    </a:lnTo>
                    <a:lnTo>
                      <a:pt x="394" y="425"/>
                    </a:lnTo>
                    <a:lnTo>
                      <a:pt x="379" y="428"/>
                    </a:lnTo>
                    <a:lnTo>
                      <a:pt x="363" y="428"/>
                    </a:lnTo>
                    <a:lnTo>
                      <a:pt x="348" y="424"/>
                    </a:lnTo>
                    <a:lnTo>
                      <a:pt x="335" y="417"/>
                    </a:lnTo>
                    <a:lnTo>
                      <a:pt x="324" y="406"/>
                    </a:lnTo>
                    <a:lnTo>
                      <a:pt x="317" y="394"/>
                    </a:lnTo>
                    <a:lnTo>
                      <a:pt x="314" y="379"/>
                    </a:lnTo>
                    <a:lnTo>
                      <a:pt x="316" y="364"/>
                    </a:lnTo>
                    <a:lnTo>
                      <a:pt x="323" y="347"/>
                    </a:lnTo>
                    <a:lnTo>
                      <a:pt x="364" y="288"/>
                    </a:lnTo>
                    <a:lnTo>
                      <a:pt x="404" y="226"/>
                    </a:lnTo>
                    <a:lnTo>
                      <a:pt x="326" y="309"/>
                    </a:lnTo>
                    <a:lnTo>
                      <a:pt x="252" y="393"/>
                    </a:lnTo>
                    <a:lnTo>
                      <a:pt x="179" y="480"/>
                    </a:lnTo>
                    <a:lnTo>
                      <a:pt x="108" y="569"/>
                    </a:lnTo>
                    <a:lnTo>
                      <a:pt x="96" y="581"/>
                    </a:lnTo>
                    <a:lnTo>
                      <a:pt x="80" y="588"/>
                    </a:lnTo>
                    <a:lnTo>
                      <a:pt x="65" y="591"/>
                    </a:lnTo>
                    <a:lnTo>
                      <a:pt x="49" y="590"/>
                    </a:lnTo>
                    <a:lnTo>
                      <a:pt x="33" y="586"/>
                    </a:lnTo>
                    <a:lnTo>
                      <a:pt x="21" y="579"/>
                    </a:lnTo>
                    <a:lnTo>
                      <a:pt x="9" y="569"/>
                    </a:lnTo>
                    <a:lnTo>
                      <a:pt x="2" y="556"/>
                    </a:lnTo>
                    <a:lnTo>
                      <a:pt x="0" y="542"/>
                    </a:lnTo>
                    <a:lnTo>
                      <a:pt x="2" y="527"/>
                    </a:lnTo>
                    <a:lnTo>
                      <a:pt x="11" y="511"/>
                    </a:lnTo>
                    <a:lnTo>
                      <a:pt x="74" y="431"/>
                    </a:lnTo>
                    <a:lnTo>
                      <a:pt x="138" y="351"/>
                    </a:lnTo>
                    <a:lnTo>
                      <a:pt x="204" y="273"/>
                    </a:lnTo>
                    <a:lnTo>
                      <a:pt x="273" y="196"/>
                    </a:lnTo>
                    <a:lnTo>
                      <a:pt x="344" y="123"/>
                    </a:lnTo>
                    <a:lnTo>
                      <a:pt x="361" y="107"/>
                    </a:lnTo>
                    <a:lnTo>
                      <a:pt x="380" y="89"/>
                    </a:lnTo>
                    <a:lnTo>
                      <a:pt x="398" y="70"/>
                    </a:lnTo>
                    <a:lnTo>
                      <a:pt x="418" y="52"/>
                    </a:lnTo>
                    <a:lnTo>
                      <a:pt x="439" y="35"/>
                    </a:lnTo>
                    <a:lnTo>
                      <a:pt x="462" y="20"/>
                    </a:lnTo>
                    <a:lnTo>
                      <a:pt x="485" y="9"/>
                    </a:lnTo>
                    <a:lnTo>
                      <a:pt x="509" y="2"/>
                    </a:lnTo>
                    <a:lnTo>
                      <a:pt x="5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2067453" y="4523789"/>
              <a:ext cx="792493" cy="761843"/>
              <a:chOff x="4967288" y="5026025"/>
              <a:chExt cx="574676" cy="552451"/>
            </a:xfrm>
            <a:solidFill>
              <a:schemeClr val="bg1"/>
            </a:solidFill>
          </p:grpSpPr>
          <p:sp>
            <p:nvSpPr>
              <p:cNvPr id="69" name="Freeform 64"/>
              <p:cNvSpPr>
                <a:spLocks/>
              </p:cNvSpPr>
              <p:nvPr/>
            </p:nvSpPr>
            <p:spPr bwMode="auto">
              <a:xfrm>
                <a:off x="5049838" y="5100638"/>
                <a:ext cx="131763" cy="128588"/>
              </a:xfrm>
              <a:custGeom>
                <a:avLst/>
                <a:gdLst>
                  <a:gd name="T0" fmla="*/ 327 w 833"/>
                  <a:gd name="T1" fmla="*/ 0 h 811"/>
                  <a:gd name="T2" fmla="*/ 372 w 833"/>
                  <a:gd name="T3" fmla="*/ 3 h 811"/>
                  <a:gd name="T4" fmla="*/ 414 w 833"/>
                  <a:gd name="T5" fmla="*/ 12 h 811"/>
                  <a:gd name="T6" fmla="*/ 454 w 833"/>
                  <a:gd name="T7" fmla="*/ 25 h 811"/>
                  <a:gd name="T8" fmla="*/ 492 w 833"/>
                  <a:gd name="T9" fmla="*/ 44 h 811"/>
                  <a:gd name="T10" fmla="*/ 527 w 833"/>
                  <a:gd name="T11" fmla="*/ 68 h 811"/>
                  <a:gd name="T12" fmla="*/ 558 w 833"/>
                  <a:gd name="T13" fmla="*/ 95 h 811"/>
                  <a:gd name="T14" fmla="*/ 586 w 833"/>
                  <a:gd name="T15" fmla="*/ 127 h 811"/>
                  <a:gd name="T16" fmla="*/ 609 w 833"/>
                  <a:gd name="T17" fmla="*/ 162 h 811"/>
                  <a:gd name="T18" fmla="*/ 628 w 833"/>
                  <a:gd name="T19" fmla="*/ 200 h 811"/>
                  <a:gd name="T20" fmla="*/ 642 w 833"/>
                  <a:gd name="T21" fmla="*/ 239 h 811"/>
                  <a:gd name="T22" fmla="*/ 651 w 833"/>
                  <a:gd name="T23" fmla="*/ 283 h 811"/>
                  <a:gd name="T24" fmla="*/ 654 w 833"/>
                  <a:gd name="T25" fmla="*/ 327 h 811"/>
                  <a:gd name="T26" fmla="*/ 651 w 833"/>
                  <a:gd name="T27" fmla="*/ 369 h 811"/>
                  <a:gd name="T28" fmla="*/ 642 w 833"/>
                  <a:gd name="T29" fmla="*/ 409 h 811"/>
                  <a:gd name="T30" fmla="*/ 629 w 833"/>
                  <a:gd name="T31" fmla="*/ 447 h 811"/>
                  <a:gd name="T32" fmla="*/ 612 w 833"/>
                  <a:gd name="T33" fmla="*/ 483 h 811"/>
                  <a:gd name="T34" fmla="*/ 833 w 833"/>
                  <a:gd name="T35" fmla="*/ 692 h 811"/>
                  <a:gd name="T36" fmla="*/ 792 w 833"/>
                  <a:gd name="T37" fmla="*/ 729 h 811"/>
                  <a:gd name="T38" fmla="*/ 754 w 833"/>
                  <a:gd name="T39" fmla="*/ 768 h 811"/>
                  <a:gd name="T40" fmla="*/ 720 w 833"/>
                  <a:gd name="T41" fmla="*/ 811 h 811"/>
                  <a:gd name="T42" fmla="*/ 499 w 833"/>
                  <a:gd name="T43" fmla="*/ 603 h 811"/>
                  <a:gd name="T44" fmla="*/ 461 w 833"/>
                  <a:gd name="T45" fmla="*/ 624 h 811"/>
                  <a:gd name="T46" fmla="*/ 418 w 833"/>
                  <a:gd name="T47" fmla="*/ 640 h 811"/>
                  <a:gd name="T48" fmla="*/ 374 w 833"/>
                  <a:gd name="T49" fmla="*/ 650 h 811"/>
                  <a:gd name="T50" fmla="*/ 327 w 833"/>
                  <a:gd name="T51" fmla="*/ 653 h 811"/>
                  <a:gd name="T52" fmla="*/ 283 w 833"/>
                  <a:gd name="T53" fmla="*/ 651 h 811"/>
                  <a:gd name="T54" fmla="*/ 240 w 833"/>
                  <a:gd name="T55" fmla="*/ 642 h 811"/>
                  <a:gd name="T56" fmla="*/ 200 w 833"/>
                  <a:gd name="T57" fmla="*/ 628 h 811"/>
                  <a:gd name="T58" fmla="*/ 162 w 833"/>
                  <a:gd name="T59" fmla="*/ 609 h 811"/>
                  <a:gd name="T60" fmla="*/ 127 w 833"/>
                  <a:gd name="T61" fmla="*/ 585 h 811"/>
                  <a:gd name="T62" fmla="*/ 96 w 833"/>
                  <a:gd name="T63" fmla="*/ 558 h 811"/>
                  <a:gd name="T64" fmla="*/ 68 w 833"/>
                  <a:gd name="T65" fmla="*/ 527 h 811"/>
                  <a:gd name="T66" fmla="*/ 45 w 833"/>
                  <a:gd name="T67" fmla="*/ 491 h 811"/>
                  <a:gd name="T68" fmla="*/ 26 w 833"/>
                  <a:gd name="T69" fmla="*/ 454 h 811"/>
                  <a:gd name="T70" fmla="*/ 11 w 833"/>
                  <a:gd name="T71" fmla="*/ 414 h 811"/>
                  <a:gd name="T72" fmla="*/ 4 w 833"/>
                  <a:gd name="T73" fmla="*/ 371 h 811"/>
                  <a:gd name="T74" fmla="*/ 0 w 833"/>
                  <a:gd name="T75" fmla="*/ 327 h 811"/>
                  <a:gd name="T76" fmla="*/ 4 w 833"/>
                  <a:gd name="T77" fmla="*/ 283 h 811"/>
                  <a:gd name="T78" fmla="*/ 11 w 833"/>
                  <a:gd name="T79" fmla="*/ 239 h 811"/>
                  <a:gd name="T80" fmla="*/ 26 w 833"/>
                  <a:gd name="T81" fmla="*/ 200 h 811"/>
                  <a:gd name="T82" fmla="*/ 45 w 833"/>
                  <a:gd name="T83" fmla="*/ 162 h 811"/>
                  <a:gd name="T84" fmla="*/ 68 w 833"/>
                  <a:gd name="T85" fmla="*/ 127 h 811"/>
                  <a:gd name="T86" fmla="*/ 96 w 833"/>
                  <a:gd name="T87" fmla="*/ 95 h 811"/>
                  <a:gd name="T88" fmla="*/ 127 w 833"/>
                  <a:gd name="T89" fmla="*/ 68 h 811"/>
                  <a:gd name="T90" fmla="*/ 162 w 833"/>
                  <a:gd name="T91" fmla="*/ 44 h 811"/>
                  <a:gd name="T92" fmla="*/ 200 w 833"/>
                  <a:gd name="T93" fmla="*/ 25 h 811"/>
                  <a:gd name="T94" fmla="*/ 240 w 833"/>
                  <a:gd name="T95" fmla="*/ 12 h 811"/>
                  <a:gd name="T96" fmla="*/ 283 w 833"/>
                  <a:gd name="T97" fmla="*/ 3 h 811"/>
                  <a:gd name="T98" fmla="*/ 327 w 833"/>
                  <a:gd name="T99" fmla="*/ 0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33" h="811">
                    <a:moveTo>
                      <a:pt x="327" y="0"/>
                    </a:moveTo>
                    <a:lnTo>
                      <a:pt x="372" y="3"/>
                    </a:lnTo>
                    <a:lnTo>
                      <a:pt x="414" y="12"/>
                    </a:lnTo>
                    <a:lnTo>
                      <a:pt x="454" y="25"/>
                    </a:lnTo>
                    <a:lnTo>
                      <a:pt x="492" y="44"/>
                    </a:lnTo>
                    <a:lnTo>
                      <a:pt x="527" y="68"/>
                    </a:lnTo>
                    <a:lnTo>
                      <a:pt x="558" y="95"/>
                    </a:lnTo>
                    <a:lnTo>
                      <a:pt x="586" y="127"/>
                    </a:lnTo>
                    <a:lnTo>
                      <a:pt x="609" y="162"/>
                    </a:lnTo>
                    <a:lnTo>
                      <a:pt x="628" y="200"/>
                    </a:lnTo>
                    <a:lnTo>
                      <a:pt x="642" y="239"/>
                    </a:lnTo>
                    <a:lnTo>
                      <a:pt x="651" y="283"/>
                    </a:lnTo>
                    <a:lnTo>
                      <a:pt x="654" y="327"/>
                    </a:lnTo>
                    <a:lnTo>
                      <a:pt x="651" y="369"/>
                    </a:lnTo>
                    <a:lnTo>
                      <a:pt x="642" y="409"/>
                    </a:lnTo>
                    <a:lnTo>
                      <a:pt x="629" y="447"/>
                    </a:lnTo>
                    <a:lnTo>
                      <a:pt x="612" y="483"/>
                    </a:lnTo>
                    <a:lnTo>
                      <a:pt x="833" y="692"/>
                    </a:lnTo>
                    <a:lnTo>
                      <a:pt x="792" y="729"/>
                    </a:lnTo>
                    <a:lnTo>
                      <a:pt x="754" y="768"/>
                    </a:lnTo>
                    <a:lnTo>
                      <a:pt x="720" y="811"/>
                    </a:lnTo>
                    <a:lnTo>
                      <a:pt x="499" y="603"/>
                    </a:lnTo>
                    <a:lnTo>
                      <a:pt x="461" y="624"/>
                    </a:lnTo>
                    <a:lnTo>
                      <a:pt x="418" y="640"/>
                    </a:lnTo>
                    <a:lnTo>
                      <a:pt x="374" y="650"/>
                    </a:lnTo>
                    <a:lnTo>
                      <a:pt x="327" y="653"/>
                    </a:lnTo>
                    <a:lnTo>
                      <a:pt x="283" y="651"/>
                    </a:lnTo>
                    <a:lnTo>
                      <a:pt x="240" y="642"/>
                    </a:lnTo>
                    <a:lnTo>
                      <a:pt x="200" y="628"/>
                    </a:lnTo>
                    <a:lnTo>
                      <a:pt x="162" y="609"/>
                    </a:lnTo>
                    <a:lnTo>
                      <a:pt x="127" y="585"/>
                    </a:lnTo>
                    <a:lnTo>
                      <a:pt x="96" y="558"/>
                    </a:lnTo>
                    <a:lnTo>
                      <a:pt x="68" y="527"/>
                    </a:lnTo>
                    <a:lnTo>
                      <a:pt x="45" y="491"/>
                    </a:lnTo>
                    <a:lnTo>
                      <a:pt x="26" y="454"/>
                    </a:lnTo>
                    <a:lnTo>
                      <a:pt x="11" y="414"/>
                    </a:lnTo>
                    <a:lnTo>
                      <a:pt x="4" y="371"/>
                    </a:lnTo>
                    <a:lnTo>
                      <a:pt x="0" y="327"/>
                    </a:lnTo>
                    <a:lnTo>
                      <a:pt x="4" y="283"/>
                    </a:lnTo>
                    <a:lnTo>
                      <a:pt x="11" y="239"/>
                    </a:lnTo>
                    <a:lnTo>
                      <a:pt x="26" y="200"/>
                    </a:lnTo>
                    <a:lnTo>
                      <a:pt x="45" y="162"/>
                    </a:lnTo>
                    <a:lnTo>
                      <a:pt x="68" y="127"/>
                    </a:lnTo>
                    <a:lnTo>
                      <a:pt x="96" y="95"/>
                    </a:lnTo>
                    <a:lnTo>
                      <a:pt x="127" y="68"/>
                    </a:lnTo>
                    <a:lnTo>
                      <a:pt x="162" y="44"/>
                    </a:lnTo>
                    <a:lnTo>
                      <a:pt x="200" y="25"/>
                    </a:lnTo>
                    <a:lnTo>
                      <a:pt x="240" y="12"/>
                    </a:lnTo>
                    <a:lnTo>
                      <a:pt x="283" y="3"/>
                    </a:lnTo>
                    <a:lnTo>
                      <a:pt x="3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65"/>
              <p:cNvSpPr>
                <a:spLocks/>
              </p:cNvSpPr>
              <p:nvPr/>
            </p:nvSpPr>
            <p:spPr bwMode="auto">
              <a:xfrm>
                <a:off x="5307013" y="5026025"/>
                <a:ext cx="136525" cy="179388"/>
              </a:xfrm>
              <a:custGeom>
                <a:avLst/>
                <a:gdLst>
                  <a:gd name="T0" fmla="*/ 524 w 852"/>
                  <a:gd name="T1" fmla="*/ 0 h 1132"/>
                  <a:gd name="T2" fmla="*/ 524 w 852"/>
                  <a:gd name="T3" fmla="*/ 0 h 1132"/>
                  <a:gd name="T4" fmla="*/ 569 w 852"/>
                  <a:gd name="T5" fmla="*/ 3 h 1132"/>
                  <a:gd name="T6" fmla="*/ 611 w 852"/>
                  <a:gd name="T7" fmla="*/ 12 h 1132"/>
                  <a:gd name="T8" fmla="*/ 652 w 852"/>
                  <a:gd name="T9" fmla="*/ 27 h 1132"/>
                  <a:gd name="T10" fmla="*/ 690 w 852"/>
                  <a:gd name="T11" fmla="*/ 45 h 1132"/>
                  <a:gd name="T12" fmla="*/ 724 w 852"/>
                  <a:gd name="T13" fmla="*/ 69 h 1132"/>
                  <a:gd name="T14" fmla="*/ 755 w 852"/>
                  <a:gd name="T15" fmla="*/ 96 h 1132"/>
                  <a:gd name="T16" fmla="*/ 783 w 852"/>
                  <a:gd name="T17" fmla="*/ 128 h 1132"/>
                  <a:gd name="T18" fmla="*/ 806 w 852"/>
                  <a:gd name="T19" fmla="*/ 162 h 1132"/>
                  <a:gd name="T20" fmla="*/ 825 w 852"/>
                  <a:gd name="T21" fmla="*/ 200 h 1132"/>
                  <a:gd name="T22" fmla="*/ 839 w 852"/>
                  <a:gd name="T23" fmla="*/ 241 h 1132"/>
                  <a:gd name="T24" fmla="*/ 848 w 852"/>
                  <a:gd name="T25" fmla="*/ 283 h 1132"/>
                  <a:gd name="T26" fmla="*/ 852 w 852"/>
                  <a:gd name="T27" fmla="*/ 327 h 1132"/>
                  <a:gd name="T28" fmla="*/ 848 w 852"/>
                  <a:gd name="T29" fmla="*/ 372 h 1132"/>
                  <a:gd name="T30" fmla="*/ 839 w 852"/>
                  <a:gd name="T31" fmla="*/ 414 h 1132"/>
                  <a:gd name="T32" fmla="*/ 825 w 852"/>
                  <a:gd name="T33" fmla="*/ 455 h 1132"/>
                  <a:gd name="T34" fmla="*/ 806 w 852"/>
                  <a:gd name="T35" fmla="*/ 492 h 1132"/>
                  <a:gd name="T36" fmla="*/ 783 w 852"/>
                  <a:gd name="T37" fmla="*/ 527 h 1132"/>
                  <a:gd name="T38" fmla="*/ 755 w 852"/>
                  <a:gd name="T39" fmla="*/ 558 h 1132"/>
                  <a:gd name="T40" fmla="*/ 724 w 852"/>
                  <a:gd name="T41" fmla="*/ 586 h 1132"/>
                  <a:gd name="T42" fmla="*/ 690 w 852"/>
                  <a:gd name="T43" fmla="*/ 609 h 1132"/>
                  <a:gd name="T44" fmla="*/ 652 w 852"/>
                  <a:gd name="T45" fmla="*/ 628 h 1132"/>
                  <a:gd name="T46" fmla="*/ 611 w 852"/>
                  <a:gd name="T47" fmla="*/ 642 h 1132"/>
                  <a:gd name="T48" fmla="*/ 569 w 852"/>
                  <a:gd name="T49" fmla="*/ 651 h 1132"/>
                  <a:gd name="T50" fmla="*/ 524 w 852"/>
                  <a:gd name="T51" fmla="*/ 654 h 1132"/>
                  <a:gd name="T52" fmla="*/ 493 w 852"/>
                  <a:gd name="T53" fmla="*/ 652 h 1132"/>
                  <a:gd name="T54" fmla="*/ 463 w 852"/>
                  <a:gd name="T55" fmla="*/ 647 h 1132"/>
                  <a:gd name="T56" fmla="*/ 434 w 852"/>
                  <a:gd name="T57" fmla="*/ 640 h 1132"/>
                  <a:gd name="T58" fmla="*/ 142 w 852"/>
                  <a:gd name="T59" fmla="*/ 1132 h 1132"/>
                  <a:gd name="T60" fmla="*/ 96 w 852"/>
                  <a:gd name="T61" fmla="*/ 1100 h 1132"/>
                  <a:gd name="T62" fmla="*/ 50 w 852"/>
                  <a:gd name="T63" fmla="*/ 1072 h 1132"/>
                  <a:gd name="T64" fmla="*/ 0 w 852"/>
                  <a:gd name="T65" fmla="*/ 1048 h 1132"/>
                  <a:gd name="T66" fmla="*/ 292 w 852"/>
                  <a:gd name="T67" fmla="*/ 557 h 1132"/>
                  <a:gd name="T68" fmla="*/ 265 w 852"/>
                  <a:gd name="T69" fmla="*/ 526 h 1132"/>
                  <a:gd name="T70" fmla="*/ 242 w 852"/>
                  <a:gd name="T71" fmla="*/ 491 h 1132"/>
                  <a:gd name="T72" fmla="*/ 223 w 852"/>
                  <a:gd name="T73" fmla="*/ 454 h 1132"/>
                  <a:gd name="T74" fmla="*/ 209 w 852"/>
                  <a:gd name="T75" fmla="*/ 414 h 1132"/>
                  <a:gd name="T76" fmla="*/ 201 w 852"/>
                  <a:gd name="T77" fmla="*/ 372 h 1132"/>
                  <a:gd name="T78" fmla="*/ 197 w 852"/>
                  <a:gd name="T79" fmla="*/ 327 h 1132"/>
                  <a:gd name="T80" fmla="*/ 201 w 852"/>
                  <a:gd name="T81" fmla="*/ 283 h 1132"/>
                  <a:gd name="T82" fmla="*/ 209 w 852"/>
                  <a:gd name="T83" fmla="*/ 240 h 1132"/>
                  <a:gd name="T84" fmla="*/ 223 w 852"/>
                  <a:gd name="T85" fmla="*/ 200 h 1132"/>
                  <a:gd name="T86" fmla="*/ 242 w 852"/>
                  <a:gd name="T87" fmla="*/ 162 h 1132"/>
                  <a:gd name="T88" fmla="*/ 266 w 852"/>
                  <a:gd name="T89" fmla="*/ 128 h 1132"/>
                  <a:gd name="T90" fmla="*/ 293 w 852"/>
                  <a:gd name="T91" fmla="*/ 96 h 1132"/>
                  <a:gd name="T92" fmla="*/ 325 w 852"/>
                  <a:gd name="T93" fmla="*/ 69 h 1132"/>
                  <a:gd name="T94" fmla="*/ 359 w 852"/>
                  <a:gd name="T95" fmla="*/ 45 h 1132"/>
                  <a:gd name="T96" fmla="*/ 397 w 852"/>
                  <a:gd name="T97" fmla="*/ 27 h 1132"/>
                  <a:gd name="T98" fmla="*/ 437 w 852"/>
                  <a:gd name="T99" fmla="*/ 12 h 1132"/>
                  <a:gd name="T100" fmla="*/ 480 w 852"/>
                  <a:gd name="T101" fmla="*/ 3 h 1132"/>
                  <a:gd name="T102" fmla="*/ 524 w 852"/>
                  <a:gd name="T103" fmla="*/ 0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52" h="1132">
                    <a:moveTo>
                      <a:pt x="524" y="0"/>
                    </a:moveTo>
                    <a:lnTo>
                      <a:pt x="524" y="0"/>
                    </a:lnTo>
                    <a:lnTo>
                      <a:pt x="569" y="3"/>
                    </a:lnTo>
                    <a:lnTo>
                      <a:pt x="611" y="12"/>
                    </a:lnTo>
                    <a:lnTo>
                      <a:pt x="652" y="27"/>
                    </a:lnTo>
                    <a:lnTo>
                      <a:pt x="690" y="45"/>
                    </a:lnTo>
                    <a:lnTo>
                      <a:pt x="724" y="69"/>
                    </a:lnTo>
                    <a:lnTo>
                      <a:pt x="755" y="96"/>
                    </a:lnTo>
                    <a:lnTo>
                      <a:pt x="783" y="128"/>
                    </a:lnTo>
                    <a:lnTo>
                      <a:pt x="806" y="162"/>
                    </a:lnTo>
                    <a:lnTo>
                      <a:pt x="825" y="200"/>
                    </a:lnTo>
                    <a:lnTo>
                      <a:pt x="839" y="241"/>
                    </a:lnTo>
                    <a:lnTo>
                      <a:pt x="848" y="283"/>
                    </a:lnTo>
                    <a:lnTo>
                      <a:pt x="852" y="327"/>
                    </a:lnTo>
                    <a:lnTo>
                      <a:pt x="848" y="372"/>
                    </a:lnTo>
                    <a:lnTo>
                      <a:pt x="839" y="414"/>
                    </a:lnTo>
                    <a:lnTo>
                      <a:pt x="825" y="455"/>
                    </a:lnTo>
                    <a:lnTo>
                      <a:pt x="806" y="492"/>
                    </a:lnTo>
                    <a:lnTo>
                      <a:pt x="783" y="527"/>
                    </a:lnTo>
                    <a:lnTo>
                      <a:pt x="755" y="558"/>
                    </a:lnTo>
                    <a:lnTo>
                      <a:pt x="724" y="586"/>
                    </a:lnTo>
                    <a:lnTo>
                      <a:pt x="690" y="609"/>
                    </a:lnTo>
                    <a:lnTo>
                      <a:pt x="652" y="628"/>
                    </a:lnTo>
                    <a:lnTo>
                      <a:pt x="611" y="642"/>
                    </a:lnTo>
                    <a:lnTo>
                      <a:pt x="569" y="651"/>
                    </a:lnTo>
                    <a:lnTo>
                      <a:pt x="524" y="654"/>
                    </a:lnTo>
                    <a:lnTo>
                      <a:pt x="493" y="652"/>
                    </a:lnTo>
                    <a:lnTo>
                      <a:pt x="463" y="647"/>
                    </a:lnTo>
                    <a:lnTo>
                      <a:pt x="434" y="640"/>
                    </a:lnTo>
                    <a:lnTo>
                      <a:pt x="142" y="1132"/>
                    </a:lnTo>
                    <a:lnTo>
                      <a:pt x="96" y="1100"/>
                    </a:lnTo>
                    <a:lnTo>
                      <a:pt x="50" y="1072"/>
                    </a:lnTo>
                    <a:lnTo>
                      <a:pt x="0" y="1048"/>
                    </a:lnTo>
                    <a:lnTo>
                      <a:pt x="292" y="557"/>
                    </a:lnTo>
                    <a:lnTo>
                      <a:pt x="265" y="526"/>
                    </a:lnTo>
                    <a:lnTo>
                      <a:pt x="242" y="491"/>
                    </a:lnTo>
                    <a:lnTo>
                      <a:pt x="223" y="454"/>
                    </a:lnTo>
                    <a:lnTo>
                      <a:pt x="209" y="414"/>
                    </a:lnTo>
                    <a:lnTo>
                      <a:pt x="201" y="372"/>
                    </a:lnTo>
                    <a:lnTo>
                      <a:pt x="197" y="327"/>
                    </a:lnTo>
                    <a:lnTo>
                      <a:pt x="201" y="283"/>
                    </a:lnTo>
                    <a:lnTo>
                      <a:pt x="209" y="240"/>
                    </a:lnTo>
                    <a:lnTo>
                      <a:pt x="223" y="200"/>
                    </a:lnTo>
                    <a:lnTo>
                      <a:pt x="242" y="162"/>
                    </a:lnTo>
                    <a:lnTo>
                      <a:pt x="266" y="128"/>
                    </a:lnTo>
                    <a:lnTo>
                      <a:pt x="293" y="96"/>
                    </a:lnTo>
                    <a:lnTo>
                      <a:pt x="325" y="69"/>
                    </a:lnTo>
                    <a:lnTo>
                      <a:pt x="359" y="45"/>
                    </a:lnTo>
                    <a:lnTo>
                      <a:pt x="397" y="27"/>
                    </a:lnTo>
                    <a:lnTo>
                      <a:pt x="437" y="12"/>
                    </a:lnTo>
                    <a:lnTo>
                      <a:pt x="480" y="3"/>
                    </a:lnTo>
                    <a:lnTo>
                      <a:pt x="5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66"/>
              <p:cNvSpPr>
                <a:spLocks/>
              </p:cNvSpPr>
              <p:nvPr/>
            </p:nvSpPr>
            <p:spPr bwMode="auto">
              <a:xfrm>
                <a:off x="5375276" y="5272088"/>
                <a:ext cx="166688" cy="103188"/>
              </a:xfrm>
              <a:custGeom>
                <a:avLst/>
                <a:gdLst>
                  <a:gd name="T0" fmla="*/ 729 w 1055"/>
                  <a:gd name="T1" fmla="*/ 0 h 653"/>
                  <a:gd name="T2" fmla="*/ 773 w 1055"/>
                  <a:gd name="T3" fmla="*/ 2 h 653"/>
                  <a:gd name="T4" fmla="*/ 816 w 1055"/>
                  <a:gd name="T5" fmla="*/ 11 h 653"/>
                  <a:gd name="T6" fmla="*/ 856 w 1055"/>
                  <a:gd name="T7" fmla="*/ 25 h 653"/>
                  <a:gd name="T8" fmla="*/ 893 w 1055"/>
                  <a:gd name="T9" fmla="*/ 44 h 653"/>
                  <a:gd name="T10" fmla="*/ 929 w 1055"/>
                  <a:gd name="T11" fmla="*/ 68 h 653"/>
                  <a:gd name="T12" fmla="*/ 960 w 1055"/>
                  <a:gd name="T13" fmla="*/ 95 h 653"/>
                  <a:gd name="T14" fmla="*/ 988 w 1055"/>
                  <a:gd name="T15" fmla="*/ 126 h 653"/>
                  <a:gd name="T16" fmla="*/ 1011 w 1055"/>
                  <a:gd name="T17" fmla="*/ 162 h 653"/>
                  <a:gd name="T18" fmla="*/ 1030 w 1055"/>
                  <a:gd name="T19" fmla="*/ 200 h 653"/>
                  <a:gd name="T20" fmla="*/ 1044 w 1055"/>
                  <a:gd name="T21" fmla="*/ 239 h 653"/>
                  <a:gd name="T22" fmla="*/ 1053 w 1055"/>
                  <a:gd name="T23" fmla="*/ 282 h 653"/>
                  <a:gd name="T24" fmla="*/ 1055 w 1055"/>
                  <a:gd name="T25" fmla="*/ 326 h 653"/>
                  <a:gd name="T26" fmla="*/ 1053 w 1055"/>
                  <a:gd name="T27" fmla="*/ 370 h 653"/>
                  <a:gd name="T28" fmla="*/ 1044 w 1055"/>
                  <a:gd name="T29" fmla="*/ 414 h 653"/>
                  <a:gd name="T30" fmla="*/ 1030 w 1055"/>
                  <a:gd name="T31" fmla="*/ 454 h 653"/>
                  <a:gd name="T32" fmla="*/ 1011 w 1055"/>
                  <a:gd name="T33" fmla="*/ 491 h 653"/>
                  <a:gd name="T34" fmla="*/ 988 w 1055"/>
                  <a:gd name="T35" fmla="*/ 526 h 653"/>
                  <a:gd name="T36" fmla="*/ 960 w 1055"/>
                  <a:gd name="T37" fmla="*/ 558 h 653"/>
                  <a:gd name="T38" fmla="*/ 929 w 1055"/>
                  <a:gd name="T39" fmla="*/ 584 h 653"/>
                  <a:gd name="T40" fmla="*/ 893 w 1055"/>
                  <a:gd name="T41" fmla="*/ 609 h 653"/>
                  <a:gd name="T42" fmla="*/ 856 w 1055"/>
                  <a:gd name="T43" fmla="*/ 628 h 653"/>
                  <a:gd name="T44" fmla="*/ 816 w 1055"/>
                  <a:gd name="T45" fmla="*/ 641 h 653"/>
                  <a:gd name="T46" fmla="*/ 773 w 1055"/>
                  <a:gd name="T47" fmla="*/ 650 h 653"/>
                  <a:gd name="T48" fmla="*/ 729 w 1055"/>
                  <a:gd name="T49" fmla="*/ 653 h 653"/>
                  <a:gd name="T50" fmla="*/ 685 w 1055"/>
                  <a:gd name="T51" fmla="*/ 650 h 653"/>
                  <a:gd name="T52" fmla="*/ 644 w 1055"/>
                  <a:gd name="T53" fmla="*/ 642 h 653"/>
                  <a:gd name="T54" fmla="*/ 604 w 1055"/>
                  <a:gd name="T55" fmla="*/ 628 h 653"/>
                  <a:gd name="T56" fmla="*/ 566 w 1055"/>
                  <a:gd name="T57" fmla="*/ 610 h 653"/>
                  <a:gd name="T58" fmla="*/ 532 w 1055"/>
                  <a:gd name="T59" fmla="*/ 587 h 653"/>
                  <a:gd name="T60" fmla="*/ 501 w 1055"/>
                  <a:gd name="T61" fmla="*/ 560 h 653"/>
                  <a:gd name="T62" fmla="*/ 474 w 1055"/>
                  <a:gd name="T63" fmla="*/ 529 h 653"/>
                  <a:gd name="T64" fmla="*/ 450 w 1055"/>
                  <a:gd name="T65" fmla="*/ 495 h 653"/>
                  <a:gd name="T66" fmla="*/ 431 w 1055"/>
                  <a:gd name="T67" fmla="*/ 458 h 653"/>
                  <a:gd name="T68" fmla="*/ 416 w 1055"/>
                  <a:gd name="T69" fmla="*/ 419 h 653"/>
                  <a:gd name="T70" fmla="*/ 407 w 1055"/>
                  <a:gd name="T71" fmla="*/ 377 h 653"/>
                  <a:gd name="T72" fmla="*/ 0 w 1055"/>
                  <a:gd name="T73" fmla="*/ 337 h 653"/>
                  <a:gd name="T74" fmla="*/ 9 w 1055"/>
                  <a:gd name="T75" fmla="*/ 287 h 653"/>
                  <a:gd name="T76" fmla="*/ 15 w 1055"/>
                  <a:gd name="T77" fmla="*/ 235 h 653"/>
                  <a:gd name="T78" fmla="*/ 17 w 1055"/>
                  <a:gd name="T79" fmla="*/ 182 h 653"/>
                  <a:gd name="T80" fmla="*/ 16 w 1055"/>
                  <a:gd name="T81" fmla="*/ 173 h 653"/>
                  <a:gd name="T82" fmla="*/ 423 w 1055"/>
                  <a:gd name="T83" fmla="*/ 214 h 653"/>
                  <a:gd name="T84" fmla="*/ 441 w 1055"/>
                  <a:gd name="T85" fmla="*/ 173 h 653"/>
                  <a:gd name="T86" fmla="*/ 464 w 1055"/>
                  <a:gd name="T87" fmla="*/ 136 h 653"/>
                  <a:gd name="T88" fmla="*/ 492 w 1055"/>
                  <a:gd name="T89" fmla="*/ 103 h 653"/>
                  <a:gd name="T90" fmla="*/ 524 w 1055"/>
                  <a:gd name="T91" fmla="*/ 73 h 653"/>
                  <a:gd name="T92" fmla="*/ 558 w 1055"/>
                  <a:gd name="T93" fmla="*/ 48 h 653"/>
                  <a:gd name="T94" fmla="*/ 597 w 1055"/>
                  <a:gd name="T95" fmla="*/ 28 h 653"/>
                  <a:gd name="T96" fmla="*/ 639 w 1055"/>
                  <a:gd name="T97" fmla="*/ 12 h 653"/>
                  <a:gd name="T98" fmla="*/ 683 w 1055"/>
                  <a:gd name="T99" fmla="*/ 3 h 653"/>
                  <a:gd name="T100" fmla="*/ 729 w 1055"/>
                  <a:gd name="T101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55" h="653">
                    <a:moveTo>
                      <a:pt x="729" y="0"/>
                    </a:moveTo>
                    <a:lnTo>
                      <a:pt x="773" y="2"/>
                    </a:lnTo>
                    <a:lnTo>
                      <a:pt x="816" y="11"/>
                    </a:lnTo>
                    <a:lnTo>
                      <a:pt x="856" y="25"/>
                    </a:lnTo>
                    <a:lnTo>
                      <a:pt x="893" y="44"/>
                    </a:lnTo>
                    <a:lnTo>
                      <a:pt x="929" y="68"/>
                    </a:lnTo>
                    <a:lnTo>
                      <a:pt x="960" y="95"/>
                    </a:lnTo>
                    <a:lnTo>
                      <a:pt x="988" y="126"/>
                    </a:lnTo>
                    <a:lnTo>
                      <a:pt x="1011" y="162"/>
                    </a:lnTo>
                    <a:lnTo>
                      <a:pt x="1030" y="200"/>
                    </a:lnTo>
                    <a:lnTo>
                      <a:pt x="1044" y="239"/>
                    </a:lnTo>
                    <a:lnTo>
                      <a:pt x="1053" y="282"/>
                    </a:lnTo>
                    <a:lnTo>
                      <a:pt x="1055" y="326"/>
                    </a:lnTo>
                    <a:lnTo>
                      <a:pt x="1053" y="370"/>
                    </a:lnTo>
                    <a:lnTo>
                      <a:pt x="1044" y="414"/>
                    </a:lnTo>
                    <a:lnTo>
                      <a:pt x="1030" y="454"/>
                    </a:lnTo>
                    <a:lnTo>
                      <a:pt x="1011" y="491"/>
                    </a:lnTo>
                    <a:lnTo>
                      <a:pt x="988" y="526"/>
                    </a:lnTo>
                    <a:lnTo>
                      <a:pt x="960" y="558"/>
                    </a:lnTo>
                    <a:lnTo>
                      <a:pt x="929" y="584"/>
                    </a:lnTo>
                    <a:lnTo>
                      <a:pt x="893" y="609"/>
                    </a:lnTo>
                    <a:lnTo>
                      <a:pt x="856" y="628"/>
                    </a:lnTo>
                    <a:lnTo>
                      <a:pt x="816" y="641"/>
                    </a:lnTo>
                    <a:lnTo>
                      <a:pt x="773" y="650"/>
                    </a:lnTo>
                    <a:lnTo>
                      <a:pt x="729" y="653"/>
                    </a:lnTo>
                    <a:lnTo>
                      <a:pt x="685" y="650"/>
                    </a:lnTo>
                    <a:lnTo>
                      <a:pt x="644" y="642"/>
                    </a:lnTo>
                    <a:lnTo>
                      <a:pt x="604" y="628"/>
                    </a:lnTo>
                    <a:lnTo>
                      <a:pt x="566" y="610"/>
                    </a:lnTo>
                    <a:lnTo>
                      <a:pt x="532" y="587"/>
                    </a:lnTo>
                    <a:lnTo>
                      <a:pt x="501" y="560"/>
                    </a:lnTo>
                    <a:lnTo>
                      <a:pt x="474" y="529"/>
                    </a:lnTo>
                    <a:lnTo>
                      <a:pt x="450" y="495"/>
                    </a:lnTo>
                    <a:lnTo>
                      <a:pt x="431" y="458"/>
                    </a:lnTo>
                    <a:lnTo>
                      <a:pt x="416" y="419"/>
                    </a:lnTo>
                    <a:lnTo>
                      <a:pt x="407" y="377"/>
                    </a:lnTo>
                    <a:lnTo>
                      <a:pt x="0" y="337"/>
                    </a:lnTo>
                    <a:lnTo>
                      <a:pt x="9" y="287"/>
                    </a:lnTo>
                    <a:lnTo>
                      <a:pt x="15" y="235"/>
                    </a:lnTo>
                    <a:lnTo>
                      <a:pt x="17" y="182"/>
                    </a:lnTo>
                    <a:lnTo>
                      <a:pt x="16" y="173"/>
                    </a:lnTo>
                    <a:lnTo>
                      <a:pt x="423" y="214"/>
                    </a:lnTo>
                    <a:lnTo>
                      <a:pt x="441" y="173"/>
                    </a:lnTo>
                    <a:lnTo>
                      <a:pt x="464" y="136"/>
                    </a:lnTo>
                    <a:lnTo>
                      <a:pt x="492" y="103"/>
                    </a:lnTo>
                    <a:lnTo>
                      <a:pt x="524" y="73"/>
                    </a:lnTo>
                    <a:lnTo>
                      <a:pt x="558" y="48"/>
                    </a:lnTo>
                    <a:lnTo>
                      <a:pt x="597" y="28"/>
                    </a:lnTo>
                    <a:lnTo>
                      <a:pt x="639" y="12"/>
                    </a:lnTo>
                    <a:lnTo>
                      <a:pt x="683" y="3"/>
                    </a:lnTo>
                    <a:lnTo>
                      <a:pt x="7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67"/>
              <p:cNvSpPr>
                <a:spLocks/>
              </p:cNvSpPr>
              <p:nvPr/>
            </p:nvSpPr>
            <p:spPr bwMode="auto">
              <a:xfrm>
                <a:off x="5259388" y="5411788"/>
                <a:ext cx="103188" cy="166688"/>
              </a:xfrm>
              <a:custGeom>
                <a:avLst/>
                <a:gdLst>
                  <a:gd name="T0" fmla="*/ 246 w 654"/>
                  <a:gd name="T1" fmla="*/ 0 h 1049"/>
                  <a:gd name="T2" fmla="*/ 337 w 654"/>
                  <a:gd name="T3" fmla="*/ 397 h 1049"/>
                  <a:gd name="T4" fmla="*/ 383 w 654"/>
                  <a:gd name="T5" fmla="*/ 402 h 1049"/>
                  <a:gd name="T6" fmla="*/ 429 w 654"/>
                  <a:gd name="T7" fmla="*/ 413 h 1049"/>
                  <a:gd name="T8" fmla="*/ 471 w 654"/>
                  <a:gd name="T9" fmla="*/ 431 h 1049"/>
                  <a:gd name="T10" fmla="*/ 510 w 654"/>
                  <a:gd name="T11" fmla="*/ 453 h 1049"/>
                  <a:gd name="T12" fmla="*/ 545 w 654"/>
                  <a:gd name="T13" fmla="*/ 480 h 1049"/>
                  <a:gd name="T14" fmla="*/ 576 w 654"/>
                  <a:gd name="T15" fmla="*/ 513 h 1049"/>
                  <a:gd name="T16" fmla="*/ 603 w 654"/>
                  <a:gd name="T17" fmla="*/ 548 h 1049"/>
                  <a:gd name="T18" fmla="*/ 624 w 654"/>
                  <a:gd name="T19" fmla="*/ 588 h 1049"/>
                  <a:gd name="T20" fmla="*/ 641 w 654"/>
                  <a:gd name="T21" fmla="*/ 630 h 1049"/>
                  <a:gd name="T22" fmla="*/ 651 w 654"/>
                  <a:gd name="T23" fmla="*/ 676 h 1049"/>
                  <a:gd name="T24" fmla="*/ 654 w 654"/>
                  <a:gd name="T25" fmla="*/ 723 h 1049"/>
                  <a:gd name="T26" fmla="*/ 651 w 654"/>
                  <a:gd name="T27" fmla="*/ 768 h 1049"/>
                  <a:gd name="T28" fmla="*/ 642 w 654"/>
                  <a:gd name="T29" fmla="*/ 810 h 1049"/>
                  <a:gd name="T30" fmla="*/ 628 w 654"/>
                  <a:gd name="T31" fmla="*/ 850 h 1049"/>
                  <a:gd name="T32" fmla="*/ 608 w 654"/>
                  <a:gd name="T33" fmla="*/ 887 h 1049"/>
                  <a:gd name="T34" fmla="*/ 585 w 654"/>
                  <a:gd name="T35" fmla="*/ 923 h 1049"/>
                  <a:gd name="T36" fmla="*/ 557 w 654"/>
                  <a:gd name="T37" fmla="*/ 954 h 1049"/>
                  <a:gd name="T38" fmla="*/ 526 w 654"/>
                  <a:gd name="T39" fmla="*/ 982 h 1049"/>
                  <a:gd name="T40" fmla="*/ 492 w 654"/>
                  <a:gd name="T41" fmla="*/ 1005 h 1049"/>
                  <a:gd name="T42" fmla="*/ 454 w 654"/>
                  <a:gd name="T43" fmla="*/ 1024 h 1049"/>
                  <a:gd name="T44" fmla="*/ 413 w 654"/>
                  <a:gd name="T45" fmla="*/ 1038 h 1049"/>
                  <a:gd name="T46" fmla="*/ 371 w 654"/>
                  <a:gd name="T47" fmla="*/ 1047 h 1049"/>
                  <a:gd name="T48" fmla="*/ 327 w 654"/>
                  <a:gd name="T49" fmla="*/ 1049 h 1049"/>
                  <a:gd name="T50" fmla="*/ 282 w 654"/>
                  <a:gd name="T51" fmla="*/ 1047 h 1049"/>
                  <a:gd name="T52" fmla="*/ 240 w 654"/>
                  <a:gd name="T53" fmla="*/ 1038 h 1049"/>
                  <a:gd name="T54" fmla="*/ 199 w 654"/>
                  <a:gd name="T55" fmla="*/ 1024 h 1049"/>
                  <a:gd name="T56" fmla="*/ 161 w 654"/>
                  <a:gd name="T57" fmla="*/ 1005 h 1049"/>
                  <a:gd name="T58" fmla="*/ 127 w 654"/>
                  <a:gd name="T59" fmla="*/ 982 h 1049"/>
                  <a:gd name="T60" fmla="*/ 96 w 654"/>
                  <a:gd name="T61" fmla="*/ 954 h 1049"/>
                  <a:gd name="T62" fmla="*/ 68 w 654"/>
                  <a:gd name="T63" fmla="*/ 923 h 1049"/>
                  <a:gd name="T64" fmla="*/ 45 w 654"/>
                  <a:gd name="T65" fmla="*/ 887 h 1049"/>
                  <a:gd name="T66" fmla="*/ 26 w 654"/>
                  <a:gd name="T67" fmla="*/ 850 h 1049"/>
                  <a:gd name="T68" fmla="*/ 12 w 654"/>
                  <a:gd name="T69" fmla="*/ 810 h 1049"/>
                  <a:gd name="T70" fmla="*/ 3 w 654"/>
                  <a:gd name="T71" fmla="*/ 768 h 1049"/>
                  <a:gd name="T72" fmla="*/ 0 w 654"/>
                  <a:gd name="T73" fmla="*/ 723 h 1049"/>
                  <a:gd name="T74" fmla="*/ 3 w 654"/>
                  <a:gd name="T75" fmla="*/ 677 h 1049"/>
                  <a:gd name="T76" fmla="*/ 13 w 654"/>
                  <a:gd name="T77" fmla="*/ 632 h 1049"/>
                  <a:gd name="T78" fmla="*/ 28 w 654"/>
                  <a:gd name="T79" fmla="*/ 591 h 1049"/>
                  <a:gd name="T80" fmla="*/ 49 w 654"/>
                  <a:gd name="T81" fmla="*/ 553 h 1049"/>
                  <a:gd name="T82" fmla="*/ 75 w 654"/>
                  <a:gd name="T83" fmla="*/ 517 h 1049"/>
                  <a:gd name="T84" fmla="*/ 105 w 654"/>
                  <a:gd name="T85" fmla="*/ 485 h 1049"/>
                  <a:gd name="T86" fmla="*/ 139 w 654"/>
                  <a:gd name="T87" fmla="*/ 457 h 1049"/>
                  <a:gd name="T88" fmla="*/ 177 w 654"/>
                  <a:gd name="T89" fmla="*/ 435 h 1049"/>
                  <a:gd name="T90" fmla="*/ 85 w 654"/>
                  <a:gd name="T91" fmla="*/ 37 h 1049"/>
                  <a:gd name="T92" fmla="*/ 140 w 654"/>
                  <a:gd name="T93" fmla="*/ 28 h 1049"/>
                  <a:gd name="T94" fmla="*/ 194 w 654"/>
                  <a:gd name="T95" fmla="*/ 16 h 1049"/>
                  <a:gd name="T96" fmla="*/ 246 w 654"/>
                  <a:gd name="T97" fmla="*/ 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54" h="1049">
                    <a:moveTo>
                      <a:pt x="246" y="0"/>
                    </a:moveTo>
                    <a:lnTo>
                      <a:pt x="337" y="397"/>
                    </a:lnTo>
                    <a:lnTo>
                      <a:pt x="383" y="402"/>
                    </a:lnTo>
                    <a:lnTo>
                      <a:pt x="429" y="413"/>
                    </a:lnTo>
                    <a:lnTo>
                      <a:pt x="471" y="431"/>
                    </a:lnTo>
                    <a:lnTo>
                      <a:pt x="510" y="453"/>
                    </a:lnTo>
                    <a:lnTo>
                      <a:pt x="545" y="480"/>
                    </a:lnTo>
                    <a:lnTo>
                      <a:pt x="576" y="513"/>
                    </a:lnTo>
                    <a:lnTo>
                      <a:pt x="603" y="548"/>
                    </a:lnTo>
                    <a:lnTo>
                      <a:pt x="624" y="588"/>
                    </a:lnTo>
                    <a:lnTo>
                      <a:pt x="641" y="630"/>
                    </a:lnTo>
                    <a:lnTo>
                      <a:pt x="651" y="676"/>
                    </a:lnTo>
                    <a:lnTo>
                      <a:pt x="654" y="723"/>
                    </a:lnTo>
                    <a:lnTo>
                      <a:pt x="651" y="768"/>
                    </a:lnTo>
                    <a:lnTo>
                      <a:pt x="642" y="810"/>
                    </a:lnTo>
                    <a:lnTo>
                      <a:pt x="628" y="850"/>
                    </a:lnTo>
                    <a:lnTo>
                      <a:pt x="608" y="887"/>
                    </a:lnTo>
                    <a:lnTo>
                      <a:pt x="585" y="923"/>
                    </a:lnTo>
                    <a:lnTo>
                      <a:pt x="557" y="954"/>
                    </a:lnTo>
                    <a:lnTo>
                      <a:pt x="526" y="982"/>
                    </a:lnTo>
                    <a:lnTo>
                      <a:pt x="492" y="1005"/>
                    </a:lnTo>
                    <a:lnTo>
                      <a:pt x="454" y="1024"/>
                    </a:lnTo>
                    <a:lnTo>
                      <a:pt x="413" y="1038"/>
                    </a:lnTo>
                    <a:lnTo>
                      <a:pt x="371" y="1047"/>
                    </a:lnTo>
                    <a:lnTo>
                      <a:pt x="327" y="1049"/>
                    </a:lnTo>
                    <a:lnTo>
                      <a:pt x="282" y="1047"/>
                    </a:lnTo>
                    <a:lnTo>
                      <a:pt x="240" y="1038"/>
                    </a:lnTo>
                    <a:lnTo>
                      <a:pt x="199" y="1024"/>
                    </a:lnTo>
                    <a:lnTo>
                      <a:pt x="161" y="1005"/>
                    </a:lnTo>
                    <a:lnTo>
                      <a:pt x="127" y="982"/>
                    </a:lnTo>
                    <a:lnTo>
                      <a:pt x="96" y="954"/>
                    </a:lnTo>
                    <a:lnTo>
                      <a:pt x="68" y="923"/>
                    </a:lnTo>
                    <a:lnTo>
                      <a:pt x="45" y="887"/>
                    </a:lnTo>
                    <a:lnTo>
                      <a:pt x="26" y="850"/>
                    </a:lnTo>
                    <a:lnTo>
                      <a:pt x="12" y="810"/>
                    </a:lnTo>
                    <a:lnTo>
                      <a:pt x="3" y="768"/>
                    </a:lnTo>
                    <a:lnTo>
                      <a:pt x="0" y="723"/>
                    </a:lnTo>
                    <a:lnTo>
                      <a:pt x="3" y="677"/>
                    </a:lnTo>
                    <a:lnTo>
                      <a:pt x="13" y="632"/>
                    </a:lnTo>
                    <a:lnTo>
                      <a:pt x="28" y="591"/>
                    </a:lnTo>
                    <a:lnTo>
                      <a:pt x="49" y="553"/>
                    </a:lnTo>
                    <a:lnTo>
                      <a:pt x="75" y="517"/>
                    </a:lnTo>
                    <a:lnTo>
                      <a:pt x="105" y="485"/>
                    </a:lnTo>
                    <a:lnTo>
                      <a:pt x="139" y="457"/>
                    </a:lnTo>
                    <a:lnTo>
                      <a:pt x="177" y="435"/>
                    </a:lnTo>
                    <a:lnTo>
                      <a:pt x="85" y="37"/>
                    </a:lnTo>
                    <a:lnTo>
                      <a:pt x="140" y="28"/>
                    </a:lnTo>
                    <a:lnTo>
                      <a:pt x="194" y="16"/>
                    </a:lnTo>
                    <a:lnTo>
                      <a:pt x="2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68"/>
              <p:cNvSpPr>
                <a:spLocks/>
              </p:cNvSpPr>
              <p:nvPr/>
            </p:nvSpPr>
            <p:spPr bwMode="auto">
              <a:xfrm>
                <a:off x="4967288" y="5326063"/>
                <a:ext cx="184150" cy="106363"/>
              </a:xfrm>
              <a:custGeom>
                <a:avLst/>
                <a:gdLst>
                  <a:gd name="T0" fmla="*/ 1106 w 1159"/>
                  <a:gd name="T1" fmla="*/ 0 h 675"/>
                  <a:gd name="T2" fmla="*/ 1120 w 1159"/>
                  <a:gd name="T3" fmla="*/ 54 h 675"/>
                  <a:gd name="T4" fmla="*/ 1138 w 1159"/>
                  <a:gd name="T5" fmla="*/ 106 h 675"/>
                  <a:gd name="T6" fmla="*/ 1159 w 1159"/>
                  <a:gd name="T7" fmla="*/ 156 h 675"/>
                  <a:gd name="T8" fmla="*/ 651 w 1159"/>
                  <a:gd name="T9" fmla="*/ 326 h 675"/>
                  <a:gd name="T10" fmla="*/ 652 w 1159"/>
                  <a:gd name="T11" fmla="*/ 336 h 675"/>
                  <a:gd name="T12" fmla="*/ 653 w 1159"/>
                  <a:gd name="T13" fmla="*/ 348 h 675"/>
                  <a:gd name="T14" fmla="*/ 651 w 1159"/>
                  <a:gd name="T15" fmla="*/ 392 h 675"/>
                  <a:gd name="T16" fmla="*/ 642 w 1159"/>
                  <a:gd name="T17" fmla="*/ 435 h 675"/>
                  <a:gd name="T18" fmla="*/ 628 w 1159"/>
                  <a:gd name="T19" fmla="*/ 475 h 675"/>
                  <a:gd name="T20" fmla="*/ 609 w 1159"/>
                  <a:gd name="T21" fmla="*/ 513 h 675"/>
                  <a:gd name="T22" fmla="*/ 586 w 1159"/>
                  <a:gd name="T23" fmla="*/ 547 h 675"/>
                  <a:gd name="T24" fmla="*/ 558 w 1159"/>
                  <a:gd name="T25" fmla="*/ 579 h 675"/>
                  <a:gd name="T26" fmla="*/ 527 w 1159"/>
                  <a:gd name="T27" fmla="*/ 607 h 675"/>
                  <a:gd name="T28" fmla="*/ 491 w 1159"/>
                  <a:gd name="T29" fmla="*/ 630 h 675"/>
                  <a:gd name="T30" fmla="*/ 454 w 1159"/>
                  <a:gd name="T31" fmla="*/ 649 h 675"/>
                  <a:gd name="T32" fmla="*/ 414 w 1159"/>
                  <a:gd name="T33" fmla="*/ 664 h 675"/>
                  <a:gd name="T34" fmla="*/ 370 w 1159"/>
                  <a:gd name="T35" fmla="*/ 671 h 675"/>
                  <a:gd name="T36" fmla="*/ 326 w 1159"/>
                  <a:gd name="T37" fmla="*/ 675 h 675"/>
                  <a:gd name="T38" fmla="*/ 282 w 1159"/>
                  <a:gd name="T39" fmla="*/ 671 h 675"/>
                  <a:gd name="T40" fmla="*/ 240 w 1159"/>
                  <a:gd name="T41" fmla="*/ 664 h 675"/>
                  <a:gd name="T42" fmla="*/ 200 w 1159"/>
                  <a:gd name="T43" fmla="*/ 649 h 675"/>
                  <a:gd name="T44" fmla="*/ 162 w 1159"/>
                  <a:gd name="T45" fmla="*/ 630 h 675"/>
                  <a:gd name="T46" fmla="*/ 126 w 1159"/>
                  <a:gd name="T47" fmla="*/ 607 h 675"/>
                  <a:gd name="T48" fmla="*/ 95 w 1159"/>
                  <a:gd name="T49" fmla="*/ 579 h 675"/>
                  <a:gd name="T50" fmla="*/ 68 w 1159"/>
                  <a:gd name="T51" fmla="*/ 547 h 675"/>
                  <a:gd name="T52" fmla="*/ 44 w 1159"/>
                  <a:gd name="T53" fmla="*/ 513 h 675"/>
                  <a:gd name="T54" fmla="*/ 26 w 1159"/>
                  <a:gd name="T55" fmla="*/ 475 h 675"/>
                  <a:gd name="T56" fmla="*/ 12 w 1159"/>
                  <a:gd name="T57" fmla="*/ 435 h 675"/>
                  <a:gd name="T58" fmla="*/ 3 w 1159"/>
                  <a:gd name="T59" fmla="*/ 392 h 675"/>
                  <a:gd name="T60" fmla="*/ 0 w 1159"/>
                  <a:gd name="T61" fmla="*/ 348 h 675"/>
                  <a:gd name="T62" fmla="*/ 3 w 1159"/>
                  <a:gd name="T63" fmla="*/ 303 h 675"/>
                  <a:gd name="T64" fmla="*/ 12 w 1159"/>
                  <a:gd name="T65" fmla="*/ 261 h 675"/>
                  <a:gd name="T66" fmla="*/ 26 w 1159"/>
                  <a:gd name="T67" fmla="*/ 221 h 675"/>
                  <a:gd name="T68" fmla="*/ 44 w 1159"/>
                  <a:gd name="T69" fmla="*/ 183 h 675"/>
                  <a:gd name="T70" fmla="*/ 68 w 1159"/>
                  <a:gd name="T71" fmla="*/ 148 h 675"/>
                  <a:gd name="T72" fmla="*/ 95 w 1159"/>
                  <a:gd name="T73" fmla="*/ 117 h 675"/>
                  <a:gd name="T74" fmla="*/ 126 w 1159"/>
                  <a:gd name="T75" fmla="*/ 89 h 675"/>
                  <a:gd name="T76" fmla="*/ 162 w 1159"/>
                  <a:gd name="T77" fmla="*/ 66 h 675"/>
                  <a:gd name="T78" fmla="*/ 200 w 1159"/>
                  <a:gd name="T79" fmla="*/ 47 h 675"/>
                  <a:gd name="T80" fmla="*/ 240 w 1159"/>
                  <a:gd name="T81" fmla="*/ 33 h 675"/>
                  <a:gd name="T82" fmla="*/ 282 w 1159"/>
                  <a:gd name="T83" fmla="*/ 25 h 675"/>
                  <a:gd name="T84" fmla="*/ 326 w 1159"/>
                  <a:gd name="T85" fmla="*/ 21 h 675"/>
                  <a:gd name="T86" fmla="*/ 369 w 1159"/>
                  <a:gd name="T87" fmla="*/ 24 h 675"/>
                  <a:gd name="T88" fmla="*/ 409 w 1159"/>
                  <a:gd name="T89" fmla="*/ 33 h 675"/>
                  <a:gd name="T90" fmla="*/ 448 w 1159"/>
                  <a:gd name="T91" fmla="*/ 45 h 675"/>
                  <a:gd name="T92" fmla="*/ 485 w 1159"/>
                  <a:gd name="T93" fmla="*/ 63 h 675"/>
                  <a:gd name="T94" fmla="*/ 518 w 1159"/>
                  <a:gd name="T95" fmla="*/ 84 h 675"/>
                  <a:gd name="T96" fmla="*/ 549 w 1159"/>
                  <a:gd name="T97" fmla="*/ 109 h 675"/>
                  <a:gd name="T98" fmla="*/ 577 w 1159"/>
                  <a:gd name="T99" fmla="*/ 138 h 675"/>
                  <a:gd name="T100" fmla="*/ 600 w 1159"/>
                  <a:gd name="T101" fmla="*/ 170 h 675"/>
                  <a:gd name="T102" fmla="*/ 1106 w 1159"/>
                  <a:gd name="T103" fmla="*/ 0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59" h="675">
                    <a:moveTo>
                      <a:pt x="1106" y="0"/>
                    </a:moveTo>
                    <a:lnTo>
                      <a:pt x="1120" y="54"/>
                    </a:lnTo>
                    <a:lnTo>
                      <a:pt x="1138" y="106"/>
                    </a:lnTo>
                    <a:lnTo>
                      <a:pt x="1159" y="156"/>
                    </a:lnTo>
                    <a:lnTo>
                      <a:pt x="651" y="326"/>
                    </a:lnTo>
                    <a:lnTo>
                      <a:pt x="652" y="336"/>
                    </a:lnTo>
                    <a:lnTo>
                      <a:pt x="653" y="348"/>
                    </a:lnTo>
                    <a:lnTo>
                      <a:pt x="651" y="392"/>
                    </a:lnTo>
                    <a:lnTo>
                      <a:pt x="642" y="435"/>
                    </a:lnTo>
                    <a:lnTo>
                      <a:pt x="628" y="475"/>
                    </a:lnTo>
                    <a:lnTo>
                      <a:pt x="609" y="513"/>
                    </a:lnTo>
                    <a:lnTo>
                      <a:pt x="586" y="547"/>
                    </a:lnTo>
                    <a:lnTo>
                      <a:pt x="558" y="579"/>
                    </a:lnTo>
                    <a:lnTo>
                      <a:pt x="527" y="607"/>
                    </a:lnTo>
                    <a:lnTo>
                      <a:pt x="491" y="630"/>
                    </a:lnTo>
                    <a:lnTo>
                      <a:pt x="454" y="649"/>
                    </a:lnTo>
                    <a:lnTo>
                      <a:pt x="414" y="664"/>
                    </a:lnTo>
                    <a:lnTo>
                      <a:pt x="370" y="671"/>
                    </a:lnTo>
                    <a:lnTo>
                      <a:pt x="326" y="675"/>
                    </a:lnTo>
                    <a:lnTo>
                      <a:pt x="282" y="671"/>
                    </a:lnTo>
                    <a:lnTo>
                      <a:pt x="240" y="664"/>
                    </a:lnTo>
                    <a:lnTo>
                      <a:pt x="200" y="649"/>
                    </a:lnTo>
                    <a:lnTo>
                      <a:pt x="162" y="630"/>
                    </a:lnTo>
                    <a:lnTo>
                      <a:pt x="126" y="607"/>
                    </a:lnTo>
                    <a:lnTo>
                      <a:pt x="95" y="579"/>
                    </a:lnTo>
                    <a:lnTo>
                      <a:pt x="68" y="547"/>
                    </a:lnTo>
                    <a:lnTo>
                      <a:pt x="44" y="513"/>
                    </a:lnTo>
                    <a:lnTo>
                      <a:pt x="26" y="475"/>
                    </a:lnTo>
                    <a:lnTo>
                      <a:pt x="12" y="435"/>
                    </a:lnTo>
                    <a:lnTo>
                      <a:pt x="3" y="392"/>
                    </a:lnTo>
                    <a:lnTo>
                      <a:pt x="0" y="348"/>
                    </a:lnTo>
                    <a:lnTo>
                      <a:pt x="3" y="303"/>
                    </a:lnTo>
                    <a:lnTo>
                      <a:pt x="12" y="261"/>
                    </a:lnTo>
                    <a:lnTo>
                      <a:pt x="26" y="221"/>
                    </a:lnTo>
                    <a:lnTo>
                      <a:pt x="44" y="183"/>
                    </a:lnTo>
                    <a:lnTo>
                      <a:pt x="68" y="148"/>
                    </a:lnTo>
                    <a:lnTo>
                      <a:pt x="95" y="117"/>
                    </a:lnTo>
                    <a:lnTo>
                      <a:pt x="126" y="89"/>
                    </a:lnTo>
                    <a:lnTo>
                      <a:pt x="162" y="66"/>
                    </a:lnTo>
                    <a:lnTo>
                      <a:pt x="200" y="47"/>
                    </a:lnTo>
                    <a:lnTo>
                      <a:pt x="240" y="33"/>
                    </a:lnTo>
                    <a:lnTo>
                      <a:pt x="282" y="25"/>
                    </a:lnTo>
                    <a:lnTo>
                      <a:pt x="326" y="21"/>
                    </a:lnTo>
                    <a:lnTo>
                      <a:pt x="369" y="24"/>
                    </a:lnTo>
                    <a:lnTo>
                      <a:pt x="409" y="33"/>
                    </a:lnTo>
                    <a:lnTo>
                      <a:pt x="448" y="45"/>
                    </a:lnTo>
                    <a:lnTo>
                      <a:pt x="485" y="63"/>
                    </a:lnTo>
                    <a:lnTo>
                      <a:pt x="518" y="84"/>
                    </a:lnTo>
                    <a:lnTo>
                      <a:pt x="549" y="109"/>
                    </a:lnTo>
                    <a:lnTo>
                      <a:pt x="577" y="138"/>
                    </a:lnTo>
                    <a:lnTo>
                      <a:pt x="600" y="170"/>
                    </a:lnTo>
                    <a:lnTo>
                      <a:pt x="11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69"/>
              <p:cNvSpPr>
                <a:spLocks/>
              </p:cNvSpPr>
              <p:nvPr/>
            </p:nvSpPr>
            <p:spPr bwMode="auto">
              <a:xfrm>
                <a:off x="5170488" y="5211763"/>
                <a:ext cx="177800" cy="177800"/>
              </a:xfrm>
              <a:custGeom>
                <a:avLst/>
                <a:gdLst>
                  <a:gd name="T0" fmla="*/ 561 w 1122"/>
                  <a:gd name="T1" fmla="*/ 0 h 1121"/>
                  <a:gd name="T2" fmla="*/ 622 w 1122"/>
                  <a:gd name="T3" fmla="*/ 3 h 1121"/>
                  <a:gd name="T4" fmla="*/ 681 w 1122"/>
                  <a:gd name="T5" fmla="*/ 13 h 1121"/>
                  <a:gd name="T6" fmla="*/ 738 w 1122"/>
                  <a:gd name="T7" fmla="*/ 29 h 1121"/>
                  <a:gd name="T8" fmla="*/ 792 w 1122"/>
                  <a:gd name="T9" fmla="*/ 50 h 1121"/>
                  <a:gd name="T10" fmla="*/ 843 w 1122"/>
                  <a:gd name="T11" fmla="*/ 76 h 1121"/>
                  <a:gd name="T12" fmla="*/ 892 w 1122"/>
                  <a:gd name="T13" fmla="*/ 108 h 1121"/>
                  <a:gd name="T14" fmla="*/ 937 w 1122"/>
                  <a:gd name="T15" fmla="*/ 145 h 1121"/>
                  <a:gd name="T16" fmla="*/ 976 w 1122"/>
                  <a:gd name="T17" fmla="*/ 185 h 1121"/>
                  <a:gd name="T18" fmla="*/ 1013 w 1122"/>
                  <a:gd name="T19" fmla="*/ 229 h 1121"/>
                  <a:gd name="T20" fmla="*/ 1045 w 1122"/>
                  <a:gd name="T21" fmla="*/ 278 h 1121"/>
                  <a:gd name="T22" fmla="*/ 1072 w 1122"/>
                  <a:gd name="T23" fmla="*/ 329 h 1121"/>
                  <a:gd name="T24" fmla="*/ 1093 w 1122"/>
                  <a:gd name="T25" fmla="*/ 383 h 1121"/>
                  <a:gd name="T26" fmla="*/ 1108 w 1122"/>
                  <a:gd name="T27" fmla="*/ 440 h 1121"/>
                  <a:gd name="T28" fmla="*/ 1118 w 1122"/>
                  <a:gd name="T29" fmla="*/ 499 h 1121"/>
                  <a:gd name="T30" fmla="*/ 1122 w 1122"/>
                  <a:gd name="T31" fmla="*/ 560 h 1121"/>
                  <a:gd name="T32" fmla="*/ 1118 w 1122"/>
                  <a:gd name="T33" fmla="*/ 621 h 1121"/>
                  <a:gd name="T34" fmla="*/ 1108 w 1122"/>
                  <a:gd name="T35" fmla="*/ 681 h 1121"/>
                  <a:gd name="T36" fmla="*/ 1093 w 1122"/>
                  <a:gd name="T37" fmla="*/ 737 h 1121"/>
                  <a:gd name="T38" fmla="*/ 1072 w 1122"/>
                  <a:gd name="T39" fmla="*/ 792 h 1121"/>
                  <a:gd name="T40" fmla="*/ 1045 w 1122"/>
                  <a:gd name="T41" fmla="*/ 843 h 1121"/>
                  <a:gd name="T42" fmla="*/ 1013 w 1122"/>
                  <a:gd name="T43" fmla="*/ 891 h 1121"/>
                  <a:gd name="T44" fmla="*/ 976 w 1122"/>
                  <a:gd name="T45" fmla="*/ 936 h 1121"/>
                  <a:gd name="T46" fmla="*/ 937 w 1122"/>
                  <a:gd name="T47" fmla="*/ 977 h 1121"/>
                  <a:gd name="T48" fmla="*/ 892 w 1122"/>
                  <a:gd name="T49" fmla="*/ 1012 h 1121"/>
                  <a:gd name="T50" fmla="*/ 843 w 1122"/>
                  <a:gd name="T51" fmla="*/ 1044 h 1121"/>
                  <a:gd name="T52" fmla="*/ 792 w 1122"/>
                  <a:gd name="T53" fmla="*/ 1071 h 1121"/>
                  <a:gd name="T54" fmla="*/ 738 w 1122"/>
                  <a:gd name="T55" fmla="*/ 1092 h 1121"/>
                  <a:gd name="T56" fmla="*/ 681 w 1122"/>
                  <a:gd name="T57" fmla="*/ 1108 h 1121"/>
                  <a:gd name="T58" fmla="*/ 622 w 1122"/>
                  <a:gd name="T59" fmla="*/ 1118 h 1121"/>
                  <a:gd name="T60" fmla="*/ 561 w 1122"/>
                  <a:gd name="T61" fmla="*/ 1121 h 1121"/>
                  <a:gd name="T62" fmla="*/ 500 w 1122"/>
                  <a:gd name="T63" fmla="*/ 1118 h 1121"/>
                  <a:gd name="T64" fmla="*/ 441 w 1122"/>
                  <a:gd name="T65" fmla="*/ 1108 h 1121"/>
                  <a:gd name="T66" fmla="*/ 384 w 1122"/>
                  <a:gd name="T67" fmla="*/ 1092 h 1121"/>
                  <a:gd name="T68" fmla="*/ 330 w 1122"/>
                  <a:gd name="T69" fmla="*/ 1071 h 1121"/>
                  <a:gd name="T70" fmla="*/ 279 w 1122"/>
                  <a:gd name="T71" fmla="*/ 1044 h 1121"/>
                  <a:gd name="T72" fmla="*/ 230 w 1122"/>
                  <a:gd name="T73" fmla="*/ 1012 h 1121"/>
                  <a:gd name="T74" fmla="*/ 186 w 1122"/>
                  <a:gd name="T75" fmla="*/ 977 h 1121"/>
                  <a:gd name="T76" fmla="*/ 145 w 1122"/>
                  <a:gd name="T77" fmla="*/ 936 h 1121"/>
                  <a:gd name="T78" fmla="*/ 109 w 1122"/>
                  <a:gd name="T79" fmla="*/ 891 h 1121"/>
                  <a:gd name="T80" fmla="*/ 77 w 1122"/>
                  <a:gd name="T81" fmla="*/ 843 h 1121"/>
                  <a:gd name="T82" fmla="*/ 50 w 1122"/>
                  <a:gd name="T83" fmla="*/ 792 h 1121"/>
                  <a:gd name="T84" fmla="*/ 29 w 1122"/>
                  <a:gd name="T85" fmla="*/ 737 h 1121"/>
                  <a:gd name="T86" fmla="*/ 14 w 1122"/>
                  <a:gd name="T87" fmla="*/ 681 h 1121"/>
                  <a:gd name="T88" fmla="*/ 4 w 1122"/>
                  <a:gd name="T89" fmla="*/ 621 h 1121"/>
                  <a:gd name="T90" fmla="*/ 0 w 1122"/>
                  <a:gd name="T91" fmla="*/ 560 h 1121"/>
                  <a:gd name="T92" fmla="*/ 4 w 1122"/>
                  <a:gd name="T93" fmla="*/ 499 h 1121"/>
                  <a:gd name="T94" fmla="*/ 14 w 1122"/>
                  <a:gd name="T95" fmla="*/ 440 h 1121"/>
                  <a:gd name="T96" fmla="*/ 29 w 1122"/>
                  <a:gd name="T97" fmla="*/ 383 h 1121"/>
                  <a:gd name="T98" fmla="*/ 50 w 1122"/>
                  <a:gd name="T99" fmla="*/ 329 h 1121"/>
                  <a:gd name="T100" fmla="*/ 77 w 1122"/>
                  <a:gd name="T101" fmla="*/ 278 h 1121"/>
                  <a:gd name="T102" fmla="*/ 109 w 1122"/>
                  <a:gd name="T103" fmla="*/ 229 h 1121"/>
                  <a:gd name="T104" fmla="*/ 145 w 1122"/>
                  <a:gd name="T105" fmla="*/ 185 h 1121"/>
                  <a:gd name="T106" fmla="*/ 186 w 1122"/>
                  <a:gd name="T107" fmla="*/ 145 h 1121"/>
                  <a:gd name="T108" fmla="*/ 230 w 1122"/>
                  <a:gd name="T109" fmla="*/ 108 h 1121"/>
                  <a:gd name="T110" fmla="*/ 279 w 1122"/>
                  <a:gd name="T111" fmla="*/ 76 h 1121"/>
                  <a:gd name="T112" fmla="*/ 330 w 1122"/>
                  <a:gd name="T113" fmla="*/ 50 h 1121"/>
                  <a:gd name="T114" fmla="*/ 384 w 1122"/>
                  <a:gd name="T115" fmla="*/ 29 h 1121"/>
                  <a:gd name="T116" fmla="*/ 441 w 1122"/>
                  <a:gd name="T117" fmla="*/ 13 h 1121"/>
                  <a:gd name="T118" fmla="*/ 500 w 1122"/>
                  <a:gd name="T119" fmla="*/ 3 h 1121"/>
                  <a:gd name="T120" fmla="*/ 561 w 1122"/>
                  <a:gd name="T121" fmla="*/ 0 h 1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22" h="1121">
                    <a:moveTo>
                      <a:pt x="561" y="0"/>
                    </a:moveTo>
                    <a:lnTo>
                      <a:pt x="622" y="3"/>
                    </a:lnTo>
                    <a:lnTo>
                      <a:pt x="681" y="13"/>
                    </a:lnTo>
                    <a:lnTo>
                      <a:pt x="738" y="29"/>
                    </a:lnTo>
                    <a:lnTo>
                      <a:pt x="792" y="50"/>
                    </a:lnTo>
                    <a:lnTo>
                      <a:pt x="843" y="76"/>
                    </a:lnTo>
                    <a:lnTo>
                      <a:pt x="892" y="108"/>
                    </a:lnTo>
                    <a:lnTo>
                      <a:pt x="937" y="145"/>
                    </a:lnTo>
                    <a:lnTo>
                      <a:pt x="976" y="185"/>
                    </a:lnTo>
                    <a:lnTo>
                      <a:pt x="1013" y="229"/>
                    </a:lnTo>
                    <a:lnTo>
                      <a:pt x="1045" y="278"/>
                    </a:lnTo>
                    <a:lnTo>
                      <a:pt x="1072" y="329"/>
                    </a:lnTo>
                    <a:lnTo>
                      <a:pt x="1093" y="383"/>
                    </a:lnTo>
                    <a:lnTo>
                      <a:pt x="1108" y="440"/>
                    </a:lnTo>
                    <a:lnTo>
                      <a:pt x="1118" y="499"/>
                    </a:lnTo>
                    <a:lnTo>
                      <a:pt x="1122" y="560"/>
                    </a:lnTo>
                    <a:lnTo>
                      <a:pt x="1118" y="621"/>
                    </a:lnTo>
                    <a:lnTo>
                      <a:pt x="1108" y="681"/>
                    </a:lnTo>
                    <a:lnTo>
                      <a:pt x="1093" y="737"/>
                    </a:lnTo>
                    <a:lnTo>
                      <a:pt x="1072" y="792"/>
                    </a:lnTo>
                    <a:lnTo>
                      <a:pt x="1045" y="843"/>
                    </a:lnTo>
                    <a:lnTo>
                      <a:pt x="1013" y="891"/>
                    </a:lnTo>
                    <a:lnTo>
                      <a:pt x="976" y="936"/>
                    </a:lnTo>
                    <a:lnTo>
                      <a:pt x="937" y="977"/>
                    </a:lnTo>
                    <a:lnTo>
                      <a:pt x="892" y="1012"/>
                    </a:lnTo>
                    <a:lnTo>
                      <a:pt x="843" y="1044"/>
                    </a:lnTo>
                    <a:lnTo>
                      <a:pt x="792" y="1071"/>
                    </a:lnTo>
                    <a:lnTo>
                      <a:pt x="738" y="1092"/>
                    </a:lnTo>
                    <a:lnTo>
                      <a:pt x="681" y="1108"/>
                    </a:lnTo>
                    <a:lnTo>
                      <a:pt x="622" y="1118"/>
                    </a:lnTo>
                    <a:lnTo>
                      <a:pt x="561" y="1121"/>
                    </a:lnTo>
                    <a:lnTo>
                      <a:pt x="500" y="1118"/>
                    </a:lnTo>
                    <a:lnTo>
                      <a:pt x="441" y="1108"/>
                    </a:lnTo>
                    <a:lnTo>
                      <a:pt x="384" y="1092"/>
                    </a:lnTo>
                    <a:lnTo>
                      <a:pt x="330" y="1071"/>
                    </a:lnTo>
                    <a:lnTo>
                      <a:pt x="279" y="1044"/>
                    </a:lnTo>
                    <a:lnTo>
                      <a:pt x="230" y="1012"/>
                    </a:lnTo>
                    <a:lnTo>
                      <a:pt x="186" y="977"/>
                    </a:lnTo>
                    <a:lnTo>
                      <a:pt x="145" y="936"/>
                    </a:lnTo>
                    <a:lnTo>
                      <a:pt x="109" y="891"/>
                    </a:lnTo>
                    <a:lnTo>
                      <a:pt x="77" y="843"/>
                    </a:lnTo>
                    <a:lnTo>
                      <a:pt x="50" y="792"/>
                    </a:lnTo>
                    <a:lnTo>
                      <a:pt x="29" y="737"/>
                    </a:lnTo>
                    <a:lnTo>
                      <a:pt x="14" y="681"/>
                    </a:lnTo>
                    <a:lnTo>
                      <a:pt x="4" y="621"/>
                    </a:lnTo>
                    <a:lnTo>
                      <a:pt x="0" y="560"/>
                    </a:lnTo>
                    <a:lnTo>
                      <a:pt x="4" y="499"/>
                    </a:lnTo>
                    <a:lnTo>
                      <a:pt x="14" y="440"/>
                    </a:lnTo>
                    <a:lnTo>
                      <a:pt x="29" y="383"/>
                    </a:lnTo>
                    <a:lnTo>
                      <a:pt x="50" y="329"/>
                    </a:lnTo>
                    <a:lnTo>
                      <a:pt x="77" y="278"/>
                    </a:lnTo>
                    <a:lnTo>
                      <a:pt x="109" y="229"/>
                    </a:lnTo>
                    <a:lnTo>
                      <a:pt x="145" y="185"/>
                    </a:lnTo>
                    <a:lnTo>
                      <a:pt x="186" y="145"/>
                    </a:lnTo>
                    <a:lnTo>
                      <a:pt x="230" y="108"/>
                    </a:lnTo>
                    <a:lnTo>
                      <a:pt x="279" y="76"/>
                    </a:lnTo>
                    <a:lnTo>
                      <a:pt x="330" y="50"/>
                    </a:lnTo>
                    <a:lnTo>
                      <a:pt x="384" y="29"/>
                    </a:lnTo>
                    <a:lnTo>
                      <a:pt x="441" y="13"/>
                    </a:lnTo>
                    <a:lnTo>
                      <a:pt x="500" y="3"/>
                    </a:lnTo>
                    <a:lnTo>
                      <a:pt x="5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5" name="Freeform 74"/>
            <p:cNvSpPr>
              <a:spLocks noEditPoints="1"/>
            </p:cNvSpPr>
            <p:nvPr/>
          </p:nvSpPr>
          <p:spPr bwMode="auto">
            <a:xfrm>
              <a:off x="4056052" y="4620518"/>
              <a:ext cx="704447" cy="864352"/>
            </a:xfrm>
            <a:custGeom>
              <a:avLst/>
              <a:gdLst>
                <a:gd name="T0" fmla="*/ 2003 w 2939"/>
                <a:gd name="T1" fmla="*/ 2890 h 3600"/>
                <a:gd name="T2" fmla="*/ 1859 w 2939"/>
                <a:gd name="T3" fmla="*/ 2961 h 3600"/>
                <a:gd name="T4" fmla="*/ 2195 w 2939"/>
                <a:gd name="T5" fmla="*/ 3289 h 3600"/>
                <a:gd name="T6" fmla="*/ 2729 w 2939"/>
                <a:gd name="T7" fmla="*/ 2753 h 3600"/>
                <a:gd name="T8" fmla="*/ 2634 w 2939"/>
                <a:gd name="T9" fmla="*/ 2623 h 3600"/>
                <a:gd name="T10" fmla="*/ 1495 w 2939"/>
                <a:gd name="T11" fmla="*/ 2623 h 3600"/>
                <a:gd name="T12" fmla="*/ 949 w 2939"/>
                <a:gd name="T13" fmla="*/ 2664 h 3600"/>
                <a:gd name="T14" fmla="*/ 963 w 2939"/>
                <a:gd name="T15" fmla="*/ 2522 h 3600"/>
                <a:gd name="T16" fmla="*/ 838 w 2939"/>
                <a:gd name="T17" fmla="*/ 2470 h 3600"/>
                <a:gd name="T18" fmla="*/ 456 w 2939"/>
                <a:gd name="T19" fmla="*/ 2606 h 3600"/>
                <a:gd name="T20" fmla="*/ 488 w 2939"/>
                <a:gd name="T21" fmla="*/ 2522 h 3600"/>
                <a:gd name="T22" fmla="*/ 2269 w 2939"/>
                <a:gd name="T23" fmla="*/ 2263 h 3600"/>
                <a:gd name="T24" fmla="*/ 2743 w 2939"/>
                <a:gd name="T25" fmla="*/ 2459 h 3600"/>
                <a:gd name="T26" fmla="*/ 2939 w 2939"/>
                <a:gd name="T27" fmla="*/ 2931 h 3600"/>
                <a:gd name="T28" fmla="*/ 2743 w 2939"/>
                <a:gd name="T29" fmla="*/ 3404 h 3600"/>
                <a:gd name="T30" fmla="*/ 2269 w 2939"/>
                <a:gd name="T31" fmla="*/ 3600 h 3600"/>
                <a:gd name="T32" fmla="*/ 1795 w 2939"/>
                <a:gd name="T33" fmla="*/ 3404 h 3600"/>
                <a:gd name="T34" fmla="*/ 1599 w 2939"/>
                <a:gd name="T35" fmla="*/ 2931 h 3600"/>
                <a:gd name="T36" fmla="*/ 1795 w 2939"/>
                <a:gd name="T37" fmla="*/ 2459 h 3600"/>
                <a:gd name="T38" fmla="*/ 2269 w 2939"/>
                <a:gd name="T39" fmla="*/ 2263 h 3600"/>
                <a:gd name="T40" fmla="*/ 1599 w 2939"/>
                <a:gd name="T41" fmla="*/ 2160 h 3600"/>
                <a:gd name="T42" fmla="*/ 949 w 2939"/>
                <a:gd name="T43" fmla="*/ 2201 h 3600"/>
                <a:gd name="T44" fmla="*/ 963 w 2939"/>
                <a:gd name="T45" fmla="*/ 2060 h 3600"/>
                <a:gd name="T46" fmla="*/ 838 w 2939"/>
                <a:gd name="T47" fmla="*/ 2029 h 3600"/>
                <a:gd name="T48" fmla="*/ 456 w 2939"/>
                <a:gd name="T49" fmla="*/ 2165 h 3600"/>
                <a:gd name="T50" fmla="*/ 488 w 2939"/>
                <a:gd name="T51" fmla="*/ 2081 h 3600"/>
                <a:gd name="T52" fmla="*/ 980 w 2939"/>
                <a:gd name="T53" fmla="*/ 1646 h 3600"/>
                <a:gd name="T54" fmla="*/ 1854 w 2939"/>
                <a:gd name="T55" fmla="*/ 1765 h 3600"/>
                <a:gd name="T56" fmla="*/ 938 w 2939"/>
                <a:gd name="T57" fmla="*/ 1779 h 3600"/>
                <a:gd name="T58" fmla="*/ 980 w 2939"/>
                <a:gd name="T59" fmla="*/ 1646 h 3600"/>
                <a:gd name="T60" fmla="*/ 830 w 2939"/>
                <a:gd name="T61" fmla="*/ 1605 h 3600"/>
                <a:gd name="T62" fmla="*/ 446 w 2939"/>
                <a:gd name="T63" fmla="*/ 1717 h 3600"/>
                <a:gd name="T64" fmla="*/ 502 w 2939"/>
                <a:gd name="T65" fmla="*/ 1647 h 3600"/>
                <a:gd name="T66" fmla="*/ 1804 w 2939"/>
                <a:gd name="T67" fmla="*/ 1183 h 3600"/>
                <a:gd name="T68" fmla="*/ 1846 w 2939"/>
                <a:gd name="T69" fmla="*/ 1316 h 3600"/>
                <a:gd name="T70" fmla="*/ 931 w 2939"/>
                <a:gd name="T71" fmla="*/ 1301 h 3600"/>
                <a:gd name="T72" fmla="*/ 798 w 2939"/>
                <a:gd name="T73" fmla="*/ 1068 h 3600"/>
                <a:gd name="T74" fmla="*/ 640 w 2939"/>
                <a:gd name="T75" fmla="*/ 1360 h 3600"/>
                <a:gd name="T76" fmla="*/ 440 w 2939"/>
                <a:gd name="T77" fmla="*/ 1246 h 3600"/>
                <a:gd name="T78" fmla="*/ 515 w 2939"/>
                <a:gd name="T79" fmla="*/ 1197 h 3600"/>
                <a:gd name="T80" fmla="*/ 569 w 2939"/>
                <a:gd name="T81" fmla="*/ 386 h 3600"/>
                <a:gd name="T82" fmla="*/ 706 w 2939"/>
                <a:gd name="T83" fmla="*/ 640 h 3600"/>
                <a:gd name="T84" fmla="*/ 1648 w 2939"/>
                <a:gd name="T85" fmla="*/ 619 h 3600"/>
                <a:gd name="T86" fmla="*/ 1748 w 2939"/>
                <a:gd name="T87" fmla="*/ 360 h 3600"/>
                <a:gd name="T88" fmla="*/ 2285 w 2939"/>
                <a:gd name="T89" fmla="*/ 454 h 3600"/>
                <a:gd name="T90" fmla="*/ 2198 w 2939"/>
                <a:gd name="T91" fmla="*/ 2112 h 3600"/>
                <a:gd name="T92" fmla="*/ 1465 w 2939"/>
                <a:gd name="T93" fmla="*/ 3116 h 3600"/>
                <a:gd name="T94" fmla="*/ 49 w 2939"/>
                <a:gd name="T95" fmla="*/ 3167 h 3600"/>
                <a:gd name="T96" fmla="*/ 22 w 2939"/>
                <a:gd name="T97" fmla="*/ 471 h 3600"/>
                <a:gd name="T98" fmla="*/ 1160 w 2939"/>
                <a:gd name="T99" fmla="*/ 103 h 3600"/>
                <a:gd name="T100" fmla="*/ 1094 w 2939"/>
                <a:gd name="T101" fmla="*/ 219 h 3600"/>
                <a:gd name="T102" fmla="*/ 1227 w 2939"/>
                <a:gd name="T103" fmla="*/ 219 h 3600"/>
                <a:gd name="T104" fmla="*/ 1160 w 2939"/>
                <a:gd name="T105" fmla="*/ 103 h 3600"/>
                <a:gd name="T106" fmla="*/ 1317 w 2939"/>
                <a:gd name="T107" fmla="*/ 88 h 3600"/>
                <a:gd name="T108" fmla="*/ 1379 w 2939"/>
                <a:gd name="T109" fmla="*/ 247 h 3600"/>
                <a:gd name="T110" fmla="*/ 1624 w 2939"/>
                <a:gd name="T111" fmla="*/ 324 h 3600"/>
                <a:gd name="T112" fmla="*/ 1605 w 2939"/>
                <a:gd name="T113" fmla="*/ 521 h 3600"/>
                <a:gd name="T114" fmla="*/ 738 w 2939"/>
                <a:gd name="T115" fmla="*/ 540 h 3600"/>
                <a:gd name="T116" fmla="*/ 682 w 2939"/>
                <a:gd name="T117" fmla="*/ 350 h 3600"/>
                <a:gd name="T118" fmla="*/ 923 w 2939"/>
                <a:gd name="T119" fmla="*/ 254 h 3600"/>
                <a:gd name="T120" fmla="*/ 991 w 2939"/>
                <a:gd name="T121" fmla="*/ 116 h 3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9" h="3600">
                  <a:moveTo>
                    <a:pt x="2634" y="2623"/>
                  </a:moveTo>
                  <a:lnTo>
                    <a:pt x="2613" y="2625"/>
                  </a:lnTo>
                  <a:lnTo>
                    <a:pt x="2591" y="2630"/>
                  </a:lnTo>
                  <a:lnTo>
                    <a:pt x="2570" y="2641"/>
                  </a:lnTo>
                  <a:lnTo>
                    <a:pt x="2552" y="2657"/>
                  </a:lnTo>
                  <a:lnTo>
                    <a:pt x="2205" y="3047"/>
                  </a:lnTo>
                  <a:lnTo>
                    <a:pt x="2024" y="2903"/>
                  </a:lnTo>
                  <a:lnTo>
                    <a:pt x="2003" y="2890"/>
                  </a:lnTo>
                  <a:lnTo>
                    <a:pt x="1982" y="2882"/>
                  </a:lnTo>
                  <a:lnTo>
                    <a:pt x="1960" y="2880"/>
                  </a:lnTo>
                  <a:lnTo>
                    <a:pt x="1937" y="2882"/>
                  </a:lnTo>
                  <a:lnTo>
                    <a:pt x="1915" y="2890"/>
                  </a:lnTo>
                  <a:lnTo>
                    <a:pt x="1895" y="2902"/>
                  </a:lnTo>
                  <a:lnTo>
                    <a:pt x="1879" y="2918"/>
                  </a:lnTo>
                  <a:lnTo>
                    <a:pt x="1866" y="2939"/>
                  </a:lnTo>
                  <a:lnTo>
                    <a:pt x="1859" y="2961"/>
                  </a:lnTo>
                  <a:lnTo>
                    <a:pt x="1856" y="2983"/>
                  </a:lnTo>
                  <a:lnTo>
                    <a:pt x="1859" y="3005"/>
                  </a:lnTo>
                  <a:lnTo>
                    <a:pt x="1866" y="3027"/>
                  </a:lnTo>
                  <a:lnTo>
                    <a:pt x="1878" y="3046"/>
                  </a:lnTo>
                  <a:lnTo>
                    <a:pt x="1895" y="3063"/>
                  </a:lnTo>
                  <a:lnTo>
                    <a:pt x="2152" y="3268"/>
                  </a:lnTo>
                  <a:lnTo>
                    <a:pt x="2173" y="3281"/>
                  </a:lnTo>
                  <a:lnTo>
                    <a:pt x="2195" y="3289"/>
                  </a:lnTo>
                  <a:lnTo>
                    <a:pt x="2217" y="3291"/>
                  </a:lnTo>
                  <a:lnTo>
                    <a:pt x="2239" y="3289"/>
                  </a:lnTo>
                  <a:lnTo>
                    <a:pt x="2258" y="3283"/>
                  </a:lnTo>
                  <a:lnTo>
                    <a:pt x="2278" y="3272"/>
                  </a:lnTo>
                  <a:lnTo>
                    <a:pt x="2294" y="3257"/>
                  </a:lnTo>
                  <a:lnTo>
                    <a:pt x="2707" y="2794"/>
                  </a:lnTo>
                  <a:lnTo>
                    <a:pt x="2720" y="2774"/>
                  </a:lnTo>
                  <a:lnTo>
                    <a:pt x="2729" y="2753"/>
                  </a:lnTo>
                  <a:lnTo>
                    <a:pt x="2733" y="2731"/>
                  </a:lnTo>
                  <a:lnTo>
                    <a:pt x="2731" y="2709"/>
                  </a:lnTo>
                  <a:lnTo>
                    <a:pt x="2725" y="2687"/>
                  </a:lnTo>
                  <a:lnTo>
                    <a:pt x="2714" y="2666"/>
                  </a:lnTo>
                  <a:lnTo>
                    <a:pt x="2698" y="2649"/>
                  </a:lnTo>
                  <a:lnTo>
                    <a:pt x="2678" y="2636"/>
                  </a:lnTo>
                  <a:lnTo>
                    <a:pt x="2657" y="2627"/>
                  </a:lnTo>
                  <a:lnTo>
                    <a:pt x="2634" y="2623"/>
                  </a:lnTo>
                  <a:close/>
                  <a:moveTo>
                    <a:pt x="980" y="2520"/>
                  </a:moveTo>
                  <a:lnTo>
                    <a:pt x="1444" y="2520"/>
                  </a:lnTo>
                  <a:lnTo>
                    <a:pt x="1460" y="2522"/>
                  </a:lnTo>
                  <a:lnTo>
                    <a:pt x="1474" y="2530"/>
                  </a:lnTo>
                  <a:lnTo>
                    <a:pt x="1485" y="2541"/>
                  </a:lnTo>
                  <a:lnTo>
                    <a:pt x="1493" y="2555"/>
                  </a:lnTo>
                  <a:lnTo>
                    <a:pt x="1495" y="2571"/>
                  </a:lnTo>
                  <a:lnTo>
                    <a:pt x="1495" y="2623"/>
                  </a:lnTo>
                  <a:lnTo>
                    <a:pt x="1493" y="2639"/>
                  </a:lnTo>
                  <a:lnTo>
                    <a:pt x="1485" y="2653"/>
                  </a:lnTo>
                  <a:lnTo>
                    <a:pt x="1474" y="2664"/>
                  </a:lnTo>
                  <a:lnTo>
                    <a:pt x="1460" y="2672"/>
                  </a:lnTo>
                  <a:lnTo>
                    <a:pt x="1444" y="2674"/>
                  </a:lnTo>
                  <a:lnTo>
                    <a:pt x="980" y="2674"/>
                  </a:lnTo>
                  <a:lnTo>
                    <a:pt x="963" y="2672"/>
                  </a:lnTo>
                  <a:lnTo>
                    <a:pt x="949" y="2664"/>
                  </a:lnTo>
                  <a:lnTo>
                    <a:pt x="938" y="2653"/>
                  </a:lnTo>
                  <a:lnTo>
                    <a:pt x="931" y="2639"/>
                  </a:lnTo>
                  <a:lnTo>
                    <a:pt x="928" y="2623"/>
                  </a:lnTo>
                  <a:lnTo>
                    <a:pt x="928" y="2571"/>
                  </a:lnTo>
                  <a:lnTo>
                    <a:pt x="931" y="2555"/>
                  </a:lnTo>
                  <a:lnTo>
                    <a:pt x="938" y="2541"/>
                  </a:lnTo>
                  <a:lnTo>
                    <a:pt x="949" y="2530"/>
                  </a:lnTo>
                  <a:lnTo>
                    <a:pt x="963" y="2522"/>
                  </a:lnTo>
                  <a:lnTo>
                    <a:pt x="980" y="2520"/>
                  </a:lnTo>
                  <a:close/>
                  <a:moveTo>
                    <a:pt x="798" y="2404"/>
                  </a:moveTo>
                  <a:lnTo>
                    <a:pt x="812" y="2408"/>
                  </a:lnTo>
                  <a:lnTo>
                    <a:pt x="826" y="2416"/>
                  </a:lnTo>
                  <a:lnTo>
                    <a:pt x="835" y="2427"/>
                  </a:lnTo>
                  <a:lnTo>
                    <a:pt x="841" y="2441"/>
                  </a:lnTo>
                  <a:lnTo>
                    <a:pt x="841" y="2456"/>
                  </a:lnTo>
                  <a:lnTo>
                    <a:pt x="838" y="2470"/>
                  </a:lnTo>
                  <a:lnTo>
                    <a:pt x="830" y="2483"/>
                  </a:lnTo>
                  <a:lnTo>
                    <a:pt x="640" y="2696"/>
                  </a:lnTo>
                  <a:lnTo>
                    <a:pt x="629" y="2704"/>
                  </a:lnTo>
                  <a:lnTo>
                    <a:pt x="617" y="2710"/>
                  </a:lnTo>
                  <a:lnTo>
                    <a:pt x="604" y="2712"/>
                  </a:lnTo>
                  <a:lnTo>
                    <a:pt x="588" y="2709"/>
                  </a:lnTo>
                  <a:lnTo>
                    <a:pt x="574" y="2701"/>
                  </a:lnTo>
                  <a:lnTo>
                    <a:pt x="456" y="2606"/>
                  </a:lnTo>
                  <a:lnTo>
                    <a:pt x="446" y="2595"/>
                  </a:lnTo>
                  <a:lnTo>
                    <a:pt x="440" y="2582"/>
                  </a:lnTo>
                  <a:lnTo>
                    <a:pt x="438" y="2568"/>
                  </a:lnTo>
                  <a:lnTo>
                    <a:pt x="441" y="2554"/>
                  </a:lnTo>
                  <a:lnTo>
                    <a:pt x="448" y="2540"/>
                  </a:lnTo>
                  <a:lnTo>
                    <a:pt x="459" y="2530"/>
                  </a:lnTo>
                  <a:lnTo>
                    <a:pt x="473" y="2524"/>
                  </a:lnTo>
                  <a:lnTo>
                    <a:pt x="488" y="2522"/>
                  </a:lnTo>
                  <a:lnTo>
                    <a:pt x="502" y="2525"/>
                  </a:lnTo>
                  <a:lnTo>
                    <a:pt x="515" y="2533"/>
                  </a:lnTo>
                  <a:lnTo>
                    <a:pt x="598" y="2600"/>
                  </a:lnTo>
                  <a:lnTo>
                    <a:pt x="759" y="2420"/>
                  </a:lnTo>
                  <a:lnTo>
                    <a:pt x="770" y="2410"/>
                  </a:lnTo>
                  <a:lnTo>
                    <a:pt x="784" y="2405"/>
                  </a:lnTo>
                  <a:lnTo>
                    <a:pt x="798" y="2404"/>
                  </a:lnTo>
                  <a:close/>
                  <a:moveTo>
                    <a:pt x="2269" y="2263"/>
                  </a:moveTo>
                  <a:lnTo>
                    <a:pt x="2337" y="2266"/>
                  </a:lnTo>
                  <a:lnTo>
                    <a:pt x="2404" y="2277"/>
                  </a:lnTo>
                  <a:lnTo>
                    <a:pt x="2468" y="2293"/>
                  </a:lnTo>
                  <a:lnTo>
                    <a:pt x="2530" y="2315"/>
                  </a:lnTo>
                  <a:lnTo>
                    <a:pt x="2589" y="2343"/>
                  </a:lnTo>
                  <a:lnTo>
                    <a:pt x="2643" y="2377"/>
                  </a:lnTo>
                  <a:lnTo>
                    <a:pt x="2695" y="2415"/>
                  </a:lnTo>
                  <a:lnTo>
                    <a:pt x="2743" y="2459"/>
                  </a:lnTo>
                  <a:lnTo>
                    <a:pt x="2785" y="2506"/>
                  </a:lnTo>
                  <a:lnTo>
                    <a:pt x="2825" y="2557"/>
                  </a:lnTo>
                  <a:lnTo>
                    <a:pt x="2858" y="2613"/>
                  </a:lnTo>
                  <a:lnTo>
                    <a:pt x="2886" y="2672"/>
                  </a:lnTo>
                  <a:lnTo>
                    <a:pt x="2909" y="2733"/>
                  </a:lnTo>
                  <a:lnTo>
                    <a:pt x="2925" y="2797"/>
                  </a:lnTo>
                  <a:lnTo>
                    <a:pt x="2935" y="2863"/>
                  </a:lnTo>
                  <a:lnTo>
                    <a:pt x="2939" y="2931"/>
                  </a:lnTo>
                  <a:lnTo>
                    <a:pt x="2935" y="3000"/>
                  </a:lnTo>
                  <a:lnTo>
                    <a:pt x="2925" y="3067"/>
                  </a:lnTo>
                  <a:lnTo>
                    <a:pt x="2909" y="3130"/>
                  </a:lnTo>
                  <a:lnTo>
                    <a:pt x="2886" y="3192"/>
                  </a:lnTo>
                  <a:lnTo>
                    <a:pt x="2858" y="3250"/>
                  </a:lnTo>
                  <a:lnTo>
                    <a:pt x="2825" y="3305"/>
                  </a:lnTo>
                  <a:lnTo>
                    <a:pt x="2785" y="3357"/>
                  </a:lnTo>
                  <a:lnTo>
                    <a:pt x="2743" y="3404"/>
                  </a:lnTo>
                  <a:lnTo>
                    <a:pt x="2695" y="3447"/>
                  </a:lnTo>
                  <a:lnTo>
                    <a:pt x="2643" y="3485"/>
                  </a:lnTo>
                  <a:lnTo>
                    <a:pt x="2589" y="3519"/>
                  </a:lnTo>
                  <a:lnTo>
                    <a:pt x="2530" y="3548"/>
                  </a:lnTo>
                  <a:lnTo>
                    <a:pt x="2468" y="3569"/>
                  </a:lnTo>
                  <a:lnTo>
                    <a:pt x="2404" y="3587"/>
                  </a:lnTo>
                  <a:lnTo>
                    <a:pt x="2337" y="3597"/>
                  </a:lnTo>
                  <a:lnTo>
                    <a:pt x="2269" y="3600"/>
                  </a:lnTo>
                  <a:lnTo>
                    <a:pt x="2200" y="3597"/>
                  </a:lnTo>
                  <a:lnTo>
                    <a:pt x="2134" y="3587"/>
                  </a:lnTo>
                  <a:lnTo>
                    <a:pt x="2069" y="3569"/>
                  </a:lnTo>
                  <a:lnTo>
                    <a:pt x="2008" y="3548"/>
                  </a:lnTo>
                  <a:lnTo>
                    <a:pt x="1949" y="3519"/>
                  </a:lnTo>
                  <a:lnTo>
                    <a:pt x="1894" y="3485"/>
                  </a:lnTo>
                  <a:lnTo>
                    <a:pt x="1843" y="3447"/>
                  </a:lnTo>
                  <a:lnTo>
                    <a:pt x="1795" y="3404"/>
                  </a:lnTo>
                  <a:lnTo>
                    <a:pt x="1752" y="3357"/>
                  </a:lnTo>
                  <a:lnTo>
                    <a:pt x="1713" y="3305"/>
                  </a:lnTo>
                  <a:lnTo>
                    <a:pt x="1680" y="3250"/>
                  </a:lnTo>
                  <a:lnTo>
                    <a:pt x="1651" y="3192"/>
                  </a:lnTo>
                  <a:lnTo>
                    <a:pt x="1628" y="3130"/>
                  </a:lnTo>
                  <a:lnTo>
                    <a:pt x="1612" y="3067"/>
                  </a:lnTo>
                  <a:lnTo>
                    <a:pt x="1602" y="3000"/>
                  </a:lnTo>
                  <a:lnTo>
                    <a:pt x="1599" y="2931"/>
                  </a:lnTo>
                  <a:lnTo>
                    <a:pt x="1602" y="2863"/>
                  </a:lnTo>
                  <a:lnTo>
                    <a:pt x="1612" y="2797"/>
                  </a:lnTo>
                  <a:lnTo>
                    <a:pt x="1628" y="2733"/>
                  </a:lnTo>
                  <a:lnTo>
                    <a:pt x="1651" y="2672"/>
                  </a:lnTo>
                  <a:lnTo>
                    <a:pt x="1680" y="2613"/>
                  </a:lnTo>
                  <a:lnTo>
                    <a:pt x="1713" y="2557"/>
                  </a:lnTo>
                  <a:lnTo>
                    <a:pt x="1752" y="2506"/>
                  </a:lnTo>
                  <a:lnTo>
                    <a:pt x="1795" y="2459"/>
                  </a:lnTo>
                  <a:lnTo>
                    <a:pt x="1843" y="2415"/>
                  </a:lnTo>
                  <a:lnTo>
                    <a:pt x="1894" y="2377"/>
                  </a:lnTo>
                  <a:lnTo>
                    <a:pt x="1949" y="2343"/>
                  </a:lnTo>
                  <a:lnTo>
                    <a:pt x="2008" y="2315"/>
                  </a:lnTo>
                  <a:lnTo>
                    <a:pt x="2069" y="2293"/>
                  </a:lnTo>
                  <a:lnTo>
                    <a:pt x="2134" y="2277"/>
                  </a:lnTo>
                  <a:lnTo>
                    <a:pt x="2200" y="2266"/>
                  </a:lnTo>
                  <a:lnTo>
                    <a:pt x="2269" y="2263"/>
                  </a:lnTo>
                  <a:close/>
                  <a:moveTo>
                    <a:pt x="980" y="2057"/>
                  </a:moveTo>
                  <a:lnTo>
                    <a:pt x="1547" y="2057"/>
                  </a:lnTo>
                  <a:lnTo>
                    <a:pt x="1563" y="2060"/>
                  </a:lnTo>
                  <a:lnTo>
                    <a:pt x="1577" y="2067"/>
                  </a:lnTo>
                  <a:lnTo>
                    <a:pt x="1589" y="2078"/>
                  </a:lnTo>
                  <a:lnTo>
                    <a:pt x="1596" y="2092"/>
                  </a:lnTo>
                  <a:lnTo>
                    <a:pt x="1599" y="2109"/>
                  </a:lnTo>
                  <a:lnTo>
                    <a:pt x="1599" y="2160"/>
                  </a:lnTo>
                  <a:lnTo>
                    <a:pt x="1596" y="2176"/>
                  </a:lnTo>
                  <a:lnTo>
                    <a:pt x="1589" y="2191"/>
                  </a:lnTo>
                  <a:lnTo>
                    <a:pt x="1577" y="2201"/>
                  </a:lnTo>
                  <a:lnTo>
                    <a:pt x="1563" y="2209"/>
                  </a:lnTo>
                  <a:lnTo>
                    <a:pt x="1547" y="2211"/>
                  </a:lnTo>
                  <a:lnTo>
                    <a:pt x="980" y="2211"/>
                  </a:lnTo>
                  <a:lnTo>
                    <a:pt x="963" y="2209"/>
                  </a:lnTo>
                  <a:lnTo>
                    <a:pt x="949" y="2201"/>
                  </a:lnTo>
                  <a:lnTo>
                    <a:pt x="938" y="2191"/>
                  </a:lnTo>
                  <a:lnTo>
                    <a:pt x="931" y="2176"/>
                  </a:lnTo>
                  <a:lnTo>
                    <a:pt x="928" y="2160"/>
                  </a:lnTo>
                  <a:lnTo>
                    <a:pt x="928" y="2109"/>
                  </a:lnTo>
                  <a:lnTo>
                    <a:pt x="931" y="2092"/>
                  </a:lnTo>
                  <a:lnTo>
                    <a:pt x="938" y="2078"/>
                  </a:lnTo>
                  <a:lnTo>
                    <a:pt x="949" y="2067"/>
                  </a:lnTo>
                  <a:lnTo>
                    <a:pt x="963" y="2060"/>
                  </a:lnTo>
                  <a:lnTo>
                    <a:pt x="980" y="2057"/>
                  </a:lnTo>
                  <a:close/>
                  <a:moveTo>
                    <a:pt x="798" y="1964"/>
                  </a:moveTo>
                  <a:lnTo>
                    <a:pt x="812" y="1967"/>
                  </a:lnTo>
                  <a:lnTo>
                    <a:pt x="826" y="1976"/>
                  </a:lnTo>
                  <a:lnTo>
                    <a:pt x="835" y="1987"/>
                  </a:lnTo>
                  <a:lnTo>
                    <a:pt x="841" y="2001"/>
                  </a:lnTo>
                  <a:lnTo>
                    <a:pt x="841" y="2015"/>
                  </a:lnTo>
                  <a:lnTo>
                    <a:pt x="838" y="2029"/>
                  </a:lnTo>
                  <a:lnTo>
                    <a:pt x="830" y="2042"/>
                  </a:lnTo>
                  <a:lnTo>
                    <a:pt x="640" y="2255"/>
                  </a:lnTo>
                  <a:lnTo>
                    <a:pt x="629" y="2264"/>
                  </a:lnTo>
                  <a:lnTo>
                    <a:pt x="617" y="2269"/>
                  </a:lnTo>
                  <a:lnTo>
                    <a:pt x="604" y="2271"/>
                  </a:lnTo>
                  <a:lnTo>
                    <a:pt x="588" y="2268"/>
                  </a:lnTo>
                  <a:lnTo>
                    <a:pt x="574" y="2260"/>
                  </a:lnTo>
                  <a:lnTo>
                    <a:pt x="456" y="2165"/>
                  </a:lnTo>
                  <a:lnTo>
                    <a:pt x="446" y="2155"/>
                  </a:lnTo>
                  <a:lnTo>
                    <a:pt x="440" y="2141"/>
                  </a:lnTo>
                  <a:lnTo>
                    <a:pt x="438" y="2127"/>
                  </a:lnTo>
                  <a:lnTo>
                    <a:pt x="441" y="2113"/>
                  </a:lnTo>
                  <a:lnTo>
                    <a:pt x="448" y="2099"/>
                  </a:lnTo>
                  <a:lnTo>
                    <a:pt x="459" y="2089"/>
                  </a:lnTo>
                  <a:lnTo>
                    <a:pt x="473" y="2084"/>
                  </a:lnTo>
                  <a:lnTo>
                    <a:pt x="488" y="2081"/>
                  </a:lnTo>
                  <a:lnTo>
                    <a:pt x="502" y="2085"/>
                  </a:lnTo>
                  <a:lnTo>
                    <a:pt x="515" y="2092"/>
                  </a:lnTo>
                  <a:lnTo>
                    <a:pt x="598" y="2159"/>
                  </a:lnTo>
                  <a:lnTo>
                    <a:pt x="759" y="1979"/>
                  </a:lnTo>
                  <a:lnTo>
                    <a:pt x="770" y="1969"/>
                  </a:lnTo>
                  <a:lnTo>
                    <a:pt x="784" y="1965"/>
                  </a:lnTo>
                  <a:lnTo>
                    <a:pt x="798" y="1964"/>
                  </a:lnTo>
                  <a:close/>
                  <a:moveTo>
                    <a:pt x="980" y="1646"/>
                  </a:moveTo>
                  <a:lnTo>
                    <a:pt x="1804" y="1646"/>
                  </a:lnTo>
                  <a:lnTo>
                    <a:pt x="1821" y="1648"/>
                  </a:lnTo>
                  <a:lnTo>
                    <a:pt x="1835" y="1656"/>
                  </a:lnTo>
                  <a:lnTo>
                    <a:pt x="1846" y="1667"/>
                  </a:lnTo>
                  <a:lnTo>
                    <a:pt x="1854" y="1681"/>
                  </a:lnTo>
                  <a:lnTo>
                    <a:pt x="1856" y="1697"/>
                  </a:lnTo>
                  <a:lnTo>
                    <a:pt x="1856" y="1749"/>
                  </a:lnTo>
                  <a:lnTo>
                    <a:pt x="1854" y="1765"/>
                  </a:lnTo>
                  <a:lnTo>
                    <a:pt x="1846" y="1779"/>
                  </a:lnTo>
                  <a:lnTo>
                    <a:pt x="1835" y="1790"/>
                  </a:lnTo>
                  <a:lnTo>
                    <a:pt x="1821" y="1798"/>
                  </a:lnTo>
                  <a:lnTo>
                    <a:pt x="1804" y="1800"/>
                  </a:lnTo>
                  <a:lnTo>
                    <a:pt x="980" y="1800"/>
                  </a:lnTo>
                  <a:lnTo>
                    <a:pt x="963" y="1798"/>
                  </a:lnTo>
                  <a:lnTo>
                    <a:pt x="949" y="1790"/>
                  </a:lnTo>
                  <a:lnTo>
                    <a:pt x="938" y="1779"/>
                  </a:lnTo>
                  <a:lnTo>
                    <a:pt x="931" y="1765"/>
                  </a:lnTo>
                  <a:lnTo>
                    <a:pt x="928" y="1749"/>
                  </a:lnTo>
                  <a:lnTo>
                    <a:pt x="928" y="1697"/>
                  </a:lnTo>
                  <a:lnTo>
                    <a:pt x="931" y="1681"/>
                  </a:lnTo>
                  <a:lnTo>
                    <a:pt x="938" y="1667"/>
                  </a:lnTo>
                  <a:lnTo>
                    <a:pt x="949" y="1656"/>
                  </a:lnTo>
                  <a:lnTo>
                    <a:pt x="963" y="1648"/>
                  </a:lnTo>
                  <a:lnTo>
                    <a:pt x="980" y="1646"/>
                  </a:lnTo>
                  <a:close/>
                  <a:moveTo>
                    <a:pt x="798" y="1526"/>
                  </a:moveTo>
                  <a:lnTo>
                    <a:pt x="812" y="1529"/>
                  </a:lnTo>
                  <a:lnTo>
                    <a:pt x="826" y="1538"/>
                  </a:lnTo>
                  <a:lnTo>
                    <a:pt x="835" y="1549"/>
                  </a:lnTo>
                  <a:lnTo>
                    <a:pt x="841" y="1563"/>
                  </a:lnTo>
                  <a:lnTo>
                    <a:pt x="841" y="1577"/>
                  </a:lnTo>
                  <a:lnTo>
                    <a:pt x="838" y="1592"/>
                  </a:lnTo>
                  <a:lnTo>
                    <a:pt x="830" y="1605"/>
                  </a:lnTo>
                  <a:lnTo>
                    <a:pt x="640" y="1817"/>
                  </a:lnTo>
                  <a:lnTo>
                    <a:pt x="629" y="1826"/>
                  </a:lnTo>
                  <a:lnTo>
                    <a:pt x="617" y="1832"/>
                  </a:lnTo>
                  <a:lnTo>
                    <a:pt x="604" y="1834"/>
                  </a:lnTo>
                  <a:lnTo>
                    <a:pt x="588" y="1831"/>
                  </a:lnTo>
                  <a:lnTo>
                    <a:pt x="574" y="1823"/>
                  </a:lnTo>
                  <a:lnTo>
                    <a:pt x="456" y="1728"/>
                  </a:lnTo>
                  <a:lnTo>
                    <a:pt x="446" y="1717"/>
                  </a:lnTo>
                  <a:lnTo>
                    <a:pt x="440" y="1704"/>
                  </a:lnTo>
                  <a:lnTo>
                    <a:pt x="438" y="1690"/>
                  </a:lnTo>
                  <a:lnTo>
                    <a:pt x="441" y="1675"/>
                  </a:lnTo>
                  <a:lnTo>
                    <a:pt x="448" y="1661"/>
                  </a:lnTo>
                  <a:lnTo>
                    <a:pt x="459" y="1652"/>
                  </a:lnTo>
                  <a:lnTo>
                    <a:pt x="473" y="1646"/>
                  </a:lnTo>
                  <a:lnTo>
                    <a:pt x="488" y="1644"/>
                  </a:lnTo>
                  <a:lnTo>
                    <a:pt x="502" y="1647"/>
                  </a:lnTo>
                  <a:lnTo>
                    <a:pt x="515" y="1655"/>
                  </a:lnTo>
                  <a:lnTo>
                    <a:pt x="598" y="1721"/>
                  </a:lnTo>
                  <a:lnTo>
                    <a:pt x="759" y="1541"/>
                  </a:lnTo>
                  <a:lnTo>
                    <a:pt x="770" y="1532"/>
                  </a:lnTo>
                  <a:lnTo>
                    <a:pt x="784" y="1527"/>
                  </a:lnTo>
                  <a:lnTo>
                    <a:pt x="798" y="1526"/>
                  </a:lnTo>
                  <a:close/>
                  <a:moveTo>
                    <a:pt x="980" y="1183"/>
                  </a:moveTo>
                  <a:lnTo>
                    <a:pt x="1804" y="1183"/>
                  </a:lnTo>
                  <a:lnTo>
                    <a:pt x="1821" y="1186"/>
                  </a:lnTo>
                  <a:lnTo>
                    <a:pt x="1835" y="1192"/>
                  </a:lnTo>
                  <a:lnTo>
                    <a:pt x="1846" y="1204"/>
                  </a:lnTo>
                  <a:lnTo>
                    <a:pt x="1854" y="1219"/>
                  </a:lnTo>
                  <a:lnTo>
                    <a:pt x="1856" y="1234"/>
                  </a:lnTo>
                  <a:lnTo>
                    <a:pt x="1856" y="1286"/>
                  </a:lnTo>
                  <a:lnTo>
                    <a:pt x="1854" y="1301"/>
                  </a:lnTo>
                  <a:lnTo>
                    <a:pt x="1846" y="1316"/>
                  </a:lnTo>
                  <a:lnTo>
                    <a:pt x="1835" y="1328"/>
                  </a:lnTo>
                  <a:lnTo>
                    <a:pt x="1821" y="1334"/>
                  </a:lnTo>
                  <a:lnTo>
                    <a:pt x="1804" y="1337"/>
                  </a:lnTo>
                  <a:lnTo>
                    <a:pt x="980" y="1337"/>
                  </a:lnTo>
                  <a:lnTo>
                    <a:pt x="963" y="1334"/>
                  </a:lnTo>
                  <a:lnTo>
                    <a:pt x="949" y="1328"/>
                  </a:lnTo>
                  <a:lnTo>
                    <a:pt x="938" y="1316"/>
                  </a:lnTo>
                  <a:lnTo>
                    <a:pt x="931" y="1301"/>
                  </a:lnTo>
                  <a:lnTo>
                    <a:pt x="928" y="1286"/>
                  </a:lnTo>
                  <a:lnTo>
                    <a:pt x="928" y="1234"/>
                  </a:lnTo>
                  <a:lnTo>
                    <a:pt x="931" y="1219"/>
                  </a:lnTo>
                  <a:lnTo>
                    <a:pt x="938" y="1204"/>
                  </a:lnTo>
                  <a:lnTo>
                    <a:pt x="949" y="1192"/>
                  </a:lnTo>
                  <a:lnTo>
                    <a:pt x="963" y="1186"/>
                  </a:lnTo>
                  <a:lnTo>
                    <a:pt x="980" y="1183"/>
                  </a:lnTo>
                  <a:close/>
                  <a:moveTo>
                    <a:pt x="798" y="1068"/>
                  </a:moveTo>
                  <a:lnTo>
                    <a:pt x="812" y="1072"/>
                  </a:lnTo>
                  <a:lnTo>
                    <a:pt x="826" y="1080"/>
                  </a:lnTo>
                  <a:lnTo>
                    <a:pt x="835" y="1092"/>
                  </a:lnTo>
                  <a:lnTo>
                    <a:pt x="841" y="1105"/>
                  </a:lnTo>
                  <a:lnTo>
                    <a:pt x="841" y="1120"/>
                  </a:lnTo>
                  <a:lnTo>
                    <a:pt x="838" y="1135"/>
                  </a:lnTo>
                  <a:lnTo>
                    <a:pt x="830" y="1147"/>
                  </a:lnTo>
                  <a:lnTo>
                    <a:pt x="640" y="1360"/>
                  </a:lnTo>
                  <a:lnTo>
                    <a:pt x="629" y="1369"/>
                  </a:lnTo>
                  <a:lnTo>
                    <a:pt x="617" y="1375"/>
                  </a:lnTo>
                  <a:lnTo>
                    <a:pt x="604" y="1376"/>
                  </a:lnTo>
                  <a:lnTo>
                    <a:pt x="588" y="1373"/>
                  </a:lnTo>
                  <a:lnTo>
                    <a:pt x="574" y="1366"/>
                  </a:lnTo>
                  <a:lnTo>
                    <a:pt x="456" y="1271"/>
                  </a:lnTo>
                  <a:lnTo>
                    <a:pt x="446" y="1260"/>
                  </a:lnTo>
                  <a:lnTo>
                    <a:pt x="440" y="1246"/>
                  </a:lnTo>
                  <a:lnTo>
                    <a:pt x="438" y="1232"/>
                  </a:lnTo>
                  <a:lnTo>
                    <a:pt x="441" y="1217"/>
                  </a:lnTo>
                  <a:lnTo>
                    <a:pt x="448" y="1204"/>
                  </a:lnTo>
                  <a:lnTo>
                    <a:pt x="459" y="1195"/>
                  </a:lnTo>
                  <a:lnTo>
                    <a:pt x="473" y="1188"/>
                  </a:lnTo>
                  <a:lnTo>
                    <a:pt x="488" y="1187"/>
                  </a:lnTo>
                  <a:lnTo>
                    <a:pt x="502" y="1189"/>
                  </a:lnTo>
                  <a:lnTo>
                    <a:pt x="515" y="1197"/>
                  </a:lnTo>
                  <a:lnTo>
                    <a:pt x="598" y="1263"/>
                  </a:lnTo>
                  <a:lnTo>
                    <a:pt x="759" y="1084"/>
                  </a:lnTo>
                  <a:lnTo>
                    <a:pt x="770" y="1075"/>
                  </a:lnTo>
                  <a:lnTo>
                    <a:pt x="784" y="1069"/>
                  </a:lnTo>
                  <a:lnTo>
                    <a:pt x="798" y="1068"/>
                  </a:lnTo>
                  <a:close/>
                  <a:moveTo>
                    <a:pt x="155" y="360"/>
                  </a:moveTo>
                  <a:lnTo>
                    <a:pt x="573" y="360"/>
                  </a:lnTo>
                  <a:lnTo>
                    <a:pt x="569" y="386"/>
                  </a:lnTo>
                  <a:lnTo>
                    <a:pt x="568" y="413"/>
                  </a:lnTo>
                  <a:lnTo>
                    <a:pt x="571" y="455"/>
                  </a:lnTo>
                  <a:lnTo>
                    <a:pt x="581" y="494"/>
                  </a:lnTo>
                  <a:lnTo>
                    <a:pt x="596" y="530"/>
                  </a:lnTo>
                  <a:lnTo>
                    <a:pt x="617" y="564"/>
                  </a:lnTo>
                  <a:lnTo>
                    <a:pt x="642" y="593"/>
                  </a:lnTo>
                  <a:lnTo>
                    <a:pt x="672" y="620"/>
                  </a:lnTo>
                  <a:lnTo>
                    <a:pt x="706" y="640"/>
                  </a:lnTo>
                  <a:lnTo>
                    <a:pt x="742" y="656"/>
                  </a:lnTo>
                  <a:lnTo>
                    <a:pt x="782" y="665"/>
                  </a:lnTo>
                  <a:lnTo>
                    <a:pt x="823" y="669"/>
                  </a:lnTo>
                  <a:lnTo>
                    <a:pt x="1497" y="669"/>
                  </a:lnTo>
                  <a:lnTo>
                    <a:pt x="1539" y="665"/>
                  </a:lnTo>
                  <a:lnTo>
                    <a:pt x="1578" y="656"/>
                  </a:lnTo>
                  <a:lnTo>
                    <a:pt x="1614" y="640"/>
                  </a:lnTo>
                  <a:lnTo>
                    <a:pt x="1648" y="619"/>
                  </a:lnTo>
                  <a:lnTo>
                    <a:pt x="1678" y="593"/>
                  </a:lnTo>
                  <a:lnTo>
                    <a:pt x="1704" y="563"/>
                  </a:lnTo>
                  <a:lnTo>
                    <a:pt x="1725" y="529"/>
                  </a:lnTo>
                  <a:lnTo>
                    <a:pt x="1740" y="492"/>
                  </a:lnTo>
                  <a:lnTo>
                    <a:pt x="1750" y="452"/>
                  </a:lnTo>
                  <a:lnTo>
                    <a:pt x="1753" y="410"/>
                  </a:lnTo>
                  <a:lnTo>
                    <a:pt x="1752" y="385"/>
                  </a:lnTo>
                  <a:lnTo>
                    <a:pt x="1748" y="360"/>
                  </a:lnTo>
                  <a:lnTo>
                    <a:pt x="2063" y="360"/>
                  </a:lnTo>
                  <a:lnTo>
                    <a:pt x="2106" y="362"/>
                  </a:lnTo>
                  <a:lnTo>
                    <a:pt x="2146" y="369"/>
                  </a:lnTo>
                  <a:lnTo>
                    <a:pt x="2181" y="380"/>
                  </a:lnTo>
                  <a:lnTo>
                    <a:pt x="2213" y="393"/>
                  </a:lnTo>
                  <a:lnTo>
                    <a:pt x="2241" y="410"/>
                  </a:lnTo>
                  <a:lnTo>
                    <a:pt x="2265" y="431"/>
                  </a:lnTo>
                  <a:lnTo>
                    <a:pt x="2285" y="454"/>
                  </a:lnTo>
                  <a:lnTo>
                    <a:pt x="2300" y="479"/>
                  </a:lnTo>
                  <a:lnTo>
                    <a:pt x="2311" y="506"/>
                  </a:lnTo>
                  <a:lnTo>
                    <a:pt x="2318" y="536"/>
                  </a:lnTo>
                  <a:lnTo>
                    <a:pt x="2321" y="566"/>
                  </a:lnTo>
                  <a:lnTo>
                    <a:pt x="2321" y="2111"/>
                  </a:lnTo>
                  <a:lnTo>
                    <a:pt x="2294" y="2110"/>
                  </a:lnTo>
                  <a:lnTo>
                    <a:pt x="2269" y="2109"/>
                  </a:lnTo>
                  <a:lnTo>
                    <a:pt x="2198" y="2112"/>
                  </a:lnTo>
                  <a:lnTo>
                    <a:pt x="2129" y="2121"/>
                  </a:lnTo>
                  <a:lnTo>
                    <a:pt x="2063" y="2136"/>
                  </a:lnTo>
                  <a:lnTo>
                    <a:pt x="2063" y="926"/>
                  </a:lnTo>
                  <a:lnTo>
                    <a:pt x="258" y="926"/>
                  </a:lnTo>
                  <a:lnTo>
                    <a:pt x="258" y="2983"/>
                  </a:lnTo>
                  <a:lnTo>
                    <a:pt x="1447" y="2983"/>
                  </a:lnTo>
                  <a:lnTo>
                    <a:pt x="1453" y="3050"/>
                  </a:lnTo>
                  <a:lnTo>
                    <a:pt x="1465" y="3116"/>
                  </a:lnTo>
                  <a:lnTo>
                    <a:pt x="1483" y="3179"/>
                  </a:lnTo>
                  <a:lnTo>
                    <a:pt x="1505" y="3240"/>
                  </a:lnTo>
                  <a:lnTo>
                    <a:pt x="207" y="3240"/>
                  </a:lnTo>
                  <a:lnTo>
                    <a:pt x="169" y="3237"/>
                  </a:lnTo>
                  <a:lnTo>
                    <a:pt x="134" y="3227"/>
                  </a:lnTo>
                  <a:lnTo>
                    <a:pt x="103" y="3212"/>
                  </a:lnTo>
                  <a:lnTo>
                    <a:pt x="73" y="3192"/>
                  </a:lnTo>
                  <a:lnTo>
                    <a:pt x="49" y="3167"/>
                  </a:lnTo>
                  <a:lnTo>
                    <a:pt x="28" y="3139"/>
                  </a:lnTo>
                  <a:lnTo>
                    <a:pt x="13" y="3106"/>
                  </a:lnTo>
                  <a:lnTo>
                    <a:pt x="3" y="3071"/>
                  </a:lnTo>
                  <a:lnTo>
                    <a:pt x="0" y="3034"/>
                  </a:lnTo>
                  <a:lnTo>
                    <a:pt x="0" y="566"/>
                  </a:lnTo>
                  <a:lnTo>
                    <a:pt x="3" y="532"/>
                  </a:lnTo>
                  <a:lnTo>
                    <a:pt x="10" y="501"/>
                  </a:lnTo>
                  <a:lnTo>
                    <a:pt x="22" y="471"/>
                  </a:lnTo>
                  <a:lnTo>
                    <a:pt x="37" y="444"/>
                  </a:lnTo>
                  <a:lnTo>
                    <a:pt x="55" y="420"/>
                  </a:lnTo>
                  <a:lnTo>
                    <a:pt x="73" y="399"/>
                  </a:lnTo>
                  <a:lnTo>
                    <a:pt x="94" y="383"/>
                  </a:lnTo>
                  <a:lnTo>
                    <a:pt x="115" y="371"/>
                  </a:lnTo>
                  <a:lnTo>
                    <a:pt x="136" y="362"/>
                  </a:lnTo>
                  <a:lnTo>
                    <a:pt x="155" y="360"/>
                  </a:lnTo>
                  <a:close/>
                  <a:moveTo>
                    <a:pt x="1160" y="103"/>
                  </a:moveTo>
                  <a:lnTo>
                    <a:pt x="1139" y="106"/>
                  </a:lnTo>
                  <a:lnTo>
                    <a:pt x="1121" y="113"/>
                  </a:lnTo>
                  <a:lnTo>
                    <a:pt x="1106" y="125"/>
                  </a:lnTo>
                  <a:lnTo>
                    <a:pt x="1094" y="141"/>
                  </a:lnTo>
                  <a:lnTo>
                    <a:pt x="1086" y="159"/>
                  </a:lnTo>
                  <a:lnTo>
                    <a:pt x="1083" y="180"/>
                  </a:lnTo>
                  <a:lnTo>
                    <a:pt x="1086" y="201"/>
                  </a:lnTo>
                  <a:lnTo>
                    <a:pt x="1094" y="219"/>
                  </a:lnTo>
                  <a:lnTo>
                    <a:pt x="1106" y="235"/>
                  </a:lnTo>
                  <a:lnTo>
                    <a:pt x="1121" y="247"/>
                  </a:lnTo>
                  <a:lnTo>
                    <a:pt x="1139" y="254"/>
                  </a:lnTo>
                  <a:lnTo>
                    <a:pt x="1160" y="257"/>
                  </a:lnTo>
                  <a:lnTo>
                    <a:pt x="1181" y="254"/>
                  </a:lnTo>
                  <a:lnTo>
                    <a:pt x="1200" y="247"/>
                  </a:lnTo>
                  <a:lnTo>
                    <a:pt x="1215" y="235"/>
                  </a:lnTo>
                  <a:lnTo>
                    <a:pt x="1227" y="219"/>
                  </a:lnTo>
                  <a:lnTo>
                    <a:pt x="1235" y="201"/>
                  </a:lnTo>
                  <a:lnTo>
                    <a:pt x="1238" y="180"/>
                  </a:lnTo>
                  <a:lnTo>
                    <a:pt x="1235" y="159"/>
                  </a:lnTo>
                  <a:lnTo>
                    <a:pt x="1227" y="141"/>
                  </a:lnTo>
                  <a:lnTo>
                    <a:pt x="1215" y="125"/>
                  </a:lnTo>
                  <a:lnTo>
                    <a:pt x="1200" y="113"/>
                  </a:lnTo>
                  <a:lnTo>
                    <a:pt x="1181" y="106"/>
                  </a:lnTo>
                  <a:lnTo>
                    <a:pt x="1160" y="103"/>
                  </a:lnTo>
                  <a:close/>
                  <a:moveTo>
                    <a:pt x="1158" y="0"/>
                  </a:moveTo>
                  <a:lnTo>
                    <a:pt x="1162" y="0"/>
                  </a:lnTo>
                  <a:lnTo>
                    <a:pt x="1194" y="3"/>
                  </a:lnTo>
                  <a:lnTo>
                    <a:pt x="1225" y="11"/>
                  </a:lnTo>
                  <a:lnTo>
                    <a:pt x="1252" y="24"/>
                  </a:lnTo>
                  <a:lnTo>
                    <a:pt x="1277" y="41"/>
                  </a:lnTo>
                  <a:lnTo>
                    <a:pt x="1299" y="63"/>
                  </a:lnTo>
                  <a:lnTo>
                    <a:pt x="1317" y="88"/>
                  </a:lnTo>
                  <a:lnTo>
                    <a:pt x="1330" y="116"/>
                  </a:lnTo>
                  <a:lnTo>
                    <a:pt x="1337" y="146"/>
                  </a:lnTo>
                  <a:lnTo>
                    <a:pt x="1341" y="178"/>
                  </a:lnTo>
                  <a:lnTo>
                    <a:pt x="1341" y="180"/>
                  </a:lnTo>
                  <a:lnTo>
                    <a:pt x="1343" y="201"/>
                  </a:lnTo>
                  <a:lnTo>
                    <a:pt x="1352" y="219"/>
                  </a:lnTo>
                  <a:lnTo>
                    <a:pt x="1364" y="235"/>
                  </a:lnTo>
                  <a:lnTo>
                    <a:pt x="1379" y="247"/>
                  </a:lnTo>
                  <a:lnTo>
                    <a:pt x="1396" y="254"/>
                  </a:lnTo>
                  <a:lnTo>
                    <a:pt x="1417" y="257"/>
                  </a:lnTo>
                  <a:lnTo>
                    <a:pt x="1497" y="257"/>
                  </a:lnTo>
                  <a:lnTo>
                    <a:pt x="1528" y="261"/>
                  </a:lnTo>
                  <a:lnTo>
                    <a:pt x="1556" y="269"/>
                  </a:lnTo>
                  <a:lnTo>
                    <a:pt x="1582" y="284"/>
                  </a:lnTo>
                  <a:lnTo>
                    <a:pt x="1605" y="302"/>
                  </a:lnTo>
                  <a:lnTo>
                    <a:pt x="1624" y="324"/>
                  </a:lnTo>
                  <a:lnTo>
                    <a:pt x="1638" y="350"/>
                  </a:lnTo>
                  <a:lnTo>
                    <a:pt x="1647" y="380"/>
                  </a:lnTo>
                  <a:lnTo>
                    <a:pt x="1650" y="410"/>
                  </a:lnTo>
                  <a:lnTo>
                    <a:pt x="1650" y="413"/>
                  </a:lnTo>
                  <a:lnTo>
                    <a:pt x="1647" y="444"/>
                  </a:lnTo>
                  <a:lnTo>
                    <a:pt x="1638" y="472"/>
                  </a:lnTo>
                  <a:lnTo>
                    <a:pt x="1624" y="499"/>
                  </a:lnTo>
                  <a:lnTo>
                    <a:pt x="1605" y="521"/>
                  </a:lnTo>
                  <a:lnTo>
                    <a:pt x="1582" y="540"/>
                  </a:lnTo>
                  <a:lnTo>
                    <a:pt x="1556" y="554"/>
                  </a:lnTo>
                  <a:lnTo>
                    <a:pt x="1528" y="563"/>
                  </a:lnTo>
                  <a:lnTo>
                    <a:pt x="1497" y="566"/>
                  </a:lnTo>
                  <a:lnTo>
                    <a:pt x="823" y="566"/>
                  </a:lnTo>
                  <a:lnTo>
                    <a:pt x="793" y="563"/>
                  </a:lnTo>
                  <a:lnTo>
                    <a:pt x="764" y="554"/>
                  </a:lnTo>
                  <a:lnTo>
                    <a:pt x="738" y="540"/>
                  </a:lnTo>
                  <a:lnTo>
                    <a:pt x="715" y="521"/>
                  </a:lnTo>
                  <a:lnTo>
                    <a:pt x="697" y="499"/>
                  </a:lnTo>
                  <a:lnTo>
                    <a:pt x="682" y="472"/>
                  </a:lnTo>
                  <a:lnTo>
                    <a:pt x="674" y="444"/>
                  </a:lnTo>
                  <a:lnTo>
                    <a:pt x="670" y="413"/>
                  </a:lnTo>
                  <a:lnTo>
                    <a:pt x="670" y="410"/>
                  </a:lnTo>
                  <a:lnTo>
                    <a:pt x="674" y="380"/>
                  </a:lnTo>
                  <a:lnTo>
                    <a:pt x="682" y="350"/>
                  </a:lnTo>
                  <a:lnTo>
                    <a:pt x="697" y="324"/>
                  </a:lnTo>
                  <a:lnTo>
                    <a:pt x="715" y="302"/>
                  </a:lnTo>
                  <a:lnTo>
                    <a:pt x="738" y="284"/>
                  </a:lnTo>
                  <a:lnTo>
                    <a:pt x="764" y="269"/>
                  </a:lnTo>
                  <a:lnTo>
                    <a:pt x="793" y="261"/>
                  </a:lnTo>
                  <a:lnTo>
                    <a:pt x="823" y="257"/>
                  </a:lnTo>
                  <a:lnTo>
                    <a:pt x="903" y="257"/>
                  </a:lnTo>
                  <a:lnTo>
                    <a:pt x="923" y="254"/>
                  </a:lnTo>
                  <a:lnTo>
                    <a:pt x="942" y="247"/>
                  </a:lnTo>
                  <a:lnTo>
                    <a:pt x="957" y="235"/>
                  </a:lnTo>
                  <a:lnTo>
                    <a:pt x="969" y="219"/>
                  </a:lnTo>
                  <a:lnTo>
                    <a:pt x="977" y="201"/>
                  </a:lnTo>
                  <a:lnTo>
                    <a:pt x="980" y="180"/>
                  </a:lnTo>
                  <a:lnTo>
                    <a:pt x="980" y="178"/>
                  </a:lnTo>
                  <a:lnTo>
                    <a:pt x="983" y="146"/>
                  </a:lnTo>
                  <a:lnTo>
                    <a:pt x="991" y="116"/>
                  </a:lnTo>
                  <a:lnTo>
                    <a:pt x="1004" y="88"/>
                  </a:lnTo>
                  <a:lnTo>
                    <a:pt x="1021" y="63"/>
                  </a:lnTo>
                  <a:lnTo>
                    <a:pt x="1043" y="41"/>
                  </a:lnTo>
                  <a:lnTo>
                    <a:pt x="1068" y="24"/>
                  </a:lnTo>
                  <a:lnTo>
                    <a:pt x="1096" y="11"/>
                  </a:lnTo>
                  <a:lnTo>
                    <a:pt x="1126" y="3"/>
                  </a:lnTo>
                  <a:lnTo>
                    <a:pt x="115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3778580" y="3205201"/>
              <a:ext cx="798972" cy="698468"/>
              <a:chOff x="7923213" y="2506663"/>
              <a:chExt cx="1501775" cy="1312863"/>
            </a:xfrm>
            <a:solidFill>
              <a:schemeClr val="bg1"/>
            </a:solidFill>
          </p:grpSpPr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8924925" y="2693988"/>
                <a:ext cx="206375" cy="420688"/>
              </a:xfrm>
              <a:custGeom>
                <a:avLst/>
                <a:gdLst>
                  <a:gd name="T0" fmla="*/ 299 w 519"/>
                  <a:gd name="T1" fmla="*/ 3 h 1061"/>
                  <a:gd name="T2" fmla="*/ 324 w 519"/>
                  <a:gd name="T3" fmla="*/ 41 h 1061"/>
                  <a:gd name="T4" fmla="*/ 326 w 519"/>
                  <a:gd name="T5" fmla="*/ 121 h 1061"/>
                  <a:gd name="T6" fmla="*/ 330 w 519"/>
                  <a:gd name="T7" fmla="*/ 125 h 1061"/>
                  <a:gd name="T8" fmla="*/ 344 w 519"/>
                  <a:gd name="T9" fmla="*/ 127 h 1061"/>
                  <a:gd name="T10" fmla="*/ 393 w 519"/>
                  <a:gd name="T11" fmla="*/ 137 h 1061"/>
                  <a:gd name="T12" fmla="*/ 451 w 519"/>
                  <a:gd name="T13" fmla="*/ 153 h 1061"/>
                  <a:gd name="T14" fmla="*/ 485 w 519"/>
                  <a:gd name="T15" fmla="*/ 176 h 1061"/>
                  <a:gd name="T16" fmla="*/ 465 w 519"/>
                  <a:gd name="T17" fmla="*/ 254 h 1061"/>
                  <a:gd name="T18" fmla="*/ 440 w 519"/>
                  <a:gd name="T19" fmla="*/ 279 h 1061"/>
                  <a:gd name="T20" fmla="*/ 409 w 519"/>
                  <a:gd name="T21" fmla="*/ 275 h 1061"/>
                  <a:gd name="T22" fmla="*/ 386 w 519"/>
                  <a:gd name="T23" fmla="*/ 265 h 1061"/>
                  <a:gd name="T24" fmla="*/ 329 w 519"/>
                  <a:gd name="T25" fmla="*/ 250 h 1061"/>
                  <a:gd name="T26" fmla="*/ 249 w 519"/>
                  <a:gd name="T27" fmla="*/ 246 h 1061"/>
                  <a:gd name="T28" fmla="*/ 193 w 519"/>
                  <a:gd name="T29" fmla="*/ 268 h 1061"/>
                  <a:gd name="T30" fmla="*/ 167 w 519"/>
                  <a:gd name="T31" fmla="*/ 304 h 1061"/>
                  <a:gd name="T32" fmla="*/ 163 w 519"/>
                  <a:gd name="T33" fmla="*/ 346 h 1061"/>
                  <a:gd name="T34" fmla="*/ 185 w 519"/>
                  <a:gd name="T35" fmla="*/ 388 h 1061"/>
                  <a:gd name="T36" fmla="*/ 244 w 519"/>
                  <a:gd name="T37" fmla="*/ 425 h 1061"/>
                  <a:gd name="T38" fmla="*/ 354 w 519"/>
                  <a:gd name="T39" fmla="*/ 474 h 1061"/>
                  <a:gd name="T40" fmla="*/ 457 w 519"/>
                  <a:gd name="T41" fmla="*/ 542 h 1061"/>
                  <a:gd name="T42" fmla="*/ 510 w 519"/>
                  <a:gd name="T43" fmla="*/ 630 h 1061"/>
                  <a:gd name="T44" fmla="*/ 517 w 519"/>
                  <a:gd name="T45" fmla="*/ 736 h 1061"/>
                  <a:gd name="T46" fmla="*/ 478 w 519"/>
                  <a:gd name="T47" fmla="*/ 832 h 1061"/>
                  <a:gd name="T48" fmla="*/ 397 w 519"/>
                  <a:gd name="T49" fmla="*/ 901 h 1061"/>
                  <a:gd name="T50" fmla="*/ 323 w 519"/>
                  <a:gd name="T51" fmla="*/ 927 h 1061"/>
                  <a:gd name="T52" fmla="*/ 318 w 519"/>
                  <a:gd name="T53" fmla="*/ 930 h 1061"/>
                  <a:gd name="T54" fmla="*/ 317 w 519"/>
                  <a:gd name="T55" fmla="*/ 1020 h 1061"/>
                  <a:gd name="T56" fmla="*/ 291 w 519"/>
                  <a:gd name="T57" fmla="*/ 1059 h 1061"/>
                  <a:gd name="T58" fmla="*/ 220 w 519"/>
                  <a:gd name="T59" fmla="*/ 1059 h 1061"/>
                  <a:gd name="T60" fmla="*/ 193 w 519"/>
                  <a:gd name="T61" fmla="*/ 1020 h 1061"/>
                  <a:gd name="T62" fmla="*/ 192 w 519"/>
                  <a:gd name="T63" fmla="*/ 935 h 1061"/>
                  <a:gd name="T64" fmla="*/ 186 w 519"/>
                  <a:gd name="T65" fmla="*/ 932 h 1061"/>
                  <a:gd name="T66" fmla="*/ 169 w 519"/>
                  <a:gd name="T67" fmla="*/ 929 h 1061"/>
                  <a:gd name="T68" fmla="*/ 109 w 519"/>
                  <a:gd name="T69" fmla="*/ 917 h 1061"/>
                  <a:gd name="T70" fmla="*/ 39 w 519"/>
                  <a:gd name="T71" fmla="*/ 895 h 1061"/>
                  <a:gd name="T72" fmla="*/ 3 w 519"/>
                  <a:gd name="T73" fmla="*/ 868 h 1061"/>
                  <a:gd name="T74" fmla="*/ 22 w 519"/>
                  <a:gd name="T75" fmla="*/ 789 h 1061"/>
                  <a:gd name="T76" fmla="*/ 47 w 519"/>
                  <a:gd name="T77" fmla="*/ 765 h 1061"/>
                  <a:gd name="T78" fmla="*/ 72 w 519"/>
                  <a:gd name="T79" fmla="*/ 765 h 1061"/>
                  <a:gd name="T80" fmla="*/ 88 w 519"/>
                  <a:gd name="T81" fmla="*/ 772 h 1061"/>
                  <a:gd name="T82" fmla="*/ 131 w 519"/>
                  <a:gd name="T83" fmla="*/ 788 h 1061"/>
                  <a:gd name="T84" fmla="*/ 192 w 519"/>
                  <a:gd name="T85" fmla="*/ 805 h 1061"/>
                  <a:gd name="T86" fmla="*/ 265 w 519"/>
                  <a:gd name="T87" fmla="*/ 808 h 1061"/>
                  <a:gd name="T88" fmla="*/ 338 w 519"/>
                  <a:gd name="T89" fmla="*/ 773 h 1061"/>
                  <a:gd name="T90" fmla="*/ 365 w 519"/>
                  <a:gd name="T91" fmla="*/ 709 h 1061"/>
                  <a:gd name="T92" fmla="*/ 342 w 519"/>
                  <a:gd name="T93" fmla="*/ 647 h 1061"/>
                  <a:gd name="T94" fmla="*/ 270 w 519"/>
                  <a:gd name="T95" fmla="*/ 596 h 1061"/>
                  <a:gd name="T96" fmla="*/ 171 w 519"/>
                  <a:gd name="T97" fmla="*/ 554 h 1061"/>
                  <a:gd name="T98" fmla="*/ 89 w 519"/>
                  <a:gd name="T99" fmla="*/ 506 h 1061"/>
                  <a:gd name="T100" fmla="*/ 30 w 519"/>
                  <a:gd name="T101" fmla="*/ 438 h 1061"/>
                  <a:gd name="T102" fmla="*/ 8 w 519"/>
                  <a:gd name="T103" fmla="*/ 346 h 1061"/>
                  <a:gd name="T104" fmla="*/ 31 w 519"/>
                  <a:gd name="T105" fmla="*/ 250 h 1061"/>
                  <a:gd name="T106" fmla="*/ 94 w 519"/>
                  <a:gd name="T107" fmla="*/ 175 h 1061"/>
                  <a:gd name="T108" fmla="*/ 193 w 519"/>
                  <a:gd name="T109" fmla="*/ 130 h 1061"/>
                  <a:gd name="T110" fmla="*/ 199 w 519"/>
                  <a:gd name="T111" fmla="*/ 128 h 1061"/>
                  <a:gd name="T112" fmla="*/ 202 w 519"/>
                  <a:gd name="T113" fmla="*/ 121 h 1061"/>
                  <a:gd name="T114" fmla="*/ 215 w 519"/>
                  <a:gd name="T115" fmla="*/ 11 h 1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19" h="1061">
                    <a:moveTo>
                      <a:pt x="245" y="0"/>
                    </a:moveTo>
                    <a:lnTo>
                      <a:pt x="282" y="0"/>
                    </a:lnTo>
                    <a:lnTo>
                      <a:pt x="299" y="3"/>
                    </a:lnTo>
                    <a:lnTo>
                      <a:pt x="313" y="11"/>
                    </a:lnTo>
                    <a:lnTo>
                      <a:pt x="322" y="25"/>
                    </a:lnTo>
                    <a:lnTo>
                      <a:pt x="324" y="41"/>
                    </a:lnTo>
                    <a:lnTo>
                      <a:pt x="325" y="117"/>
                    </a:lnTo>
                    <a:lnTo>
                      <a:pt x="325" y="120"/>
                    </a:lnTo>
                    <a:lnTo>
                      <a:pt x="326" y="121"/>
                    </a:lnTo>
                    <a:lnTo>
                      <a:pt x="327" y="122"/>
                    </a:lnTo>
                    <a:lnTo>
                      <a:pt x="329" y="124"/>
                    </a:lnTo>
                    <a:lnTo>
                      <a:pt x="330" y="125"/>
                    </a:lnTo>
                    <a:lnTo>
                      <a:pt x="331" y="125"/>
                    </a:lnTo>
                    <a:lnTo>
                      <a:pt x="334" y="125"/>
                    </a:lnTo>
                    <a:lnTo>
                      <a:pt x="344" y="127"/>
                    </a:lnTo>
                    <a:lnTo>
                      <a:pt x="357" y="129"/>
                    </a:lnTo>
                    <a:lnTo>
                      <a:pt x="373" y="133"/>
                    </a:lnTo>
                    <a:lnTo>
                      <a:pt x="393" y="137"/>
                    </a:lnTo>
                    <a:lnTo>
                      <a:pt x="412" y="142"/>
                    </a:lnTo>
                    <a:lnTo>
                      <a:pt x="433" y="148"/>
                    </a:lnTo>
                    <a:lnTo>
                      <a:pt x="451" y="153"/>
                    </a:lnTo>
                    <a:lnTo>
                      <a:pt x="469" y="160"/>
                    </a:lnTo>
                    <a:lnTo>
                      <a:pt x="478" y="166"/>
                    </a:lnTo>
                    <a:lnTo>
                      <a:pt x="485" y="176"/>
                    </a:lnTo>
                    <a:lnTo>
                      <a:pt x="488" y="188"/>
                    </a:lnTo>
                    <a:lnTo>
                      <a:pt x="486" y="202"/>
                    </a:lnTo>
                    <a:lnTo>
                      <a:pt x="465" y="254"/>
                    </a:lnTo>
                    <a:lnTo>
                      <a:pt x="459" y="265"/>
                    </a:lnTo>
                    <a:lnTo>
                      <a:pt x="450" y="273"/>
                    </a:lnTo>
                    <a:lnTo>
                      <a:pt x="440" y="279"/>
                    </a:lnTo>
                    <a:lnTo>
                      <a:pt x="428" y="280"/>
                    </a:lnTo>
                    <a:lnTo>
                      <a:pt x="418" y="279"/>
                    </a:lnTo>
                    <a:lnTo>
                      <a:pt x="409" y="275"/>
                    </a:lnTo>
                    <a:lnTo>
                      <a:pt x="407" y="274"/>
                    </a:lnTo>
                    <a:lnTo>
                      <a:pt x="399" y="270"/>
                    </a:lnTo>
                    <a:lnTo>
                      <a:pt x="386" y="265"/>
                    </a:lnTo>
                    <a:lnTo>
                      <a:pt x="370" y="260"/>
                    </a:lnTo>
                    <a:lnTo>
                      <a:pt x="350" y="254"/>
                    </a:lnTo>
                    <a:lnTo>
                      <a:pt x="329" y="250"/>
                    </a:lnTo>
                    <a:lnTo>
                      <a:pt x="303" y="246"/>
                    </a:lnTo>
                    <a:lnTo>
                      <a:pt x="276" y="245"/>
                    </a:lnTo>
                    <a:lnTo>
                      <a:pt x="249" y="246"/>
                    </a:lnTo>
                    <a:lnTo>
                      <a:pt x="228" y="251"/>
                    </a:lnTo>
                    <a:lnTo>
                      <a:pt x="209" y="259"/>
                    </a:lnTo>
                    <a:lnTo>
                      <a:pt x="193" y="268"/>
                    </a:lnTo>
                    <a:lnTo>
                      <a:pt x="182" y="279"/>
                    </a:lnTo>
                    <a:lnTo>
                      <a:pt x="173" y="291"/>
                    </a:lnTo>
                    <a:lnTo>
                      <a:pt x="167" y="304"/>
                    </a:lnTo>
                    <a:lnTo>
                      <a:pt x="162" y="318"/>
                    </a:lnTo>
                    <a:lnTo>
                      <a:pt x="161" y="331"/>
                    </a:lnTo>
                    <a:lnTo>
                      <a:pt x="163" y="346"/>
                    </a:lnTo>
                    <a:lnTo>
                      <a:pt x="167" y="361"/>
                    </a:lnTo>
                    <a:lnTo>
                      <a:pt x="174" y="375"/>
                    </a:lnTo>
                    <a:lnTo>
                      <a:pt x="185" y="388"/>
                    </a:lnTo>
                    <a:lnTo>
                      <a:pt x="200" y="400"/>
                    </a:lnTo>
                    <a:lnTo>
                      <a:pt x="220" y="413"/>
                    </a:lnTo>
                    <a:lnTo>
                      <a:pt x="244" y="425"/>
                    </a:lnTo>
                    <a:lnTo>
                      <a:pt x="272" y="439"/>
                    </a:lnTo>
                    <a:lnTo>
                      <a:pt x="308" y="453"/>
                    </a:lnTo>
                    <a:lnTo>
                      <a:pt x="354" y="474"/>
                    </a:lnTo>
                    <a:lnTo>
                      <a:pt x="394" y="495"/>
                    </a:lnTo>
                    <a:lnTo>
                      <a:pt x="428" y="518"/>
                    </a:lnTo>
                    <a:lnTo>
                      <a:pt x="457" y="542"/>
                    </a:lnTo>
                    <a:lnTo>
                      <a:pt x="480" y="570"/>
                    </a:lnTo>
                    <a:lnTo>
                      <a:pt x="497" y="599"/>
                    </a:lnTo>
                    <a:lnTo>
                      <a:pt x="510" y="630"/>
                    </a:lnTo>
                    <a:lnTo>
                      <a:pt x="517" y="663"/>
                    </a:lnTo>
                    <a:lnTo>
                      <a:pt x="519" y="700"/>
                    </a:lnTo>
                    <a:lnTo>
                      <a:pt x="517" y="736"/>
                    </a:lnTo>
                    <a:lnTo>
                      <a:pt x="509" y="771"/>
                    </a:lnTo>
                    <a:lnTo>
                      <a:pt x="496" y="802"/>
                    </a:lnTo>
                    <a:lnTo>
                      <a:pt x="478" y="832"/>
                    </a:lnTo>
                    <a:lnTo>
                      <a:pt x="455" y="858"/>
                    </a:lnTo>
                    <a:lnTo>
                      <a:pt x="428" y="881"/>
                    </a:lnTo>
                    <a:lnTo>
                      <a:pt x="397" y="901"/>
                    </a:lnTo>
                    <a:lnTo>
                      <a:pt x="362" y="915"/>
                    </a:lnTo>
                    <a:lnTo>
                      <a:pt x="324" y="927"/>
                    </a:lnTo>
                    <a:lnTo>
                      <a:pt x="323" y="927"/>
                    </a:lnTo>
                    <a:lnTo>
                      <a:pt x="322" y="928"/>
                    </a:lnTo>
                    <a:lnTo>
                      <a:pt x="319" y="929"/>
                    </a:lnTo>
                    <a:lnTo>
                      <a:pt x="318" y="930"/>
                    </a:lnTo>
                    <a:lnTo>
                      <a:pt x="317" y="933"/>
                    </a:lnTo>
                    <a:lnTo>
                      <a:pt x="317" y="936"/>
                    </a:lnTo>
                    <a:lnTo>
                      <a:pt x="317" y="1020"/>
                    </a:lnTo>
                    <a:lnTo>
                      <a:pt x="314" y="1036"/>
                    </a:lnTo>
                    <a:lnTo>
                      <a:pt x="305" y="1050"/>
                    </a:lnTo>
                    <a:lnTo>
                      <a:pt x="291" y="1059"/>
                    </a:lnTo>
                    <a:lnTo>
                      <a:pt x="275" y="1061"/>
                    </a:lnTo>
                    <a:lnTo>
                      <a:pt x="236" y="1061"/>
                    </a:lnTo>
                    <a:lnTo>
                      <a:pt x="220" y="1059"/>
                    </a:lnTo>
                    <a:lnTo>
                      <a:pt x="206" y="1050"/>
                    </a:lnTo>
                    <a:lnTo>
                      <a:pt x="197" y="1036"/>
                    </a:lnTo>
                    <a:lnTo>
                      <a:pt x="193" y="1020"/>
                    </a:lnTo>
                    <a:lnTo>
                      <a:pt x="193" y="941"/>
                    </a:lnTo>
                    <a:lnTo>
                      <a:pt x="193" y="937"/>
                    </a:lnTo>
                    <a:lnTo>
                      <a:pt x="192" y="935"/>
                    </a:lnTo>
                    <a:lnTo>
                      <a:pt x="190" y="934"/>
                    </a:lnTo>
                    <a:lnTo>
                      <a:pt x="189" y="933"/>
                    </a:lnTo>
                    <a:lnTo>
                      <a:pt x="186" y="932"/>
                    </a:lnTo>
                    <a:lnTo>
                      <a:pt x="185" y="932"/>
                    </a:lnTo>
                    <a:lnTo>
                      <a:pt x="181" y="932"/>
                    </a:lnTo>
                    <a:lnTo>
                      <a:pt x="169" y="929"/>
                    </a:lnTo>
                    <a:lnTo>
                      <a:pt x="153" y="926"/>
                    </a:lnTo>
                    <a:lnTo>
                      <a:pt x="132" y="921"/>
                    </a:lnTo>
                    <a:lnTo>
                      <a:pt x="109" y="917"/>
                    </a:lnTo>
                    <a:lnTo>
                      <a:pt x="86" y="910"/>
                    </a:lnTo>
                    <a:lnTo>
                      <a:pt x="62" y="903"/>
                    </a:lnTo>
                    <a:lnTo>
                      <a:pt x="39" y="895"/>
                    </a:lnTo>
                    <a:lnTo>
                      <a:pt x="20" y="886"/>
                    </a:lnTo>
                    <a:lnTo>
                      <a:pt x="11" y="879"/>
                    </a:lnTo>
                    <a:lnTo>
                      <a:pt x="3" y="868"/>
                    </a:lnTo>
                    <a:lnTo>
                      <a:pt x="0" y="857"/>
                    </a:lnTo>
                    <a:lnTo>
                      <a:pt x="3" y="843"/>
                    </a:lnTo>
                    <a:lnTo>
                      <a:pt x="22" y="789"/>
                    </a:lnTo>
                    <a:lnTo>
                      <a:pt x="28" y="779"/>
                    </a:lnTo>
                    <a:lnTo>
                      <a:pt x="37" y="771"/>
                    </a:lnTo>
                    <a:lnTo>
                      <a:pt x="47" y="765"/>
                    </a:lnTo>
                    <a:lnTo>
                      <a:pt x="60" y="763"/>
                    </a:lnTo>
                    <a:lnTo>
                      <a:pt x="66" y="764"/>
                    </a:lnTo>
                    <a:lnTo>
                      <a:pt x="72" y="765"/>
                    </a:lnTo>
                    <a:lnTo>
                      <a:pt x="77" y="767"/>
                    </a:lnTo>
                    <a:lnTo>
                      <a:pt x="81" y="769"/>
                    </a:lnTo>
                    <a:lnTo>
                      <a:pt x="88" y="772"/>
                    </a:lnTo>
                    <a:lnTo>
                      <a:pt x="99" y="777"/>
                    </a:lnTo>
                    <a:lnTo>
                      <a:pt x="114" y="782"/>
                    </a:lnTo>
                    <a:lnTo>
                      <a:pt x="131" y="788"/>
                    </a:lnTo>
                    <a:lnTo>
                      <a:pt x="151" y="795"/>
                    </a:lnTo>
                    <a:lnTo>
                      <a:pt x="171" y="801"/>
                    </a:lnTo>
                    <a:lnTo>
                      <a:pt x="192" y="805"/>
                    </a:lnTo>
                    <a:lnTo>
                      <a:pt x="214" y="809"/>
                    </a:lnTo>
                    <a:lnTo>
                      <a:pt x="233" y="810"/>
                    </a:lnTo>
                    <a:lnTo>
                      <a:pt x="265" y="808"/>
                    </a:lnTo>
                    <a:lnTo>
                      <a:pt x="294" y="800"/>
                    </a:lnTo>
                    <a:lnTo>
                      <a:pt x="318" y="788"/>
                    </a:lnTo>
                    <a:lnTo>
                      <a:pt x="338" y="773"/>
                    </a:lnTo>
                    <a:lnTo>
                      <a:pt x="353" y="755"/>
                    </a:lnTo>
                    <a:lnTo>
                      <a:pt x="362" y="733"/>
                    </a:lnTo>
                    <a:lnTo>
                      <a:pt x="365" y="709"/>
                    </a:lnTo>
                    <a:lnTo>
                      <a:pt x="363" y="686"/>
                    </a:lnTo>
                    <a:lnTo>
                      <a:pt x="355" y="666"/>
                    </a:lnTo>
                    <a:lnTo>
                      <a:pt x="342" y="647"/>
                    </a:lnTo>
                    <a:lnTo>
                      <a:pt x="325" y="630"/>
                    </a:lnTo>
                    <a:lnTo>
                      <a:pt x="301" y="612"/>
                    </a:lnTo>
                    <a:lnTo>
                      <a:pt x="270" y="596"/>
                    </a:lnTo>
                    <a:lnTo>
                      <a:pt x="233" y="580"/>
                    </a:lnTo>
                    <a:lnTo>
                      <a:pt x="202" y="568"/>
                    </a:lnTo>
                    <a:lnTo>
                      <a:pt x="171" y="554"/>
                    </a:lnTo>
                    <a:lnTo>
                      <a:pt x="142" y="539"/>
                    </a:lnTo>
                    <a:lnTo>
                      <a:pt x="114" y="523"/>
                    </a:lnTo>
                    <a:lnTo>
                      <a:pt x="89" y="506"/>
                    </a:lnTo>
                    <a:lnTo>
                      <a:pt x="66" y="485"/>
                    </a:lnTo>
                    <a:lnTo>
                      <a:pt x="46" y="463"/>
                    </a:lnTo>
                    <a:lnTo>
                      <a:pt x="30" y="438"/>
                    </a:lnTo>
                    <a:lnTo>
                      <a:pt x="19" y="411"/>
                    </a:lnTo>
                    <a:lnTo>
                      <a:pt x="11" y="380"/>
                    </a:lnTo>
                    <a:lnTo>
                      <a:pt x="8" y="346"/>
                    </a:lnTo>
                    <a:lnTo>
                      <a:pt x="11" y="312"/>
                    </a:lnTo>
                    <a:lnTo>
                      <a:pt x="19" y="280"/>
                    </a:lnTo>
                    <a:lnTo>
                      <a:pt x="31" y="250"/>
                    </a:lnTo>
                    <a:lnTo>
                      <a:pt x="49" y="222"/>
                    </a:lnTo>
                    <a:lnTo>
                      <a:pt x="69" y="197"/>
                    </a:lnTo>
                    <a:lnTo>
                      <a:pt x="94" y="175"/>
                    </a:lnTo>
                    <a:lnTo>
                      <a:pt x="124" y="157"/>
                    </a:lnTo>
                    <a:lnTo>
                      <a:pt x="156" y="142"/>
                    </a:lnTo>
                    <a:lnTo>
                      <a:pt x="193" y="130"/>
                    </a:lnTo>
                    <a:lnTo>
                      <a:pt x="194" y="130"/>
                    </a:lnTo>
                    <a:lnTo>
                      <a:pt x="197" y="129"/>
                    </a:lnTo>
                    <a:lnTo>
                      <a:pt x="199" y="128"/>
                    </a:lnTo>
                    <a:lnTo>
                      <a:pt x="200" y="126"/>
                    </a:lnTo>
                    <a:lnTo>
                      <a:pt x="202" y="124"/>
                    </a:lnTo>
                    <a:lnTo>
                      <a:pt x="202" y="121"/>
                    </a:lnTo>
                    <a:lnTo>
                      <a:pt x="202" y="41"/>
                    </a:lnTo>
                    <a:lnTo>
                      <a:pt x="206" y="25"/>
                    </a:lnTo>
                    <a:lnTo>
                      <a:pt x="215" y="11"/>
                    </a:lnTo>
                    <a:lnTo>
                      <a:pt x="229" y="3"/>
                    </a:lnTo>
                    <a:lnTo>
                      <a:pt x="2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16"/>
              <p:cNvSpPr>
                <a:spLocks noEditPoints="1"/>
              </p:cNvSpPr>
              <p:nvPr/>
            </p:nvSpPr>
            <p:spPr bwMode="auto">
              <a:xfrm>
                <a:off x="8631238" y="2506663"/>
                <a:ext cx="793750" cy="795338"/>
              </a:xfrm>
              <a:custGeom>
                <a:avLst/>
                <a:gdLst>
                  <a:gd name="T0" fmla="*/ 855 w 2002"/>
                  <a:gd name="T1" fmla="*/ 247 h 2003"/>
                  <a:gd name="T2" fmla="*/ 654 w 2002"/>
                  <a:gd name="T3" fmla="*/ 316 h 2003"/>
                  <a:gd name="T4" fmla="*/ 482 w 2002"/>
                  <a:gd name="T5" fmla="*/ 434 h 2003"/>
                  <a:gd name="T6" fmla="*/ 349 w 2002"/>
                  <a:gd name="T7" fmla="*/ 593 h 2003"/>
                  <a:gd name="T8" fmla="*/ 263 w 2002"/>
                  <a:gd name="T9" fmla="*/ 785 h 2003"/>
                  <a:gd name="T10" fmla="*/ 232 w 2002"/>
                  <a:gd name="T11" fmla="*/ 1002 h 2003"/>
                  <a:gd name="T12" fmla="*/ 263 w 2002"/>
                  <a:gd name="T13" fmla="*/ 1218 h 2003"/>
                  <a:gd name="T14" fmla="*/ 349 w 2002"/>
                  <a:gd name="T15" fmla="*/ 1409 h 2003"/>
                  <a:gd name="T16" fmla="*/ 482 w 2002"/>
                  <a:gd name="T17" fmla="*/ 1569 h 2003"/>
                  <a:gd name="T18" fmla="*/ 654 w 2002"/>
                  <a:gd name="T19" fmla="*/ 1688 h 2003"/>
                  <a:gd name="T20" fmla="*/ 855 w 2002"/>
                  <a:gd name="T21" fmla="*/ 1756 h 2003"/>
                  <a:gd name="T22" fmla="*/ 1075 w 2002"/>
                  <a:gd name="T23" fmla="*/ 1766 h 2003"/>
                  <a:gd name="T24" fmla="*/ 1284 w 2002"/>
                  <a:gd name="T25" fmla="*/ 1717 h 2003"/>
                  <a:gd name="T26" fmla="*/ 1466 w 2002"/>
                  <a:gd name="T27" fmla="*/ 1614 h 2003"/>
                  <a:gd name="T28" fmla="*/ 1613 w 2002"/>
                  <a:gd name="T29" fmla="*/ 1467 h 2003"/>
                  <a:gd name="T30" fmla="*/ 1716 w 2002"/>
                  <a:gd name="T31" fmla="*/ 1284 h 2003"/>
                  <a:gd name="T32" fmla="*/ 1766 w 2002"/>
                  <a:gd name="T33" fmla="*/ 1075 h 2003"/>
                  <a:gd name="T34" fmla="*/ 1756 w 2002"/>
                  <a:gd name="T35" fmla="*/ 855 h 2003"/>
                  <a:gd name="T36" fmla="*/ 1687 w 2002"/>
                  <a:gd name="T37" fmla="*/ 654 h 2003"/>
                  <a:gd name="T38" fmla="*/ 1569 w 2002"/>
                  <a:gd name="T39" fmla="*/ 483 h 2003"/>
                  <a:gd name="T40" fmla="*/ 1409 w 2002"/>
                  <a:gd name="T41" fmla="*/ 350 h 2003"/>
                  <a:gd name="T42" fmla="*/ 1217 w 2002"/>
                  <a:gd name="T43" fmla="*/ 263 h 2003"/>
                  <a:gd name="T44" fmla="*/ 1001 w 2002"/>
                  <a:gd name="T45" fmla="*/ 233 h 2003"/>
                  <a:gd name="T46" fmla="*/ 1163 w 2002"/>
                  <a:gd name="T47" fmla="*/ 14 h 2003"/>
                  <a:gd name="T48" fmla="*/ 1390 w 2002"/>
                  <a:gd name="T49" fmla="*/ 79 h 2003"/>
                  <a:gd name="T50" fmla="*/ 1592 w 2002"/>
                  <a:gd name="T51" fmla="*/ 194 h 2003"/>
                  <a:gd name="T52" fmla="*/ 1761 w 2002"/>
                  <a:gd name="T53" fmla="*/ 350 h 2003"/>
                  <a:gd name="T54" fmla="*/ 1890 w 2002"/>
                  <a:gd name="T55" fmla="*/ 542 h 2003"/>
                  <a:gd name="T56" fmla="*/ 1973 w 2002"/>
                  <a:gd name="T57" fmla="*/ 761 h 2003"/>
                  <a:gd name="T58" fmla="*/ 2002 w 2002"/>
                  <a:gd name="T59" fmla="*/ 1002 h 2003"/>
                  <a:gd name="T60" fmla="*/ 1973 w 2002"/>
                  <a:gd name="T61" fmla="*/ 1242 h 2003"/>
                  <a:gd name="T62" fmla="*/ 1890 w 2002"/>
                  <a:gd name="T63" fmla="*/ 1461 h 2003"/>
                  <a:gd name="T64" fmla="*/ 1761 w 2002"/>
                  <a:gd name="T65" fmla="*/ 1653 h 2003"/>
                  <a:gd name="T66" fmla="*/ 1592 w 2002"/>
                  <a:gd name="T67" fmla="*/ 1809 h 2003"/>
                  <a:gd name="T68" fmla="*/ 1390 w 2002"/>
                  <a:gd name="T69" fmla="*/ 1924 h 2003"/>
                  <a:gd name="T70" fmla="*/ 1163 w 2002"/>
                  <a:gd name="T71" fmla="*/ 1989 h 2003"/>
                  <a:gd name="T72" fmla="*/ 918 w 2002"/>
                  <a:gd name="T73" fmla="*/ 1999 h 2003"/>
                  <a:gd name="T74" fmla="*/ 684 w 2002"/>
                  <a:gd name="T75" fmla="*/ 1951 h 2003"/>
                  <a:gd name="T76" fmla="*/ 474 w 2002"/>
                  <a:gd name="T77" fmla="*/ 1852 h 2003"/>
                  <a:gd name="T78" fmla="*/ 293 w 2002"/>
                  <a:gd name="T79" fmla="*/ 1709 h 2003"/>
                  <a:gd name="T80" fmla="*/ 150 w 2002"/>
                  <a:gd name="T81" fmla="*/ 1529 h 2003"/>
                  <a:gd name="T82" fmla="*/ 50 w 2002"/>
                  <a:gd name="T83" fmla="*/ 1318 h 2003"/>
                  <a:gd name="T84" fmla="*/ 3 w 2002"/>
                  <a:gd name="T85" fmla="*/ 1083 h 2003"/>
                  <a:gd name="T86" fmla="*/ 12 w 2002"/>
                  <a:gd name="T87" fmla="*/ 839 h 2003"/>
                  <a:gd name="T88" fmla="*/ 78 w 2002"/>
                  <a:gd name="T89" fmla="*/ 612 h 2003"/>
                  <a:gd name="T90" fmla="*/ 193 w 2002"/>
                  <a:gd name="T91" fmla="*/ 410 h 2003"/>
                  <a:gd name="T92" fmla="*/ 349 w 2002"/>
                  <a:gd name="T93" fmla="*/ 241 h 2003"/>
                  <a:gd name="T94" fmla="*/ 540 w 2002"/>
                  <a:gd name="T95" fmla="*/ 113 h 2003"/>
                  <a:gd name="T96" fmla="*/ 760 w 2002"/>
                  <a:gd name="T97" fmla="*/ 30 h 2003"/>
                  <a:gd name="T98" fmla="*/ 1001 w 2002"/>
                  <a:gd name="T99" fmla="*/ 0 h 2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02" h="2003">
                    <a:moveTo>
                      <a:pt x="1001" y="233"/>
                    </a:moveTo>
                    <a:lnTo>
                      <a:pt x="926" y="237"/>
                    </a:lnTo>
                    <a:lnTo>
                      <a:pt x="855" y="247"/>
                    </a:lnTo>
                    <a:lnTo>
                      <a:pt x="785" y="263"/>
                    </a:lnTo>
                    <a:lnTo>
                      <a:pt x="717" y="286"/>
                    </a:lnTo>
                    <a:lnTo>
                      <a:pt x="654" y="316"/>
                    </a:lnTo>
                    <a:lnTo>
                      <a:pt x="592" y="350"/>
                    </a:lnTo>
                    <a:lnTo>
                      <a:pt x="536" y="389"/>
                    </a:lnTo>
                    <a:lnTo>
                      <a:pt x="482" y="434"/>
                    </a:lnTo>
                    <a:lnTo>
                      <a:pt x="433" y="483"/>
                    </a:lnTo>
                    <a:lnTo>
                      <a:pt x="389" y="536"/>
                    </a:lnTo>
                    <a:lnTo>
                      <a:pt x="349" y="593"/>
                    </a:lnTo>
                    <a:lnTo>
                      <a:pt x="314" y="654"/>
                    </a:lnTo>
                    <a:lnTo>
                      <a:pt x="286" y="719"/>
                    </a:lnTo>
                    <a:lnTo>
                      <a:pt x="263" y="785"/>
                    </a:lnTo>
                    <a:lnTo>
                      <a:pt x="245" y="855"/>
                    </a:lnTo>
                    <a:lnTo>
                      <a:pt x="235" y="927"/>
                    </a:lnTo>
                    <a:lnTo>
                      <a:pt x="232" y="1002"/>
                    </a:lnTo>
                    <a:lnTo>
                      <a:pt x="235" y="1075"/>
                    </a:lnTo>
                    <a:lnTo>
                      <a:pt x="245" y="1148"/>
                    </a:lnTo>
                    <a:lnTo>
                      <a:pt x="263" y="1218"/>
                    </a:lnTo>
                    <a:lnTo>
                      <a:pt x="286" y="1284"/>
                    </a:lnTo>
                    <a:lnTo>
                      <a:pt x="314" y="1349"/>
                    </a:lnTo>
                    <a:lnTo>
                      <a:pt x="349" y="1409"/>
                    </a:lnTo>
                    <a:lnTo>
                      <a:pt x="389" y="1467"/>
                    </a:lnTo>
                    <a:lnTo>
                      <a:pt x="433" y="1520"/>
                    </a:lnTo>
                    <a:lnTo>
                      <a:pt x="482" y="1569"/>
                    </a:lnTo>
                    <a:lnTo>
                      <a:pt x="536" y="1614"/>
                    </a:lnTo>
                    <a:lnTo>
                      <a:pt x="592" y="1654"/>
                    </a:lnTo>
                    <a:lnTo>
                      <a:pt x="654" y="1688"/>
                    </a:lnTo>
                    <a:lnTo>
                      <a:pt x="717" y="1717"/>
                    </a:lnTo>
                    <a:lnTo>
                      <a:pt x="785" y="1740"/>
                    </a:lnTo>
                    <a:lnTo>
                      <a:pt x="855" y="1756"/>
                    </a:lnTo>
                    <a:lnTo>
                      <a:pt x="926" y="1766"/>
                    </a:lnTo>
                    <a:lnTo>
                      <a:pt x="1001" y="1771"/>
                    </a:lnTo>
                    <a:lnTo>
                      <a:pt x="1075" y="1766"/>
                    </a:lnTo>
                    <a:lnTo>
                      <a:pt x="1147" y="1756"/>
                    </a:lnTo>
                    <a:lnTo>
                      <a:pt x="1217" y="1740"/>
                    </a:lnTo>
                    <a:lnTo>
                      <a:pt x="1284" y="1717"/>
                    </a:lnTo>
                    <a:lnTo>
                      <a:pt x="1347" y="1688"/>
                    </a:lnTo>
                    <a:lnTo>
                      <a:pt x="1409" y="1654"/>
                    </a:lnTo>
                    <a:lnTo>
                      <a:pt x="1466" y="1614"/>
                    </a:lnTo>
                    <a:lnTo>
                      <a:pt x="1520" y="1569"/>
                    </a:lnTo>
                    <a:lnTo>
                      <a:pt x="1569" y="1520"/>
                    </a:lnTo>
                    <a:lnTo>
                      <a:pt x="1613" y="1467"/>
                    </a:lnTo>
                    <a:lnTo>
                      <a:pt x="1653" y="1409"/>
                    </a:lnTo>
                    <a:lnTo>
                      <a:pt x="1687" y="1349"/>
                    </a:lnTo>
                    <a:lnTo>
                      <a:pt x="1716" y="1284"/>
                    </a:lnTo>
                    <a:lnTo>
                      <a:pt x="1739" y="1218"/>
                    </a:lnTo>
                    <a:lnTo>
                      <a:pt x="1756" y="1148"/>
                    </a:lnTo>
                    <a:lnTo>
                      <a:pt x="1766" y="1075"/>
                    </a:lnTo>
                    <a:lnTo>
                      <a:pt x="1770" y="1002"/>
                    </a:lnTo>
                    <a:lnTo>
                      <a:pt x="1766" y="927"/>
                    </a:lnTo>
                    <a:lnTo>
                      <a:pt x="1756" y="855"/>
                    </a:lnTo>
                    <a:lnTo>
                      <a:pt x="1739" y="785"/>
                    </a:lnTo>
                    <a:lnTo>
                      <a:pt x="1716" y="719"/>
                    </a:lnTo>
                    <a:lnTo>
                      <a:pt x="1687" y="654"/>
                    </a:lnTo>
                    <a:lnTo>
                      <a:pt x="1653" y="593"/>
                    </a:lnTo>
                    <a:lnTo>
                      <a:pt x="1613" y="536"/>
                    </a:lnTo>
                    <a:lnTo>
                      <a:pt x="1569" y="483"/>
                    </a:lnTo>
                    <a:lnTo>
                      <a:pt x="1520" y="434"/>
                    </a:lnTo>
                    <a:lnTo>
                      <a:pt x="1466" y="389"/>
                    </a:lnTo>
                    <a:lnTo>
                      <a:pt x="1409" y="350"/>
                    </a:lnTo>
                    <a:lnTo>
                      <a:pt x="1347" y="316"/>
                    </a:lnTo>
                    <a:lnTo>
                      <a:pt x="1284" y="286"/>
                    </a:lnTo>
                    <a:lnTo>
                      <a:pt x="1217" y="263"/>
                    </a:lnTo>
                    <a:lnTo>
                      <a:pt x="1147" y="247"/>
                    </a:lnTo>
                    <a:lnTo>
                      <a:pt x="1075" y="237"/>
                    </a:lnTo>
                    <a:lnTo>
                      <a:pt x="1001" y="233"/>
                    </a:lnTo>
                    <a:close/>
                    <a:moveTo>
                      <a:pt x="1001" y="0"/>
                    </a:moveTo>
                    <a:lnTo>
                      <a:pt x="1083" y="4"/>
                    </a:lnTo>
                    <a:lnTo>
                      <a:pt x="1163" y="14"/>
                    </a:lnTo>
                    <a:lnTo>
                      <a:pt x="1242" y="30"/>
                    </a:lnTo>
                    <a:lnTo>
                      <a:pt x="1318" y="52"/>
                    </a:lnTo>
                    <a:lnTo>
                      <a:pt x="1390" y="79"/>
                    </a:lnTo>
                    <a:lnTo>
                      <a:pt x="1461" y="113"/>
                    </a:lnTo>
                    <a:lnTo>
                      <a:pt x="1528" y="150"/>
                    </a:lnTo>
                    <a:lnTo>
                      <a:pt x="1592" y="194"/>
                    </a:lnTo>
                    <a:lnTo>
                      <a:pt x="1653" y="241"/>
                    </a:lnTo>
                    <a:lnTo>
                      <a:pt x="1709" y="294"/>
                    </a:lnTo>
                    <a:lnTo>
                      <a:pt x="1761" y="350"/>
                    </a:lnTo>
                    <a:lnTo>
                      <a:pt x="1809" y="410"/>
                    </a:lnTo>
                    <a:lnTo>
                      <a:pt x="1851" y="474"/>
                    </a:lnTo>
                    <a:lnTo>
                      <a:pt x="1890" y="542"/>
                    </a:lnTo>
                    <a:lnTo>
                      <a:pt x="1924" y="612"/>
                    </a:lnTo>
                    <a:lnTo>
                      <a:pt x="1951" y="685"/>
                    </a:lnTo>
                    <a:lnTo>
                      <a:pt x="1973" y="761"/>
                    </a:lnTo>
                    <a:lnTo>
                      <a:pt x="1989" y="839"/>
                    </a:lnTo>
                    <a:lnTo>
                      <a:pt x="1998" y="919"/>
                    </a:lnTo>
                    <a:lnTo>
                      <a:pt x="2002" y="1002"/>
                    </a:lnTo>
                    <a:lnTo>
                      <a:pt x="1998" y="1083"/>
                    </a:lnTo>
                    <a:lnTo>
                      <a:pt x="1989" y="1164"/>
                    </a:lnTo>
                    <a:lnTo>
                      <a:pt x="1973" y="1242"/>
                    </a:lnTo>
                    <a:lnTo>
                      <a:pt x="1951" y="1318"/>
                    </a:lnTo>
                    <a:lnTo>
                      <a:pt x="1924" y="1391"/>
                    </a:lnTo>
                    <a:lnTo>
                      <a:pt x="1890" y="1461"/>
                    </a:lnTo>
                    <a:lnTo>
                      <a:pt x="1851" y="1529"/>
                    </a:lnTo>
                    <a:lnTo>
                      <a:pt x="1809" y="1593"/>
                    </a:lnTo>
                    <a:lnTo>
                      <a:pt x="1761" y="1653"/>
                    </a:lnTo>
                    <a:lnTo>
                      <a:pt x="1709" y="1709"/>
                    </a:lnTo>
                    <a:lnTo>
                      <a:pt x="1653" y="1762"/>
                    </a:lnTo>
                    <a:lnTo>
                      <a:pt x="1592" y="1809"/>
                    </a:lnTo>
                    <a:lnTo>
                      <a:pt x="1528" y="1852"/>
                    </a:lnTo>
                    <a:lnTo>
                      <a:pt x="1461" y="1890"/>
                    </a:lnTo>
                    <a:lnTo>
                      <a:pt x="1390" y="1924"/>
                    </a:lnTo>
                    <a:lnTo>
                      <a:pt x="1318" y="1951"/>
                    </a:lnTo>
                    <a:lnTo>
                      <a:pt x="1242" y="1973"/>
                    </a:lnTo>
                    <a:lnTo>
                      <a:pt x="1163" y="1989"/>
                    </a:lnTo>
                    <a:lnTo>
                      <a:pt x="1083" y="1999"/>
                    </a:lnTo>
                    <a:lnTo>
                      <a:pt x="1001" y="2003"/>
                    </a:lnTo>
                    <a:lnTo>
                      <a:pt x="918" y="1999"/>
                    </a:lnTo>
                    <a:lnTo>
                      <a:pt x="839" y="1989"/>
                    </a:lnTo>
                    <a:lnTo>
                      <a:pt x="760" y="1973"/>
                    </a:lnTo>
                    <a:lnTo>
                      <a:pt x="684" y="1951"/>
                    </a:lnTo>
                    <a:lnTo>
                      <a:pt x="612" y="1924"/>
                    </a:lnTo>
                    <a:lnTo>
                      <a:pt x="540" y="1890"/>
                    </a:lnTo>
                    <a:lnTo>
                      <a:pt x="474" y="1852"/>
                    </a:lnTo>
                    <a:lnTo>
                      <a:pt x="410" y="1809"/>
                    </a:lnTo>
                    <a:lnTo>
                      <a:pt x="349" y="1762"/>
                    </a:lnTo>
                    <a:lnTo>
                      <a:pt x="293" y="1709"/>
                    </a:lnTo>
                    <a:lnTo>
                      <a:pt x="241" y="1653"/>
                    </a:lnTo>
                    <a:lnTo>
                      <a:pt x="193" y="1593"/>
                    </a:lnTo>
                    <a:lnTo>
                      <a:pt x="150" y="1529"/>
                    </a:lnTo>
                    <a:lnTo>
                      <a:pt x="111" y="1461"/>
                    </a:lnTo>
                    <a:lnTo>
                      <a:pt x="78" y="1391"/>
                    </a:lnTo>
                    <a:lnTo>
                      <a:pt x="50" y="1318"/>
                    </a:lnTo>
                    <a:lnTo>
                      <a:pt x="29" y="1242"/>
                    </a:lnTo>
                    <a:lnTo>
                      <a:pt x="12" y="1164"/>
                    </a:lnTo>
                    <a:lnTo>
                      <a:pt x="3" y="1083"/>
                    </a:lnTo>
                    <a:lnTo>
                      <a:pt x="0" y="1002"/>
                    </a:lnTo>
                    <a:lnTo>
                      <a:pt x="3" y="919"/>
                    </a:lnTo>
                    <a:lnTo>
                      <a:pt x="12" y="839"/>
                    </a:lnTo>
                    <a:lnTo>
                      <a:pt x="29" y="761"/>
                    </a:lnTo>
                    <a:lnTo>
                      <a:pt x="50" y="685"/>
                    </a:lnTo>
                    <a:lnTo>
                      <a:pt x="78" y="612"/>
                    </a:lnTo>
                    <a:lnTo>
                      <a:pt x="111" y="542"/>
                    </a:lnTo>
                    <a:lnTo>
                      <a:pt x="150" y="474"/>
                    </a:lnTo>
                    <a:lnTo>
                      <a:pt x="193" y="410"/>
                    </a:lnTo>
                    <a:lnTo>
                      <a:pt x="241" y="350"/>
                    </a:lnTo>
                    <a:lnTo>
                      <a:pt x="293" y="294"/>
                    </a:lnTo>
                    <a:lnTo>
                      <a:pt x="349" y="241"/>
                    </a:lnTo>
                    <a:lnTo>
                      <a:pt x="410" y="194"/>
                    </a:lnTo>
                    <a:lnTo>
                      <a:pt x="474" y="150"/>
                    </a:lnTo>
                    <a:lnTo>
                      <a:pt x="540" y="113"/>
                    </a:lnTo>
                    <a:lnTo>
                      <a:pt x="612" y="79"/>
                    </a:lnTo>
                    <a:lnTo>
                      <a:pt x="684" y="52"/>
                    </a:lnTo>
                    <a:lnTo>
                      <a:pt x="760" y="30"/>
                    </a:lnTo>
                    <a:lnTo>
                      <a:pt x="839" y="14"/>
                    </a:lnTo>
                    <a:lnTo>
                      <a:pt x="918" y="4"/>
                    </a:lnTo>
                    <a:lnTo>
                      <a:pt x="10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8335963" y="3340101"/>
                <a:ext cx="1089025" cy="479425"/>
              </a:xfrm>
              <a:custGeom>
                <a:avLst/>
                <a:gdLst>
                  <a:gd name="T0" fmla="*/ 868 w 2743"/>
                  <a:gd name="T1" fmla="*/ 15 h 1207"/>
                  <a:gd name="T2" fmla="*/ 1078 w 2743"/>
                  <a:gd name="T3" fmla="*/ 62 h 1207"/>
                  <a:gd name="T4" fmla="*/ 1304 w 2743"/>
                  <a:gd name="T5" fmla="*/ 125 h 1207"/>
                  <a:gd name="T6" fmla="*/ 1514 w 2743"/>
                  <a:gd name="T7" fmla="*/ 192 h 1207"/>
                  <a:gd name="T8" fmla="*/ 1676 w 2743"/>
                  <a:gd name="T9" fmla="*/ 243 h 1207"/>
                  <a:gd name="T10" fmla="*/ 1765 w 2743"/>
                  <a:gd name="T11" fmla="*/ 270 h 1207"/>
                  <a:gd name="T12" fmla="*/ 1821 w 2743"/>
                  <a:gd name="T13" fmla="*/ 325 h 1207"/>
                  <a:gd name="T14" fmla="*/ 1827 w 2743"/>
                  <a:gd name="T15" fmla="*/ 405 h 1207"/>
                  <a:gd name="T16" fmla="*/ 1773 w 2743"/>
                  <a:gd name="T17" fmla="*/ 485 h 1207"/>
                  <a:gd name="T18" fmla="*/ 1646 w 2743"/>
                  <a:gd name="T19" fmla="*/ 535 h 1207"/>
                  <a:gd name="T20" fmla="*/ 1478 w 2743"/>
                  <a:gd name="T21" fmla="*/ 544 h 1207"/>
                  <a:gd name="T22" fmla="*/ 1305 w 2743"/>
                  <a:gd name="T23" fmla="*/ 527 h 1207"/>
                  <a:gd name="T24" fmla="*/ 1150 w 2743"/>
                  <a:gd name="T25" fmla="*/ 500 h 1207"/>
                  <a:gd name="T26" fmla="*/ 1039 w 2743"/>
                  <a:gd name="T27" fmla="*/ 481 h 1207"/>
                  <a:gd name="T28" fmla="*/ 996 w 2743"/>
                  <a:gd name="T29" fmla="*/ 488 h 1207"/>
                  <a:gd name="T30" fmla="*/ 1055 w 2743"/>
                  <a:gd name="T31" fmla="*/ 558 h 1207"/>
                  <a:gd name="T32" fmla="*/ 1203 w 2743"/>
                  <a:gd name="T33" fmla="*/ 616 h 1207"/>
                  <a:gd name="T34" fmla="*/ 1400 w 2743"/>
                  <a:gd name="T35" fmla="*/ 655 h 1207"/>
                  <a:gd name="T36" fmla="*/ 1607 w 2743"/>
                  <a:gd name="T37" fmla="*/ 670 h 1207"/>
                  <a:gd name="T38" fmla="*/ 1854 w 2743"/>
                  <a:gd name="T39" fmla="*/ 641 h 1207"/>
                  <a:gd name="T40" fmla="*/ 2274 w 2743"/>
                  <a:gd name="T41" fmla="*/ 515 h 1207"/>
                  <a:gd name="T42" fmla="*/ 2574 w 2743"/>
                  <a:gd name="T43" fmla="*/ 375 h 1207"/>
                  <a:gd name="T44" fmla="*/ 2681 w 2743"/>
                  <a:gd name="T45" fmla="*/ 384 h 1207"/>
                  <a:gd name="T46" fmla="*/ 2740 w 2743"/>
                  <a:gd name="T47" fmla="*/ 469 h 1207"/>
                  <a:gd name="T48" fmla="*/ 2714 w 2743"/>
                  <a:gd name="T49" fmla="*/ 598 h 1207"/>
                  <a:gd name="T50" fmla="*/ 2614 w 2743"/>
                  <a:gd name="T51" fmla="*/ 705 h 1207"/>
                  <a:gd name="T52" fmla="*/ 2476 w 2743"/>
                  <a:gd name="T53" fmla="*/ 800 h 1207"/>
                  <a:gd name="T54" fmla="*/ 2290 w 2743"/>
                  <a:gd name="T55" fmla="*/ 916 h 1207"/>
                  <a:gd name="T56" fmla="*/ 2083 w 2743"/>
                  <a:gd name="T57" fmla="*/ 1032 h 1207"/>
                  <a:gd name="T58" fmla="*/ 1886 w 2743"/>
                  <a:gd name="T59" fmla="*/ 1130 h 1207"/>
                  <a:gd name="T60" fmla="*/ 1726 w 2743"/>
                  <a:gd name="T61" fmla="*/ 1195 h 1207"/>
                  <a:gd name="T62" fmla="*/ 1615 w 2743"/>
                  <a:gd name="T63" fmla="*/ 1207 h 1207"/>
                  <a:gd name="T64" fmla="*/ 1430 w 2743"/>
                  <a:gd name="T65" fmla="*/ 1191 h 1207"/>
                  <a:gd name="T66" fmla="*/ 1188 w 2743"/>
                  <a:gd name="T67" fmla="*/ 1159 h 1207"/>
                  <a:gd name="T68" fmla="*/ 921 w 2743"/>
                  <a:gd name="T69" fmla="*/ 1118 h 1207"/>
                  <a:gd name="T70" fmla="*/ 663 w 2743"/>
                  <a:gd name="T71" fmla="*/ 1074 h 1207"/>
                  <a:gd name="T72" fmla="*/ 451 w 2743"/>
                  <a:gd name="T73" fmla="*/ 1035 h 1207"/>
                  <a:gd name="T74" fmla="*/ 317 w 2743"/>
                  <a:gd name="T75" fmla="*/ 1010 h 1207"/>
                  <a:gd name="T76" fmla="*/ 205 w 2743"/>
                  <a:gd name="T77" fmla="*/ 1013 h 1207"/>
                  <a:gd name="T78" fmla="*/ 90 w 2743"/>
                  <a:gd name="T79" fmla="*/ 1080 h 1207"/>
                  <a:gd name="T80" fmla="*/ 29 w 2743"/>
                  <a:gd name="T81" fmla="*/ 1118 h 1207"/>
                  <a:gd name="T82" fmla="*/ 6 w 2743"/>
                  <a:gd name="T83" fmla="*/ 1097 h 1207"/>
                  <a:gd name="T84" fmla="*/ 0 w 2743"/>
                  <a:gd name="T85" fmla="*/ 1075 h 1207"/>
                  <a:gd name="T86" fmla="*/ 18 w 2743"/>
                  <a:gd name="T87" fmla="*/ 796 h 1207"/>
                  <a:gd name="T88" fmla="*/ 39 w 2743"/>
                  <a:gd name="T89" fmla="*/ 473 h 1207"/>
                  <a:gd name="T90" fmla="*/ 57 w 2743"/>
                  <a:gd name="T91" fmla="*/ 184 h 1207"/>
                  <a:gd name="T92" fmla="*/ 77 w 2743"/>
                  <a:gd name="T93" fmla="*/ 88 h 1207"/>
                  <a:gd name="T94" fmla="*/ 131 w 2743"/>
                  <a:gd name="T95" fmla="*/ 72 h 1207"/>
                  <a:gd name="T96" fmla="*/ 275 w 2743"/>
                  <a:gd name="T97" fmla="*/ 49 h 1207"/>
                  <a:gd name="T98" fmla="*/ 480 w 2743"/>
                  <a:gd name="T99" fmla="*/ 21 h 1207"/>
                  <a:gd name="T100" fmla="*/ 669 w 2743"/>
                  <a:gd name="T101" fmla="*/ 2 h 1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43" h="1207">
                    <a:moveTo>
                      <a:pt x="740" y="0"/>
                    </a:moveTo>
                    <a:lnTo>
                      <a:pt x="779" y="2"/>
                    </a:lnTo>
                    <a:lnTo>
                      <a:pt x="822" y="8"/>
                    </a:lnTo>
                    <a:lnTo>
                      <a:pt x="868" y="15"/>
                    </a:lnTo>
                    <a:lnTo>
                      <a:pt x="917" y="24"/>
                    </a:lnTo>
                    <a:lnTo>
                      <a:pt x="969" y="36"/>
                    </a:lnTo>
                    <a:lnTo>
                      <a:pt x="1023" y="48"/>
                    </a:lnTo>
                    <a:lnTo>
                      <a:pt x="1078" y="62"/>
                    </a:lnTo>
                    <a:lnTo>
                      <a:pt x="1134" y="77"/>
                    </a:lnTo>
                    <a:lnTo>
                      <a:pt x="1191" y="93"/>
                    </a:lnTo>
                    <a:lnTo>
                      <a:pt x="1248" y="109"/>
                    </a:lnTo>
                    <a:lnTo>
                      <a:pt x="1304" y="125"/>
                    </a:lnTo>
                    <a:lnTo>
                      <a:pt x="1359" y="142"/>
                    </a:lnTo>
                    <a:lnTo>
                      <a:pt x="1413" y="159"/>
                    </a:lnTo>
                    <a:lnTo>
                      <a:pt x="1465" y="176"/>
                    </a:lnTo>
                    <a:lnTo>
                      <a:pt x="1514" y="192"/>
                    </a:lnTo>
                    <a:lnTo>
                      <a:pt x="1560" y="207"/>
                    </a:lnTo>
                    <a:lnTo>
                      <a:pt x="1602" y="220"/>
                    </a:lnTo>
                    <a:lnTo>
                      <a:pt x="1641" y="232"/>
                    </a:lnTo>
                    <a:lnTo>
                      <a:pt x="1676" y="243"/>
                    </a:lnTo>
                    <a:lnTo>
                      <a:pt x="1705" y="251"/>
                    </a:lnTo>
                    <a:lnTo>
                      <a:pt x="1729" y="258"/>
                    </a:lnTo>
                    <a:lnTo>
                      <a:pt x="1747" y="263"/>
                    </a:lnTo>
                    <a:lnTo>
                      <a:pt x="1765" y="270"/>
                    </a:lnTo>
                    <a:lnTo>
                      <a:pt x="1783" y="280"/>
                    </a:lnTo>
                    <a:lnTo>
                      <a:pt x="1798" y="293"/>
                    </a:lnTo>
                    <a:lnTo>
                      <a:pt x="1810" y="308"/>
                    </a:lnTo>
                    <a:lnTo>
                      <a:pt x="1821" y="325"/>
                    </a:lnTo>
                    <a:lnTo>
                      <a:pt x="1826" y="343"/>
                    </a:lnTo>
                    <a:lnTo>
                      <a:pt x="1831" y="364"/>
                    </a:lnTo>
                    <a:lnTo>
                      <a:pt x="1831" y="384"/>
                    </a:lnTo>
                    <a:lnTo>
                      <a:pt x="1827" y="405"/>
                    </a:lnTo>
                    <a:lnTo>
                      <a:pt x="1819" y="427"/>
                    </a:lnTo>
                    <a:lnTo>
                      <a:pt x="1809" y="448"/>
                    </a:lnTo>
                    <a:lnTo>
                      <a:pt x="1793" y="467"/>
                    </a:lnTo>
                    <a:lnTo>
                      <a:pt x="1773" y="485"/>
                    </a:lnTo>
                    <a:lnTo>
                      <a:pt x="1748" y="501"/>
                    </a:lnTo>
                    <a:lnTo>
                      <a:pt x="1718" y="515"/>
                    </a:lnTo>
                    <a:lnTo>
                      <a:pt x="1684" y="527"/>
                    </a:lnTo>
                    <a:lnTo>
                      <a:pt x="1646" y="535"/>
                    </a:lnTo>
                    <a:lnTo>
                      <a:pt x="1606" y="540"/>
                    </a:lnTo>
                    <a:lnTo>
                      <a:pt x="1565" y="544"/>
                    </a:lnTo>
                    <a:lnTo>
                      <a:pt x="1522" y="545"/>
                    </a:lnTo>
                    <a:lnTo>
                      <a:pt x="1478" y="544"/>
                    </a:lnTo>
                    <a:lnTo>
                      <a:pt x="1435" y="542"/>
                    </a:lnTo>
                    <a:lnTo>
                      <a:pt x="1390" y="538"/>
                    </a:lnTo>
                    <a:lnTo>
                      <a:pt x="1348" y="532"/>
                    </a:lnTo>
                    <a:lnTo>
                      <a:pt x="1305" y="527"/>
                    </a:lnTo>
                    <a:lnTo>
                      <a:pt x="1263" y="520"/>
                    </a:lnTo>
                    <a:lnTo>
                      <a:pt x="1224" y="513"/>
                    </a:lnTo>
                    <a:lnTo>
                      <a:pt x="1186" y="506"/>
                    </a:lnTo>
                    <a:lnTo>
                      <a:pt x="1150" y="500"/>
                    </a:lnTo>
                    <a:lnTo>
                      <a:pt x="1117" y="493"/>
                    </a:lnTo>
                    <a:lnTo>
                      <a:pt x="1087" y="489"/>
                    </a:lnTo>
                    <a:lnTo>
                      <a:pt x="1061" y="484"/>
                    </a:lnTo>
                    <a:lnTo>
                      <a:pt x="1039" y="481"/>
                    </a:lnTo>
                    <a:lnTo>
                      <a:pt x="1020" y="480"/>
                    </a:lnTo>
                    <a:lnTo>
                      <a:pt x="1008" y="480"/>
                    </a:lnTo>
                    <a:lnTo>
                      <a:pt x="999" y="483"/>
                    </a:lnTo>
                    <a:lnTo>
                      <a:pt x="996" y="488"/>
                    </a:lnTo>
                    <a:lnTo>
                      <a:pt x="1000" y="506"/>
                    </a:lnTo>
                    <a:lnTo>
                      <a:pt x="1011" y="523"/>
                    </a:lnTo>
                    <a:lnTo>
                      <a:pt x="1030" y="540"/>
                    </a:lnTo>
                    <a:lnTo>
                      <a:pt x="1055" y="558"/>
                    </a:lnTo>
                    <a:lnTo>
                      <a:pt x="1085" y="574"/>
                    </a:lnTo>
                    <a:lnTo>
                      <a:pt x="1120" y="589"/>
                    </a:lnTo>
                    <a:lnTo>
                      <a:pt x="1159" y="602"/>
                    </a:lnTo>
                    <a:lnTo>
                      <a:pt x="1203" y="616"/>
                    </a:lnTo>
                    <a:lnTo>
                      <a:pt x="1249" y="628"/>
                    </a:lnTo>
                    <a:lnTo>
                      <a:pt x="1298" y="638"/>
                    </a:lnTo>
                    <a:lnTo>
                      <a:pt x="1349" y="647"/>
                    </a:lnTo>
                    <a:lnTo>
                      <a:pt x="1400" y="655"/>
                    </a:lnTo>
                    <a:lnTo>
                      <a:pt x="1453" y="662"/>
                    </a:lnTo>
                    <a:lnTo>
                      <a:pt x="1505" y="667"/>
                    </a:lnTo>
                    <a:lnTo>
                      <a:pt x="1557" y="669"/>
                    </a:lnTo>
                    <a:lnTo>
                      <a:pt x="1607" y="670"/>
                    </a:lnTo>
                    <a:lnTo>
                      <a:pt x="1656" y="669"/>
                    </a:lnTo>
                    <a:lnTo>
                      <a:pt x="1702" y="667"/>
                    </a:lnTo>
                    <a:lnTo>
                      <a:pt x="1745" y="661"/>
                    </a:lnTo>
                    <a:lnTo>
                      <a:pt x="1854" y="641"/>
                    </a:lnTo>
                    <a:lnTo>
                      <a:pt x="1963" y="616"/>
                    </a:lnTo>
                    <a:lnTo>
                      <a:pt x="2070" y="586"/>
                    </a:lnTo>
                    <a:lnTo>
                      <a:pt x="2173" y="552"/>
                    </a:lnTo>
                    <a:lnTo>
                      <a:pt x="2274" y="515"/>
                    </a:lnTo>
                    <a:lnTo>
                      <a:pt x="2369" y="475"/>
                    </a:lnTo>
                    <a:lnTo>
                      <a:pt x="2459" y="433"/>
                    </a:lnTo>
                    <a:lnTo>
                      <a:pt x="2543" y="389"/>
                    </a:lnTo>
                    <a:lnTo>
                      <a:pt x="2574" y="375"/>
                    </a:lnTo>
                    <a:lnTo>
                      <a:pt x="2603" y="369"/>
                    </a:lnTo>
                    <a:lnTo>
                      <a:pt x="2631" y="368"/>
                    </a:lnTo>
                    <a:lnTo>
                      <a:pt x="2657" y="374"/>
                    </a:lnTo>
                    <a:lnTo>
                      <a:pt x="2681" y="384"/>
                    </a:lnTo>
                    <a:lnTo>
                      <a:pt x="2702" y="399"/>
                    </a:lnTo>
                    <a:lnTo>
                      <a:pt x="2719" y="419"/>
                    </a:lnTo>
                    <a:lnTo>
                      <a:pt x="2732" y="443"/>
                    </a:lnTo>
                    <a:lnTo>
                      <a:pt x="2740" y="469"/>
                    </a:lnTo>
                    <a:lnTo>
                      <a:pt x="2743" y="498"/>
                    </a:lnTo>
                    <a:lnTo>
                      <a:pt x="2740" y="530"/>
                    </a:lnTo>
                    <a:lnTo>
                      <a:pt x="2730" y="563"/>
                    </a:lnTo>
                    <a:lnTo>
                      <a:pt x="2714" y="598"/>
                    </a:lnTo>
                    <a:lnTo>
                      <a:pt x="2688" y="633"/>
                    </a:lnTo>
                    <a:lnTo>
                      <a:pt x="2656" y="669"/>
                    </a:lnTo>
                    <a:lnTo>
                      <a:pt x="2638" y="685"/>
                    </a:lnTo>
                    <a:lnTo>
                      <a:pt x="2614" y="705"/>
                    </a:lnTo>
                    <a:lnTo>
                      <a:pt x="2586" y="725"/>
                    </a:lnTo>
                    <a:lnTo>
                      <a:pt x="2553" y="748"/>
                    </a:lnTo>
                    <a:lnTo>
                      <a:pt x="2516" y="773"/>
                    </a:lnTo>
                    <a:lnTo>
                      <a:pt x="2476" y="800"/>
                    </a:lnTo>
                    <a:lnTo>
                      <a:pt x="2433" y="829"/>
                    </a:lnTo>
                    <a:lnTo>
                      <a:pt x="2388" y="856"/>
                    </a:lnTo>
                    <a:lnTo>
                      <a:pt x="2339" y="886"/>
                    </a:lnTo>
                    <a:lnTo>
                      <a:pt x="2290" y="916"/>
                    </a:lnTo>
                    <a:lnTo>
                      <a:pt x="2239" y="946"/>
                    </a:lnTo>
                    <a:lnTo>
                      <a:pt x="2188" y="974"/>
                    </a:lnTo>
                    <a:lnTo>
                      <a:pt x="2135" y="1003"/>
                    </a:lnTo>
                    <a:lnTo>
                      <a:pt x="2083" y="1032"/>
                    </a:lnTo>
                    <a:lnTo>
                      <a:pt x="2032" y="1059"/>
                    </a:lnTo>
                    <a:lnTo>
                      <a:pt x="1982" y="1084"/>
                    </a:lnTo>
                    <a:lnTo>
                      <a:pt x="1933" y="1109"/>
                    </a:lnTo>
                    <a:lnTo>
                      <a:pt x="1886" y="1130"/>
                    </a:lnTo>
                    <a:lnTo>
                      <a:pt x="1841" y="1151"/>
                    </a:lnTo>
                    <a:lnTo>
                      <a:pt x="1800" y="1168"/>
                    </a:lnTo>
                    <a:lnTo>
                      <a:pt x="1761" y="1183"/>
                    </a:lnTo>
                    <a:lnTo>
                      <a:pt x="1726" y="1195"/>
                    </a:lnTo>
                    <a:lnTo>
                      <a:pt x="1695" y="1203"/>
                    </a:lnTo>
                    <a:lnTo>
                      <a:pt x="1675" y="1206"/>
                    </a:lnTo>
                    <a:lnTo>
                      <a:pt x="1648" y="1207"/>
                    </a:lnTo>
                    <a:lnTo>
                      <a:pt x="1615" y="1207"/>
                    </a:lnTo>
                    <a:lnTo>
                      <a:pt x="1576" y="1205"/>
                    </a:lnTo>
                    <a:lnTo>
                      <a:pt x="1532" y="1201"/>
                    </a:lnTo>
                    <a:lnTo>
                      <a:pt x="1483" y="1197"/>
                    </a:lnTo>
                    <a:lnTo>
                      <a:pt x="1430" y="1191"/>
                    </a:lnTo>
                    <a:lnTo>
                      <a:pt x="1374" y="1184"/>
                    </a:lnTo>
                    <a:lnTo>
                      <a:pt x="1314" y="1177"/>
                    </a:lnTo>
                    <a:lnTo>
                      <a:pt x="1252" y="1168"/>
                    </a:lnTo>
                    <a:lnTo>
                      <a:pt x="1188" y="1159"/>
                    </a:lnTo>
                    <a:lnTo>
                      <a:pt x="1121" y="1150"/>
                    </a:lnTo>
                    <a:lnTo>
                      <a:pt x="1055" y="1140"/>
                    </a:lnTo>
                    <a:lnTo>
                      <a:pt x="988" y="1129"/>
                    </a:lnTo>
                    <a:lnTo>
                      <a:pt x="921" y="1118"/>
                    </a:lnTo>
                    <a:lnTo>
                      <a:pt x="854" y="1107"/>
                    </a:lnTo>
                    <a:lnTo>
                      <a:pt x="789" y="1096"/>
                    </a:lnTo>
                    <a:lnTo>
                      <a:pt x="725" y="1084"/>
                    </a:lnTo>
                    <a:lnTo>
                      <a:pt x="663" y="1074"/>
                    </a:lnTo>
                    <a:lnTo>
                      <a:pt x="605" y="1064"/>
                    </a:lnTo>
                    <a:lnTo>
                      <a:pt x="550" y="1053"/>
                    </a:lnTo>
                    <a:lnTo>
                      <a:pt x="498" y="1044"/>
                    </a:lnTo>
                    <a:lnTo>
                      <a:pt x="451" y="1035"/>
                    </a:lnTo>
                    <a:lnTo>
                      <a:pt x="409" y="1027"/>
                    </a:lnTo>
                    <a:lnTo>
                      <a:pt x="372" y="1020"/>
                    </a:lnTo>
                    <a:lnTo>
                      <a:pt x="341" y="1014"/>
                    </a:lnTo>
                    <a:lnTo>
                      <a:pt x="317" y="1010"/>
                    </a:lnTo>
                    <a:lnTo>
                      <a:pt x="300" y="1005"/>
                    </a:lnTo>
                    <a:lnTo>
                      <a:pt x="269" y="1002"/>
                    </a:lnTo>
                    <a:lnTo>
                      <a:pt x="236" y="1005"/>
                    </a:lnTo>
                    <a:lnTo>
                      <a:pt x="205" y="1013"/>
                    </a:lnTo>
                    <a:lnTo>
                      <a:pt x="176" y="1026"/>
                    </a:lnTo>
                    <a:lnTo>
                      <a:pt x="146" y="1042"/>
                    </a:lnTo>
                    <a:lnTo>
                      <a:pt x="117" y="1060"/>
                    </a:lnTo>
                    <a:lnTo>
                      <a:pt x="90" y="1080"/>
                    </a:lnTo>
                    <a:lnTo>
                      <a:pt x="65" y="1101"/>
                    </a:lnTo>
                    <a:lnTo>
                      <a:pt x="50" y="1111"/>
                    </a:lnTo>
                    <a:lnTo>
                      <a:pt x="38" y="1117"/>
                    </a:lnTo>
                    <a:lnTo>
                      <a:pt x="29" y="1118"/>
                    </a:lnTo>
                    <a:lnTo>
                      <a:pt x="21" y="1115"/>
                    </a:lnTo>
                    <a:lnTo>
                      <a:pt x="14" y="1111"/>
                    </a:lnTo>
                    <a:lnTo>
                      <a:pt x="9" y="1105"/>
                    </a:lnTo>
                    <a:lnTo>
                      <a:pt x="6" y="1097"/>
                    </a:lnTo>
                    <a:lnTo>
                      <a:pt x="2" y="1090"/>
                    </a:lnTo>
                    <a:lnTo>
                      <a:pt x="1" y="1083"/>
                    </a:lnTo>
                    <a:lnTo>
                      <a:pt x="1" y="1078"/>
                    </a:lnTo>
                    <a:lnTo>
                      <a:pt x="0" y="1075"/>
                    </a:lnTo>
                    <a:lnTo>
                      <a:pt x="5" y="1014"/>
                    </a:lnTo>
                    <a:lnTo>
                      <a:pt x="9" y="947"/>
                    </a:lnTo>
                    <a:lnTo>
                      <a:pt x="14" y="874"/>
                    </a:lnTo>
                    <a:lnTo>
                      <a:pt x="18" y="796"/>
                    </a:lnTo>
                    <a:lnTo>
                      <a:pt x="24" y="717"/>
                    </a:lnTo>
                    <a:lnTo>
                      <a:pt x="29" y="636"/>
                    </a:lnTo>
                    <a:lnTo>
                      <a:pt x="34" y="553"/>
                    </a:lnTo>
                    <a:lnTo>
                      <a:pt x="39" y="473"/>
                    </a:lnTo>
                    <a:lnTo>
                      <a:pt x="45" y="394"/>
                    </a:lnTo>
                    <a:lnTo>
                      <a:pt x="49" y="319"/>
                    </a:lnTo>
                    <a:lnTo>
                      <a:pt x="54" y="248"/>
                    </a:lnTo>
                    <a:lnTo>
                      <a:pt x="57" y="184"/>
                    </a:lnTo>
                    <a:lnTo>
                      <a:pt x="62" y="126"/>
                    </a:lnTo>
                    <a:lnTo>
                      <a:pt x="64" y="110"/>
                    </a:lnTo>
                    <a:lnTo>
                      <a:pt x="69" y="98"/>
                    </a:lnTo>
                    <a:lnTo>
                      <a:pt x="77" y="88"/>
                    </a:lnTo>
                    <a:lnTo>
                      <a:pt x="87" y="83"/>
                    </a:lnTo>
                    <a:lnTo>
                      <a:pt x="100" y="78"/>
                    </a:lnTo>
                    <a:lnTo>
                      <a:pt x="114" y="75"/>
                    </a:lnTo>
                    <a:lnTo>
                      <a:pt x="131" y="72"/>
                    </a:lnTo>
                    <a:lnTo>
                      <a:pt x="149" y="69"/>
                    </a:lnTo>
                    <a:lnTo>
                      <a:pt x="187" y="63"/>
                    </a:lnTo>
                    <a:lnTo>
                      <a:pt x="230" y="56"/>
                    </a:lnTo>
                    <a:lnTo>
                      <a:pt x="275" y="49"/>
                    </a:lnTo>
                    <a:lnTo>
                      <a:pt x="325" y="41"/>
                    </a:lnTo>
                    <a:lnTo>
                      <a:pt x="375" y="34"/>
                    </a:lnTo>
                    <a:lnTo>
                      <a:pt x="428" y="27"/>
                    </a:lnTo>
                    <a:lnTo>
                      <a:pt x="480" y="21"/>
                    </a:lnTo>
                    <a:lnTo>
                      <a:pt x="531" y="15"/>
                    </a:lnTo>
                    <a:lnTo>
                      <a:pt x="581" y="9"/>
                    </a:lnTo>
                    <a:lnTo>
                      <a:pt x="627" y="5"/>
                    </a:lnTo>
                    <a:lnTo>
                      <a:pt x="669" y="2"/>
                    </a:lnTo>
                    <a:lnTo>
                      <a:pt x="708" y="0"/>
                    </a:lnTo>
                    <a:lnTo>
                      <a:pt x="7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18"/>
              <p:cNvSpPr>
                <a:spLocks noEditPoints="1"/>
              </p:cNvSpPr>
              <p:nvPr/>
            </p:nvSpPr>
            <p:spPr bwMode="auto">
              <a:xfrm>
                <a:off x="7923213" y="3351213"/>
                <a:ext cx="346075" cy="446088"/>
              </a:xfrm>
              <a:custGeom>
                <a:avLst/>
                <a:gdLst>
                  <a:gd name="T0" fmla="*/ 451 w 870"/>
                  <a:gd name="T1" fmla="*/ 671 h 1121"/>
                  <a:gd name="T2" fmla="*/ 418 w 870"/>
                  <a:gd name="T3" fmla="*/ 675 h 1121"/>
                  <a:gd name="T4" fmla="*/ 388 w 870"/>
                  <a:gd name="T5" fmla="*/ 684 h 1121"/>
                  <a:gd name="T6" fmla="*/ 360 w 870"/>
                  <a:gd name="T7" fmla="*/ 699 h 1121"/>
                  <a:gd name="T8" fmla="*/ 336 w 870"/>
                  <a:gd name="T9" fmla="*/ 718 h 1121"/>
                  <a:gd name="T10" fmla="*/ 317 w 870"/>
                  <a:gd name="T11" fmla="*/ 742 h 1121"/>
                  <a:gd name="T12" fmla="*/ 302 w 870"/>
                  <a:gd name="T13" fmla="*/ 769 h 1121"/>
                  <a:gd name="T14" fmla="*/ 293 w 870"/>
                  <a:gd name="T15" fmla="*/ 800 h 1121"/>
                  <a:gd name="T16" fmla="*/ 289 w 870"/>
                  <a:gd name="T17" fmla="*/ 832 h 1121"/>
                  <a:gd name="T18" fmla="*/ 293 w 870"/>
                  <a:gd name="T19" fmla="*/ 864 h 1121"/>
                  <a:gd name="T20" fmla="*/ 302 w 870"/>
                  <a:gd name="T21" fmla="*/ 895 h 1121"/>
                  <a:gd name="T22" fmla="*/ 317 w 870"/>
                  <a:gd name="T23" fmla="*/ 923 h 1121"/>
                  <a:gd name="T24" fmla="*/ 336 w 870"/>
                  <a:gd name="T25" fmla="*/ 947 h 1121"/>
                  <a:gd name="T26" fmla="*/ 360 w 870"/>
                  <a:gd name="T27" fmla="*/ 966 h 1121"/>
                  <a:gd name="T28" fmla="*/ 388 w 870"/>
                  <a:gd name="T29" fmla="*/ 981 h 1121"/>
                  <a:gd name="T30" fmla="*/ 418 w 870"/>
                  <a:gd name="T31" fmla="*/ 990 h 1121"/>
                  <a:gd name="T32" fmla="*/ 451 w 870"/>
                  <a:gd name="T33" fmla="*/ 994 h 1121"/>
                  <a:gd name="T34" fmla="*/ 483 w 870"/>
                  <a:gd name="T35" fmla="*/ 990 h 1121"/>
                  <a:gd name="T36" fmla="*/ 513 w 870"/>
                  <a:gd name="T37" fmla="*/ 981 h 1121"/>
                  <a:gd name="T38" fmla="*/ 541 w 870"/>
                  <a:gd name="T39" fmla="*/ 966 h 1121"/>
                  <a:gd name="T40" fmla="*/ 565 w 870"/>
                  <a:gd name="T41" fmla="*/ 947 h 1121"/>
                  <a:gd name="T42" fmla="*/ 584 w 870"/>
                  <a:gd name="T43" fmla="*/ 923 h 1121"/>
                  <a:gd name="T44" fmla="*/ 599 w 870"/>
                  <a:gd name="T45" fmla="*/ 895 h 1121"/>
                  <a:gd name="T46" fmla="*/ 608 w 870"/>
                  <a:gd name="T47" fmla="*/ 864 h 1121"/>
                  <a:gd name="T48" fmla="*/ 612 w 870"/>
                  <a:gd name="T49" fmla="*/ 832 h 1121"/>
                  <a:gd name="T50" fmla="*/ 608 w 870"/>
                  <a:gd name="T51" fmla="*/ 800 h 1121"/>
                  <a:gd name="T52" fmla="*/ 599 w 870"/>
                  <a:gd name="T53" fmla="*/ 769 h 1121"/>
                  <a:gd name="T54" fmla="*/ 584 w 870"/>
                  <a:gd name="T55" fmla="*/ 742 h 1121"/>
                  <a:gd name="T56" fmla="*/ 565 w 870"/>
                  <a:gd name="T57" fmla="*/ 718 h 1121"/>
                  <a:gd name="T58" fmla="*/ 541 w 870"/>
                  <a:gd name="T59" fmla="*/ 699 h 1121"/>
                  <a:gd name="T60" fmla="*/ 513 w 870"/>
                  <a:gd name="T61" fmla="*/ 684 h 1121"/>
                  <a:gd name="T62" fmla="*/ 483 w 870"/>
                  <a:gd name="T63" fmla="*/ 675 h 1121"/>
                  <a:gd name="T64" fmla="*/ 451 w 870"/>
                  <a:gd name="T65" fmla="*/ 671 h 1121"/>
                  <a:gd name="T66" fmla="*/ 211 w 870"/>
                  <a:gd name="T67" fmla="*/ 0 h 1121"/>
                  <a:gd name="T68" fmla="*/ 794 w 870"/>
                  <a:gd name="T69" fmla="*/ 29 h 1121"/>
                  <a:gd name="T70" fmla="*/ 816 w 870"/>
                  <a:gd name="T71" fmla="*/ 33 h 1121"/>
                  <a:gd name="T72" fmla="*/ 835 w 870"/>
                  <a:gd name="T73" fmla="*/ 42 h 1121"/>
                  <a:gd name="T74" fmla="*/ 851 w 870"/>
                  <a:gd name="T75" fmla="*/ 56 h 1121"/>
                  <a:gd name="T76" fmla="*/ 862 w 870"/>
                  <a:gd name="T77" fmla="*/ 73 h 1121"/>
                  <a:gd name="T78" fmla="*/ 869 w 870"/>
                  <a:gd name="T79" fmla="*/ 93 h 1121"/>
                  <a:gd name="T80" fmla="*/ 870 w 870"/>
                  <a:gd name="T81" fmla="*/ 115 h 1121"/>
                  <a:gd name="T82" fmla="*/ 799 w 870"/>
                  <a:gd name="T83" fmla="*/ 1042 h 1121"/>
                  <a:gd name="T84" fmla="*/ 794 w 870"/>
                  <a:gd name="T85" fmla="*/ 1064 h 1121"/>
                  <a:gd name="T86" fmla="*/ 784 w 870"/>
                  <a:gd name="T87" fmla="*/ 1083 h 1121"/>
                  <a:gd name="T88" fmla="*/ 770 w 870"/>
                  <a:gd name="T89" fmla="*/ 1099 h 1121"/>
                  <a:gd name="T90" fmla="*/ 753 w 870"/>
                  <a:gd name="T91" fmla="*/ 1111 h 1121"/>
                  <a:gd name="T92" fmla="*/ 732 w 870"/>
                  <a:gd name="T93" fmla="*/ 1119 h 1121"/>
                  <a:gd name="T94" fmla="*/ 711 w 870"/>
                  <a:gd name="T95" fmla="*/ 1121 h 1121"/>
                  <a:gd name="T96" fmla="*/ 64 w 870"/>
                  <a:gd name="T97" fmla="*/ 1121 h 1121"/>
                  <a:gd name="T98" fmla="*/ 44 w 870"/>
                  <a:gd name="T99" fmla="*/ 1118 h 1121"/>
                  <a:gd name="T100" fmla="*/ 25 w 870"/>
                  <a:gd name="T101" fmla="*/ 1109 h 1121"/>
                  <a:gd name="T102" fmla="*/ 13 w 870"/>
                  <a:gd name="T103" fmla="*/ 1096 h 1121"/>
                  <a:gd name="T104" fmla="*/ 3 w 870"/>
                  <a:gd name="T105" fmla="*/ 1079 h 1121"/>
                  <a:gd name="T106" fmla="*/ 0 w 870"/>
                  <a:gd name="T107" fmla="*/ 1059 h 1121"/>
                  <a:gd name="T108" fmla="*/ 2 w 870"/>
                  <a:gd name="T109" fmla="*/ 1039 h 1121"/>
                  <a:gd name="T110" fmla="*/ 109 w 870"/>
                  <a:gd name="T111" fmla="*/ 76 h 1121"/>
                  <a:gd name="T112" fmla="*/ 117 w 870"/>
                  <a:gd name="T113" fmla="*/ 55 h 1121"/>
                  <a:gd name="T114" fmla="*/ 130 w 870"/>
                  <a:gd name="T115" fmla="*/ 37 h 1121"/>
                  <a:gd name="T116" fmla="*/ 147 w 870"/>
                  <a:gd name="T117" fmla="*/ 21 h 1121"/>
                  <a:gd name="T118" fmla="*/ 166 w 870"/>
                  <a:gd name="T119" fmla="*/ 9 h 1121"/>
                  <a:gd name="T120" fmla="*/ 188 w 870"/>
                  <a:gd name="T121" fmla="*/ 2 h 1121"/>
                  <a:gd name="T122" fmla="*/ 211 w 870"/>
                  <a:gd name="T123" fmla="*/ 0 h 1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0" h="1121">
                    <a:moveTo>
                      <a:pt x="451" y="671"/>
                    </a:moveTo>
                    <a:lnTo>
                      <a:pt x="418" y="675"/>
                    </a:lnTo>
                    <a:lnTo>
                      <a:pt x="388" y="684"/>
                    </a:lnTo>
                    <a:lnTo>
                      <a:pt x="360" y="699"/>
                    </a:lnTo>
                    <a:lnTo>
                      <a:pt x="336" y="718"/>
                    </a:lnTo>
                    <a:lnTo>
                      <a:pt x="317" y="742"/>
                    </a:lnTo>
                    <a:lnTo>
                      <a:pt x="302" y="769"/>
                    </a:lnTo>
                    <a:lnTo>
                      <a:pt x="293" y="800"/>
                    </a:lnTo>
                    <a:lnTo>
                      <a:pt x="289" y="832"/>
                    </a:lnTo>
                    <a:lnTo>
                      <a:pt x="293" y="864"/>
                    </a:lnTo>
                    <a:lnTo>
                      <a:pt x="302" y="895"/>
                    </a:lnTo>
                    <a:lnTo>
                      <a:pt x="317" y="923"/>
                    </a:lnTo>
                    <a:lnTo>
                      <a:pt x="336" y="947"/>
                    </a:lnTo>
                    <a:lnTo>
                      <a:pt x="360" y="966"/>
                    </a:lnTo>
                    <a:lnTo>
                      <a:pt x="388" y="981"/>
                    </a:lnTo>
                    <a:lnTo>
                      <a:pt x="418" y="990"/>
                    </a:lnTo>
                    <a:lnTo>
                      <a:pt x="451" y="994"/>
                    </a:lnTo>
                    <a:lnTo>
                      <a:pt x="483" y="990"/>
                    </a:lnTo>
                    <a:lnTo>
                      <a:pt x="513" y="981"/>
                    </a:lnTo>
                    <a:lnTo>
                      <a:pt x="541" y="966"/>
                    </a:lnTo>
                    <a:lnTo>
                      <a:pt x="565" y="947"/>
                    </a:lnTo>
                    <a:lnTo>
                      <a:pt x="584" y="923"/>
                    </a:lnTo>
                    <a:lnTo>
                      <a:pt x="599" y="895"/>
                    </a:lnTo>
                    <a:lnTo>
                      <a:pt x="608" y="864"/>
                    </a:lnTo>
                    <a:lnTo>
                      <a:pt x="612" y="832"/>
                    </a:lnTo>
                    <a:lnTo>
                      <a:pt x="608" y="800"/>
                    </a:lnTo>
                    <a:lnTo>
                      <a:pt x="599" y="769"/>
                    </a:lnTo>
                    <a:lnTo>
                      <a:pt x="584" y="742"/>
                    </a:lnTo>
                    <a:lnTo>
                      <a:pt x="565" y="718"/>
                    </a:lnTo>
                    <a:lnTo>
                      <a:pt x="541" y="699"/>
                    </a:lnTo>
                    <a:lnTo>
                      <a:pt x="513" y="684"/>
                    </a:lnTo>
                    <a:lnTo>
                      <a:pt x="483" y="675"/>
                    </a:lnTo>
                    <a:lnTo>
                      <a:pt x="451" y="671"/>
                    </a:lnTo>
                    <a:close/>
                    <a:moveTo>
                      <a:pt x="211" y="0"/>
                    </a:moveTo>
                    <a:lnTo>
                      <a:pt x="794" y="29"/>
                    </a:lnTo>
                    <a:lnTo>
                      <a:pt x="816" y="33"/>
                    </a:lnTo>
                    <a:lnTo>
                      <a:pt x="835" y="42"/>
                    </a:lnTo>
                    <a:lnTo>
                      <a:pt x="851" y="56"/>
                    </a:lnTo>
                    <a:lnTo>
                      <a:pt x="862" y="73"/>
                    </a:lnTo>
                    <a:lnTo>
                      <a:pt x="869" y="93"/>
                    </a:lnTo>
                    <a:lnTo>
                      <a:pt x="870" y="115"/>
                    </a:lnTo>
                    <a:lnTo>
                      <a:pt x="799" y="1042"/>
                    </a:lnTo>
                    <a:lnTo>
                      <a:pt x="794" y="1064"/>
                    </a:lnTo>
                    <a:lnTo>
                      <a:pt x="784" y="1083"/>
                    </a:lnTo>
                    <a:lnTo>
                      <a:pt x="770" y="1099"/>
                    </a:lnTo>
                    <a:lnTo>
                      <a:pt x="753" y="1111"/>
                    </a:lnTo>
                    <a:lnTo>
                      <a:pt x="732" y="1119"/>
                    </a:lnTo>
                    <a:lnTo>
                      <a:pt x="711" y="1121"/>
                    </a:lnTo>
                    <a:lnTo>
                      <a:pt x="64" y="1121"/>
                    </a:lnTo>
                    <a:lnTo>
                      <a:pt x="44" y="1118"/>
                    </a:lnTo>
                    <a:lnTo>
                      <a:pt x="25" y="1109"/>
                    </a:lnTo>
                    <a:lnTo>
                      <a:pt x="13" y="1096"/>
                    </a:lnTo>
                    <a:lnTo>
                      <a:pt x="3" y="1079"/>
                    </a:lnTo>
                    <a:lnTo>
                      <a:pt x="0" y="1059"/>
                    </a:lnTo>
                    <a:lnTo>
                      <a:pt x="2" y="1039"/>
                    </a:lnTo>
                    <a:lnTo>
                      <a:pt x="109" y="76"/>
                    </a:lnTo>
                    <a:lnTo>
                      <a:pt x="117" y="55"/>
                    </a:lnTo>
                    <a:lnTo>
                      <a:pt x="130" y="37"/>
                    </a:lnTo>
                    <a:lnTo>
                      <a:pt x="147" y="21"/>
                    </a:lnTo>
                    <a:lnTo>
                      <a:pt x="166" y="9"/>
                    </a:lnTo>
                    <a:lnTo>
                      <a:pt x="188" y="2"/>
                    </a:lnTo>
                    <a:lnTo>
                      <a:pt x="2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703729"/>
              </p:ext>
            </p:extLst>
          </p:nvPr>
        </p:nvGraphicFramePr>
        <p:xfrm>
          <a:off x="6780212" y="2206341"/>
          <a:ext cx="4495799" cy="3622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5799"/>
              </a:tblGrid>
              <a:tr h="74946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This is a Text Placeholder</a:t>
                      </a:r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 anchor="ctr"/>
                </a:tc>
              </a:tr>
              <a:tr h="2873304"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Use this space to describe your topic. You can use a simple text or even an icon.</a:t>
                      </a:r>
                    </a:p>
                    <a:p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7210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Six Steps Callout Diagram for PowerPoint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103312" y="1502626"/>
            <a:ext cx="4191000" cy="4812106"/>
            <a:chOff x="1579140" y="1747427"/>
            <a:chExt cx="3810000" cy="437464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27412" y="4267200"/>
              <a:ext cx="1961728" cy="1854869"/>
            </a:xfrm>
            <a:custGeom>
              <a:avLst/>
              <a:gdLst>
                <a:gd name="T0" fmla="*/ 816 w 1039"/>
                <a:gd name="T1" fmla="*/ 0 h 982"/>
                <a:gd name="T2" fmla="*/ 223 w 1039"/>
                <a:gd name="T3" fmla="*/ 0 h 982"/>
                <a:gd name="T4" fmla="*/ 0 w 1039"/>
                <a:gd name="T5" fmla="*/ 177 h 982"/>
                <a:gd name="T6" fmla="*/ 0 w 1039"/>
                <a:gd name="T7" fmla="*/ 459 h 982"/>
                <a:gd name="T8" fmla="*/ 0 w 1039"/>
                <a:gd name="T9" fmla="*/ 500 h 982"/>
                <a:gd name="T10" fmla="*/ 0 w 1039"/>
                <a:gd name="T11" fmla="*/ 650 h 982"/>
                <a:gd name="T12" fmla="*/ 0 w 1039"/>
                <a:gd name="T13" fmla="*/ 982 h 982"/>
                <a:gd name="T14" fmla="*/ 212 w 1039"/>
                <a:gd name="T15" fmla="*/ 828 h 982"/>
                <a:gd name="T16" fmla="*/ 211 w 1039"/>
                <a:gd name="T17" fmla="*/ 827 h 982"/>
                <a:gd name="T18" fmla="*/ 223 w 1039"/>
                <a:gd name="T19" fmla="*/ 828 h 982"/>
                <a:gd name="T20" fmla="*/ 816 w 1039"/>
                <a:gd name="T21" fmla="*/ 828 h 982"/>
                <a:gd name="T22" fmla="*/ 1039 w 1039"/>
                <a:gd name="T23" fmla="*/ 650 h 982"/>
                <a:gd name="T24" fmla="*/ 1039 w 1039"/>
                <a:gd name="T25" fmla="*/ 177 h 982"/>
                <a:gd name="T26" fmla="*/ 816 w 1039"/>
                <a:gd name="T27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9" h="982">
                  <a:moveTo>
                    <a:pt x="816" y="0"/>
                  </a:moveTo>
                  <a:cubicBezTo>
                    <a:pt x="223" y="0"/>
                    <a:pt x="223" y="0"/>
                    <a:pt x="223" y="0"/>
                  </a:cubicBezTo>
                  <a:cubicBezTo>
                    <a:pt x="100" y="0"/>
                    <a:pt x="0" y="79"/>
                    <a:pt x="0" y="177"/>
                  </a:cubicBezTo>
                  <a:cubicBezTo>
                    <a:pt x="0" y="459"/>
                    <a:pt x="0" y="459"/>
                    <a:pt x="0" y="459"/>
                  </a:cubicBezTo>
                  <a:cubicBezTo>
                    <a:pt x="0" y="500"/>
                    <a:pt x="0" y="500"/>
                    <a:pt x="0" y="50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0" y="982"/>
                    <a:pt x="0" y="982"/>
                    <a:pt x="0" y="982"/>
                  </a:cubicBezTo>
                  <a:cubicBezTo>
                    <a:pt x="63" y="850"/>
                    <a:pt x="212" y="828"/>
                    <a:pt x="212" y="828"/>
                  </a:cubicBezTo>
                  <a:cubicBezTo>
                    <a:pt x="211" y="827"/>
                    <a:pt x="211" y="827"/>
                    <a:pt x="211" y="827"/>
                  </a:cubicBezTo>
                  <a:cubicBezTo>
                    <a:pt x="215" y="828"/>
                    <a:pt x="219" y="828"/>
                    <a:pt x="223" y="828"/>
                  </a:cubicBezTo>
                  <a:cubicBezTo>
                    <a:pt x="816" y="828"/>
                    <a:pt x="816" y="828"/>
                    <a:pt x="816" y="828"/>
                  </a:cubicBezTo>
                  <a:cubicBezTo>
                    <a:pt x="939" y="828"/>
                    <a:pt x="1039" y="748"/>
                    <a:pt x="1039" y="650"/>
                  </a:cubicBezTo>
                  <a:cubicBezTo>
                    <a:pt x="1039" y="177"/>
                    <a:pt x="1039" y="177"/>
                    <a:pt x="1039" y="177"/>
                  </a:cubicBezTo>
                  <a:cubicBezTo>
                    <a:pt x="1039" y="79"/>
                    <a:pt x="939" y="0"/>
                    <a:pt x="816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431370" y="2929478"/>
              <a:ext cx="1493393" cy="1468328"/>
            </a:xfrm>
            <a:custGeom>
              <a:avLst/>
              <a:gdLst>
                <a:gd name="T0" fmla="*/ 621 w 791"/>
                <a:gd name="T1" fmla="*/ 0 h 778"/>
                <a:gd name="T2" fmla="*/ 170 w 791"/>
                <a:gd name="T3" fmla="*/ 0 h 778"/>
                <a:gd name="T4" fmla="*/ 0 w 791"/>
                <a:gd name="T5" fmla="*/ 141 h 778"/>
                <a:gd name="T6" fmla="*/ 0 w 791"/>
                <a:gd name="T7" fmla="*/ 364 h 778"/>
                <a:gd name="T8" fmla="*/ 0 w 791"/>
                <a:gd name="T9" fmla="*/ 396 h 778"/>
                <a:gd name="T10" fmla="*/ 0 w 791"/>
                <a:gd name="T11" fmla="*/ 515 h 778"/>
                <a:gd name="T12" fmla="*/ 0 w 791"/>
                <a:gd name="T13" fmla="*/ 778 h 778"/>
                <a:gd name="T14" fmla="*/ 161 w 791"/>
                <a:gd name="T15" fmla="*/ 656 h 778"/>
                <a:gd name="T16" fmla="*/ 161 w 791"/>
                <a:gd name="T17" fmla="*/ 655 h 778"/>
                <a:gd name="T18" fmla="*/ 170 w 791"/>
                <a:gd name="T19" fmla="*/ 656 h 778"/>
                <a:gd name="T20" fmla="*/ 621 w 791"/>
                <a:gd name="T21" fmla="*/ 656 h 778"/>
                <a:gd name="T22" fmla="*/ 791 w 791"/>
                <a:gd name="T23" fmla="*/ 515 h 778"/>
                <a:gd name="T24" fmla="*/ 791 w 791"/>
                <a:gd name="T25" fmla="*/ 141 h 778"/>
                <a:gd name="T26" fmla="*/ 621 w 791"/>
                <a:gd name="T2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1" h="778">
                  <a:moveTo>
                    <a:pt x="62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76" y="0"/>
                    <a:pt x="0" y="63"/>
                    <a:pt x="0" y="141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515"/>
                    <a:pt x="0" y="515"/>
                    <a:pt x="0" y="515"/>
                  </a:cubicBezTo>
                  <a:cubicBezTo>
                    <a:pt x="0" y="778"/>
                    <a:pt x="0" y="778"/>
                    <a:pt x="0" y="778"/>
                  </a:cubicBezTo>
                  <a:cubicBezTo>
                    <a:pt x="48" y="674"/>
                    <a:pt x="161" y="656"/>
                    <a:pt x="161" y="656"/>
                  </a:cubicBezTo>
                  <a:cubicBezTo>
                    <a:pt x="161" y="655"/>
                    <a:pt x="161" y="655"/>
                    <a:pt x="161" y="655"/>
                  </a:cubicBezTo>
                  <a:cubicBezTo>
                    <a:pt x="164" y="656"/>
                    <a:pt x="167" y="656"/>
                    <a:pt x="170" y="656"/>
                  </a:cubicBezTo>
                  <a:cubicBezTo>
                    <a:pt x="621" y="656"/>
                    <a:pt x="621" y="656"/>
                    <a:pt x="621" y="656"/>
                  </a:cubicBezTo>
                  <a:cubicBezTo>
                    <a:pt x="715" y="656"/>
                    <a:pt x="791" y="593"/>
                    <a:pt x="791" y="515"/>
                  </a:cubicBezTo>
                  <a:cubicBezTo>
                    <a:pt x="791" y="141"/>
                    <a:pt x="791" y="141"/>
                    <a:pt x="791" y="141"/>
                  </a:cubicBezTo>
                  <a:cubicBezTo>
                    <a:pt x="791" y="63"/>
                    <a:pt x="715" y="0"/>
                    <a:pt x="62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854863" y="2929478"/>
              <a:ext cx="1490755" cy="1468328"/>
            </a:xfrm>
            <a:custGeom>
              <a:avLst/>
              <a:gdLst>
                <a:gd name="T0" fmla="*/ 170 w 790"/>
                <a:gd name="T1" fmla="*/ 0 h 778"/>
                <a:gd name="T2" fmla="*/ 621 w 790"/>
                <a:gd name="T3" fmla="*/ 0 h 778"/>
                <a:gd name="T4" fmla="*/ 790 w 790"/>
                <a:gd name="T5" fmla="*/ 141 h 778"/>
                <a:gd name="T6" fmla="*/ 790 w 790"/>
                <a:gd name="T7" fmla="*/ 364 h 778"/>
                <a:gd name="T8" fmla="*/ 790 w 790"/>
                <a:gd name="T9" fmla="*/ 396 h 778"/>
                <a:gd name="T10" fmla="*/ 790 w 790"/>
                <a:gd name="T11" fmla="*/ 515 h 778"/>
                <a:gd name="T12" fmla="*/ 790 w 790"/>
                <a:gd name="T13" fmla="*/ 778 h 778"/>
                <a:gd name="T14" fmla="*/ 630 w 790"/>
                <a:gd name="T15" fmla="*/ 656 h 778"/>
                <a:gd name="T16" fmla="*/ 630 w 790"/>
                <a:gd name="T17" fmla="*/ 655 h 778"/>
                <a:gd name="T18" fmla="*/ 621 w 790"/>
                <a:gd name="T19" fmla="*/ 656 h 778"/>
                <a:gd name="T20" fmla="*/ 170 w 790"/>
                <a:gd name="T21" fmla="*/ 656 h 778"/>
                <a:gd name="T22" fmla="*/ 0 w 790"/>
                <a:gd name="T23" fmla="*/ 515 h 778"/>
                <a:gd name="T24" fmla="*/ 0 w 790"/>
                <a:gd name="T25" fmla="*/ 141 h 778"/>
                <a:gd name="T26" fmla="*/ 170 w 790"/>
                <a:gd name="T2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0" h="778">
                  <a:moveTo>
                    <a:pt x="170" y="0"/>
                  </a:moveTo>
                  <a:cubicBezTo>
                    <a:pt x="621" y="0"/>
                    <a:pt x="621" y="0"/>
                    <a:pt x="621" y="0"/>
                  </a:cubicBezTo>
                  <a:cubicBezTo>
                    <a:pt x="715" y="0"/>
                    <a:pt x="790" y="63"/>
                    <a:pt x="790" y="141"/>
                  </a:cubicBezTo>
                  <a:cubicBezTo>
                    <a:pt x="790" y="364"/>
                    <a:pt x="790" y="364"/>
                    <a:pt x="790" y="364"/>
                  </a:cubicBezTo>
                  <a:cubicBezTo>
                    <a:pt x="790" y="396"/>
                    <a:pt x="790" y="396"/>
                    <a:pt x="790" y="396"/>
                  </a:cubicBezTo>
                  <a:cubicBezTo>
                    <a:pt x="790" y="515"/>
                    <a:pt x="790" y="515"/>
                    <a:pt x="790" y="515"/>
                  </a:cubicBezTo>
                  <a:cubicBezTo>
                    <a:pt x="790" y="778"/>
                    <a:pt x="790" y="778"/>
                    <a:pt x="790" y="778"/>
                  </a:cubicBezTo>
                  <a:cubicBezTo>
                    <a:pt x="743" y="674"/>
                    <a:pt x="630" y="656"/>
                    <a:pt x="630" y="656"/>
                  </a:cubicBezTo>
                  <a:cubicBezTo>
                    <a:pt x="630" y="655"/>
                    <a:pt x="630" y="655"/>
                    <a:pt x="630" y="655"/>
                  </a:cubicBezTo>
                  <a:cubicBezTo>
                    <a:pt x="627" y="656"/>
                    <a:pt x="624" y="656"/>
                    <a:pt x="621" y="656"/>
                  </a:cubicBezTo>
                  <a:cubicBezTo>
                    <a:pt x="170" y="656"/>
                    <a:pt x="170" y="656"/>
                    <a:pt x="170" y="656"/>
                  </a:cubicBezTo>
                  <a:cubicBezTo>
                    <a:pt x="76" y="656"/>
                    <a:pt x="0" y="593"/>
                    <a:pt x="0" y="51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63"/>
                    <a:pt x="76" y="0"/>
                    <a:pt x="17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435327" y="1747427"/>
              <a:ext cx="1179411" cy="1254610"/>
            </a:xfrm>
            <a:custGeom>
              <a:avLst/>
              <a:gdLst>
                <a:gd name="T0" fmla="*/ 491 w 625"/>
                <a:gd name="T1" fmla="*/ 0 h 665"/>
                <a:gd name="T2" fmla="*/ 134 w 625"/>
                <a:gd name="T3" fmla="*/ 0 h 665"/>
                <a:gd name="T4" fmla="*/ 0 w 625"/>
                <a:gd name="T5" fmla="*/ 120 h 665"/>
                <a:gd name="T6" fmla="*/ 0 w 625"/>
                <a:gd name="T7" fmla="*/ 311 h 665"/>
                <a:gd name="T8" fmla="*/ 0 w 625"/>
                <a:gd name="T9" fmla="*/ 338 h 665"/>
                <a:gd name="T10" fmla="*/ 0 w 625"/>
                <a:gd name="T11" fmla="*/ 440 h 665"/>
                <a:gd name="T12" fmla="*/ 0 w 625"/>
                <a:gd name="T13" fmla="*/ 665 h 665"/>
                <a:gd name="T14" fmla="*/ 127 w 625"/>
                <a:gd name="T15" fmla="*/ 560 h 665"/>
                <a:gd name="T16" fmla="*/ 127 w 625"/>
                <a:gd name="T17" fmla="*/ 560 h 665"/>
                <a:gd name="T18" fmla="*/ 134 w 625"/>
                <a:gd name="T19" fmla="*/ 560 h 665"/>
                <a:gd name="T20" fmla="*/ 491 w 625"/>
                <a:gd name="T21" fmla="*/ 560 h 665"/>
                <a:gd name="T22" fmla="*/ 625 w 625"/>
                <a:gd name="T23" fmla="*/ 440 h 665"/>
                <a:gd name="T24" fmla="*/ 625 w 625"/>
                <a:gd name="T25" fmla="*/ 120 h 665"/>
                <a:gd name="T26" fmla="*/ 491 w 625"/>
                <a:gd name="T2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5" h="665">
                  <a:moveTo>
                    <a:pt x="491" y="0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60" y="0"/>
                    <a:pt x="0" y="54"/>
                    <a:pt x="0" y="12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0" y="665"/>
                    <a:pt x="0" y="665"/>
                    <a:pt x="0" y="665"/>
                  </a:cubicBezTo>
                  <a:cubicBezTo>
                    <a:pt x="38" y="575"/>
                    <a:pt x="127" y="560"/>
                    <a:pt x="127" y="560"/>
                  </a:cubicBezTo>
                  <a:cubicBezTo>
                    <a:pt x="127" y="560"/>
                    <a:pt x="127" y="560"/>
                    <a:pt x="127" y="560"/>
                  </a:cubicBezTo>
                  <a:cubicBezTo>
                    <a:pt x="129" y="560"/>
                    <a:pt x="132" y="560"/>
                    <a:pt x="134" y="560"/>
                  </a:cubicBezTo>
                  <a:cubicBezTo>
                    <a:pt x="491" y="560"/>
                    <a:pt x="491" y="560"/>
                    <a:pt x="491" y="560"/>
                  </a:cubicBezTo>
                  <a:cubicBezTo>
                    <a:pt x="565" y="560"/>
                    <a:pt x="625" y="506"/>
                    <a:pt x="625" y="440"/>
                  </a:cubicBezTo>
                  <a:cubicBezTo>
                    <a:pt x="625" y="120"/>
                    <a:pt x="625" y="120"/>
                    <a:pt x="625" y="120"/>
                  </a:cubicBezTo>
                  <a:cubicBezTo>
                    <a:pt x="625" y="54"/>
                    <a:pt x="565" y="0"/>
                    <a:pt x="49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426100" y="1911015"/>
              <a:ext cx="919519" cy="1091022"/>
            </a:xfrm>
            <a:custGeom>
              <a:avLst/>
              <a:gdLst>
                <a:gd name="T0" fmla="*/ 105 w 487"/>
                <a:gd name="T1" fmla="*/ 0 h 578"/>
                <a:gd name="T2" fmla="*/ 383 w 487"/>
                <a:gd name="T3" fmla="*/ 0 h 578"/>
                <a:gd name="T4" fmla="*/ 487 w 487"/>
                <a:gd name="T5" fmla="*/ 104 h 578"/>
                <a:gd name="T6" fmla="*/ 487 w 487"/>
                <a:gd name="T7" fmla="*/ 270 h 578"/>
                <a:gd name="T8" fmla="*/ 487 w 487"/>
                <a:gd name="T9" fmla="*/ 294 h 578"/>
                <a:gd name="T10" fmla="*/ 487 w 487"/>
                <a:gd name="T11" fmla="*/ 383 h 578"/>
                <a:gd name="T12" fmla="*/ 487 w 487"/>
                <a:gd name="T13" fmla="*/ 578 h 578"/>
                <a:gd name="T14" fmla="*/ 388 w 487"/>
                <a:gd name="T15" fmla="*/ 487 h 578"/>
                <a:gd name="T16" fmla="*/ 388 w 487"/>
                <a:gd name="T17" fmla="*/ 487 h 578"/>
                <a:gd name="T18" fmla="*/ 383 w 487"/>
                <a:gd name="T19" fmla="*/ 487 h 578"/>
                <a:gd name="T20" fmla="*/ 105 w 487"/>
                <a:gd name="T21" fmla="*/ 487 h 578"/>
                <a:gd name="T22" fmla="*/ 0 w 487"/>
                <a:gd name="T23" fmla="*/ 383 h 578"/>
                <a:gd name="T24" fmla="*/ 0 w 487"/>
                <a:gd name="T25" fmla="*/ 104 h 578"/>
                <a:gd name="T26" fmla="*/ 105 w 487"/>
                <a:gd name="T27" fmla="*/ 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7" h="578">
                  <a:moveTo>
                    <a:pt x="105" y="0"/>
                  </a:moveTo>
                  <a:cubicBezTo>
                    <a:pt x="383" y="0"/>
                    <a:pt x="383" y="0"/>
                    <a:pt x="383" y="0"/>
                  </a:cubicBezTo>
                  <a:cubicBezTo>
                    <a:pt x="440" y="0"/>
                    <a:pt x="487" y="47"/>
                    <a:pt x="487" y="104"/>
                  </a:cubicBezTo>
                  <a:cubicBezTo>
                    <a:pt x="487" y="270"/>
                    <a:pt x="487" y="270"/>
                    <a:pt x="487" y="270"/>
                  </a:cubicBezTo>
                  <a:cubicBezTo>
                    <a:pt x="487" y="294"/>
                    <a:pt x="487" y="294"/>
                    <a:pt x="487" y="294"/>
                  </a:cubicBezTo>
                  <a:cubicBezTo>
                    <a:pt x="487" y="383"/>
                    <a:pt x="487" y="383"/>
                    <a:pt x="487" y="383"/>
                  </a:cubicBezTo>
                  <a:cubicBezTo>
                    <a:pt x="487" y="578"/>
                    <a:pt x="487" y="578"/>
                    <a:pt x="487" y="578"/>
                  </a:cubicBezTo>
                  <a:cubicBezTo>
                    <a:pt x="458" y="500"/>
                    <a:pt x="388" y="487"/>
                    <a:pt x="388" y="487"/>
                  </a:cubicBezTo>
                  <a:cubicBezTo>
                    <a:pt x="388" y="487"/>
                    <a:pt x="388" y="487"/>
                    <a:pt x="388" y="487"/>
                  </a:cubicBezTo>
                  <a:cubicBezTo>
                    <a:pt x="386" y="487"/>
                    <a:pt x="385" y="487"/>
                    <a:pt x="383" y="487"/>
                  </a:cubicBezTo>
                  <a:cubicBezTo>
                    <a:pt x="105" y="487"/>
                    <a:pt x="105" y="487"/>
                    <a:pt x="105" y="487"/>
                  </a:cubicBezTo>
                  <a:cubicBezTo>
                    <a:pt x="47" y="487"/>
                    <a:pt x="0" y="440"/>
                    <a:pt x="0" y="383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47"/>
                    <a:pt x="47" y="0"/>
                    <a:pt x="105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579140" y="4267200"/>
              <a:ext cx="1769117" cy="1579146"/>
            </a:xfrm>
            <a:custGeom>
              <a:avLst/>
              <a:gdLst>
                <a:gd name="T0" fmla="*/ 201 w 937"/>
                <a:gd name="T1" fmla="*/ 0 h 836"/>
                <a:gd name="T2" fmla="*/ 736 w 937"/>
                <a:gd name="T3" fmla="*/ 0 h 836"/>
                <a:gd name="T4" fmla="*/ 937 w 937"/>
                <a:gd name="T5" fmla="*/ 151 h 836"/>
                <a:gd name="T6" fmla="*/ 937 w 937"/>
                <a:gd name="T7" fmla="*/ 391 h 836"/>
                <a:gd name="T8" fmla="*/ 937 w 937"/>
                <a:gd name="T9" fmla="*/ 426 h 836"/>
                <a:gd name="T10" fmla="*/ 937 w 937"/>
                <a:gd name="T11" fmla="*/ 553 h 836"/>
                <a:gd name="T12" fmla="*/ 937 w 937"/>
                <a:gd name="T13" fmla="*/ 836 h 836"/>
                <a:gd name="T14" fmla="*/ 747 w 937"/>
                <a:gd name="T15" fmla="*/ 704 h 836"/>
                <a:gd name="T16" fmla="*/ 747 w 937"/>
                <a:gd name="T17" fmla="*/ 704 h 836"/>
                <a:gd name="T18" fmla="*/ 736 w 937"/>
                <a:gd name="T19" fmla="*/ 704 h 836"/>
                <a:gd name="T20" fmla="*/ 201 w 937"/>
                <a:gd name="T21" fmla="*/ 704 h 836"/>
                <a:gd name="T22" fmla="*/ 0 w 937"/>
                <a:gd name="T23" fmla="*/ 553 h 836"/>
                <a:gd name="T24" fmla="*/ 0 w 937"/>
                <a:gd name="T25" fmla="*/ 151 h 836"/>
                <a:gd name="T26" fmla="*/ 201 w 937"/>
                <a:gd name="T27" fmla="*/ 0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7" h="836">
                  <a:moveTo>
                    <a:pt x="201" y="0"/>
                  </a:moveTo>
                  <a:cubicBezTo>
                    <a:pt x="736" y="0"/>
                    <a:pt x="736" y="0"/>
                    <a:pt x="736" y="0"/>
                  </a:cubicBezTo>
                  <a:cubicBezTo>
                    <a:pt x="847" y="0"/>
                    <a:pt x="937" y="67"/>
                    <a:pt x="937" y="151"/>
                  </a:cubicBezTo>
                  <a:cubicBezTo>
                    <a:pt x="937" y="391"/>
                    <a:pt x="937" y="391"/>
                    <a:pt x="937" y="391"/>
                  </a:cubicBezTo>
                  <a:cubicBezTo>
                    <a:pt x="937" y="426"/>
                    <a:pt x="937" y="426"/>
                    <a:pt x="937" y="426"/>
                  </a:cubicBezTo>
                  <a:cubicBezTo>
                    <a:pt x="937" y="553"/>
                    <a:pt x="937" y="553"/>
                    <a:pt x="937" y="553"/>
                  </a:cubicBezTo>
                  <a:cubicBezTo>
                    <a:pt x="937" y="836"/>
                    <a:pt x="937" y="836"/>
                    <a:pt x="937" y="836"/>
                  </a:cubicBezTo>
                  <a:cubicBezTo>
                    <a:pt x="880" y="724"/>
                    <a:pt x="747" y="704"/>
                    <a:pt x="747" y="704"/>
                  </a:cubicBezTo>
                  <a:cubicBezTo>
                    <a:pt x="747" y="704"/>
                    <a:pt x="747" y="704"/>
                    <a:pt x="747" y="704"/>
                  </a:cubicBezTo>
                  <a:cubicBezTo>
                    <a:pt x="743" y="704"/>
                    <a:pt x="740" y="704"/>
                    <a:pt x="736" y="704"/>
                  </a:cubicBezTo>
                  <a:cubicBezTo>
                    <a:pt x="201" y="704"/>
                    <a:pt x="201" y="704"/>
                    <a:pt x="201" y="704"/>
                  </a:cubicBezTo>
                  <a:cubicBezTo>
                    <a:pt x="90" y="704"/>
                    <a:pt x="0" y="637"/>
                    <a:pt x="0" y="553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67"/>
                    <a:pt x="90" y="0"/>
                    <a:pt x="201" y="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2669323" y="2103184"/>
              <a:ext cx="433073" cy="475822"/>
              <a:chOff x="2171700" y="1574800"/>
              <a:chExt cx="739776" cy="812800"/>
            </a:xfrm>
            <a:solidFill>
              <a:schemeClr val="bg1"/>
            </a:solidFill>
          </p:grpSpPr>
          <p:sp>
            <p:nvSpPr>
              <p:cNvPr id="48" name="Freeform 33"/>
              <p:cNvSpPr>
                <a:spLocks noEditPoints="1"/>
              </p:cNvSpPr>
              <p:nvPr/>
            </p:nvSpPr>
            <p:spPr bwMode="auto">
              <a:xfrm>
                <a:off x="2292350" y="1700213"/>
                <a:ext cx="498475" cy="687387"/>
              </a:xfrm>
              <a:custGeom>
                <a:avLst/>
                <a:gdLst>
                  <a:gd name="T0" fmla="*/ 813 w 2197"/>
                  <a:gd name="T1" fmla="*/ 324 h 3032"/>
                  <a:gd name="T2" fmla="*/ 519 w 2197"/>
                  <a:gd name="T3" fmla="*/ 505 h 3032"/>
                  <a:gd name="T4" fmla="*/ 329 w 2197"/>
                  <a:gd name="T5" fmla="*/ 783 h 3032"/>
                  <a:gd name="T6" fmla="*/ 281 w 2197"/>
                  <a:gd name="T7" fmla="*/ 1120 h 3032"/>
                  <a:gd name="T8" fmla="*/ 340 w 2197"/>
                  <a:gd name="T9" fmla="*/ 1390 h 3032"/>
                  <a:gd name="T10" fmla="*/ 449 w 2197"/>
                  <a:gd name="T11" fmla="*/ 1594 h 3032"/>
                  <a:gd name="T12" fmla="*/ 575 w 2197"/>
                  <a:gd name="T13" fmla="*/ 1783 h 3032"/>
                  <a:gd name="T14" fmla="*/ 653 w 2197"/>
                  <a:gd name="T15" fmla="*/ 1996 h 3032"/>
                  <a:gd name="T16" fmla="*/ 700 w 2197"/>
                  <a:gd name="T17" fmla="*/ 2142 h 3032"/>
                  <a:gd name="T18" fmla="*/ 1457 w 2197"/>
                  <a:gd name="T19" fmla="*/ 2178 h 3032"/>
                  <a:gd name="T20" fmla="*/ 1539 w 2197"/>
                  <a:gd name="T21" fmla="*/ 2071 h 3032"/>
                  <a:gd name="T22" fmla="*/ 1581 w 2197"/>
                  <a:gd name="T23" fmla="*/ 1864 h 3032"/>
                  <a:gd name="T24" fmla="*/ 1700 w 2197"/>
                  <a:gd name="T25" fmla="*/ 1666 h 3032"/>
                  <a:gd name="T26" fmla="*/ 1817 w 2197"/>
                  <a:gd name="T27" fmla="*/ 1478 h 3032"/>
                  <a:gd name="T28" fmla="*/ 1902 w 2197"/>
                  <a:gd name="T29" fmla="*/ 1238 h 3032"/>
                  <a:gd name="T30" fmla="*/ 1907 w 2197"/>
                  <a:gd name="T31" fmla="*/ 915 h 3032"/>
                  <a:gd name="T32" fmla="*/ 1769 w 2197"/>
                  <a:gd name="T33" fmla="*/ 606 h 3032"/>
                  <a:gd name="T34" fmla="*/ 1513 w 2197"/>
                  <a:gd name="T35" fmla="*/ 382 h 3032"/>
                  <a:gd name="T36" fmla="*/ 1174 w 2197"/>
                  <a:gd name="T37" fmla="*/ 279 h 3032"/>
                  <a:gd name="T38" fmla="*/ 1362 w 2197"/>
                  <a:gd name="T39" fmla="*/ 32 h 3032"/>
                  <a:gd name="T40" fmla="*/ 1747 w 2197"/>
                  <a:gd name="T41" fmla="*/ 204 h 3032"/>
                  <a:gd name="T42" fmla="*/ 2033 w 2197"/>
                  <a:gd name="T43" fmla="*/ 499 h 3032"/>
                  <a:gd name="T44" fmla="*/ 2182 w 2197"/>
                  <a:gd name="T45" fmla="*/ 883 h 3032"/>
                  <a:gd name="T46" fmla="*/ 2180 w 2197"/>
                  <a:gd name="T47" fmla="*/ 1263 h 3032"/>
                  <a:gd name="T48" fmla="*/ 2095 w 2197"/>
                  <a:gd name="T49" fmla="*/ 1542 h 3032"/>
                  <a:gd name="T50" fmla="*/ 1977 w 2197"/>
                  <a:gd name="T51" fmla="*/ 1752 h 3032"/>
                  <a:gd name="T52" fmla="*/ 1857 w 2197"/>
                  <a:gd name="T53" fmla="*/ 1933 h 3032"/>
                  <a:gd name="T54" fmla="*/ 1816 w 2197"/>
                  <a:gd name="T55" fmla="*/ 2095 h 3032"/>
                  <a:gd name="T56" fmla="*/ 1702 w 2197"/>
                  <a:gd name="T57" fmla="*/ 2328 h 3032"/>
                  <a:gd name="T58" fmla="*/ 1611 w 2197"/>
                  <a:gd name="T59" fmla="*/ 2485 h 3032"/>
                  <a:gd name="T60" fmla="*/ 1603 w 2197"/>
                  <a:gd name="T61" fmla="*/ 2631 h 3032"/>
                  <a:gd name="T62" fmla="*/ 1599 w 2197"/>
                  <a:gd name="T63" fmla="*/ 2699 h 3032"/>
                  <a:gd name="T64" fmla="*/ 1566 w 2197"/>
                  <a:gd name="T65" fmla="*/ 2789 h 3032"/>
                  <a:gd name="T66" fmla="*/ 1452 w 2197"/>
                  <a:gd name="T67" fmla="*/ 2888 h 3032"/>
                  <a:gd name="T68" fmla="*/ 1283 w 2197"/>
                  <a:gd name="T69" fmla="*/ 3010 h 3032"/>
                  <a:gd name="T70" fmla="*/ 965 w 2197"/>
                  <a:gd name="T71" fmla="*/ 3030 h 3032"/>
                  <a:gd name="T72" fmla="*/ 825 w 2197"/>
                  <a:gd name="T73" fmla="*/ 2922 h 3032"/>
                  <a:gd name="T74" fmla="*/ 657 w 2197"/>
                  <a:gd name="T75" fmla="*/ 2823 h 3032"/>
                  <a:gd name="T76" fmla="*/ 602 w 2197"/>
                  <a:gd name="T77" fmla="*/ 2718 h 3032"/>
                  <a:gd name="T78" fmla="*/ 597 w 2197"/>
                  <a:gd name="T79" fmla="*/ 2671 h 3032"/>
                  <a:gd name="T80" fmla="*/ 590 w 2197"/>
                  <a:gd name="T81" fmla="*/ 2546 h 3032"/>
                  <a:gd name="T82" fmla="*/ 582 w 2197"/>
                  <a:gd name="T83" fmla="*/ 2406 h 3032"/>
                  <a:gd name="T84" fmla="*/ 408 w 2197"/>
                  <a:gd name="T85" fmla="*/ 2193 h 3032"/>
                  <a:gd name="T86" fmla="*/ 368 w 2197"/>
                  <a:gd name="T87" fmla="*/ 1991 h 3032"/>
                  <a:gd name="T88" fmla="*/ 268 w 2197"/>
                  <a:gd name="T89" fmla="*/ 1821 h 3032"/>
                  <a:gd name="T90" fmla="*/ 149 w 2197"/>
                  <a:gd name="T91" fmla="*/ 1633 h 3032"/>
                  <a:gd name="T92" fmla="*/ 45 w 2197"/>
                  <a:gd name="T93" fmla="*/ 1384 h 3032"/>
                  <a:gd name="T94" fmla="*/ 0 w 2197"/>
                  <a:gd name="T95" fmla="*/ 1054 h 3032"/>
                  <a:gd name="T96" fmla="*/ 87 w 2197"/>
                  <a:gd name="T97" fmla="*/ 644 h 3032"/>
                  <a:gd name="T98" fmla="*/ 323 w 2197"/>
                  <a:gd name="T99" fmla="*/ 310 h 3032"/>
                  <a:gd name="T100" fmla="*/ 672 w 2197"/>
                  <a:gd name="T101" fmla="*/ 83 h 3032"/>
                  <a:gd name="T102" fmla="*/ 1099 w 2197"/>
                  <a:gd name="T103" fmla="*/ 0 h 3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97" h="3032">
                    <a:moveTo>
                      <a:pt x="1099" y="276"/>
                    </a:moveTo>
                    <a:lnTo>
                      <a:pt x="1024" y="279"/>
                    </a:lnTo>
                    <a:lnTo>
                      <a:pt x="951" y="288"/>
                    </a:lnTo>
                    <a:lnTo>
                      <a:pt x="881" y="304"/>
                    </a:lnTo>
                    <a:lnTo>
                      <a:pt x="813" y="324"/>
                    </a:lnTo>
                    <a:lnTo>
                      <a:pt x="747" y="352"/>
                    </a:lnTo>
                    <a:lnTo>
                      <a:pt x="685" y="383"/>
                    </a:lnTo>
                    <a:lnTo>
                      <a:pt x="626" y="419"/>
                    </a:lnTo>
                    <a:lnTo>
                      <a:pt x="571" y="460"/>
                    </a:lnTo>
                    <a:lnTo>
                      <a:pt x="519" y="505"/>
                    </a:lnTo>
                    <a:lnTo>
                      <a:pt x="471" y="553"/>
                    </a:lnTo>
                    <a:lnTo>
                      <a:pt x="429" y="606"/>
                    </a:lnTo>
                    <a:lnTo>
                      <a:pt x="391" y="662"/>
                    </a:lnTo>
                    <a:lnTo>
                      <a:pt x="358" y="721"/>
                    </a:lnTo>
                    <a:lnTo>
                      <a:pt x="329" y="783"/>
                    </a:lnTo>
                    <a:lnTo>
                      <a:pt x="308" y="848"/>
                    </a:lnTo>
                    <a:lnTo>
                      <a:pt x="292" y="915"/>
                    </a:lnTo>
                    <a:lnTo>
                      <a:pt x="282" y="983"/>
                    </a:lnTo>
                    <a:lnTo>
                      <a:pt x="278" y="1054"/>
                    </a:lnTo>
                    <a:lnTo>
                      <a:pt x="281" y="1120"/>
                    </a:lnTo>
                    <a:lnTo>
                      <a:pt x="286" y="1181"/>
                    </a:lnTo>
                    <a:lnTo>
                      <a:pt x="295" y="1238"/>
                    </a:lnTo>
                    <a:lnTo>
                      <a:pt x="308" y="1292"/>
                    </a:lnTo>
                    <a:lnTo>
                      <a:pt x="323" y="1343"/>
                    </a:lnTo>
                    <a:lnTo>
                      <a:pt x="340" y="1390"/>
                    </a:lnTo>
                    <a:lnTo>
                      <a:pt x="359" y="1435"/>
                    </a:lnTo>
                    <a:lnTo>
                      <a:pt x="380" y="1478"/>
                    </a:lnTo>
                    <a:lnTo>
                      <a:pt x="402" y="1518"/>
                    </a:lnTo>
                    <a:lnTo>
                      <a:pt x="426" y="1557"/>
                    </a:lnTo>
                    <a:lnTo>
                      <a:pt x="449" y="1594"/>
                    </a:lnTo>
                    <a:lnTo>
                      <a:pt x="474" y="1630"/>
                    </a:lnTo>
                    <a:lnTo>
                      <a:pt x="496" y="1665"/>
                    </a:lnTo>
                    <a:lnTo>
                      <a:pt x="523" y="1704"/>
                    </a:lnTo>
                    <a:lnTo>
                      <a:pt x="550" y="1744"/>
                    </a:lnTo>
                    <a:lnTo>
                      <a:pt x="575" y="1783"/>
                    </a:lnTo>
                    <a:lnTo>
                      <a:pt x="597" y="1823"/>
                    </a:lnTo>
                    <a:lnTo>
                      <a:pt x="617" y="1864"/>
                    </a:lnTo>
                    <a:lnTo>
                      <a:pt x="632" y="1906"/>
                    </a:lnTo>
                    <a:lnTo>
                      <a:pt x="645" y="1950"/>
                    </a:lnTo>
                    <a:lnTo>
                      <a:pt x="653" y="1996"/>
                    </a:lnTo>
                    <a:lnTo>
                      <a:pt x="655" y="2044"/>
                    </a:lnTo>
                    <a:lnTo>
                      <a:pt x="658" y="2071"/>
                    </a:lnTo>
                    <a:lnTo>
                      <a:pt x="669" y="2097"/>
                    </a:lnTo>
                    <a:lnTo>
                      <a:pt x="682" y="2121"/>
                    </a:lnTo>
                    <a:lnTo>
                      <a:pt x="700" y="2142"/>
                    </a:lnTo>
                    <a:lnTo>
                      <a:pt x="720" y="2162"/>
                    </a:lnTo>
                    <a:lnTo>
                      <a:pt x="740" y="2178"/>
                    </a:lnTo>
                    <a:lnTo>
                      <a:pt x="759" y="2193"/>
                    </a:lnTo>
                    <a:lnTo>
                      <a:pt x="1438" y="2193"/>
                    </a:lnTo>
                    <a:lnTo>
                      <a:pt x="1457" y="2178"/>
                    </a:lnTo>
                    <a:lnTo>
                      <a:pt x="1478" y="2162"/>
                    </a:lnTo>
                    <a:lnTo>
                      <a:pt x="1498" y="2142"/>
                    </a:lnTo>
                    <a:lnTo>
                      <a:pt x="1515" y="2121"/>
                    </a:lnTo>
                    <a:lnTo>
                      <a:pt x="1529" y="2097"/>
                    </a:lnTo>
                    <a:lnTo>
                      <a:pt x="1539" y="2071"/>
                    </a:lnTo>
                    <a:lnTo>
                      <a:pt x="1542" y="2044"/>
                    </a:lnTo>
                    <a:lnTo>
                      <a:pt x="1545" y="1996"/>
                    </a:lnTo>
                    <a:lnTo>
                      <a:pt x="1553" y="1950"/>
                    </a:lnTo>
                    <a:lnTo>
                      <a:pt x="1565" y="1906"/>
                    </a:lnTo>
                    <a:lnTo>
                      <a:pt x="1581" y="1864"/>
                    </a:lnTo>
                    <a:lnTo>
                      <a:pt x="1600" y="1824"/>
                    </a:lnTo>
                    <a:lnTo>
                      <a:pt x="1623" y="1783"/>
                    </a:lnTo>
                    <a:lnTo>
                      <a:pt x="1647" y="1744"/>
                    </a:lnTo>
                    <a:lnTo>
                      <a:pt x="1673" y="1705"/>
                    </a:lnTo>
                    <a:lnTo>
                      <a:pt x="1700" y="1666"/>
                    </a:lnTo>
                    <a:lnTo>
                      <a:pt x="1724" y="1631"/>
                    </a:lnTo>
                    <a:lnTo>
                      <a:pt x="1748" y="1595"/>
                    </a:lnTo>
                    <a:lnTo>
                      <a:pt x="1772" y="1558"/>
                    </a:lnTo>
                    <a:lnTo>
                      <a:pt x="1796" y="1518"/>
                    </a:lnTo>
                    <a:lnTo>
                      <a:pt x="1817" y="1478"/>
                    </a:lnTo>
                    <a:lnTo>
                      <a:pt x="1839" y="1435"/>
                    </a:lnTo>
                    <a:lnTo>
                      <a:pt x="1858" y="1390"/>
                    </a:lnTo>
                    <a:lnTo>
                      <a:pt x="1875" y="1343"/>
                    </a:lnTo>
                    <a:lnTo>
                      <a:pt x="1890" y="1292"/>
                    </a:lnTo>
                    <a:lnTo>
                      <a:pt x="1902" y="1238"/>
                    </a:lnTo>
                    <a:lnTo>
                      <a:pt x="1911" y="1181"/>
                    </a:lnTo>
                    <a:lnTo>
                      <a:pt x="1917" y="1120"/>
                    </a:lnTo>
                    <a:lnTo>
                      <a:pt x="1919" y="1054"/>
                    </a:lnTo>
                    <a:lnTo>
                      <a:pt x="1916" y="983"/>
                    </a:lnTo>
                    <a:lnTo>
                      <a:pt x="1907" y="915"/>
                    </a:lnTo>
                    <a:lnTo>
                      <a:pt x="1890" y="847"/>
                    </a:lnTo>
                    <a:lnTo>
                      <a:pt x="1868" y="783"/>
                    </a:lnTo>
                    <a:lnTo>
                      <a:pt x="1841" y="721"/>
                    </a:lnTo>
                    <a:lnTo>
                      <a:pt x="1807" y="661"/>
                    </a:lnTo>
                    <a:lnTo>
                      <a:pt x="1769" y="606"/>
                    </a:lnTo>
                    <a:lnTo>
                      <a:pt x="1726" y="553"/>
                    </a:lnTo>
                    <a:lnTo>
                      <a:pt x="1679" y="505"/>
                    </a:lnTo>
                    <a:lnTo>
                      <a:pt x="1628" y="460"/>
                    </a:lnTo>
                    <a:lnTo>
                      <a:pt x="1572" y="418"/>
                    </a:lnTo>
                    <a:lnTo>
                      <a:pt x="1513" y="382"/>
                    </a:lnTo>
                    <a:lnTo>
                      <a:pt x="1451" y="352"/>
                    </a:lnTo>
                    <a:lnTo>
                      <a:pt x="1385" y="324"/>
                    </a:lnTo>
                    <a:lnTo>
                      <a:pt x="1317" y="304"/>
                    </a:lnTo>
                    <a:lnTo>
                      <a:pt x="1246" y="288"/>
                    </a:lnTo>
                    <a:lnTo>
                      <a:pt x="1174" y="279"/>
                    </a:lnTo>
                    <a:lnTo>
                      <a:pt x="1099" y="276"/>
                    </a:lnTo>
                    <a:close/>
                    <a:moveTo>
                      <a:pt x="1099" y="0"/>
                    </a:moveTo>
                    <a:lnTo>
                      <a:pt x="1188" y="3"/>
                    </a:lnTo>
                    <a:lnTo>
                      <a:pt x="1277" y="15"/>
                    </a:lnTo>
                    <a:lnTo>
                      <a:pt x="1362" y="32"/>
                    </a:lnTo>
                    <a:lnTo>
                      <a:pt x="1446" y="54"/>
                    </a:lnTo>
                    <a:lnTo>
                      <a:pt x="1525" y="83"/>
                    </a:lnTo>
                    <a:lnTo>
                      <a:pt x="1603" y="118"/>
                    </a:lnTo>
                    <a:lnTo>
                      <a:pt x="1676" y="159"/>
                    </a:lnTo>
                    <a:lnTo>
                      <a:pt x="1747" y="204"/>
                    </a:lnTo>
                    <a:lnTo>
                      <a:pt x="1813" y="255"/>
                    </a:lnTo>
                    <a:lnTo>
                      <a:pt x="1875" y="310"/>
                    </a:lnTo>
                    <a:lnTo>
                      <a:pt x="1932" y="368"/>
                    </a:lnTo>
                    <a:lnTo>
                      <a:pt x="1985" y="433"/>
                    </a:lnTo>
                    <a:lnTo>
                      <a:pt x="2033" y="499"/>
                    </a:lnTo>
                    <a:lnTo>
                      <a:pt x="2075" y="570"/>
                    </a:lnTo>
                    <a:lnTo>
                      <a:pt x="2111" y="644"/>
                    </a:lnTo>
                    <a:lnTo>
                      <a:pt x="2140" y="722"/>
                    </a:lnTo>
                    <a:lnTo>
                      <a:pt x="2165" y="801"/>
                    </a:lnTo>
                    <a:lnTo>
                      <a:pt x="2182" y="883"/>
                    </a:lnTo>
                    <a:lnTo>
                      <a:pt x="2194" y="968"/>
                    </a:lnTo>
                    <a:lnTo>
                      <a:pt x="2197" y="1054"/>
                    </a:lnTo>
                    <a:lnTo>
                      <a:pt x="2195" y="1128"/>
                    </a:lnTo>
                    <a:lnTo>
                      <a:pt x="2189" y="1197"/>
                    </a:lnTo>
                    <a:lnTo>
                      <a:pt x="2180" y="1263"/>
                    </a:lnTo>
                    <a:lnTo>
                      <a:pt x="2168" y="1326"/>
                    </a:lnTo>
                    <a:lnTo>
                      <a:pt x="2153" y="1384"/>
                    </a:lnTo>
                    <a:lnTo>
                      <a:pt x="2136" y="1440"/>
                    </a:lnTo>
                    <a:lnTo>
                      <a:pt x="2116" y="1493"/>
                    </a:lnTo>
                    <a:lnTo>
                      <a:pt x="2095" y="1542"/>
                    </a:lnTo>
                    <a:lnTo>
                      <a:pt x="2072" y="1588"/>
                    </a:lnTo>
                    <a:lnTo>
                      <a:pt x="2050" y="1632"/>
                    </a:lnTo>
                    <a:lnTo>
                      <a:pt x="2025" y="1675"/>
                    </a:lnTo>
                    <a:lnTo>
                      <a:pt x="2001" y="1714"/>
                    </a:lnTo>
                    <a:lnTo>
                      <a:pt x="1977" y="1752"/>
                    </a:lnTo>
                    <a:lnTo>
                      <a:pt x="1953" y="1787"/>
                    </a:lnTo>
                    <a:lnTo>
                      <a:pt x="1929" y="1820"/>
                    </a:lnTo>
                    <a:lnTo>
                      <a:pt x="1902" y="1862"/>
                    </a:lnTo>
                    <a:lnTo>
                      <a:pt x="1877" y="1899"/>
                    </a:lnTo>
                    <a:lnTo>
                      <a:pt x="1857" y="1933"/>
                    </a:lnTo>
                    <a:lnTo>
                      <a:pt x="1841" y="1963"/>
                    </a:lnTo>
                    <a:lnTo>
                      <a:pt x="1830" y="1991"/>
                    </a:lnTo>
                    <a:lnTo>
                      <a:pt x="1822" y="2019"/>
                    </a:lnTo>
                    <a:lnTo>
                      <a:pt x="1819" y="2044"/>
                    </a:lnTo>
                    <a:lnTo>
                      <a:pt x="1816" y="2095"/>
                    </a:lnTo>
                    <a:lnTo>
                      <a:pt x="1806" y="2145"/>
                    </a:lnTo>
                    <a:lnTo>
                      <a:pt x="1790" y="2193"/>
                    </a:lnTo>
                    <a:lnTo>
                      <a:pt x="1766" y="2240"/>
                    </a:lnTo>
                    <a:lnTo>
                      <a:pt x="1738" y="2285"/>
                    </a:lnTo>
                    <a:lnTo>
                      <a:pt x="1702" y="2328"/>
                    </a:lnTo>
                    <a:lnTo>
                      <a:pt x="1662" y="2369"/>
                    </a:lnTo>
                    <a:lnTo>
                      <a:pt x="1615" y="2406"/>
                    </a:lnTo>
                    <a:lnTo>
                      <a:pt x="1614" y="2429"/>
                    </a:lnTo>
                    <a:lnTo>
                      <a:pt x="1613" y="2456"/>
                    </a:lnTo>
                    <a:lnTo>
                      <a:pt x="1611" y="2485"/>
                    </a:lnTo>
                    <a:lnTo>
                      <a:pt x="1609" y="2515"/>
                    </a:lnTo>
                    <a:lnTo>
                      <a:pt x="1607" y="2546"/>
                    </a:lnTo>
                    <a:lnTo>
                      <a:pt x="1606" y="2576"/>
                    </a:lnTo>
                    <a:lnTo>
                      <a:pt x="1604" y="2605"/>
                    </a:lnTo>
                    <a:lnTo>
                      <a:pt x="1603" y="2631"/>
                    </a:lnTo>
                    <a:lnTo>
                      <a:pt x="1601" y="2653"/>
                    </a:lnTo>
                    <a:lnTo>
                      <a:pt x="1600" y="2671"/>
                    </a:lnTo>
                    <a:lnTo>
                      <a:pt x="1600" y="2682"/>
                    </a:lnTo>
                    <a:lnTo>
                      <a:pt x="1599" y="2685"/>
                    </a:lnTo>
                    <a:lnTo>
                      <a:pt x="1599" y="2699"/>
                    </a:lnTo>
                    <a:lnTo>
                      <a:pt x="1597" y="2715"/>
                    </a:lnTo>
                    <a:lnTo>
                      <a:pt x="1592" y="2732"/>
                    </a:lnTo>
                    <a:lnTo>
                      <a:pt x="1587" y="2750"/>
                    </a:lnTo>
                    <a:lnTo>
                      <a:pt x="1578" y="2770"/>
                    </a:lnTo>
                    <a:lnTo>
                      <a:pt x="1566" y="2789"/>
                    </a:lnTo>
                    <a:lnTo>
                      <a:pt x="1552" y="2809"/>
                    </a:lnTo>
                    <a:lnTo>
                      <a:pt x="1533" y="2831"/>
                    </a:lnTo>
                    <a:lnTo>
                      <a:pt x="1511" y="2850"/>
                    </a:lnTo>
                    <a:lnTo>
                      <a:pt x="1483" y="2870"/>
                    </a:lnTo>
                    <a:lnTo>
                      <a:pt x="1452" y="2888"/>
                    </a:lnTo>
                    <a:lnTo>
                      <a:pt x="1415" y="2906"/>
                    </a:lnTo>
                    <a:lnTo>
                      <a:pt x="1372" y="2922"/>
                    </a:lnTo>
                    <a:lnTo>
                      <a:pt x="1347" y="2953"/>
                    </a:lnTo>
                    <a:lnTo>
                      <a:pt x="1317" y="2983"/>
                    </a:lnTo>
                    <a:lnTo>
                      <a:pt x="1283" y="3010"/>
                    </a:lnTo>
                    <a:lnTo>
                      <a:pt x="1259" y="3022"/>
                    </a:lnTo>
                    <a:lnTo>
                      <a:pt x="1233" y="3030"/>
                    </a:lnTo>
                    <a:lnTo>
                      <a:pt x="1205" y="3032"/>
                    </a:lnTo>
                    <a:lnTo>
                      <a:pt x="992" y="3032"/>
                    </a:lnTo>
                    <a:lnTo>
                      <a:pt x="965" y="3030"/>
                    </a:lnTo>
                    <a:lnTo>
                      <a:pt x="939" y="3022"/>
                    </a:lnTo>
                    <a:lnTo>
                      <a:pt x="915" y="3010"/>
                    </a:lnTo>
                    <a:lnTo>
                      <a:pt x="881" y="2983"/>
                    </a:lnTo>
                    <a:lnTo>
                      <a:pt x="850" y="2953"/>
                    </a:lnTo>
                    <a:lnTo>
                      <a:pt x="825" y="2922"/>
                    </a:lnTo>
                    <a:lnTo>
                      <a:pt x="780" y="2904"/>
                    </a:lnTo>
                    <a:lnTo>
                      <a:pt x="741" y="2886"/>
                    </a:lnTo>
                    <a:lnTo>
                      <a:pt x="707" y="2866"/>
                    </a:lnTo>
                    <a:lnTo>
                      <a:pt x="680" y="2844"/>
                    </a:lnTo>
                    <a:lnTo>
                      <a:pt x="657" y="2823"/>
                    </a:lnTo>
                    <a:lnTo>
                      <a:pt x="639" y="2800"/>
                    </a:lnTo>
                    <a:lnTo>
                      <a:pt x="626" y="2779"/>
                    </a:lnTo>
                    <a:lnTo>
                      <a:pt x="614" y="2757"/>
                    </a:lnTo>
                    <a:lnTo>
                      <a:pt x="607" y="2737"/>
                    </a:lnTo>
                    <a:lnTo>
                      <a:pt x="602" y="2718"/>
                    </a:lnTo>
                    <a:lnTo>
                      <a:pt x="599" y="2701"/>
                    </a:lnTo>
                    <a:lnTo>
                      <a:pt x="598" y="2685"/>
                    </a:lnTo>
                    <a:lnTo>
                      <a:pt x="598" y="2685"/>
                    </a:lnTo>
                    <a:lnTo>
                      <a:pt x="598" y="2682"/>
                    </a:lnTo>
                    <a:lnTo>
                      <a:pt x="597" y="2671"/>
                    </a:lnTo>
                    <a:lnTo>
                      <a:pt x="596" y="2653"/>
                    </a:lnTo>
                    <a:lnTo>
                      <a:pt x="595" y="2631"/>
                    </a:lnTo>
                    <a:lnTo>
                      <a:pt x="594" y="2605"/>
                    </a:lnTo>
                    <a:lnTo>
                      <a:pt x="592" y="2576"/>
                    </a:lnTo>
                    <a:lnTo>
                      <a:pt x="590" y="2546"/>
                    </a:lnTo>
                    <a:lnTo>
                      <a:pt x="588" y="2515"/>
                    </a:lnTo>
                    <a:lnTo>
                      <a:pt x="587" y="2485"/>
                    </a:lnTo>
                    <a:lnTo>
                      <a:pt x="585" y="2456"/>
                    </a:lnTo>
                    <a:lnTo>
                      <a:pt x="584" y="2429"/>
                    </a:lnTo>
                    <a:lnTo>
                      <a:pt x="582" y="2406"/>
                    </a:lnTo>
                    <a:lnTo>
                      <a:pt x="536" y="2369"/>
                    </a:lnTo>
                    <a:lnTo>
                      <a:pt x="495" y="2328"/>
                    </a:lnTo>
                    <a:lnTo>
                      <a:pt x="460" y="2285"/>
                    </a:lnTo>
                    <a:lnTo>
                      <a:pt x="432" y="2240"/>
                    </a:lnTo>
                    <a:lnTo>
                      <a:pt x="408" y="2193"/>
                    </a:lnTo>
                    <a:lnTo>
                      <a:pt x="392" y="2145"/>
                    </a:lnTo>
                    <a:lnTo>
                      <a:pt x="382" y="2095"/>
                    </a:lnTo>
                    <a:lnTo>
                      <a:pt x="378" y="2044"/>
                    </a:lnTo>
                    <a:lnTo>
                      <a:pt x="376" y="2019"/>
                    </a:lnTo>
                    <a:lnTo>
                      <a:pt x="368" y="1991"/>
                    </a:lnTo>
                    <a:lnTo>
                      <a:pt x="357" y="1963"/>
                    </a:lnTo>
                    <a:lnTo>
                      <a:pt x="341" y="1933"/>
                    </a:lnTo>
                    <a:lnTo>
                      <a:pt x="320" y="1899"/>
                    </a:lnTo>
                    <a:lnTo>
                      <a:pt x="297" y="1862"/>
                    </a:lnTo>
                    <a:lnTo>
                      <a:pt x="268" y="1821"/>
                    </a:lnTo>
                    <a:lnTo>
                      <a:pt x="245" y="1788"/>
                    </a:lnTo>
                    <a:lnTo>
                      <a:pt x="222" y="1752"/>
                    </a:lnTo>
                    <a:lnTo>
                      <a:pt x="197" y="1714"/>
                    </a:lnTo>
                    <a:lnTo>
                      <a:pt x="173" y="1675"/>
                    </a:lnTo>
                    <a:lnTo>
                      <a:pt x="149" y="1633"/>
                    </a:lnTo>
                    <a:lnTo>
                      <a:pt x="125" y="1588"/>
                    </a:lnTo>
                    <a:lnTo>
                      <a:pt x="102" y="1542"/>
                    </a:lnTo>
                    <a:lnTo>
                      <a:pt x="82" y="1493"/>
                    </a:lnTo>
                    <a:lnTo>
                      <a:pt x="62" y="1440"/>
                    </a:lnTo>
                    <a:lnTo>
                      <a:pt x="45" y="1384"/>
                    </a:lnTo>
                    <a:lnTo>
                      <a:pt x="30" y="1326"/>
                    </a:lnTo>
                    <a:lnTo>
                      <a:pt x="17" y="1263"/>
                    </a:lnTo>
                    <a:lnTo>
                      <a:pt x="8" y="1197"/>
                    </a:lnTo>
                    <a:lnTo>
                      <a:pt x="3" y="1128"/>
                    </a:lnTo>
                    <a:lnTo>
                      <a:pt x="0" y="1054"/>
                    </a:lnTo>
                    <a:lnTo>
                      <a:pt x="4" y="968"/>
                    </a:lnTo>
                    <a:lnTo>
                      <a:pt x="15" y="883"/>
                    </a:lnTo>
                    <a:lnTo>
                      <a:pt x="32" y="801"/>
                    </a:lnTo>
                    <a:lnTo>
                      <a:pt x="57" y="722"/>
                    </a:lnTo>
                    <a:lnTo>
                      <a:pt x="87" y="644"/>
                    </a:lnTo>
                    <a:lnTo>
                      <a:pt x="123" y="570"/>
                    </a:lnTo>
                    <a:lnTo>
                      <a:pt x="165" y="499"/>
                    </a:lnTo>
                    <a:lnTo>
                      <a:pt x="213" y="433"/>
                    </a:lnTo>
                    <a:lnTo>
                      <a:pt x="266" y="368"/>
                    </a:lnTo>
                    <a:lnTo>
                      <a:pt x="323" y="310"/>
                    </a:lnTo>
                    <a:lnTo>
                      <a:pt x="385" y="255"/>
                    </a:lnTo>
                    <a:lnTo>
                      <a:pt x="451" y="204"/>
                    </a:lnTo>
                    <a:lnTo>
                      <a:pt x="521" y="159"/>
                    </a:lnTo>
                    <a:lnTo>
                      <a:pt x="595" y="118"/>
                    </a:lnTo>
                    <a:lnTo>
                      <a:pt x="672" y="83"/>
                    </a:lnTo>
                    <a:lnTo>
                      <a:pt x="753" y="54"/>
                    </a:lnTo>
                    <a:lnTo>
                      <a:pt x="836" y="32"/>
                    </a:lnTo>
                    <a:lnTo>
                      <a:pt x="921" y="15"/>
                    </a:lnTo>
                    <a:lnTo>
                      <a:pt x="1009" y="3"/>
                    </a:lnTo>
                    <a:lnTo>
                      <a:pt x="10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34"/>
              <p:cNvSpPr>
                <a:spLocks/>
              </p:cNvSpPr>
              <p:nvPr/>
            </p:nvSpPr>
            <p:spPr bwMode="auto">
              <a:xfrm>
                <a:off x="2525713" y="1574800"/>
                <a:ext cx="31750" cy="79375"/>
              </a:xfrm>
              <a:custGeom>
                <a:avLst/>
                <a:gdLst>
                  <a:gd name="T0" fmla="*/ 69 w 138"/>
                  <a:gd name="T1" fmla="*/ 0 h 344"/>
                  <a:gd name="T2" fmla="*/ 69 w 138"/>
                  <a:gd name="T3" fmla="*/ 0 h 344"/>
                  <a:gd name="T4" fmla="*/ 87 w 138"/>
                  <a:gd name="T5" fmla="*/ 3 h 344"/>
                  <a:gd name="T6" fmla="*/ 104 w 138"/>
                  <a:gd name="T7" fmla="*/ 9 h 344"/>
                  <a:gd name="T8" fmla="*/ 118 w 138"/>
                  <a:gd name="T9" fmla="*/ 21 h 344"/>
                  <a:gd name="T10" fmla="*/ 129 w 138"/>
                  <a:gd name="T11" fmla="*/ 34 h 344"/>
                  <a:gd name="T12" fmla="*/ 136 w 138"/>
                  <a:gd name="T13" fmla="*/ 51 h 344"/>
                  <a:gd name="T14" fmla="*/ 138 w 138"/>
                  <a:gd name="T15" fmla="*/ 69 h 344"/>
                  <a:gd name="T16" fmla="*/ 138 w 138"/>
                  <a:gd name="T17" fmla="*/ 275 h 344"/>
                  <a:gd name="T18" fmla="*/ 136 w 138"/>
                  <a:gd name="T19" fmla="*/ 294 h 344"/>
                  <a:gd name="T20" fmla="*/ 129 w 138"/>
                  <a:gd name="T21" fmla="*/ 310 h 344"/>
                  <a:gd name="T22" fmla="*/ 118 w 138"/>
                  <a:gd name="T23" fmla="*/ 325 h 344"/>
                  <a:gd name="T24" fmla="*/ 104 w 138"/>
                  <a:gd name="T25" fmla="*/ 335 h 344"/>
                  <a:gd name="T26" fmla="*/ 87 w 138"/>
                  <a:gd name="T27" fmla="*/ 342 h 344"/>
                  <a:gd name="T28" fmla="*/ 69 w 138"/>
                  <a:gd name="T29" fmla="*/ 344 h 344"/>
                  <a:gd name="T30" fmla="*/ 51 w 138"/>
                  <a:gd name="T31" fmla="*/ 342 h 344"/>
                  <a:gd name="T32" fmla="*/ 34 w 138"/>
                  <a:gd name="T33" fmla="*/ 335 h 344"/>
                  <a:gd name="T34" fmla="*/ 20 w 138"/>
                  <a:gd name="T35" fmla="*/ 325 h 344"/>
                  <a:gd name="T36" fmla="*/ 9 w 138"/>
                  <a:gd name="T37" fmla="*/ 310 h 344"/>
                  <a:gd name="T38" fmla="*/ 2 w 138"/>
                  <a:gd name="T39" fmla="*/ 294 h 344"/>
                  <a:gd name="T40" fmla="*/ 0 w 138"/>
                  <a:gd name="T41" fmla="*/ 275 h 344"/>
                  <a:gd name="T42" fmla="*/ 0 w 138"/>
                  <a:gd name="T43" fmla="*/ 69 h 344"/>
                  <a:gd name="T44" fmla="*/ 2 w 138"/>
                  <a:gd name="T45" fmla="*/ 51 h 344"/>
                  <a:gd name="T46" fmla="*/ 9 w 138"/>
                  <a:gd name="T47" fmla="*/ 34 h 344"/>
                  <a:gd name="T48" fmla="*/ 20 w 138"/>
                  <a:gd name="T49" fmla="*/ 21 h 344"/>
                  <a:gd name="T50" fmla="*/ 34 w 138"/>
                  <a:gd name="T51" fmla="*/ 9 h 344"/>
                  <a:gd name="T52" fmla="*/ 51 w 138"/>
                  <a:gd name="T53" fmla="*/ 3 h 344"/>
                  <a:gd name="T54" fmla="*/ 69 w 138"/>
                  <a:gd name="T5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8" h="344">
                    <a:moveTo>
                      <a:pt x="69" y="0"/>
                    </a:moveTo>
                    <a:lnTo>
                      <a:pt x="69" y="0"/>
                    </a:lnTo>
                    <a:lnTo>
                      <a:pt x="87" y="3"/>
                    </a:lnTo>
                    <a:lnTo>
                      <a:pt x="104" y="9"/>
                    </a:lnTo>
                    <a:lnTo>
                      <a:pt x="118" y="21"/>
                    </a:lnTo>
                    <a:lnTo>
                      <a:pt x="129" y="34"/>
                    </a:lnTo>
                    <a:lnTo>
                      <a:pt x="136" y="51"/>
                    </a:lnTo>
                    <a:lnTo>
                      <a:pt x="138" y="69"/>
                    </a:lnTo>
                    <a:lnTo>
                      <a:pt x="138" y="275"/>
                    </a:lnTo>
                    <a:lnTo>
                      <a:pt x="136" y="294"/>
                    </a:lnTo>
                    <a:lnTo>
                      <a:pt x="129" y="310"/>
                    </a:lnTo>
                    <a:lnTo>
                      <a:pt x="118" y="325"/>
                    </a:lnTo>
                    <a:lnTo>
                      <a:pt x="104" y="335"/>
                    </a:lnTo>
                    <a:lnTo>
                      <a:pt x="87" y="342"/>
                    </a:lnTo>
                    <a:lnTo>
                      <a:pt x="69" y="344"/>
                    </a:lnTo>
                    <a:lnTo>
                      <a:pt x="51" y="342"/>
                    </a:lnTo>
                    <a:lnTo>
                      <a:pt x="34" y="335"/>
                    </a:lnTo>
                    <a:lnTo>
                      <a:pt x="20" y="325"/>
                    </a:lnTo>
                    <a:lnTo>
                      <a:pt x="9" y="310"/>
                    </a:lnTo>
                    <a:lnTo>
                      <a:pt x="2" y="294"/>
                    </a:lnTo>
                    <a:lnTo>
                      <a:pt x="0" y="275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35"/>
              <p:cNvSpPr>
                <a:spLocks/>
              </p:cNvSpPr>
              <p:nvPr/>
            </p:nvSpPr>
            <p:spPr bwMode="auto">
              <a:xfrm>
                <a:off x="2349500" y="1622425"/>
                <a:ext cx="53975" cy="71437"/>
              </a:xfrm>
              <a:custGeom>
                <a:avLst/>
                <a:gdLst>
                  <a:gd name="T0" fmla="*/ 69 w 243"/>
                  <a:gd name="T1" fmla="*/ 0 h 317"/>
                  <a:gd name="T2" fmla="*/ 87 w 243"/>
                  <a:gd name="T3" fmla="*/ 2 h 317"/>
                  <a:gd name="T4" fmla="*/ 103 w 243"/>
                  <a:gd name="T5" fmla="*/ 9 h 317"/>
                  <a:gd name="T6" fmla="*/ 118 w 243"/>
                  <a:gd name="T7" fmla="*/ 20 h 317"/>
                  <a:gd name="T8" fmla="*/ 129 w 243"/>
                  <a:gd name="T9" fmla="*/ 34 h 317"/>
                  <a:gd name="T10" fmla="*/ 233 w 243"/>
                  <a:gd name="T11" fmla="*/ 214 h 317"/>
                  <a:gd name="T12" fmla="*/ 240 w 243"/>
                  <a:gd name="T13" fmla="*/ 230 h 317"/>
                  <a:gd name="T14" fmla="*/ 243 w 243"/>
                  <a:gd name="T15" fmla="*/ 248 h 317"/>
                  <a:gd name="T16" fmla="*/ 240 w 243"/>
                  <a:gd name="T17" fmla="*/ 265 h 317"/>
                  <a:gd name="T18" fmla="*/ 233 w 243"/>
                  <a:gd name="T19" fmla="*/ 282 h 317"/>
                  <a:gd name="T20" fmla="*/ 223 w 243"/>
                  <a:gd name="T21" fmla="*/ 297 h 317"/>
                  <a:gd name="T22" fmla="*/ 209 w 243"/>
                  <a:gd name="T23" fmla="*/ 308 h 317"/>
                  <a:gd name="T24" fmla="*/ 191 w 243"/>
                  <a:gd name="T25" fmla="*/ 315 h 317"/>
                  <a:gd name="T26" fmla="*/ 173 w 243"/>
                  <a:gd name="T27" fmla="*/ 317 h 317"/>
                  <a:gd name="T28" fmla="*/ 155 w 243"/>
                  <a:gd name="T29" fmla="*/ 315 h 317"/>
                  <a:gd name="T30" fmla="*/ 139 w 243"/>
                  <a:gd name="T31" fmla="*/ 308 h 317"/>
                  <a:gd name="T32" fmla="*/ 125 w 243"/>
                  <a:gd name="T33" fmla="*/ 297 h 317"/>
                  <a:gd name="T34" fmla="*/ 113 w 243"/>
                  <a:gd name="T35" fmla="*/ 282 h 317"/>
                  <a:gd name="T36" fmla="*/ 9 w 243"/>
                  <a:gd name="T37" fmla="*/ 103 h 317"/>
                  <a:gd name="T38" fmla="*/ 2 w 243"/>
                  <a:gd name="T39" fmla="*/ 86 h 317"/>
                  <a:gd name="T40" fmla="*/ 0 w 243"/>
                  <a:gd name="T41" fmla="*/ 68 h 317"/>
                  <a:gd name="T42" fmla="*/ 2 w 243"/>
                  <a:gd name="T43" fmla="*/ 51 h 317"/>
                  <a:gd name="T44" fmla="*/ 9 w 243"/>
                  <a:gd name="T45" fmla="*/ 34 h 317"/>
                  <a:gd name="T46" fmla="*/ 20 w 243"/>
                  <a:gd name="T47" fmla="*/ 21 h 317"/>
                  <a:gd name="T48" fmla="*/ 34 w 243"/>
                  <a:gd name="T49" fmla="*/ 10 h 317"/>
                  <a:gd name="T50" fmla="*/ 52 w 243"/>
                  <a:gd name="T51" fmla="*/ 2 h 317"/>
                  <a:gd name="T52" fmla="*/ 69 w 243"/>
                  <a:gd name="T5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7">
                    <a:moveTo>
                      <a:pt x="69" y="0"/>
                    </a:moveTo>
                    <a:lnTo>
                      <a:pt x="87" y="2"/>
                    </a:lnTo>
                    <a:lnTo>
                      <a:pt x="103" y="9"/>
                    </a:lnTo>
                    <a:lnTo>
                      <a:pt x="118" y="20"/>
                    </a:lnTo>
                    <a:lnTo>
                      <a:pt x="129" y="34"/>
                    </a:lnTo>
                    <a:lnTo>
                      <a:pt x="233" y="214"/>
                    </a:lnTo>
                    <a:lnTo>
                      <a:pt x="240" y="230"/>
                    </a:lnTo>
                    <a:lnTo>
                      <a:pt x="243" y="248"/>
                    </a:lnTo>
                    <a:lnTo>
                      <a:pt x="240" y="265"/>
                    </a:lnTo>
                    <a:lnTo>
                      <a:pt x="233" y="282"/>
                    </a:lnTo>
                    <a:lnTo>
                      <a:pt x="223" y="297"/>
                    </a:lnTo>
                    <a:lnTo>
                      <a:pt x="209" y="308"/>
                    </a:lnTo>
                    <a:lnTo>
                      <a:pt x="191" y="315"/>
                    </a:lnTo>
                    <a:lnTo>
                      <a:pt x="173" y="317"/>
                    </a:lnTo>
                    <a:lnTo>
                      <a:pt x="155" y="315"/>
                    </a:lnTo>
                    <a:lnTo>
                      <a:pt x="139" y="308"/>
                    </a:lnTo>
                    <a:lnTo>
                      <a:pt x="125" y="297"/>
                    </a:lnTo>
                    <a:lnTo>
                      <a:pt x="113" y="282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68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10"/>
                    </a:lnTo>
                    <a:lnTo>
                      <a:pt x="52" y="2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36"/>
              <p:cNvSpPr>
                <a:spLocks/>
              </p:cNvSpPr>
              <p:nvPr/>
            </p:nvSpPr>
            <p:spPr bwMode="auto">
              <a:xfrm>
                <a:off x="2219325" y="1751013"/>
                <a:ext cx="71438" cy="55562"/>
              </a:xfrm>
              <a:custGeom>
                <a:avLst/>
                <a:gdLst>
                  <a:gd name="T0" fmla="*/ 69 w 319"/>
                  <a:gd name="T1" fmla="*/ 0 h 241"/>
                  <a:gd name="T2" fmla="*/ 86 w 319"/>
                  <a:gd name="T3" fmla="*/ 3 h 241"/>
                  <a:gd name="T4" fmla="*/ 104 w 319"/>
                  <a:gd name="T5" fmla="*/ 9 h 241"/>
                  <a:gd name="T6" fmla="*/ 285 w 319"/>
                  <a:gd name="T7" fmla="*/ 112 h 241"/>
                  <a:gd name="T8" fmla="*/ 299 w 319"/>
                  <a:gd name="T9" fmla="*/ 124 h 241"/>
                  <a:gd name="T10" fmla="*/ 310 w 319"/>
                  <a:gd name="T11" fmla="*/ 138 h 241"/>
                  <a:gd name="T12" fmla="*/ 316 w 319"/>
                  <a:gd name="T13" fmla="*/ 155 h 241"/>
                  <a:gd name="T14" fmla="*/ 319 w 319"/>
                  <a:gd name="T15" fmla="*/ 172 h 241"/>
                  <a:gd name="T16" fmla="*/ 316 w 319"/>
                  <a:gd name="T17" fmla="*/ 190 h 241"/>
                  <a:gd name="T18" fmla="*/ 310 w 319"/>
                  <a:gd name="T19" fmla="*/ 206 h 241"/>
                  <a:gd name="T20" fmla="*/ 298 w 319"/>
                  <a:gd name="T21" fmla="*/ 221 h 241"/>
                  <a:gd name="T22" fmla="*/ 283 w 319"/>
                  <a:gd name="T23" fmla="*/ 232 h 241"/>
                  <a:gd name="T24" fmla="*/ 266 w 319"/>
                  <a:gd name="T25" fmla="*/ 239 h 241"/>
                  <a:gd name="T26" fmla="*/ 249 w 319"/>
                  <a:gd name="T27" fmla="*/ 241 h 241"/>
                  <a:gd name="T28" fmla="*/ 231 w 319"/>
                  <a:gd name="T29" fmla="*/ 239 h 241"/>
                  <a:gd name="T30" fmla="*/ 214 w 319"/>
                  <a:gd name="T31" fmla="*/ 231 h 241"/>
                  <a:gd name="T32" fmla="*/ 34 w 319"/>
                  <a:gd name="T33" fmla="*/ 129 h 241"/>
                  <a:gd name="T34" fmla="*/ 19 w 319"/>
                  <a:gd name="T35" fmla="*/ 118 h 241"/>
                  <a:gd name="T36" fmla="*/ 9 w 319"/>
                  <a:gd name="T37" fmla="*/ 103 h 241"/>
                  <a:gd name="T38" fmla="*/ 2 w 319"/>
                  <a:gd name="T39" fmla="*/ 87 h 241"/>
                  <a:gd name="T40" fmla="*/ 0 w 319"/>
                  <a:gd name="T41" fmla="*/ 69 h 241"/>
                  <a:gd name="T42" fmla="*/ 2 w 319"/>
                  <a:gd name="T43" fmla="*/ 51 h 241"/>
                  <a:gd name="T44" fmla="*/ 9 w 319"/>
                  <a:gd name="T45" fmla="*/ 34 h 241"/>
                  <a:gd name="T46" fmla="*/ 20 w 319"/>
                  <a:gd name="T47" fmla="*/ 20 h 241"/>
                  <a:gd name="T48" fmla="*/ 35 w 319"/>
                  <a:gd name="T49" fmla="*/ 9 h 241"/>
                  <a:gd name="T50" fmla="*/ 51 w 319"/>
                  <a:gd name="T51" fmla="*/ 3 h 241"/>
                  <a:gd name="T52" fmla="*/ 69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69" y="0"/>
                    </a:moveTo>
                    <a:lnTo>
                      <a:pt x="86" y="3"/>
                    </a:lnTo>
                    <a:lnTo>
                      <a:pt x="104" y="9"/>
                    </a:lnTo>
                    <a:lnTo>
                      <a:pt x="285" y="112"/>
                    </a:lnTo>
                    <a:lnTo>
                      <a:pt x="299" y="124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6"/>
                    </a:lnTo>
                    <a:lnTo>
                      <a:pt x="298" y="221"/>
                    </a:lnTo>
                    <a:lnTo>
                      <a:pt x="283" y="232"/>
                    </a:lnTo>
                    <a:lnTo>
                      <a:pt x="266" y="239"/>
                    </a:lnTo>
                    <a:lnTo>
                      <a:pt x="249" y="241"/>
                    </a:lnTo>
                    <a:lnTo>
                      <a:pt x="231" y="239"/>
                    </a:lnTo>
                    <a:lnTo>
                      <a:pt x="214" y="231"/>
                    </a:lnTo>
                    <a:lnTo>
                      <a:pt x="34" y="129"/>
                    </a:lnTo>
                    <a:lnTo>
                      <a:pt x="19" y="118"/>
                    </a:lnTo>
                    <a:lnTo>
                      <a:pt x="9" y="103"/>
                    </a:lnTo>
                    <a:lnTo>
                      <a:pt x="2" y="87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37"/>
              <p:cNvSpPr>
                <a:spLocks/>
              </p:cNvSpPr>
              <p:nvPr/>
            </p:nvSpPr>
            <p:spPr bwMode="auto">
              <a:xfrm>
                <a:off x="2171700" y="1927225"/>
                <a:ext cx="77788" cy="31750"/>
              </a:xfrm>
              <a:custGeom>
                <a:avLst/>
                <a:gdLst>
                  <a:gd name="T0" fmla="*/ 69 w 347"/>
                  <a:gd name="T1" fmla="*/ 0 h 139"/>
                  <a:gd name="T2" fmla="*/ 278 w 347"/>
                  <a:gd name="T3" fmla="*/ 0 h 139"/>
                  <a:gd name="T4" fmla="*/ 296 w 347"/>
                  <a:gd name="T5" fmla="*/ 4 h 139"/>
                  <a:gd name="T6" fmla="*/ 313 w 347"/>
                  <a:gd name="T7" fmla="*/ 10 h 139"/>
                  <a:gd name="T8" fmla="*/ 327 w 347"/>
                  <a:gd name="T9" fmla="*/ 21 h 139"/>
                  <a:gd name="T10" fmla="*/ 338 w 347"/>
                  <a:gd name="T11" fmla="*/ 35 h 139"/>
                  <a:gd name="T12" fmla="*/ 345 w 347"/>
                  <a:gd name="T13" fmla="*/ 51 h 139"/>
                  <a:gd name="T14" fmla="*/ 347 w 347"/>
                  <a:gd name="T15" fmla="*/ 70 h 139"/>
                  <a:gd name="T16" fmla="*/ 345 w 347"/>
                  <a:gd name="T17" fmla="*/ 88 h 139"/>
                  <a:gd name="T18" fmla="*/ 338 w 347"/>
                  <a:gd name="T19" fmla="*/ 104 h 139"/>
                  <a:gd name="T20" fmla="*/ 327 w 347"/>
                  <a:gd name="T21" fmla="*/ 119 h 139"/>
                  <a:gd name="T22" fmla="*/ 313 w 347"/>
                  <a:gd name="T23" fmla="*/ 129 h 139"/>
                  <a:gd name="T24" fmla="*/ 296 w 347"/>
                  <a:gd name="T25" fmla="*/ 137 h 139"/>
                  <a:gd name="T26" fmla="*/ 278 w 347"/>
                  <a:gd name="T27" fmla="*/ 139 h 139"/>
                  <a:gd name="T28" fmla="*/ 69 w 347"/>
                  <a:gd name="T29" fmla="*/ 139 h 139"/>
                  <a:gd name="T30" fmla="*/ 51 w 347"/>
                  <a:gd name="T31" fmla="*/ 137 h 139"/>
                  <a:gd name="T32" fmla="*/ 35 w 347"/>
                  <a:gd name="T33" fmla="*/ 129 h 139"/>
                  <a:gd name="T34" fmla="*/ 20 w 347"/>
                  <a:gd name="T35" fmla="*/ 119 h 139"/>
                  <a:gd name="T36" fmla="*/ 10 w 347"/>
                  <a:gd name="T37" fmla="*/ 104 h 139"/>
                  <a:gd name="T38" fmla="*/ 2 w 347"/>
                  <a:gd name="T39" fmla="*/ 88 h 139"/>
                  <a:gd name="T40" fmla="*/ 0 w 347"/>
                  <a:gd name="T41" fmla="*/ 70 h 139"/>
                  <a:gd name="T42" fmla="*/ 2 w 347"/>
                  <a:gd name="T43" fmla="*/ 51 h 139"/>
                  <a:gd name="T44" fmla="*/ 10 w 347"/>
                  <a:gd name="T45" fmla="*/ 35 h 139"/>
                  <a:gd name="T46" fmla="*/ 20 w 347"/>
                  <a:gd name="T47" fmla="*/ 21 h 139"/>
                  <a:gd name="T48" fmla="*/ 35 w 347"/>
                  <a:gd name="T49" fmla="*/ 10 h 139"/>
                  <a:gd name="T50" fmla="*/ 51 w 347"/>
                  <a:gd name="T51" fmla="*/ 4 h 139"/>
                  <a:gd name="T52" fmla="*/ 69 w 347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7" h="139">
                    <a:moveTo>
                      <a:pt x="69" y="0"/>
                    </a:moveTo>
                    <a:lnTo>
                      <a:pt x="278" y="0"/>
                    </a:lnTo>
                    <a:lnTo>
                      <a:pt x="296" y="4"/>
                    </a:lnTo>
                    <a:lnTo>
                      <a:pt x="313" y="10"/>
                    </a:lnTo>
                    <a:lnTo>
                      <a:pt x="327" y="21"/>
                    </a:lnTo>
                    <a:lnTo>
                      <a:pt x="338" y="35"/>
                    </a:lnTo>
                    <a:lnTo>
                      <a:pt x="345" y="51"/>
                    </a:lnTo>
                    <a:lnTo>
                      <a:pt x="347" y="70"/>
                    </a:lnTo>
                    <a:lnTo>
                      <a:pt x="345" y="88"/>
                    </a:lnTo>
                    <a:lnTo>
                      <a:pt x="338" y="104"/>
                    </a:lnTo>
                    <a:lnTo>
                      <a:pt x="327" y="119"/>
                    </a:lnTo>
                    <a:lnTo>
                      <a:pt x="313" y="129"/>
                    </a:lnTo>
                    <a:lnTo>
                      <a:pt x="296" y="137"/>
                    </a:lnTo>
                    <a:lnTo>
                      <a:pt x="278" y="139"/>
                    </a:lnTo>
                    <a:lnTo>
                      <a:pt x="69" y="139"/>
                    </a:lnTo>
                    <a:lnTo>
                      <a:pt x="51" y="137"/>
                    </a:lnTo>
                    <a:lnTo>
                      <a:pt x="35" y="129"/>
                    </a:lnTo>
                    <a:lnTo>
                      <a:pt x="20" y="119"/>
                    </a:lnTo>
                    <a:lnTo>
                      <a:pt x="10" y="104"/>
                    </a:lnTo>
                    <a:lnTo>
                      <a:pt x="2" y="88"/>
                    </a:lnTo>
                    <a:lnTo>
                      <a:pt x="0" y="70"/>
                    </a:lnTo>
                    <a:lnTo>
                      <a:pt x="2" y="51"/>
                    </a:lnTo>
                    <a:lnTo>
                      <a:pt x="10" y="35"/>
                    </a:lnTo>
                    <a:lnTo>
                      <a:pt x="20" y="21"/>
                    </a:lnTo>
                    <a:lnTo>
                      <a:pt x="35" y="10"/>
                    </a:lnTo>
                    <a:lnTo>
                      <a:pt x="51" y="4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38"/>
              <p:cNvSpPr>
                <a:spLocks/>
              </p:cNvSpPr>
              <p:nvPr/>
            </p:nvSpPr>
            <p:spPr bwMode="auto">
              <a:xfrm>
                <a:off x="2219325" y="2079625"/>
                <a:ext cx="71438" cy="55562"/>
              </a:xfrm>
              <a:custGeom>
                <a:avLst/>
                <a:gdLst>
                  <a:gd name="T0" fmla="*/ 249 w 319"/>
                  <a:gd name="T1" fmla="*/ 0 h 242"/>
                  <a:gd name="T2" fmla="*/ 268 w 319"/>
                  <a:gd name="T3" fmla="*/ 3 h 242"/>
                  <a:gd name="T4" fmla="*/ 283 w 319"/>
                  <a:gd name="T5" fmla="*/ 9 h 242"/>
                  <a:gd name="T6" fmla="*/ 298 w 319"/>
                  <a:gd name="T7" fmla="*/ 20 h 242"/>
                  <a:gd name="T8" fmla="*/ 310 w 319"/>
                  <a:gd name="T9" fmla="*/ 35 h 242"/>
                  <a:gd name="T10" fmla="*/ 316 w 319"/>
                  <a:gd name="T11" fmla="*/ 52 h 242"/>
                  <a:gd name="T12" fmla="*/ 319 w 319"/>
                  <a:gd name="T13" fmla="*/ 70 h 242"/>
                  <a:gd name="T14" fmla="*/ 316 w 319"/>
                  <a:gd name="T15" fmla="*/ 86 h 242"/>
                  <a:gd name="T16" fmla="*/ 310 w 319"/>
                  <a:gd name="T17" fmla="*/ 103 h 242"/>
                  <a:gd name="T18" fmla="*/ 298 w 319"/>
                  <a:gd name="T19" fmla="*/ 118 h 242"/>
                  <a:gd name="T20" fmla="*/ 285 w 319"/>
                  <a:gd name="T21" fmla="*/ 129 h 242"/>
                  <a:gd name="T22" fmla="*/ 104 w 319"/>
                  <a:gd name="T23" fmla="*/ 232 h 242"/>
                  <a:gd name="T24" fmla="*/ 87 w 319"/>
                  <a:gd name="T25" fmla="*/ 239 h 242"/>
                  <a:gd name="T26" fmla="*/ 69 w 319"/>
                  <a:gd name="T27" fmla="*/ 242 h 242"/>
                  <a:gd name="T28" fmla="*/ 51 w 319"/>
                  <a:gd name="T29" fmla="*/ 239 h 242"/>
                  <a:gd name="T30" fmla="*/ 35 w 319"/>
                  <a:gd name="T31" fmla="*/ 233 h 242"/>
                  <a:gd name="T32" fmla="*/ 20 w 319"/>
                  <a:gd name="T33" fmla="*/ 222 h 242"/>
                  <a:gd name="T34" fmla="*/ 9 w 319"/>
                  <a:gd name="T35" fmla="*/ 207 h 242"/>
                  <a:gd name="T36" fmla="*/ 2 w 319"/>
                  <a:gd name="T37" fmla="*/ 190 h 242"/>
                  <a:gd name="T38" fmla="*/ 0 w 319"/>
                  <a:gd name="T39" fmla="*/ 172 h 242"/>
                  <a:gd name="T40" fmla="*/ 2 w 319"/>
                  <a:gd name="T41" fmla="*/ 155 h 242"/>
                  <a:gd name="T42" fmla="*/ 9 w 319"/>
                  <a:gd name="T43" fmla="*/ 138 h 242"/>
                  <a:gd name="T44" fmla="*/ 19 w 319"/>
                  <a:gd name="T45" fmla="*/ 125 h 242"/>
                  <a:gd name="T46" fmla="*/ 34 w 319"/>
                  <a:gd name="T47" fmla="*/ 114 h 242"/>
                  <a:gd name="T48" fmla="*/ 214 w 319"/>
                  <a:gd name="T49" fmla="*/ 10 h 242"/>
                  <a:gd name="T50" fmla="*/ 232 w 319"/>
                  <a:gd name="T51" fmla="*/ 2 h 242"/>
                  <a:gd name="T52" fmla="*/ 24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249" y="0"/>
                    </a:moveTo>
                    <a:lnTo>
                      <a:pt x="268" y="3"/>
                    </a:lnTo>
                    <a:lnTo>
                      <a:pt x="283" y="9"/>
                    </a:lnTo>
                    <a:lnTo>
                      <a:pt x="298" y="20"/>
                    </a:lnTo>
                    <a:lnTo>
                      <a:pt x="310" y="35"/>
                    </a:lnTo>
                    <a:lnTo>
                      <a:pt x="316" y="52"/>
                    </a:lnTo>
                    <a:lnTo>
                      <a:pt x="319" y="70"/>
                    </a:lnTo>
                    <a:lnTo>
                      <a:pt x="316" y="86"/>
                    </a:lnTo>
                    <a:lnTo>
                      <a:pt x="310" y="103"/>
                    </a:lnTo>
                    <a:lnTo>
                      <a:pt x="298" y="118"/>
                    </a:lnTo>
                    <a:lnTo>
                      <a:pt x="285" y="129"/>
                    </a:lnTo>
                    <a:lnTo>
                      <a:pt x="104" y="232"/>
                    </a:lnTo>
                    <a:lnTo>
                      <a:pt x="87" y="239"/>
                    </a:lnTo>
                    <a:lnTo>
                      <a:pt x="69" y="242"/>
                    </a:lnTo>
                    <a:lnTo>
                      <a:pt x="51" y="239"/>
                    </a:lnTo>
                    <a:lnTo>
                      <a:pt x="35" y="233"/>
                    </a:lnTo>
                    <a:lnTo>
                      <a:pt x="20" y="222"/>
                    </a:lnTo>
                    <a:lnTo>
                      <a:pt x="9" y="207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19" y="125"/>
                    </a:lnTo>
                    <a:lnTo>
                      <a:pt x="34" y="114"/>
                    </a:lnTo>
                    <a:lnTo>
                      <a:pt x="214" y="10"/>
                    </a:lnTo>
                    <a:lnTo>
                      <a:pt x="232" y="2"/>
                    </a:lnTo>
                    <a:lnTo>
                      <a:pt x="2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39"/>
              <p:cNvSpPr>
                <a:spLocks/>
              </p:cNvSpPr>
              <p:nvPr/>
            </p:nvSpPr>
            <p:spPr bwMode="auto">
              <a:xfrm>
                <a:off x="2792413" y="2079625"/>
                <a:ext cx="71438" cy="55562"/>
              </a:xfrm>
              <a:custGeom>
                <a:avLst/>
                <a:gdLst>
                  <a:gd name="T0" fmla="*/ 69 w 319"/>
                  <a:gd name="T1" fmla="*/ 0 h 242"/>
                  <a:gd name="T2" fmla="*/ 87 w 319"/>
                  <a:gd name="T3" fmla="*/ 2 h 242"/>
                  <a:gd name="T4" fmla="*/ 104 w 319"/>
                  <a:gd name="T5" fmla="*/ 10 h 242"/>
                  <a:gd name="T6" fmla="*/ 285 w 319"/>
                  <a:gd name="T7" fmla="*/ 114 h 242"/>
                  <a:gd name="T8" fmla="*/ 299 w 319"/>
                  <a:gd name="T9" fmla="*/ 125 h 242"/>
                  <a:gd name="T10" fmla="*/ 310 w 319"/>
                  <a:gd name="T11" fmla="*/ 138 h 242"/>
                  <a:gd name="T12" fmla="*/ 316 w 319"/>
                  <a:gd name="T13" fmla="*/ 155 h 242"/>
                  <a:gd name="T14" fmla="*/ 319 w 319"/>
                  <a:gd name="T15" fmla="*/ 172 h 242"/>
                  <a:gd name="T16" fmla="*/ 316 w 319"/>
                  <a:gd name="T17" fmla="*/ 190 h 242"/>
                  <a:gd name="T18" fmla="*/ 310 w 319"/>
                  <a:gd name="T19" fmla="*/ 207 h 242"/>
                  <a:gd name="T20" fmla="*/ 298 w 319"/>
                  <a:gd name="T21" fmla="*/ 222 h 242"/>
                  <a:gd name="T22" fmla="*/ 284 w 319"/>
                  <a:gd name="T23" fmla="*/ 233 h 242"/>
                  <a:gd name="T24" fmla="*/ 268 w 319"/>
                  <a:gd name="T25" fmla="*/ 239 h 242"/>
                  <a:gd name="T26" fmla="*/ 250 w 319"/>
                  <a:gd name="T27" fmla="*/ 242 h 242"/>
                  <a:gd name="T28" fmla="*/ 231 w 319"/>
                  <a:gd name="T29" fmla="*/ 239 h 242"/>
                  <a:gd name="T30" fmla="*/ 214 w 319"/>
                  <a:gd name="T31" fmla="*/ 232 h 242"/>
                  <a:gd name="T32" fmla="*/ 34 w 319"/>
                  <a:gd name="T33" fmla="*/ 129 h 242"/>
                  <a:gd name="T34" fmla="*/ 20 w 319"/>
                  <a:gd name="T35" fmla="*/ 118 h 242"/>
                  <a:gd name="T36" fmla="*/ 9 w 319"/>
                  <a:gd name="T37" fmla="*/ 103 h 242"/>
                  <a:gd name="T38" fmla="*/ 2 w 319"/>
                  <a:gd name="T39" fmla="*/ 86 h 242"/>
                  <a:gd name="T40" fmla="*/ 0 w 319"/>
                  <a:gd name="T41" fmla="*/ 70 h 242"/>
                  <a:gd name="T42" fmla="*/ 2 w 319"/>
                  <a:gd name="T43" fmla="*/ 52 h 242"/>
                  <a:gd name="T44" fmla="*/ 9 w 319"/>
                  <a:gd name="T45" fmla="*/ 35 h 242"/>
                  <a:gd name="T46" fmla="*/ 20 w 319"/>
                  <a:gd name="T47" fmla="*/ 20 h 242"/>
                  <a:gd name="T48" fmla="*/ 35 w 319"/>
                  <a:gd name="T49" fmla="*/ 9 h 242"/>
                  <a:gd name="T50" fmla="*/ 51 w 319"/>
                  <a:gd name="T51" fmla="*/ 3 h 242"/>
                  <a:gd name="T52" fmla="*/ 6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69" y="0"/>
                    </a:moveTo>
                    <a:lnTo>
                      <a:pt x="87" y="2"/>
                    </a:lnTo>
                    <a:lnTo>
                      <a:pt x="104" y="10"/>
                    </a:lnTo>
                    <a:lnTo>
                      <a:pt x="285" y="114"/>
                    </a:lnTo>
                    <a:lnTo>
                      <a:pt x="299" y="125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7"/>
                    </a:lnTo>
                    <a:lnTo>
                      <a:pt x="298" y="222"/>
                    </a:lnTo>
                    <a:lnTo>
                      <a:pt x="284" y="233"/>
                    </a:lnTo>
                    <a:lnTo>
                      <a:pt x="268" y="239"/>
                    </a:lnTo>
                    <a:lnTo>
                      <a:pt x="250" y="242"/>
                    </a:lnTo>
                    <a:lnTo>
                      <a:pt x="231" y="239"/>
                    </a:lnTo>
                    <a:lnTo>
                      <a:pt x="214" y="232"/>
                    </a:lnTo>
                    <a:lnTo>
                      <a:pt x="34" y="129"/>
                    </a:lnTo>
                    <a:lnTo>
                      <a:pt x="20" y="118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70"/>
                    </a:lnTo>
                    <a:lnTo>
                      <a:pt x="2" y="52"/>
                    </a:lnTo>
                    <a:lnTo>
                      <a:pt x="9" y="35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40"/>
              <p:cNvSpPr>
                <a:spLocks/>
              </p:cNvSpPr>
              <p:nvPr/>
            </p:nvSpPr>
            <p:spPr bwMode="auto">
              <a:xfrm>
                <a:off x="2833688" y="1927225"/>
                <a:ext cx="77788" cy="31750"/>
              </a:xfrm>
              <a:custGeom>
                <a:avLst/>
                <a:gdLst>
                  <a:gd name="T0" fmla="*/ 70 w 348"/>
                  <a:gd name="T1" fmla="*/ 0 h 139"/>
                  <a:gd name="T2" fmla="*/ 278 w 348"/>
                  <a:gd name="T3" fmla="*/ 0 h 139"/>
                  <a:gd name="T4" fmla="*/ 297 w 348"/>
                  <a:gd name="T5" fmla="*/ 4 h 139"/>
                  <a:gd name="T6" fmla="*/ 314 w 348"/>
                  <a:gd name="T7" fmla="*/ 10 h 139"/>
                  <a:gd name="T8" fmla="*/ 327 w 348"/>
                  <a:gd name="T9" fmla="*/ 21 h 139"/>
                  <a:gd name="T10" fmla="*/ 337 w 348"/>
                  <a:gd name="T11" fmla="*/ 35 h 139"/>
                  <a:gd name="T12" fmla="*/ 345 w 348"/>
                  <a:gd name="T13" fmla="*/ 51 h 139"/>
                  <a:gd name="T14" fmla="*/ 348 w 348"/>
                  <a:gd name="T15" fmla="*/ 70 h 139"/>
                  <a:gd name="T16" fmla="*/ 345 w 348"/>
                  <a:gd name="T17" fmla="*/ 88 h 139"/>
                  <a:gd name="T18" fmla="*/ 337 w 348"/>
                  <a:gd name="T19" fmla="*/ 104 h 139"/>
                  <a:gd name="T20" fmla="*/ 327 w 348"/>
                  <a:gd name="T21" fmla="*/ 119 h 139"/>
                  <a:gd name="T22" fmla="*/ 314 w 348"/>
                  <a:gd name="T23" fmla="*/ 129 h 139"/>
                  <a:gd name="T24" fmla="*/ 297 w 348"/>
                  <a:gd name="T25" fmla="*/ 137 h 139"/>
                  <a:gd name="T26" fmla="*/ 278 w 348"/>
                  <a:gd name="T27" fmla="*/ 139 h 139"/>
                  <a:gd name="T28" fmla="*/ 70 w 348"/>
                  <a:gd name="T29" fmla="*/ 139 h 139"/>
                  <a:gd name="T30" fmla="*/ 52 w 348"/>
                  <a:gd name="T31" fmla="*/ 137 h 139"/>
                  <a:gd name="T32" fmla="*/ 34 w 348"/>
                  <a:gd name="T33" fmla="*/ 129 h 139"/>
                  <a:gd name="T34" fmla="*/ 21 w 348"/>
                  <a:gd name="T35" fmla="*/ 119 h 139"/>
                  <a:gd name="T36" fmla="*/ 10 w 348"/>
                  <a:gd name="T37" fmla="*/ 104 h 139"/>
                  <a:gd name="T38" fmla="*/ 3 w 348"/>
                  <a:gd name="T39" fmla="*/ 88 h 139"/>
                  <a:gd name="T40" fmla="*/ 0 w 348"/>
                  <a:gd name="T41" fmla="*/ 70 h 139"/>
                  <a:gd name="T42" fmla="*/ 3 w 348"/>
                  <a:gd name="T43" fmla="*/ 51 h 139"/>
                  <a:gd name="T44" fmla="*/ 10 w 348"/>
                  <a:gd name="T45" fmla="*/ 35 h 139"/>
                  <a:gd name="T46" fmla="*/ 21 w 348"/>
                  <a:gd name="T47" fmla="*/ 21 h 139"/>
                  <a:gd name="T48" fmla="*/ 34 w 348"/>
                  <a:gd name="T49" fmla="*/ 10 h 139"/>
                  <a:gd name="T50" fmla="*/ 52 w 348"/>
                  <a:gd name="T51" fmla="*/ 4 h 139"/>
                  <a:gd name="T52" fmla="*/ 70 w 34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8" h="139">
                    <a:moveTo>
                      <a:pt x="70" y="0"/>
                    </a:moveTo>
                    <a:lnTo>
                      <a:pt x="278" y="0"/>
                    </a:lnTo>
                    <a:lnTo>
                      <a:pt x="297" y="4"/>
                    </a:lnTo>
                    <a:lnTo>
                      <a:pt x="314" y="10"/>
                    </a:lnTo>
                    <a:lnTo>
                      <a:pt x="327" y="21"/>
                    </a:lnTo>
                    <a:lnTo>
                      <a:pt x="337" y="35"/>
                    </a:lnTo>
                    <a:lnTo>
                      <a:pt x="345" y="51"/>
                    </a:lnTo>
                    <a:lnTo>
                      <a:pt x="348" y="70"/>
                    </a:lnTo>
                    <a:lnTo>
                      <a:pt x="345" y="88"/>
                    </a:lnTo>
                    <a:lnTo>
                      <a:pt x="337" y="104"/>
                    </a:lnTo>
                    <a:lnTo>
                      <a:pt x="327" y="119"/>
                    </a:lnTo>
                    <a:lnTo>
                      <a:pt x="314" y="129"/>
                    </a:lnTo>
                    <a:lnTo>
                      <a:pt x="297" y="137"/>
                    </a:lnTo>
                    <a:lnTo>
                      <a:pt x="278" y="139"/>
                    </a:lnTo>
                    <a:lnTo>
                      <a:pt x="70" y="139"/>
                    </a:lnTo>
                    <a:lnTo>
                      <a:pt x="52" y="137"/>
                    </a:lnTo>
                    <a:lnTo>
                      <a:pt x="34" y="129"/>
                    </a:lnTo>
                    <a:lnTo>
                      <a:pt x="21" y="119"/>
                    </a:lnTo>
                    <a:lnTo>
                      <a:pt x="10" y="104"/>
                    </a:lnTo>
                    <a:lnTo>
                      <a:pt x="3" y="88"/>
                    </a:lnTo>
                    <a:lnTo>
                      <a:pt x="0" y="70"/>
                    </a:lnTo>
                    <a:lnTo>
                      <a:pt x="3" y="51"/>
                    </a:lnTo>
                    <a:lnTo>
                      <a:pt x="10" y="35"/>
                    </a:lnTo>
                    <a:lnTo>
                      <a:pt x="21" y="21"/>
                    </a:lnTo>
                    <a:lnTo>
                      <a:pt x="34" y="10"/>
                    </a:lnTo>
                    <a:lnTo>
                      <a:pt x="52" y="4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41"/>
              <p:cNvSpPr>
                <a:spLocks/>
              </p:cNvSpPr>
              <p:nvPr/>
            </p:nvSpPr>
            <p:spPr bwMode="auto">
              <a:xfrm>
                <a:off x="2792413" y="1751013"/>
                <a:ext cx="71438" cy="55562"/>
              </a:xfrm>
              <a:custGeom>
                <a:avLst/>
                <a:gdLst>
                  <a:gd name="T0" fmla="*/ 250 w 319"/>
                  <a:gd name="T1" fmla="*/ 0 h 241"/>
                  <a:gd name="T2" fmla="*/ 268 w 319"/>
                  <a:gd name="T3" fmla="*/ 3 h 241"/>
                  <a:gd name="T4" fmla="*/ 284 w 319"/>
                  <a:gd name="T5" fmla="*/ 9 h 241"/>
                  <a:gd name="T6" fmla="*/ 298 w 319"/>
                  <a:gd name="T7" fmla="*/ 20 h 241"/>
                  <a:gd name="T8" fmla="*/ 310 w 319"/>
                  <a:gd name="T9" fmla="*/ 34 h 241"/>
                  <a:gd name="T10" fmla="*/ 316 w 319"/>
                  <a:gd name="T11" fmla="*/ 51 h 241"/>
                  <a:gd name="T12" fmla="*/ 319 w 319"/>
                  <a:gd name="T13" fmla="*/ 69 h 241"/>
                  <a:gd name="T14" fmla="*/ 316 w 319"/>
                  <a:gd name="T15" fmla="*/ 87 h 241"/>
                  <a:gd name="T16" fmla="*/ 310 w 319"/>
                  <a:gd name="T17" fmla="*/ 103 h 241"/>
                  <a:gd name="T18" fmla="*/ 299 w 319"/>
                  <a:gd name="T19" fmla="*/ 118 h 241"/>
                  <a:gd name="T20" fmla="*/ 285 w 319"/>
                  <a:gd name="T21" fmla="*/ 129 h 241"/>
                  <a:gd name="T22" fmla="*/ 104 w 319"/>
                  <a:gd name="T23" fmla="*/ 231 h 241"/>
                  <a:gd name="T24" fmla="*/ 87 w 319"/>
                  <a:gd name="T25" fmla="*/ 239 h 241"/>
                  <a:gd name="T26" fmla="*/ 69 w 319"/>
                  <a:gd name="T27" fmla="*/ 241 h 241"/>
                  <a:gd name="T28" fmla="*/ 52 w 319"/>
                  <a:gd name="T29" fmla="*/ 239 h 241"/>
                  <a:gd name="T30" fmla="*/ 35 w 319"/>
                  <a:gd name="T31" fmla="*/ 232 h 241"/>
                  <a:gd name="T32" fmla="*/ 20 w 319"/>
                  <a:gd name="T33" fmla="*/ 221 h 241"/>
                  <a:gd name="T34" fmla="*/ 9 w 319"/>
                  <a:gd name="T35" fmla="*/ 206 h 241"/>
                  <a:gd name="T36" fmla="*/ 2 w 319"/>
                  <a:gd name="T37" fmla="*/ 190 h 241"/>
                  <a:gd name="T38" fmla="*/ 0 w 319"/>
                  <a:gd name="T39" fmla="*/ 172 h 241"/>
                  <a:gd name="T40" fmla="*/ 2 w 319"/>
                  <a:gd name="T41" fmla="*/ 155 h 241"/>
                  <a:gd name="T42" fmla="*/ 9 w 319"/>
                  <a:gd name="T43" fmla="*/ 138 h 241"/>
                  <a:gd name="T44" fmla="*/ 20 w 319"/>
                  <a:gd name="T45" fmla="*/ 124 h 241"/>
                  <a:gd name="T46" fmla="*/ 34 w 319"/>
                  <a:gd name="T47" fmla="*/ 112 h 241"/>
                  <a:gd name="T48" fmla="*/ 214 w 319"/>
                  <a:gd name="T49" fmla="*/ 9 h 241"/>
                  <a:gd name="T50" fmla="*/ 233 w 319"/>
                  <a:gd name="T51" fmla="*/ 3 h 241"/>
                  <a:gd name="T52" fmla="*/ 250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250" y="0"/>
                    </a:moveTo>
                    <a:lnTo>
                      <a:pt x="268" y="3"/>
                    </a:lnTo>
                    <a:lnTo>
                      <a:pt x="284" y="9"/>
                    </a:lnTo>
                    <a:lnTo>
                      <a:pt x="298" y="20"/>
                    </a:lnTo>
                    <a:lnTo>
                      <a:pt x="310" y="34"/>
                    </a:lnTo>
                    <a:lnTo>
                      <a:pt x="316" y="51"/>
                    </a:lnTo>
                    <a:lnTo>
                      <a:pt x="319" y="69"/>
                    </a:lnTo>
                    <a:lnTo>
                      <a:pt x="316" y="87"/>
                    </a:lnTo>
                    <a:lnTo>
                      <a:pt x="310" y="103"/>
                    </a:lnTo>
                    <a:lnTo>
                      <a:pt x="299" y="118"/>
                    </a:lnTo>
                    <a:lnTo>
                      <a:pt x="285" y="129"/>
                    </a:lnTo>
                    <a:lnTo>
                      <a:pt x="104" y="231"/>
                    </a:lnTo>
                    <a:lnTo>
                      <a:pt x="87" y="239"/>
                    </a:lnTo>
                    <a:lnTo>
                      <a:pt x="69" y="241"/>
                    </a:lnTo>
                    <a:lnTo>
                      <a:pt x="52" y="239"/>
                    </a:lnTo>
                    <a:lnTo>
                      <a:pt x="35" y="232"/>
                    </a:lnTo>
                    <a:lnTo>
                      <a:pt x="20" y="221"/>
                    </a:lnTo>
                    <a:lnTo>
                      <a:pt x="9" y="206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20" y="124"/>
                    </a:lnTo>
                    <a:lnTo>
                      <a:pt x="34" y="112"/>
                    </a:lnTo>
                    <a:lnTo>
                      <a:pt x="214" y="9"/>
                    </a:lnTo>
                    <a:lnTo>
                      <a:pt x="233" y="3"/>
                    </a:lnTo>
                    <a:lnTo>
                      <a:pt x="2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42"/>
              <p:cNvSpPr>
                <a:spLocks/>
              </p:cNvSpPr>
              <p:nvPr/>
            </p:nvSpPr>
            <p:spPr bwMode="auto">
              <a:xfrm>
                <a:off x="2679700" y="1622425"/>
                <a:ext cx="55563" cy="71437"/>
              </a:xfrm>
              <a:custGeom>
                <a:avLst/>
                <a:gdLst>
                  <a:gd name="T0" fmla="*/ 172 w 243"/>
                  <a:gd name="T1" fmla="*/ 0 h 316"/>
                  <a:gd name="T2" fmla="*/ 191 w 243"/>
                  <a:gd name="T3" fmla="*/ 2 h 316"/>
                  <a:gd name="T4" fmla="*/ 208 w 243"/>
                  <a:gd name="T5" fmla="*/ 10 h 316"/>
                  <a:gd name="T6" fmla="*/ 222 w 243"/>
                  <a:gd name="T7" fmla="*/ 21 h 316"/>
                  <a:gd name="T8" fmla="*/ 234 w 243"/>
                  <a:gd name="T9" fmla="*/ 34 h 316"/>
                  <a:gd name="T10" fmla="*/ 241 w 243"/>
                  <a:gd name="T11" fmla="*/ 51 h 316"/>
                  <a:gd name="T12" fmla="*/ 243 w 243"/>
                  <a:gd name="T13" fmla="*/ 68 h 316"/>
                  <a:gd name="T14" fmla="*/ 241 w 243"/>
                  <a:gd name="T15" fmla="*/ 86 h 316"/>
                  <a:gd name="T16" fmla="*/ 234 w 243"/>
                  <a:gd name="T17" fmla="*/ 103 h 316"/>
                  <a:gd name="T18" fmla="*/ 129 w 243"/>
                  <a:gd name="T19" fmla="*/ 282 h 316"/>
                  <a:gd name="T20" fmla="*/ 118 w 243"/>
                  <a:gd name="T21" fmla="*/ 297 h 316"/>
                  <a:gd name="T22" fmla="*/ 103 w 243"/>
                  <a:gd name="T23" fmla="*/ 308 h 316"/>
                  <a:gd name="T24" fmla="*/ 87 w 243"/>
                  <a:gd name="T25" fmla="*/ 314 h 316"/>
                  <a:gd name="T26" fmla="*/ 69 w 243"/>
                  <a:gd name="T27" fmla="*/ 316 h 316"/>
                  <a:gd name="T28" fmla="*/ 52 w 243"/>
                  <a:gd name="T29" fmla="*/ 314 h 316"/>
                  <a:gd name="T30" fmla="*/ 35 w 243"/>
                  <a:gd name="T31" fmla="*/ 307 h 316"/>
                  <a:gd name="T32" fmla="*/ 19 w 243"/>
                  <a:gd name="T33" fmla="*/ 296 h 316"/>
                  <a:gd name="T34" fmla="*/ 9 w 243"/>
                  <a:gd name="T35" fmla="*/ 282 h 316"/>
                  <a:gd name="T36" fmla="*/ 2 w 243"/>
                  <a:gd name="T37" fmla="*/ 265 h 316"/>
                  <a:gd name="T38" fmla="*/ 0 w 243"/>
                  <a:gd name="T39" fmla="*/ 248 h 316"/>
                  <a:gd name="T40" fmla="*/ 2 w 243"/>
                  <a:gd name="T41" fmla="*/ 230 h 316"/>
                  <a:gd name="T42" fmla="*/ 9 w 243"/>
                  <a:gd name="T43" fmla="*/ 214 h 316"/>
                  <a:gd name="T44" fmla="*/ 113 w 243"/>
                  <a:gd name="T45" fmla="*/ 34 h 316"/>
                  <a:gd name="T46" fmla="*/ 125 w 243"/>
                  <a:gd name="T47" fmla="*/ 20 h 316"/>
                  <a:gd name="T48" fmla="*/ 140 w 243"/>
                  <a:gd name="T49" fmla="*/ 9 h 316"/>
                  <a:gd name="T50" fmla="*/ 155 w 243"/>
                  <a:gd name="T51" fmla="*/ 2 h 316"/>
                  <a:gd name="T52" fmla="*/ 172 w 243"/>
                  <a:gd name="T53" fmla="*/ 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6">
                    <a:moveTo>
                      <a:pt x="172" y="0"/>
                    </a:moveTo>
                    <a:lnTo>
                      <a:pt x="191" y="2"/>
                    </a:lnTo>
                    <a:lnTo>
                      <a:pt x="208" y="10"/>
                    </a:lnTo>
                    <a:lnTo>
                      <a:pt x="222" y="21"/>
                    </a:lnTo>
                    <a:lnTo>
                      <a:pt x="234" y="34"/>
                    </a:lnTo>
                    <a:lnTo>
                      <a:pt x="241" y="51"/>
                    </a:lnTo>
                    <a:lnTo>
                      <a:pt x="243" y="68"/>
                    </a:lnTo>
                    <a:lnTo>
                      <a:pt x="241" y="86"/>
                    </a:lnTo>
                    <a:lnTo>
                      <a:pt x="234" y="103"/>
                    </a:lnTo>
                    <a:lnTo>
                      <a:pt x="129" y="282"/>
                    </a:lnTo>
                    <a:lnTo>
                      <a:pt x="118" y="297"/>
                    </a:lnTo>
                    <a:lnTo>
                      <a:pt x="103" y="308"/>
                    </a:lnTo>
                    <a:lnTo>
                      <a:pt x="87" y="314"/>
                    </a:lnTo>
                    <a:lnTo>
                      <a:pt x="69" y="316"/>
                    </a:lnTo>
                    <a:lnTo>
                      <a:pt x="52" y="314"/>
                    </a:lnTo>
                    <a:lnTo>
                      <a:pt x="35" y="307"/>
                    </a:lnTo>
                    <a:lnTo>
                      <a:pt x="19" y="296"/>
                    </a:lnTo>
                    <a:lnTo>
                      <a:pt x="9" y="282"/>
                    </a:lnTo>
                    <a:lnTo>
                      <a:pt x="2" y="265"/>
                    </a:lnTo>
                    <a:lnTo>
                      <a:pt x="0" y="248"/>
                    </a:lnTo>
                    <a:lnTo>
                      <a:pt x="2" y="230"/>
                    </a:lnTo>
                    <a:lnTo>
                      <a:pt x="9" y="214"/>
                    </a:lnTo>
                    <a:lnTo>
                      <a:pt x="113" y="34"/>
                    </a:lnTo>
                    <a:lnTo>
                      <a:pt x="125" y="20"/>
                    </a:lnTo>
                    <a:lnTo>
                      <a:pt x="140" y="9"/>
                    </a:lnTo>
                    <a:lnTo>
                      <a:pt x="155" y="2"/>
                    </a:lnTo>
                    <a:lnTo>
                      <a:pt x="1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43"/>
              <p:cNvSpPr>
                <a:spLocks/>
              </p:cNvSpPr>
              <p:nvPr/>
            </p:nvSpPr>
            <p:spPr bwMode="auto">
              <a:xfrm>
                <a:off x="2503488" y="1811338"/>
                <a:ext cx="76200" cy="242887"/>
              </a:xfrm>
              <a:custGeom>
                <a:avLst/>
                <a:gdLst>
                  <a:gd name="T0" fmla="*/ 167 w 334"/>
                  <a:gd name="T1" fmla="*/ 0 h 1073"/>
                  <a:gd name="T2" fmla="*/ 201 w 334"/>
                  <a:gd name="T3" fmla="*/ 2 h 1073"/>
                  <a:gd name="T4" fmla="*/ 230 w 334"/>
                  <a:gd name="T5" fmla="*/ 8 h 1073"/>
                  <a:gd name="T6" fmla="*/ 258 w 334"/>
                  <a:gd name="T7" fmla="*/ 18 h 1073"/>
                  <a:gd name="T8" fmla="*/ 280 w 334"/>
                  <a:gd name="T9" fmla="*/ 33 h 1073"/>
                  <a:gd name="T10" fmla="*/ 300 w 334"/>
                  <a:gd name="T11" fmla="*/ 51 h 1073"/>
                  <a:gd name="T12" fmla="*/ 314 w 334"/>
                  <a:gd name="T13" fmla="*/ 72 h 1073"/>
                  <a:gd name="T14" fmla="*/ 326 w 334"/>
                  <a:gd name="T15" fmla="*/ 98 h 1073"/>
                  <a:gd name="T16" fmla="*/ 331 w 334"/>
                  <a:gd name="T17" fmla="*/ 128 h 1073"/>
                  <a:gd name="T18" fmla="*/ 334 w 334"/>
                  <a:gd name="T19" fmla="*/ 162 h 1073"/>
                  <a:gd name="T20" fmla="*/ 334 w 334"/>
                  <a:gd name="T21" fmla="*/ 406 h 1073"/>
                  <a:gd name="T22" fmla="*/ 332 w 334"/>
                  <a:gd name="T23" fmla="*/ 438 h 1073"/>
                  <a:gd name="T24" fmla="*/ 329 w 334"/>
                  <a:gd name="T25" fmla="*/ 471 h 1073"/>
                  <a:gd name="T26" fmla="*/ 326 w 334"/>
                  <a:gd name="T27" fmla="*/ 505 h 1073"/>
                  <a:gd name="T28" fmla="*/ 260 w 334"/>
                  <a:gd name="T29" fmla="*/ 996 h 1073"/>
                  <a:gd name="T30" fmla="*/ 255 w 334"/>
                  <a:gd name="T31" fmla="*/ 1019 h 1073"/>
                  <a:gd name="T32" fmla="*/ 247 w 334"/>
                  <a:gd name="T33" fmla="*/ 1039 h 1073"/>
                  <a:gd name="T34" fmla="*/ 237 w 334"/>
                  <a:gd name="T35" fmla="*/ 1052 h 1073"/>
                  <a:gd name="T36" fmla="*/ 224 w 334"/>
                  <a:gd name="T37" fmla="*/ 1062 h 1073"/>
                  <a:gd name="T38" fmla="*/ 208 w 334"/>
                  <a:gd name="T39" fmla="*/ 1069 h 1073"/>
                  <a:gd name="T40" fmla="*/ 188 w 334"/>
                  <a:gd name="T41" fmla="*/ 1072 h 1073"/>
                  <a:gd name="T42" fmla="*/ 167 w 334"/>
                  <a:gd name="T43" fmla="*/ 1073 h 1073"/>
                  <a:gd name="T44" fmla="*/ 145 w 334"/>
                  <a:gd name="T45" fmla="*/ 1072 h 1073"/>
                  <a:gd name="T46" fmla="*/ 126 w 334"/>
                  <a:gd name="T47" fmla="*/ 1069 h 1073"/>
                  <a:gd name="T48" fmla="*/ 110 w 334"/>
                  <a:gd name="T49" fmla="*/ 1062 h 1073"/>
                  <a:gd name="T50" fmla="*/ 96 w 334"/>
                  <a:gd name="T51" fmla="*/ 1052 h 1073"/>
                  <a:gd name="T52" fmla="*/ 86 w 334"/>
                  <a:gd name="T53" fmla="*/ 1039 h 1073"/>
                  <a:gd name="T54" fmla="*/ 78 w 334"/>
                  <a:gd name="T55" fmla="*/ 1019 h 1073"/>
                  <a:gd name="T56" fmla="*/ 74 w 334"/>
                  <a:gd name="T57" fmla="*/ 996 h 1073"/>
                  <a:gd name="T58" fmla="*/ 8 w 334"/>
                  <a:gd name="T59" fmla="*/ 505 h 1073"/>
                  <a:gd name="T60" fmla="*/ 5 w 334"/>
                  <a:gd name="T61" fmla="*/ 471 h 1073"/>
                  <a:gd name="T62" fmla="*/ 1 w 334"/>
                  <a:gd name="T63" fmla="*/ 438 h 1073"/>
                  <a:gd name="T64" fmla="*/ 0 w 334"/>
                  <a:gd name="T65" fmla="*/ 406 h 1073"/>
                  <a:gd name="T66" fmla="*/ 0 w 334"/>
                  <a:gd name="T67" fmla="*/ 162 h 1073"/>
                  <a:gd name="T68" fmla="*/ 2 w 334"/>
                  <a:gd name="T69" fmla="*/ 128 h 1073"/>
                  <a:gd name="T70" fmla="*/ 8 w 334"/>
                  <a:gd name="T71" fmla="*/ 98 h 1073"/>
                  <a:gd name="T72" fmla="*/ 19 w 334"/>
                  <a:gd name="T73" fmla="*/ 72 h 1073"/>
                  <a:gd name="T74" fmla="*/ 34 w 334"/>
                  <a:gd name="T75" fmla="*/ 51 h 1073"/>
                  <a:gd name="T76" fmla="*/ 53 w 334"/>
                  <a:gd name="T77" fmla="*/ 33 h 1073"/>
                  <a:gd name="T78" fmla="*/ 76 w 334"/>
                  <a:gd name="T79" fmla="*/ 18 h 1073"/>
                  <a:gd name="T80" fmla="*/ 103 w 334"/>
                  <a:gd name="T81" fmla="*/ 8 h 1073"/>
                  <a:gd name="T82" fmla="*/ 133 w 334"/>
                  <a:gd name="T83" fmla="*/ 2 h 1073"/>
                  <a:gd name="T84" fmla="*/ 167 w 334"/>
                  <a:gd name="T85" fmla="*/ 0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4" h="1073">
                    <a:moveTo>
                      <a:pt x="167" y="0"/>
                    </a:moveTo>
                    <a:lnTo>
                      <a:pt x="201" y="2"/>
                    </a:lnTo>
                    <a:lnTo>
                      <a:pt x="230" y="8"/>
                    </a:lnTo>
                    <a:lnTo>
                      <a:pt x="258" y="18"/>
                    </a:lnTo>
                    <a:lnTo>
                      <a:pt x="280" y="33"/>
                    </a:lnTo>
                    <a:lnTo>
                      <a:pt x="300" y="51"/>
                    </a:lnTo>
                    <a:lnTo>
                      <a:pt x="314" y="72"/>
                    </a:lnTo>
                    <a:lnTo>
                      <a:pt x="326" y="98"/>
                    </a:lnTo>
                    <a:lnTo>
                      <a:pt x="331" y="128"/>
                    </a:lnTo>
                    <a:lnTo>
                      <a:pt x="334" y="162"/>
                    </a:lnTo>
                    <a:lnTo>
                      <a:pt x="334" y="406"/>
                    </a:lnTo>
                    <a:lnTo>
                      <a:pt x="332" y="438"/>
                    </a:lnTo>
                    <a:lnTo>
                      <a:pt x="329" y="471"/>
                    </a:lnTo>
                    <a:lnTo>
                      <a:pt x="326" y="505"/>
                    </a:lnTo>
                    <a:lnTo>
                      <a:pt x="260" y="996"/>
                    </a:lnTo>
                    <a:lnTo>
                      <a:pt x="255" y="1019"/>
                    </a:lnTo>
                    <a:lnTo>
                      <a:pt x="247" y="1039"/>
                    </a:lnTo>
                    <a:lnTo>
                      <a:pt x="237" y="1052"/>
                    </a:lnTo>
                    <a:lnTo>
                      <a:pt x="224" y="1062"/>
                    </a:lnTo>
                    <a:lnTo>
                      <a:pt x="208" y="1069"/>
                    </a:lnTo>
                    <a:lnTo>
                      <a:pt x="188" y="1072"/>
                    </a:lnTo>
                    <a:lnTo>
                      <a:pt x="167" y="1073"/>
                    </a:lnTo>
                    <a:lnTo>
                      <a:pt x="145" y="1072"/>
                    </a:lnTo>
                    <a:lnTo>
                      <a:pt x="126" y="1069"/>
                    </a:lnTo>
                    <a:lnTo>
                      <a:pt x="110" y="1062"/>
                    </a:lnTo>
                    <a:lnTo>
                      <a:pt x="96" y="1052"/>
                    </a:lnTo>
                    <a:lnTo>
                      <a:pt x="86" y="1039"/>
                    </a:lnTo>
                    <a:lnTo>
                      <a:pt x="78" y="1019"/>
                    </a:lnTo>
                    <a:lnTo>
                      <a:pt x="74" y="996"/>
                    </a:lnTo>
                    <a:lnTo>
                      <a:pt x="8" y="505"/>
                    </a:lnTo>
                    <a:lnTo>
                      <a:pt x="5" y="471"/>
                    </a:lnTo>
                    <a:lnTo>
                      <a:pt x="1" y="438"/>
                    </a:lnTo>
                    <a:lnTo>
                      <a:pt x="0" y="406"/>
                    </a:lnTo>
                    <a:lnTo>
                      <a:pt x="0" y="162"/>
                    </a:lnTo>
                    <a:lnTo>
                      <a:pt x="2" y="128"/>
                    </a:lnTo>
                    <a:lnTo>
                      <a:pt x="8" y="98"/>
                    </a:lnTo>
                    <a:lnTo>
                      <a:pt x="19" y="72"/>
                    </a:lnTo>
                    <a:lnTo>
                      <a:pt x="34" y="51"/>
                    </a:lnTo>
                    <a:lnTo>
                      <a:pt x="53" y="33"/>
                    </a:lnTo>
                    <a:lnTo>
                      <a:pt x="76" y="18"/>
                    </a:lnTo>
                    <a:lnTo>
                      <a:pt x="103" y="8"/>
                    </a:lnTo>
                    <a:lnTo>
                      <a:pt x="133" y="2"/>
                    </a:lnTo>
                    <a:lnTo>
                      <a:pt x="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44"/>
              <p:cNvSpPr>
                <a:spLocks/>
              </p:cNvSpPr>
              <p:nvPr/>
            </p:nvSpPr>
            <p:spPr bwMode="auto">
              <a:xfrm>
                <a:off x="2501900" y="2085975"/>
                <a:ext cx="79375" cy="77787"/>
              </a:xfrm>
              <a:custGeom>
                <a:avLst/>
                <a:gdLst>
                  <a:gd name="T0" fmla="*/ 174 w 347"/>
                  <a:gd name="T1" fmla="*/ 0 h 344"/>
                  <a:gd name="T2" fmla="*/ 209 w 347"/>
                  <a:gd name="T3" fmla="*/ 4 h 344"/>
                  <a:gd name="T4" fmla="*/ 241 w 347"/>
                  <a:gd name="T5" fmla="*/ 14 h 344"/>
                  <a:gd name="T6" fmla="*/ 270 w 347"/>
                  <a:gd name="T7" fmla="*/ 30 h 344"/>
                  <a:gd name="T8" fmla="*/ 296 w 347"/>
                  <a:gd name="T9" fmla="*/ 50 h 344"/>
                  <a:gd name="T10" fmla="*/ 318 w 347"/>
                  <a:gd name="T11" fmla="*/ 76 h 344"/>
                  <a:gd name="T12" fmla="*/ 334 w 347"/>
                  <a:gd name="T13" fmla="*/ 106 h 344"/>
                  <a:gd name="T14" fmla="*/ 344 w 347"/>
                  <a:gd name="T15" fmla="*/ 138 h 344"/>
                  <a:gd name="T16" fmla="*/ 347 w 347"/>
                  <a:gd name="T17" fmla="*/ 172 h 344"/>
                  <a:gd name="T18" fmla="*/ 344 w 347"/>
                  <a:gd name="T19" fmla="*/ 207 h 344"/>
                  <a:gd name="T20" fmla="*/ 334 w 347"/>
                  <a:gd name="T21" fmla="*/ 240 h 344"/>
                  <a:gd name="T22" fmla="*/ 318 w 347"/>
                  <a:gd name="T23" fmla="*/ 269 h 344"/>
                  <a:gd name="T24" fmla="*/ 296 w 347"/>
                  <a:gd name="T25" fmla="*/ 294 h 344"/>
                  <a:gd name="T26" fmla="*/ 270 w 347"/>
                  <a:gd name="T27" fmla="*/ 315 h 344"/>
                  <a:gd name="T28" fmla="*/ 241 w 347"/>
                  <a:gd name="T29" fmla="*/ 331 h 344"/>
                  <a:gd name="T30" fmla="*/ 209 w 347"/>
                  <a:gd name="T31" fmla="*/ 341 h 344"/>
                  <a:gd name="T32" fmla="*/ 174 w 347"/>
                  <a:gd name="T33" fmla="*/ 344 h 344"/>
                  <a:gd name="T34" fmla="*/ 139 w 347"/>
                  <a:gd name="T35" fmla="*/ 341 h 344"/>
                  <a:gd name="T36" fmla="*/ 107 w 347"/>
                  <a:gd name="T37" fmla="*/ 331 h 344"/>
                  <a:gd name="T38" fmla="*/ 77 w 347"/>
                  <a:gd name="T39" fmla="*/ 315 h 344"/>
                  <a:gd name="T40" fmla="*/ 51 w 347"/>
                  <a:gd name="T41" fmla="*/ 294 h 344"/>
                  <a:gd name="T42" fmla="*/ 30 w 347"/>
                  <a:gd name="T43" fmla="*/ 269 h 344"/>
                  <a:gd name="T44" fmla="*/ 14 w 347"/>
                  <a:gd name="T45" fmla="*/ 240 h 344"/>
                  <a:gd name="T46" fmla="*/ 4 w 347"/>
                  <a:gd name="T47" fmla="*/ 207 h 344"/>
                  <a:gd name="T48" fmla="*/ 0 w 347"/>
                  <a:gd name="T49" fmla="*/ 172 h 344"/>
                  <a:gd name="T50" fmla="*/ 4 w 347"/>
                  <a:gd name="T51" fmla="*/ 138 h 344"/>
                  <a:gd name="T52" fmla="*/ 14 w 347"/>
                  <a:gd name="T53" fmla="*/ 106 h 344"/>
                  <a:gd name="T54" fmla="*/ 30 w 347"/>
                  <a:gd name="T55" fmla="*/ 76 h 344"/>
                  <a:gd name="T56" fmla="*/ 51 w 347"/>
                  <a:gd name="T57" fmla="*/ 50 h 344"/>
                  <a:gd name="T58" fmla="*/ 77 w 347"/>
                  <a:gd name="T59" fmla="*/ 30 h 344"/>
                  <a:gd name="T60" fmla="*/ 107 w 347"/>
                  <a:gd name="T61" fmla="*/ 14 h 344"/>
                  <a:gd name="T62" fmla="*/ 139 w 347"/>
                  <a:gd name="T63" fmla="*/ 4 h 344"/>
                  <a:gd name="T64" fmla="*/ 174 w 347"/>
                  <a:gd name="T6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47" h="344">
                    <a:moveTo>
                      <a:pt x="174" y="0"/>
                    </a:moveTo>
                    <a:lnTo>
                      <a:pt x="209" y="4"/>
                    </a:lnTo>
                    <a:lnTo>
                      <a:pt x="241" y="14"/>
                    </a:lnTo>
                    <a:lnTo>
                      <a:pt x="270" y="30"/>
                    </a:lnTo>
                    <a:lnTo>
                      <a:pt x="296" y="50"/>
                    </a:lnTo>
                    <a:lnTo>
                      <a:pt x="318" y="76"/>
                    </a:lnTo>
                    <a:lnTo>
                      <a:pt x="334" y="106"/>
                    </a:lnTo>
                    <a:lnTo>
                      <a:pt x="344" y="138"/>
                    </a:lnTo>
                    <a:lnTo>
                      <a:pt x="347" y="172"/>
                    </a:lnTo>
                    <a:lnTo>
                      <a:pt x="344" y="207"/>
                    </a:lnTo>
                    <a:lnTo>
                      <a:pt x="334" y="240"/>
                    </a:lnTo>
                    <a:lnTo>
                      <a:pt x="318" y="269"/>
                    </a:lnTo>
                    <a:lnTo>
                      <a:pt x="296" y="294"/>
                    </a:lnTo>
                    <a:lnTo>
                      <a:pt x="270" y="315"/>
                    </a:lnTo>
                    <a:lnTo>
                      <a:pt x="241" y="331"/>
                    </a:lnTo>
                    <a:lnTo>
                      <a:pt x="209" y="341"/>
                    </a:lnTo>
                    <a:lnTo>
                      <a:pt x="174" y="344"/>
                    </a:lnTo>
                    <a:lnTo>
                      <a:pt x="139" y="341"/>
                    </a:lnTo>
                    <a:lnTo>
                      <a:pt x="107" y="331"/>
                    </a:lnTo>
                    <a:lnTo>
                      <a:pt x="77" y="315"/>
                    </a:lnTo>
                    <a:lnTo>
                      <a:pt x="51" y="294"/>
                    </a:lnTo>
                    <a:lnTo>
                      <a:pt x="30" y="269"/>
                    </a:lnTo>
                    <a:lnTo>
                      <a:pt x="14" y="240"/>
                    </a:lnTo>
                    <a:lnTo>
                      <a:pt x="4" y="207"/>
                    </a:lnTo>
                    <a:lnTo>
                      <a:pt x="0" y="172"/>
                    </a:lnTo>
                    <a:lnTo>
                      <a:pt x="4" y="138"/>
                    </a:lnTo>
                    <a:lnTo>
                      <a:pt x="14" y="106"/>
                    </a:lnTo>
                    <a:lnTo>
                      <a:pt x="30" y="76"/>
                    </a:lnTo>
                    <a:lnTo>
                      <a:pt x="51" y="50"/>
                    </a:lnTo>
                    <a:lnTo>
                      <a:pt x="77" y="30"/>
                    </a:lnTo>
                    <a:lnTo>
                      <a:pt x="107" y="14"/>
                    </a:lnTo>
                    <a:lnTo>
                      <a:pt x="139" y="4"/>
                    </a:lnTo>
                    <a:lnTo>
                      <a:pt x="1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0" name="Freeform 49"/>
            <p:cNvSpPr>
              <a:spLocks noEditPoints="1"/>
            </p:cNvSpPr>
            <p:nvPr/>
          </p:nvSpPr>
          <p:spPr bwMode="auto">
            <a:xfrm>
              <a:off x="3756177" y="1993520"/>
              <a:ext cx="537712" cy="537712"/>
            </a:xfrm>
            <a:custGeom>
              <a:avLst/>
              <a:gdLst>
                <a:gd name="T0" fmla="*/ 2959 w 3962"/>
                <a:gd name="T1" fmla="*/ 2546 h 3963"/>
                <a:gd name="T2" fmla="*/ 3397 w 3962"/>
                <a:gd name="T3" fmla="*/ 2984 h 3963"/>
                <a:gd name="T4" fmla="*/ 3464 w 3962"/>
                <a:gd name="T5" fmla="*/ 3124 h 3963"/>
                <a:gd name="T6" fmla="*/ 3343 w 3962"/>
                <a:gd name="T7" fmla="*/ 3219 h 3963"/>
                <a:gd name="T8" fmla="*/ 2736 w 3962"/>
                <a:gd name="T9" fmla="*/ 3150 h 3963"/>
                <a:gd name="T10" fmla="*/ 2752 w 3962"/>
                <a:gd name="T11" fmla="*/ 2523 h 3963"/>
                <a:gd name="T12" fmla="*/ 2896 w 3962"/>
                <a:gd name="T13" fmla="*/ 2232 h 3963"/>
                <a:gd name="T14" fmla="*/ 2500 w 3962"/>
                <a:gd name="T15" fmla="*/ 2399 h 3963"/>
                <a:gd name="T16" fmla="*/ 2262 w 3962"/>
                <a:gd name="T17" fmla="*/ 2752 h 3963"/>
                <a:gd name="T18" fmla="*/ 2262 w 3962"/>
                <a:gd name="T19" fmla="*/ 3193 h 3963"/>
                <a:gd name="T20" fmla="*/ 2500 w 3962"/>
                <a:gd name="T21" fmla="*/ 3544 h 3963"/>
                <a:gd name="T22" fmla="*/ 2896 w 3962"/>
                <a:gd name="T23" fmla="*/ 3711 h 3963"/>
                <a:gd name="T24" fmla="*/ 3325 w 3962"/>
                <a:gd name="T25" fmla="*/ 3625 h 3963"/>
                <a:gd name="T26" fmla="*/ 3625 w 3962"/>
                <a:gd name="T27" fmla="*/ 3325 h 3963"/>
                <a:gd name="T28" fmla="*/ 3711 w 3962"/>
                <a:gd name="T29" fmla="*/ 2896 h 3963"/>
                <a:gd name="T30" fmla="*/ 3544 w 3962"/>
                <a:gd name="T31" fmla="*/ 2500 h 3963"/>
                <a:gd name="T32" fmla="*/ 3193 w 3962"/>
                <a:gd name="T33" fmla="*/ 2262 h 3963"/>
                <a:gd name="T34" fmla="*/ 1734 w 3962"/>
                <a:gd name="T35" fmla="*/ 2724 h 3963"/>
                <a:gd name="T36" fmla="*/ 495 w 3962"/>
                <a:gd name="T37" fmla="*/ 2724 h 3963"/>
                <a:gd name="T38" fmla="*/ 3300 w 3962"/>
                <a:gd name="T39" fmla="*/ 2037 h 3963"/>
                <a:gd name="T40" fmla="*/ 3700 w 3962"/>
                <a:gd name="T41" fmla="*/ 2300 h 3963"/>
                <a:gd name="T42" fmla="*/ 3930 w 3962"/>
                <a:gd name="T43" fmla="*/ 2722 h 3963"/>
                <a:gd name="T44" fmla="*/ 3930 w 3962"/>
                <a:gd name="T45" fmla="*/ 3222 h 3963"/>
                <a:gd name="T46" fmla="*/ 3700 w 3962"/>
                <a:gd name="T47" fmla="*/ 3643 h 3963"/>
                <a:gd name="T48" fmla="*/ 3300 w 3962"/>
                <a:gd name="T49" fmla="*/ 3907 h 3963"/>
                <a:gd name="T50" fmla="*/ 2802 w 3962"/>
                <a:gd name="T51" fmla="*/ 3948 h 3963"/>
                <a:gd name="T52" fmla="*/ 2361 w 3962"/>
                <a:gd name="T53" fmla="*/ 3752 h 3963"/>
                <a:gd name="T54" fmla="*/ 2067 w 3962"/>
                <a:gd name="T55" fmla="*/ 3376 h 3963"/>
                <a:gd name="T56" fmla="*/ 1984 w 3962"/>
                <a:gd name="T57" fmla="*/ 2887 h 3963"/>
                <a:gd name="T58" fmla="*/ 2144 w 3962"/>
                <a:gd name="T59" fmla="*/ 2426 h 3963"/>
                <a:gd name="T60" fmla="*/ 2495 w 3962"/>
                <a:gd name="T61" fmla="*/ 2103 h 3963"/>
                <a:gd name="T62" fmla="*/ 2972 w 3962"/>
                <a:gd name="T63" fmla="*/ 1982 h 3963"/>
                <a:gd name="T64" fmla="*/ 1238 w 3962"/>
                <a:gd name="T65" fmla="*/ 1486 h 3963"/>
                <a:gd name="T66" fmla="*/ 990 w 3962"/>
                <a:gd name="T67" fmla="*/ 1486 h 3963"/>
                <a:gd name="T68" fmla="*/ 371 w 3962"/>
                <a:gd name="T69" fmla="*/ 619 h 3963"/>
                <a:gd name="T70" fmla="*/ 473 w 3962"/>
                <a:gd name="T71" fmla="*/ 819 h 3963"/>
                <a:gd name="T72" fmla="*/ 697 w 3962"/>
                <a:gd name="T73" fmla="*/ 854 h 3963"/>
                <a:gd name="T74" fmla="*/ 854 w 3962"/>
                <a:gd name="T75" fmla="*/ 697 h 3963"/>
                <a:gd name="T76" fmla="*/ 2355 w 3962"/>
                <a:gd name="T77" fmla="*/ 659 h 3963"/>
                <a:gd name="T78" fmla="*/ 2487 w 3962"/>
                <a:gd name="T79" fmla="*/ 839 h 3963"/>
                <a:gd name="T80" fmla="*/ 2714 w 3962"/>
                <a:gd name="T81" fmla="*/ 839 h 3963"/>
                <a:gd name="T82" fmla="*/ 2844 w 3962"/>
                <a:gd name="T83" fmla="*/ 659 h 3963"/>
                <a:gd name="T84" fmla="*/ 3074 w 3962"/>
                <a:gd name="T85" fmla="*/ 526 h 3963"/>
                <a:gd name="T86" fmla="*/ 3215 w 3962"/>
                <a:gd name="T87" fmla="*/ 724 h 3963"/>
                <a:gd name="T88" fmla="*/ 248 w 3962"/>
                <a:gd name="T89" fmla="*/ 2947 h 3963"/>
                <a:gd name="T90" fmla="*/ 268 w 3962"/>
                <a:gd name="T91" fmla="*/ 3219 h 3963"/>
                <a:gd name="T92" fmla="*/ 52 w 3962"/>
                <a:gd name="T93" fmla="*/ 3108 h 3963"/>
                <a:gd name="T94" fmla="*/ 3 w 3962"/>
                <a:gd name="T95" fmla="*/ 724 h 3963"/>
                <a:gd name="T96" fmla="*/ 144 w 3962"/>
                <a:gd name="T97" fmla="*/ 526 h 3963"/>
                <a:gd name="T98" fmla="*/ 2654 w 3962"/>
                <a:gd name="T99" fmla="*/ 13 h 3963"/>
                <a:gd name="T100" fmla="*/ 2724 w 3962"/>
                <a:gd name="T101" fmla="*/ 619 h 3963"/>
                <a:gd name="T102" fmla="*/ 2629 w 3962"/>
                <a:gd name="T103" fmla="*/ 739 h 3963"/>
                <a:gd name="T104" fmla="*/ 2489 w 3962"/>
                <a:gd name="T105" fmla="*/ 673 h 3963"/>
                <a:gd name="T106" fmla="*/ 2503 w 3962"/>
                <a:gd name="T107" fmla="*/ 47 h 3963"/>
                <a:gd name="T108" fmla="*/ 647 w 3962"/>
                <a:gd name="T109" fmla="*/ 3 h 3963"/>
                <a:gd name="T110" fmla="*/ 743 w 3962"/>
                <a:gd name="T111" fmla="*/ 124 h 3963"/>
                <a:gd name="T112" fmla="*/ 673 w 3962"/>
                <a:gd name="T113" fmla="*/ 730 h 3963"/>
                <a:gd name="T114" fmla="*/ 523 w 3962"/>
                <a:gd name="T115" fmla="*/ 696 h 3963"/>
                <a:gd name="T116" fmla="*/ 508 w 3962"/>
                <a:gd name="T117" fmla="*/ 69 h 3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62" h="3963">
                  <a:moveTo>
                    <a:pt x="2848" y="2477"/>
                  </a:moveTo>
                  <a:lnTo>
                    <a:pt x="2876" y="2479"/>
                  </a:lnTo>
                  <a:lnTo>
                    <a:pt x="2902" y="2489"/>
                  </a:lnTo>
                  <a:lnTo>
                    <a:pt x="2925" y="2503"/>
                  </a:lnTo>
                  <a:lnTo>
                    <a:pt x="2944" y="2523"/>
                  </a:lnTo>
                  <a:lnTo>
                    <a:pt x="2959" y="2546"/>
                  </a:lnTo>
                  <a:lnTo>
                    <a:pt x="2968" y="2572"/>
                  </a:lnTo>
                  <a:lnTo>
                    <a:pt x="2972" y="2600"/>
                  </a:lnTo>
                  <a:lnTo>
                    <a:pt x="2972" y="2972"/>
                  </a:lnTo>
                  <a:lnTo>
                    <a:pt x="3343" y="2972"/>
                  </a:lnTo>
                  <a:lnTo>
                    <a:pt x="3371" y="2975"/>
                  </a:lnTo>
                  <a:lnTo>
                    <a:pt x="3397" y="2984"/>
                  </a:lnTo>
                  <a:lnTo>
                    <a:pt x="3420" y="2999"/>
                  </a:lnTo>
                  <a:lnTo>
                    <a:pt x="3440" y="3018"/>
                  </a:lnTo>
                  <a:lnTo>
                    <a:pt x="3454" y="3041"/>
                  </a:lnTo>
                  <a:lnTo>
                    <a:pt x="3464" y="3067"/>
                  </a:lnTo>
                  <a:lnTo>
                    <a:pt x="3467" y="3096"/>
                  </a:lnTo>
                  <a:lnTo>
                    <a:pt x="3464" y="3124"/>
                  </a:lnTo>
                  <a:lnTo>
                    <a:pt x="3454" y="3150"/>
                  </a:lnTo>
                  <a:lnTo>
                    <a:pt x="3440" y="3173"/>
                  </a:lnTo>
                  <a:lnTo>
                    <a:pt x="3420" y="3193"/>
                  </a:lnTo>
                  <a:lnTo>
                    <a:pt x="3397" y="3207"/>
                  </a:lnTo>
                  <a:lnTo>
                    <a:pt x="3371" y="3217"/>
                  </a:lnTo>
                  <a:lnTo>
                    <a:pt x="3343" y="3219"/>
                  </a:lnTo>
                  <a:lnTo>
                    <a:pt x="2848" y="3219"/>
                  </a:lnTo>
                  <a:lnTo>
                    <a:pt x="2819" y="3217"/>
                  </a:lnTo>
                  <a:lnTo>
                    <a:pt x="2794" y="3207"/>
                  </a:lnTo>
                  <a:lnTo>
                    <a:pt x="2771" y="3193"/>
                  </a:lnTo>
                  <a:lnTo>
                    <a:pt x="2752" y="3173"/>
                  </a:lnTo>
                  <a:lnTo>
                    <a:pt x="2736" y="3150"/>
                  </a:lnTo>
                  <a:lnTo>
                    <a:pt x="2727" y="3124"/>
                  </a:lnTo>
                  <a:lnTo>
                    <a:pt x="2724" y="3096"/>
                  </a:lnTo>
                  <a:lnTo>
                    <a:pt x="2724" y="2600"/>
                  </a:lnTo>
                  <a:lnTo>
                    <a:pt x="2727" y="2572"/>
                  </a:lnTo>
                  <a:lnTo>
                    <a:pt x="2736" y="2546"/>
                  </a:lnTo>
                  <a:lnTo>
                    <a:pt x="2752" y="2523"/>
                  </a:lnTo>
                  <a:lnTo>
                    <a:pt x="2771" y="2503"/>
                  </a:lnTo>
                  <a:lnTo>
                    <a:pt x="2794" y="2489"/>
                  </a:lnTo>
                  <a:lnTo>
                    <a:pt x="2819" y="2479"/>
                  </a:lnTo>
                  <a:lnTo>
                    <a:pt x="2848" y="2477"/>
                  </a:lnTo>
                  <a:close/>
                  <a:moveTo>
                    <a:pt x="2972" y="2229"/>
                  </a:moveTo>
                  <a:lnTo>
                    <a:pt x="2896" y="2232"/>
                  </a:lnTo>
                  <a:lnTo>
                    <a:pt x="2821" y="2244"/>
                  </a:lnTo>
                  <a:lnTo>
                    <a:pt x="2750" y="2262"/>
                  </a:lnTo>
                  <a:lnTo>
                    <a:pt x="2683" y="2288"/>
                  </a:lnTo>
                  <a:lnTo>
                    <a:pt x="2618" y="2319"/>
                  </a:lnTo>
                  <a:lnTo>
                    <a:pt x="2556" y="2356"/>
                  </a:lnTo>
                  <a:lnTo>
                    <a:pt x="2500" y="2399"/>
                  </a:lnTo>
                  <a:lnTo>
                    <a:pt x="2447" y="2447"/>
                  </a:lnTo>
                  <a:lnTo>
                    <a:pt x="2399" y="2500"/>
                  </a:lnTo>
                  <a:lnTo>
                    <a:pt x="2355" y="2556"/>
                  </a:lnTo>
                  <a:lnTo>
                    <a:pt x="2318" y="2618"/>
                  </a:lnTo>
                  <a:lnTo>
                    <a:pt x="2287" y="2683"/>
                  </a:lnTo>
                  <a:lnTo>
                    <a:pt x="2262" y="2752"/>
                  </a:lnTo>
                  <a:lnTo>
                    <a:pt x="2243" y="2823"/>
                  </a:lnTo>
                  <a:lnTo>
                    <a:pt x="2232" y="2896"/>
                  </a:lnTo>
                  <a:lnTo>
                    <a:pt x="2229" y="2972"/>
                  </a:lnTo>
                  <a:lnTo>
                    <a:pt x="2232" y="3048"/>
                  </a:lnTo>
                  <a:lnTo>
                    <a:pt x="2243" y="3122"/>
                  </a:lnTo>
                  <a:lnTo>
                    <a:pt x="2262" y="3193"/>
                  </a:lnTo>
                  <a:lnTo>
                    <a:pt x="2287" y="3261"/>
                  </a:lnTo>
                  <a:lnTo>
                    <a:pt x="2318" y="3325"/>
                  </a:lnTo>
                  <a:lnTo>
                    <a:pt x="2355" y="3387"/>
                  </a:lnTo>
                  <a:lnTo>
                    <a:pt x="2399" y="3444"/>
                  </a:lnTo>
                  <a:lnTo>
                    <a:pt x="2447" y="3497"/>
                  </a:lnTo>
                  <a:lnTo>
                    <a:pt x="2500" y="3544"/>
                  </a:lnTo>
                  <a:lnTo>
                    <a:pt x="2556" y="3588"/>
                  </a:lnTo>
                  <a:lnTo>
                    <a:pt x="2618" y="3625"/>
                  </a:lnTo>
                  <a:lnTo>
                    <a:pt x="2683" y="3657"/>
                  </a:lnTo>
                  <a:lnTo>
                    <a:pt x="2750" y="3682"/>
                  </a:lnTo>
                  <a:lnTo>
                    <a:pt x="2821" y="3700"/>
                  </a:lnTo>
                  <a:lnTo>
                    <a:pt x="2896" y="3711"/>
                  </a:lnTo>
                  <a:lnTo>
                    <a:pt x="2972" y="3714"/>
                  </a:lnTo>
                  <a:lnTo>
                    <a:pt x="3048" y="3711"/>
                  </a:lnTo>
                  <a:lnTo>
                    <a:pt x="3121" y="3700"/>
                  </a:lnTo>
                  <a:lnTo>
                    <a:pt x="3193" y="3682"/>
                  </a:lnTo>
                  <a:lnTo>
                    <a:pt x="3260" y="3657"/>
                  </a:lnTo>
                  <a:lnTo>
                    <a:pt x="3325" y="3625"/>
                  </a:lnTo>
                  <a:lnTo>
                    <a:pt x="3386" y="3588"/>
                  </a:lnTo>
                  <a:lnTo>
                    <a:pt x="3444" y="3544"/>
                  </a:lnTo>
                  <a:lnTo>
                    <a:pt x="3496" y="3497"/>
                  </a:lnTo>
                  <a:lnTo>
                    <a:pt x="3544" y="3444"/>
                  </a:lnTo>
                  <a:lnTo>
                    <a:pt x="3588" y="3387"/>
                  </a:lnTo>
                  <a:lnTo>
                    <a:pt x="3625" y="3325"/>
                  </a:lnTo>
                  <a:lnTo>
                    <a:pt x="3656" y="3261"/>
                  </a:lnTo>
                  <a:lnTo>
                    <a:pt x="3680" y="3193"/>
                  </a:lnTo>
                  <a:lnTo>
                    <a:pt x="3700" y="3122"/>
                  </a:lnTo>
                  <a:lnTo>
                    <a:pt x="3711" y="3048"/>
                  </a:lnTo>
                  <a:lnTo>
                    <a:pt x="3714" y="2972"/>
                  </a:lnTo>
                  <a:lnTo>
                    <a:pt x="3711" y="2896"/>
                  </a:lnTo>
                  <a:lnTo>
                    <a:pt x="3700" y="2823"/>
                  </a:lnTo>
                  <a:lnTo>
                    <a:pt x="3680" y="2752"/>
                  </a:lnTo>
                  <a:lnTo>
                    <a:pt x="3656" y="2683"/>
                  </a:lnTo>
                  <a:lnTo>
                    <a:pt x="3625" y="2618"/>
                  </a:lnTo>
                  <a:lnTo>
                    <a:pt x="3588" y="2556"/>
                  </a:lnTo>
                  <a:lnTo>
                    <a:pt x="3544" y="2500"/>
                  </a:lnTo>
                  <a:lnTo>
                    <a:pt x="3496" y="2447"/>
                  </a:lnTo>
                  <a:lnTo>
                    <a:pt x="3444" y="2399"/>
                  </a:lnTo>
                  <a:lnTo>
                    <a:pt x="3386" y="2356"/>
                  </a:lnTo>
                  <a:lnTo>
                    <a:pt x="3325" y="2319"/>
                  </a:lnTo>
                  <a:lnTo>
                    <a:pt x="3260" y="2288"/>
                  </a:lnTo>
                  <a:lnTo>
                    <a:pt x="3193" y="2262"/>
                  </a:lnTo>
                  <a:lnTo>
                    <a:pt x="3121" y="2244"/>
                  </a:lnTo>
                  <a:lnTo>
                    <a:pt x="3048" y="2232"/>
                  </a:lnTo>
                  <a:lnTo>
                    <a:pt x="2972" y="2229"/>
                  </a:lnTo>
                  <a:close/>
                  <a:moveTo>
                    <a:pt x="1238" y="2229"/>
                  </a:moveTo>
                  <a:lnTo>
                    <a:pt x="1734" y="2229"/>
                  </a:lnTo>
                  <a:lnTo>
                    <a:pt x="1734" y="2724"/>
                  </a:lnTo>
                  <a:lnTo>
                    <a:pt x="1238" y="2724"/>
                  </a:lnTo>
                  <a:lnTo>
                    <a:pt x="1238" y="2229"/>
                  </a:lnTo>
                  <a:close/>
                  <a:moveTo>
                    <a:pt x="495" y="2229"/>
                  </a:moveTo>
                  <a:lnTo>
                    <a:pt x="990" y="2229"/>
                  </a:lnTo>
                  <a:lnTo>
                    <a:pt x="990" y="2724"/>
                  </a:lnTo>
                  <a:lnTo>
                    <a:pt x="495" y="2724"/>
                  </a:lnTo>
                  <a:lnTo>
                    <a:pt x="495" y="2229"/>
                  </a:lnTo>
                  <a:close/>
                  <a:moveTo>
                    <a:pt x="2972" y="1982"/>
                  </a:moveTo>
                  <a:lnTo>
                    <a:pt x="3058" y="1985"/>
                  </a:lnTo>
                  <a:lnTo>
                    <a:pt x="3141" y="1996"/>
                  </a:lnTo>
                  <a:lnTo>
                    <a:pt x="3221" y="2013"/>
                  </a:lnTo>
                  <a:lnTo>
                    <a:pt x="3300" y="2037"/>
                  </a:lnTo>
                  <a:lnTo>
                    <a:pt x="3376" y="2067"/>
                  </a:lnTo>
                  <a:lnTo>
                    <a:pt x="3448" y="2103"/>
                  </a:lnTo>
                  <a:lnTo>
                    <a:pt x="3517" y="2144"/>
                  </a:lnTo>
                  <a:lnTo>
                    <a:pt x="3582" y="2191"/>
                  </a:lnTo>
                  <a:lnTo>
                    <a:pt x="3643" y="2243"/>
                  </a:lnTo>
                  <a:lnTo>
                    <a:pt x="3700" y="2300"/>
                  </a:lnTo>
                  <a:lnTo>
                    <a:pt x="3752" y="2361"/>
                  </a:lnTo>
                  <a:lnTo>
                    <a:pt x="3799" y="2426"/>
                  </a:lnTo>
                  <a:lnTo>
                    <a:pt x="3841" y="2495"/>
                  </a:lnTo>
                  <a:lnTo>
                    <a:pt x="3876" y="2567"/>
                  </a:lnTo>
                  <a:lnTo>
                    <a:pt x="3906" y="2643"/>
                  </a:lnTo>
                  <a:lnTo>
                    <a:pt x="3930" y="2722"/>
                  </a:lnTo>
                  <a:lnTo>
                    <a:pt x="3948" y="2803"/>
                  </a:lnTo>
                  <a:lnTo>
                    <a:pt x="3959" y="2887"/>
                  </a:lnTo>
                  <a:lnTo>
                    <a:pt x="3962" y="2972"/>
                  </a:lnTo>
                  <a:lnTo>
                    <a:pt x="3959" y="3058"/>
                  </a:lnTo>
                  <a:lnTo>
                    <a:pt x="3948" y="3141"/>
                  </a:lnTo>
                  <a:lnTo>
                    <a:pt x="3930" y="3222"/>
                  </a:lnTo>
                  <a:lnTo>
                    <a:pt x="3906" y="3300"/>
                  </a:lnTo>
                  <a:lnTo>
                    <a:pt x="3876" y="3376"/>
                  </a:lnTo>
                  <a:lnTo>
                    <a:pt x="3841" y="3448"/>
                  </a:lnTo>
                  <a:lnTo>
                    <a:pt x="3799" y="3518"/>
                  </a:lnTo>
                  <a:lnTo>
                    <a:pt x="3752" y="3583"/>
                  </a:lnTo>
                  <a:lnTo>
                    <a:pt x="3700" y="3643"/>
                  </a:lnTo>
                  <a:lnTo>
                    <a:pt x="3643" y="3700"/>
                  </a:lnTo>
                  <a:lnTo>
                    <a:pt x="3582" y="3752"/>
                  </a:lnTo>
                  <a:lnTo>
                    <a:pt x="3517" y="3799"/>
                  </a:lnTo>
                  <a:lnTo>
                    <a:pt x="3448" y="3841"/>
                  </a:lnTo>
                  <a:lnTo>
                    <a:pt x="3376" y="3877"/>
                  </a:lnTo>
                  <a:lnTo>
                    <a:pt x="3300" y="3907"/>
                  </a:lnTo>
                  <a:lnTo>
                    <a:pt x="3221" y="3931"/>
                  </a:lnTo>
                  <a:lnTo>
                    <a:pt x="3141" y="3948"/>
                  </a:lnTo>
                  <a:lnTo>
                    <a:pt x="3058" y="3959"/>
                  </a:lnTo>
                  <a:lnTo>
                    <a:pt x="2972" y="3963"/>
                  </a:lnTo>
                  <a:lnTo>
                    <a:pt x="2886" y="3959"/>
                  </a:lnTo>
                  <a:lnTo>
                    <a:pt x="2802" y="3948"/>
                  </a:lnTo>
                  <a:lnTo>
                    <a:pt x="2721" y="3931"/>
                  </a:lnTo>
                  <a:lnTo>
                    <a:pt x="2643" y="3907"/>
                  </a:lnTo>
                  <a:lnTo>
                    <a:pt x="2567" y="3877"/>
                  </a:lnTo>
                  <a:lnTo>
                    <a:pt x="2495" y="3841"/>
                  </a:lnTo>
                  <a:lnTo>
                    <a:pt x="2426" y="3799"/>
                  </a:lnTo>
                  <a:lnTo>
                    <a:pt x="2361" y="3752"/>
                  </a:lnTo>
                  <a:lnTo>
                    <a:pt x="2300" y="3700"/>
                  </a:lnTo>
                  <a:lnTo>
                    <a:pt x="2243" y="3643"/>
                  </a:lnTo>
                  <a:lnTo>
                    <a:pt x="2191" y="3583"/>
                  </a:lnTo>
                  <a:lnTo>
                    <a:pt x="2144" y="3518"/>
                  </a:lnTo>
                  <a:lnTo>
                    <a:pt x="2103" y="3448"/>
                  </a:lnTo>
                  <a:lnTo>
                    <a:pt x="2067" y="3376"/>
                  </a:lnTo>
                  <a:lnTo>
                    <a:pt x="2037" y="3300"/>
                  </a:lnTo>
                  <a:lnTo>
                    <a:pt x="2013" y="3222"/>
                  </a:lnTo>
                  <a:lnTo>
                    <a:pt x="1995" y="3141"/>
                  </a:lnTo>
                  <a:lnTo>
                    <a:pt x="1984" y="3058"/>
                  </a:lnTo>
                  <a:lnTo>
                    <a:pt x="1980" y="2972"/>
                  </a:lnTo>
                  <a:lnTo>
                    <a:pt x="1984" y="2887"/>
                  </a:lnTo>
                  <a:lnTo>
                    <a:pt x="1995" y="2803"/>
                  </a:lnTo>
                  <a:lnTo>
                    <a:pt x="2013" y="2722"/>
                  </a:lnTo>
                  <a:lnTo>
                    <a:pt x="2037" y="2643"/>
                  </a:lnTo>
                  <a:lnTo>
                    <a:pt x="2067" y="2567"/>
                  </a:lnTo>
                  <a:lnTo>
                    <a:pt x="2103" y="2495"/>
                  </a:lnTo>
                  <a:lnTo>
                    <a:pt x="2144" y="2426"/>
                  </a:lnTo>
                  <a:lnTo>
                    <a:pt x="2191" y="2361"/>
                  </a:lnTo>
                  <a:lnTo>
                    <a:pt x="2243" y="2300"/>
                  </a:lnTo>
                  <a:lnTo>
                    <a:pt x="2300" y="2243"/>
                  </a:lnTo>
                  <a:lnTo>
                    <a:pt x="2361" y="2191"/>
                  </a:lnTo>
                  <a:lnTo>
                    <a:pt x="2426" y="2144"/>
                  </a:lnTo>
                  <a:lnTo>
                    <a:pt x="2495" y="2103"/>
                  </a:lnTo>
                  <a:lnTo>
                    <a:pt x="2567" y="2067"/>
                  </a:lnTo>
                  <a:lnTo>
                    <a:pt x="2643" y="2037"/>
                  </a:lnTo>
                  <a:lnTo>
                    <a:pt x="2721" y="2013"/>
                  </a:lnTo>
                  <a:lnTo>
                    <a:pt x="2802" y="1996"/>
                  </a:lnTo>
                  <a:lnTo>
                    <a:pt x="2886" y="1985"/>
                  </a:lnTo>
                  <a:lnTo>
                    <a:pt x="2972" y="1982"/>
                  </a:lnTo>
                  <a:close/>
                  <a:moveTo>
                    <a:pt x="1980" y="1486"/>
                  </a:moveTo>
                  <a:lnTo>
                    <a:pt x="2476" y="1486"/>
                  </a:lnTo>
                  <a:lnTo>
                    <a:pt x="2476" y="1982"/>
                  </a:lnTo>
                  <a:lnTo>
                    <a:pt x="1980" y="1982"/>
                  </a:lnTo>
                  <a:lnTo>
                    <a:pt x="1980" y="1486"/>
                  </a:lnTo>
                  <a:close/>
                  <a:moveTo>
                    <a:pt x="1238" y="1486"/>
                  </a:moveTo>
                  <a:lnTo>
                    <a:pt x="1734" y="1486"/>
                  </a:lnTo>
                  <a:lnTo>
                    <a:pt x="1734" y="1982"/>
                  </a:lnTo>
                  <a:lnTo>
                    <a:pt x="1238" y="1982"/>
                  </a:lnTo>
                  <a:lnTo>
                    <a:pt x="1238" y="1486"/>
                  </a:lnTo>
                  <a:close/>
                  <a:moveTo>
                    <a:pt x="495" y="1486"/>
                  </a:moveTo>
                  <a:lnTo>
                    <a:pt x="990" y="1486"/>
                  </a:lnTo>
                  <a:lnTo>
                    <a:pt x="990" y="1982"/>
                  </a:lnTo>
                  <a:lnTo>
                    <a:pt x="495" y="1982"/>
                  </a:lnTo>
                  <a:lnTo>
                    <a:pt x="495" y="1486"/>
                  </a:lnTo>
                  <a:close/>
                  <a:moveTo>
                    <a:pt x="268" y="495"/>
                  </a:moveTo>
                  <a:lnTo>
                    <a:pt x="371" y="495"/>
                  </a:lnTo>
                  <a:lnTo>
                    <a:pt x="371" y="619"/>
                  </a:lnTo>
                  <a:lnTo>
                    <a:pt x="374" y="659"/>
                  </a:lnTo>
                  <a:lnTo>
                    <a:pt x="384" y="697"/>
                  </a:lnTo>
                  <a:lnTo>
                    <a:pt x="399" y="732"/>
                  </a:lnTo>
                  <a:lnTo>
                    <a:pt x="419" y="765"/>
                  </a:lnTo>
                  <a:lnTo>
                    <a:pt x="444" y="794"/>
                  </a:lnTo>
                  <a:lnTo>
                    <a:pt x="473" y="819"/>
                  </a:lnTo>
                  <a:lnTo>
                    <a:pt x="505" y="839"/>
                  </a:lnTo>
                  <a:lnTo>
                    <a:pt x="541" y="854"/>
                  </a:lnTo>
                  <a:lnTo>
                    <a:pt x="579" y="864"/>
                  </a:lnTo>
                  <a:lnTo>
                    <a:pt x="619" y="867"/>
                  </a:lnTo>
                  <a:lnTo>
                    <a:pt x="659" y="864"/>
                  </a:lnTo>
                  <a:lnTo>
                    <a:pt x="697" y="854"/>
                  </a:lnTo>
                  <a:lnTo>
                    <a:pt x="732" y="839"/>
                  </a:lnTo>
                  <a:lnTo>
                    <a:pt x="765" y="819"/>
                  </a:lnTo>
                  <a:lnTo>
                    <a:pt x="794" y="794"/>
                  </a:lnTo>
                  <a:lnTo>
                    <a:pt x="819" y="765"/>
                  </a:lnTo>
                  <a:lnTo>
                    <a:pt x="838" y="732"/>
                  </a:lnTo>
                  <a:lnTo>
                    <a:pt x="854" y="697"/>
                  </a:lnTo>
                  <a:lnTo>
                    <a:pt x="864" y="659"/>
                  </a:lnTo>
                  <a:lnTo>
                    <a:pt x="866" y="619"/>
                  </a:lnTo>
                  <a:lnTo>
                    <a:pt x="866" y="495"/>
                  </a:lnTo>
                  <a:lnTo>
                    <a:pt x="2353" y="495"/>
                  </a:lnTo>
                  <a:lnTo>
                    <a:pt x="2353" y="619"/>
                  </a:lnTo>
                  <a:lnTo>
                    <a:pt x="2355" y="659"/>
                  </a:lnTo>
                  <a:lnTo>
                    <a:pt x="2365" y="697"/>
                  </a:lnTo>
                  <a:lnTo>
                    <a:pt x="2380" y="732"/>
                  </a:lnTo>
                  <a:lnTo>
                    <a:pt x="2400" y="765"/>
                  </a:lnTo>
                  <a:lnTo>
                    <a:pt x="2425" y="794"/>
                  </a:lnTo>
                  <a:lnTo>
                    <a:pt x="2454" y="819"/>
                  </a:lnTo>
                  <a:lnTo>
                    <a:pt x="2487" y="839"/>
                  </a:lnTo>
                  <a:lnTo>
                    <a:pt x="2521" y="854"/>
                  </a:lnTo>
                  <a:lnTo>
                    <a:pt x="2560" y="864"/>
                  </a:lnTo>
                  <a:lnTo>
                    <a:pt x="2600" y="867"/>
                  </a:lnTo>
                  <a:lnTo>
                    <a:pt x="2641" y="864"/>
                  </a:lnTo>
                  <a:lnTo>
                    <a:pt x="2678" y="854"/>
                  </a:lnTo>
                  <a:lnTo>
                    <a:pt x="2714" y="839"/>
                  </a:lnTo>
                  <a:lnTo>
                    <a:pt x="2747" y="819"/>
                  </a:lnTo>
                  <a:lnTo>
                    <a:pt x="2776" y="794"/>
                  </a:lnTo>
                  <a:lnTo>
                    <a:pt x="2800" y="765"/>
                  </a:lnTo>
                  <a:lnTo>
                    <a:pt x="2820" y="732"/>
                  </a:lnTo>
                  <a:lnTo>
                    <a:pt x="2835" y="697"/>
                  </a:lnTo>
                  <a:lnTo>
                    <a:pt x="2844" y="659"/>
                  </a:lnTo>
                  <a:lnTo>
                    <a:pt x="2848" y="619"/>
                  </a:lnTo>
                  <a:lnTo>
                    <a:pt x="2848" y="495"/>
                  </a:lnTo>
                  <a:lnTo>
                    <a:pt x="2952" y="495"/>
                  </a:lnTo>
                  <a:lnTo>
                    <a:pt x="2995" y="498"/>
                  </a:lnTo>
                  <a:lnTo>
                    <a:pt x="3036" y="509"/>
                  </a:lnTo>
                  <a:lnTo>
                    <a:pt x="3074" y="526"/>
                  </a:lnTo>
                  <a:lnTo>
                    <a:pt x="3109" y="548"/>
                  </a:lnTo>
                  <a:lnTo>
                    <a:pt x="3141" y="574"/>
                  </a:lnTo>
                  <a:lnTo>
                    <a:pt x="3167" y="607"/>
                  </a:lnTo>
                  <a:lnTo>
                    <a:pt x="3189" y="642"/>
                  </a:lnTo>
                  <a:lnTo>
                    <a:pt x="3206" y="682"/>
                  </a:lnTo>
                  <a:lnTo>
                    <a:pt x="3215" y="724"/>
                  </a:lnTo>
                  <a:lnTo>
                    <a:pt x="3219" y="767"/>
                  </a:lnTo>
                  <a:lnTo>
                    <a:pt x="3219" y="1733"/>
                  </a:lnTo>
                  <a:lnTo>
                    <a:pt x="2972" y="1733"/>
                  </a:lnTo>
                  <a:lnTo>
                    <a:pt x="2972" y="1238"/>
                  </a:lnTo>
                  <a:lnTo>
                    <a:pt x="248" y="1238"/>
                  </a:lnTo>
                  <a:lnTo>
                    <a:pt x="248" y="2947"/>
                  </a:lnTo>
                  <a:lnTo>
                    <a:pt x="250" y="2959"/>
                  </a:lnTo>
                  <a:lnTo>
                    <a:pt x="258" y="2969"/>
                  </a:lnTo>
                  <a:lnTo>
                    <a:pt x="268" y="2972"/>
                  </a:lnTo>
                  <a:lnTo>
                    <a:pt x="1734" y="2972"/>
                  </a:lnTo>
                  <a:lnTo>
                    <a:pt x="1734" y="3219"/>
                  </a:lnTo>
                  <a:lnTo>
                    <a:pt x="268" y="3219"/>
                  </a:lnTo>
                  <a:lnTo>
                    <a:pt x="225" y="3216"/>
                  </a:lnTo>
                  <a:lnTo>
                    <a:pt x="183" y="3206"/>
                  </a:lnTo>
                  <a:lnTo>
                    <a:pt x="144" y="3189"/>
                  </a:lnTo>
                  <a:lnTo>
                    <a:pt x="109" y="3167"/>
                  </a:lnTo>
                  <a:lnTo>
                    <a:pt x="78" y="3140"/>
                  </a:lnTo>
                  <a:lnTo>
                    <a:pt x="52" y="3108"/>
                  </a:lnTo>
                  <a:lnTo>
                    <a:pt x="30" y="3072"/>
                  </a:lnTo>
                  <a:lnTo>
                    <a:pt x="13" y="3034"/>
                  </a:lnTo>
                  <a:lnTo>
                    <a:pt x="3" y="2991"/>
                  </a:lnTo>
                  <a:lnTo>
                    <a:pt x="0" y="2947"/>
                  </a:lnTo>
                  <a:lnTo>
                    <a:pt x="0" y="767"/>
                  </a:lnTo>
                  <a:lnTo>
                    <a:pt x="3" y="724"/>
                  </a:lnTo>
                  <a:lnTo>
                    <a:pt x="13" y="682"/>
                  </a:lnTo>
                  <a:lnTo>
                    <a:pt x="30" y="642"/>
                  </a:lnTo>
                  <a:lnTo>
                    <a:pt x="52" y="607"/>
                  </a:lnTo>
                  <a:lnTo>
                    <a:pt x="78" y="574"/>
                  </a:lnTo>
                  <a:lnTo>
                    <a:pt x="109" y="548"/>
                  </a:lnTo>
                  <a:lnTo>
                    <a:pt x="144" y="526"/>
                  </a:lnTo>
                  <a:lnTo>
                    <a:pt x="183" y="509"/>
                  </a:lnTo>
                  <a:lnTo>
                    <a:pt x="225" y="498"/>
                  </a:lnTo>
                  <a:lnTo>
                    <a:pt x="268" y="495"/>
                  </a:lnTo>
                  <a:close/>
                  <a:moveTo>
                    <a:pt x="2600" y="0"/>
                  </a:moveTo>
                  <a:lnTo>
                    <a:pt x="2629" y="3"/>
                  </a:lnTo>
                  <a:lnTo>
                    <a:pt x="2654" y="13"/>
                  </a:lnTo>
                  <a:lnTo>
                    <a:pt x="2678" y="27"/>
                  </a:lnTo>
                  <a:lnTo>
                    <a:pt x="2696" y="47"/>
                  </a:lnTo>
                  <a:lnTo>
                    <a:pt x="2712" y="69"/>
                  </a:lnTo>
                  <a:lnTo>
                    <a:pt x="2720" y="95"/>
                  </a:lnTo>
                  <a:lnTo>
                    <a:pt x="2724" y="124"/>
                  </a:lnTo>
                  <a:lnTo>
                    <a:pt x="2724" y="619"/>
                  </a:lnTo>
                  <a:lnTo>
                    <a:pt x="2720" y="648"/>
                  </a:lnTo>
                  <a:lnTo>
                    <a:pt x="2712" y="673"/>
                  </a:lnTo>
                  <a:lnTo>
                    <a:pt x="2696" y="696"/>
                  </a:lnTo>
                  <a:lnTo>
                    <a:pt x="2678" y="715"/>
                  </a:lnTo>
                  <a:lnTo>
                    <a:pt x="2654" y="730"/>
                  </a:lnTo>
                  <a:lnTo>
                    <a:pt x="2629" y="739"/>
                  </a:lnTo>
                  <a:lnTo>
                    <a:pt x="2600" y="743"/>
                  </a:lnTo>
                  <a:lnTo>
                    <a:pt x="2572" y="739"/>
                  </a:lnTo>
                  <a:lnTo>
                    <a:pt x="2546" y="730"/>
                  </a:lnTo>
                  <a:lnTo>
                    <a:pt x="2523" y="715"/>
                  </a:lnTo>
                  <a:lnTo>
                    <a:pt x="2503" y="696"/>
                  </a:lnTo>
                  <a:lnTo>
                    <a:pt x="2489" y="673"/>
                  </a:lnTo>
                  <a:lnTo>
                    <a:pt x="2479" y="648"/>
                  </a:lnTo>
                  <a:lnTo>
                    <a:pt x="2476" y="619"/>
                  </a:lnTo>
                  <a:lnTo>
                    <a:pt x="2476" y="124"/>
                  </a:lnTo>
                  <a:lnTo>
                    <a:pt x="2479" y="95"/>
                  </a:lnTo>
                  <a:lnTo>
                    <a:pt x="2489" y="69"/>
                  </a:lnTo>
                  <a:lnTo>
                    <a:pt x="2503" y="47"/>
                  </a:lnTo>
                  <a:lnTo>
                    <a:pt x="2523" y="27"/>
                  </a:lnTo>
                  <a:lnTo>
                    <a:pt x="2546" y="13"/>
                  </a:lnTo>
                  <a:lnTo>
                    <a:pt x="2572" y="3"/>
                  </a:lnTo>
                  <a:lnTo>
                    <a:pt x="2600" y="0"/>
                  </a:lnTo>
                  <a:close/>
                  <a:moveTo>
                    <a:pt x="619" y="0"/>
                  </a:moveTo>
                  <a:lnTo>
                    <a:pt x="647" y="3"/>
                  </a:lnTo>
                  <a:lnTo>
                    <a:pt x="673" y="13"/>
                  </a:lnTo>
                  <a:lnTo>
                    <a:pt x="696" y="27"/>
                  </a:lnTo>
                  <a:lnTo>
                    <a:pt x="715" y="47"/>
                  </a:lnTo>
                  <a:lnTo>
                    <a:pt x="730" y="69"/>
                  </a:lnTo>
                  <a:lnTo>
                    <a:pt x="740" y="95"/>
                  </a:lnTo>
                  <a:lnTo>
                    <a:pt x="743" y="124"/>
                  </a:lnTo>
                  <a:lnTo>
                    <a:pt x="743" y="619"/>
                  </a:lnTo>
                  <a:lnTo>
                    <a:pt x="740" y="648"/>
                  </a:lnTo>
                  <a:lnTo>
                    <a:pt x="730" y="673"/>
                  </a:lnTo>
                  <a:lnTo>
                    <a:pt x="715" y="696"/>
                  </a:lnTo>
                  <a:lnTo>
                    <a:pt x="696" y="715"/>
                  </a:lnTo>
                  <a:lnTo>
                    <a:pt x="673" y="730"/>
                  </a:lnTo>
                  <a:lnTo>
                    <a:pt x="647" y="739"/>
                  </a:lnTo>
                  <a:lnTo>
                    <a:pt x="619" y="743"/>
                  </a:lnTo>
                  <a:lnTo>
                    <a:pt x="590" y="739"/>
                  </a:lnTo>
                  <a:lnTo>
                    <a:pt x="565" y="730"/>
                  </a:lnTo>
                  <a:lnTo>
                    <a:pt x="542" y="715"/>
                  </a:lnTo>
                  <a:lnTo>
                    <a:pt x="523" y="696"/>
                  </a:lnTo>
                  <a:lnTo>
                    <a:pt x="508" y="673"/>
                  </a:lnTo>
                  <a:lnTo>
                    <a:pt x="499" y="648"/>
                  </a:lnTo>
                  <a:lnTo>
                    <a:pt x="495" y="619"/>
                  </a:lnTo>
                  <a:lnTo>
                    <a:pt x="495" y="124"/>
                  </a:lnTo>
                  <a:lnTo>
                    <a:pt x="499" y="95"/>
                  </a:lnTo>
                  <a:lnTo>
                    <a:pt x="508" y="69"/>
                  </a:lnTo>
                  <a:lnTo>
                    <a:pt x="523" y="47"/>
                  </a:lnTo>
                  <a:lnTo>
                    <a:pt x="542" y="27"/>
                  </a:lnTo>
                  <a:lnTo>
                    <a:pt x="565" y="13"/>
                  </a:lnTo>
                  <a:lnTo>
                    <a:pt x="590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2247955" y="3180399"/>
              <a:ext cx="704571" cy="702239"/>
              <a:chOff x="4575175" y="3521076"/>
              <a:chExt cx="479425" cy="477838"/>
            </a:xfrm>
            <a:solidFill>
              <a:schemeClr val="bg1"/>
            </a:solidFill>
          </p:grpSpPr>
          <p:sp>
            <p:nvSpPr>
              <p:cNvPr id="62" name="Freeform 54"/>
              <p:cNvSpPr>
                <a:spLocks/>
              </p:cNvSpPr>
              <p:nvPr/>
            </p:nvSpPr>
            <p:spPr bwMode="auto">
              <a:xfrm>
                <a:off x="4657725" y="3606801"/>
                <a:ext cx="206375" cy="42863"/>
              </a:xfrm>
              <a:custGeom>
                <a:avLst/>
                <a:gdLst>
                  <a:gd name="T0" fmla="*/ 151 w 1438"/>
                  <a:gd name="T1" fmla="*/ 0 h 302"/>
                  <a:gd name="T2" fmla="*/ 1287 w 1438"/>
                  <a:gd name="T3" fmla="*/ 0 h 302"/>
                  <a:gd name="T4" fmla="*/ 1318 w 1438"/>
                  <a:gd name="T5" fmla="*/ 3 h 302"/>
                  <a:gd name="T6" fmla="*/ 1346 w 1438"/>
                  <a:gd name="T7" fmla="*/ 12 h 302"/>
                  <a:gd name="T8" fmla="*/ 1372 w 1438"/>
                  <a:gd name="T9" fmla="*/ 26 h 302"/>
                  <a:gd name="T10" fmla="*/ 1394 w 1438"/>
                  <a:gd name="T11" fmla="*/ 45 h 302"/>
                  <a:gd name="T12" fmla="*/ 1413 w 1438"/>
                  <a:gd name="T13" fmla="*/ 67 h 302"/>
                  <a:gd name="T14" fmla="*/ 1426 w 1438"/>
                  <a:gd name="T15" fmla="*/ 93 h 302"/>
                  <a:gd name="T16" fmla="*/ 1435 w 1438"/>
                  <a:gd name="T17" fmla="*/ 121 h 302"/>
                  <a:gd name="T18" fmla="*/ 1438 w 1438"/>
                  <a:gd name="T19" fmla="*/ 151 h 302"/>
                  <a:gd name="T20" fmla="*/ 1435 w 1438"/>
                  <a:gd name="T21" fmla="*/ 181 h 302"/>
                  <a:gd name="T22" fmla="*/ 1426 w 1438"/>
                  <a:gd name="T23" fmla="*/ 209 h 302"/>
                  <a:gd name="T24" fmla="*/ 1413 w 1438"/>
                  <a:gd name="T25" fmla="*/ 235 h 302"/>
                  <a:gd name="T26" fmla="*/ 1394 w 1438"/>
                  <a:gd name="T27" fmla="*/ 257 h 302"/>
                  <a:gd name="T28" fmla="*/ 1372 w 1438"/>
                  <a:gd name="T29" fmla="*/ 276 h 302"/>
                  <a:gd name="T30" fmla="*/ 1346 w 1438"/>
                  <a:gd name="T31" fmla="*/ 289 h 302"/>
                  <a:gd name="T32" fmla="*/ 1318 w 1438"/>
                  <a:gd name="T33" fmla="*/ 298 h 302"/>
                  <a:gd name="T34" fmla="*/ 1287 w 1438"/>
                  <a:gd name="T35" fmla="*/ 302 h 302"/>
                  <a:gd name="T36" fmla="*/ 151 w 1438"/>
                  <a:gd name="T37" fmla="*/ 302 h 302"/>
                  <a:gd name="T38" fmla="*/ 121 w 1438"/>
                  <a:gd name="T39" fmla="*/ 298 h 302"/>
                  <a:gd name="T40" fmla="*/ 93 w 1438"/>
                  <a:gd name="T41" fmla="*/ 289 h 302"/>
                  <a:gd name="T42" fmla="*/ 66 w 1438"/>
                  <a:gd name="T43" fmla="*/ 276 h 302"/>
                  <a:gd name="T44" fmla="*/ 44 w 1438"/>
                  <a:gd name="T45" fmla="*/ 257 h 302"/>
                  <a:gd name="T46" fmla="*/ 26 w 1438"/>
                  <a:gd name="T47" fmla="*/ 235 h 302"/>
                  <a:gd name="T48" fmla="*/ 12 w 1438"/>
                  <a:gd name="T49" fmla="*/ 209 h 302"/>
                  <a:gd name="T50" fmla="*/ 4 w 1438"/>
                  <a:gd name="T51" fmla="*/ 181 h 302"/>
                  <a:gd name="T52" fmla="*/ 0 w 1438"/>
                  <a:gd name="T53" fmla="*/ 151 h 302"/>
                  <a:gd name="T54" fmla="*/ 4 w 1438"/>
                  <a:gd name="T55" fmla="*/ 121 h 302"/>
                  <a:gd name="T56" fmla="*/ 12 w 1438"/>
                  <a:gd name="T57" fmla="*/ 93 h 302"/>
                  <a:gd name="T58" fmla="*/ 26 w 1438"/>
                  <a:gd name="T59" fmla="*/ 67 h 302"/>
                  <a:gd name="T60" fmla="*/ 44 w 1438"/>
                  <a:gd name="T61" fmla="*/ 45 h 302"/>
                  <a:gd name="T62" fmla="*/ 66 w 1438"/>
                  <a:gd name="T63" fmla="*/ 26 h 302"/>
                  <a:gd name="T64" fmla="*/ 93 w 1438"/>
                  <a:gd name="T65" fmla="*/ 12 h 302"/>
                  <a:gd name="T66" fmla="*/ 121 w 1438"/>
                  <a:gd name="T67" fmla="*/ 3 h 302"/>
                  <a:gd name="T68" fmla="*/ 151 w 1438"/>
                  <a:gd name="T69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2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5"/>
                    </a:lnTo>
                    <a:lnTo>
                      <a:pt x="1413" y="67"/>
                    </a:lnTo>
                    <a:lnTo>
                      <a:pt x="1426" y="93"/>
                    </a:lnTo>
                    <a:lnTo>
                      <a:pt x="1435" y="121"/>
                    </a:lnTo>
                    <a:lnTo>
                      <a:pt x="1438" y="151"/>
                    </a:lnTo>
                    <a:lnTo>
                      <a:pt x="1435" y="181"/>
                    </a:lnTo>
                    <a:lnTo>
                      <a:pt x="1426" y="209"/>
                    </a:lnTo>
                    <a:lnTo>
                      <a:pt x="1413" y="235"/>
                    </a:lnTo>
                    <a:lnTo>
                      <a:pt x="1394" y="257"/>
                    </a:lnTo>
                    <a:lnTo>
                      <a:pt x="1372" y="276"/>
                    </a:lnTo>
                    <a:lnTo>
                      <a:pt x="1346" y="289"/>
                    </a:lnTo>
                    <a:lnTo>
                      <a:pt x="1318" y="298"/>
                    </a:lnTo>
                    <a:lnTo>
                      <a:pt x="1287" y="302"/>
                    </a:lnTo>
                    <a:lnTo>
                      <a:pt x="151" y="302"/>
                    </a:lnTo>
                    <a:lnTo>
                      <a:pt x="121" y="298"/>
                    </a:lnTo>
                    <a:lnTo>
                      <a:pt x="93" y="289"/>
                    </a:lnTo>
                    <a:lnTo>
                      <a:pt x="66" y="276"/>
                    </a:lnTo>
                    <a:lnTo>
                      <a:pt x="44" y="257"/>
                    </a:lnTo>
                    <a:lnTo>
                      <a:pt x="26" y="235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1"/>
                    </a:lnTo>
                    <a:lnTo>
                      <a:pt x="12" y="93"/>
                    </a:lnTo>
                    <a:lnTo>
                      <a:pt x="26" y="67"/>
                    </a:lnTo>
                    <a:lnTo>
                      <a:pt x="44" y="45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55"/>
              <p:cNvSpPr>
                <a:spLocks/>
              </p:cNvSpPr>
              <p:nvPr/>
            </p:nvSpPr>
            <p:spPr bwMode="auto">
              <a:xfrm>
                <a:off x="4657725" y="3687763"/>
                <a:ext cx="206375" cy="42863"/>
              </a:xfrm>
              <a:custGeom>
                <a:avLst/>
                <a:gdLst>
                  <a:gd name="T0" fmla="*/ 151 w 1438"/>
                  <a:gd name="T1" fmla="*/ 0 h 301"/>
                  <a:gd name="T2" fmla="*/ 1287 w 1438"/>
                  <a:gd name="T3" fmla="*/ 0 h 301"/>
                  <a:gd name="T4" fmla="*/ 1318 w 1438"/>
                  <a:gd name="T5" fmla="*/ 3 h 301"/>
                  <a:gd name="T6" fmla="*/ 1346 w 1438"/>
                  <a:gd name="T7" fmla="*/ 12 h 301"/>
                  <a:gd name="T8" fmla="*/ 1372 w 1438"/>
                  <a:gd name="T9" fmla="*/ 26 h 301"/>
                  <a:gd name="T10" fmla="*/ 1394 w 1438"/>
                  <a:gd name="T11" fmla="*/ 44 h 301"/>
                  <a:gd name="T12" fmla="*/ 1413 w 1438"/>
                  <a:gd name="T13" fmla="*/ 66 h 301"/>
                  <a:gd name="T14" fmla="*/ 1426 w 1438"/>
                  <a:gd name="T15" fmla="*/ 92 h 301"/>
                  <a:gd name="T16" fmla="*/ 1435 w 1438"/>
                  <a:gd name="T17" fmla="*/ 120 h 301"/>
                  <a:gd name="T18" fmla="*/ 1438 w 1438"/>
                  <a:gd name="T19" fmla="*/ 150 h 301"/>
                  <a:gd name="T20" fmla="*/ 1435 w 1438"/>
                  <a:gd name="T21" fmla="*/ 181 h 301"/>
                  <a:gd name="T22" fmla="*/ 1426 w 1438"/>
                  <a:gd name="T23" fmla="*/ 210 h 301"/>
                  <a:gd name="T24" fmla="*/ 1413 w 1438"/>
                  <a:gd name="T25" fmla="*/ 235 h 301"/>
                  <a:gd name="T26" fmla="*/ 1394 w 1438"/>
                  <a:gd name="T27" fmla="*/ 258 h 301"/>
                  <a:gd name="T28" fmla="*/ 1372 w 1438"/>
                  <a:gd name="T29" fmla="*/ 275 h 301"/>
                  <a:gd name="T30" fmla="*/ 1346 w 1438"/>
                  <a:gd name="T31" fmla="*/ 290 h 301"/>
                  <a:gd name="T32" fmla="*/ 1318 w 1438"/>
                  <a:gd name="T33" fmla="*/ 298 h 301"/>
                  <a:gd name="T34" fmla="*/ 1287 w 1438"/>
                  <a:gd name="T35" fmla="*/ 301 h 301"/>
                  <a:gd name="T36" fmla="*/ 151 w 1438"/>
                  <a:gd name="T37" fmla="*/ 301 h 301"/>
                  <a:gd name="T38" fmla="*/ 121 w 1438"/>
                  <a:gd name="T39" fmla="*/ 298 h 301"/>
                  <a:gd name="T40" fmla="*/ 93 w 1438"/>
                  <a:gd name="T41" fmla="*/ 290 h 301"/>
                  <a:gd name="T42" fmla="*/ 66 w 1438"/>
                  <a:gd name="T43" fmla="*/ 275 h 301"/>
                  <a:gd name="T44" fmla="*/ 44 w 1438"/>
                  <a:gd name="T45" fmla="*/ 258 h 301"/>
                  <a:gd name="T46" fmla="*/ 26 w 1438"/>
                  <a:gd name="T47" fmla="*/ 235 h 301"/>
                  <a:gd name="T48" fmla="*/ 12 w 1438"/>
                  <a:gd name="T49" fmla="*/ 210 h 301"/>
                  <a:gd name="T50" fmla="*/ 4 w 1438"/>
                  <a:gd name="T51" fmla="*/ 181 h 301"/>
                  <a:gd name="T52" fmla="*/ 0 w 1438"/>
                  <a:gd name="T53" fmla="*/ 150 h 301"/>
                  <a:gd name="T54" fmla="*/ 4 w 1438"/>
                  <a:gd name="T55" fmla="*/ 120 h 301"/>
                  <a:gd name="T56" fmla="*/ 12 w 1438"/>
                  <a:gd name="T57" fmla="*/ 92 h 301"/>
                  <a:gd name="T58" fmla="*/ 26 w 1438"/>
                  <a:gd name="T59" fmla="*/ 66 h 301"/>
                  <a:gd name="T60" fmla="*/ 44 w 1438"/>
                  <a:gd name="T61" fmla="*/ 44 h 301"/>
                  <a:gd name="T62" fmla="*/ 66 w 1438"/>
                  <a:gd name="T63" fmla="*/ 26 h 301"/>
                  <a:gd name="T64" fmla="*/ 93 w 1438"/>
                  <a:gd name="T65" fmla="*/ 12 h 301"/>
                  <a:gd name="T66" fmla="*/ 121 w 1438"/>
                  <a:gd name="T67" fmla="*/ 3 h 301"/>
                  <a:gd name="T68" fmla="*/ 151 w 1438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1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4"/>
                    </a:lnTo>
                    <a:lnTo>
                      <a:pt x="1413" y="66"/>
                    </a:lnTo>
                    <a:lnTo>
                      <a:pt x="1426" y="92"/>
                    </a:lnTo>
                    <a:lnTo>
                      <a:pt x="1435" y="120"/>
                    </a:lnTo>
                    <a:lnTo>
                      <a:pt x="1438" y="150"/>
                    </a:lnTo>
                    <a:lnTo>
                      <a:pt x="1435" y="181"/>
                    </a:lnTo>
                    <a:lnTo>
                      <a:pt x="1426" y="210"/>
                    </a:lnTo>
                    <a:lnTo>
                      <a:pt x="1413" y="235"/>
                    </a:lnTo>
                    <a:lnTo>
                      <a:pt x="1394" y="258"/>
                    </a:lnTo>
                    <a:lnTo>
                      <a:pt x="1372" y="275"/>
                    </a:lnTo>
                    <a:lnTo>
                      <a:pt x="1346" y="290"/>
                    </a:lnTo>
                    <a:lnTo>
                      <a:pt x="1318" y="298"/>
                    </a:lnTo>
                    <a:lnTo>
                      <a:pt x="1287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8"/>
                    </a:lnTo>
                    <a:lnTo>
                      <a:pt x="26" y="235"/>
                    </a:lnTo>
                    <a:lnTo>
                      <a:pt x="12" y="210"/>
                    </a:lnTo>
                    <a:lnTo>
                      <a:pt x="4" y="181"/>
                    </a:lnTo>
                    <a:lnTo>
                      <a:pt x="0" y="150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6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56"/>
              <p:cNvSpPr>
                <a:spLocks/>
              </p:cNvSpPr>
              <p:nvPr/>
            </p:nvSpPr>
            <p:spPr bwMode="auto">
              <a:xfrm>
                <a:off x="4657725" y="3768726"/>
                <a:ext cx="125413" cy="44450"/>
              </a:xfrm>
              <a:custGeom>
                <a:avLst/>
                <a:gdLst>
                  <a:gd name="T0" fmla="*/ 151 w 870"/>
                  <a:gd name="T1" fmla="*/ 0 h 301"/>
                  <a:gd name="T2" fmla="*/ 720 w 870"/>
                  <a:gd name="T3" fmla="*/ 0 h 301"/>
                  <a:gd name="T4" fmla="*/ 750 w 870"/>
                  <a:gd name="T5" fmla="*/ 4 h 301"/>
                  <a:gd name="T6" fmla="*/ 778 w 870"/>
                  <a:gd name="T7" fmla="*/ 12 h 301"/>
                  <a:gd name="T8" fmla="*/ 805 w 870"/>
                  <a:gd name="T9" fmla="*/ 26 h 301"/>
                  <a:gd name="T10" fmla="*/ 827 w 870"/>
                  <a:gd name="T11" fmla="*/ 44 h 301"/>
                  <a:gd name="T12" fmla="*/ 845 w 870"/>
                  <a:gd name="T13" fmla="*/ 67 h 301"/>
                  <a:gd name="T14" fmla="*/ 859 w 870"/>
                  <a:gd name="T15" fmla="*/ 92 h 301"/>
                  <a:gd name="T16" fmla="*/ 867 w 870"/>
                  <a:gd name="T17" fmla="*/ 120 h 301"/>
                  <a:gd name="T18" fmla="*/ 870 w 870"/>
                  <a:gd name="T19" fmla="*/ 151 h 301"/>
                  <a:gd name="T20" fmla="*/ 867 w 870"/>
                  <a:gd name="T21" fmla="*/ 181 h 301"/>
                  <a:gd name="T22" fmla="*/ 859 w 870"/>
                  <a:gd name="T23" fmla="*/ 209 h 301"/>
                  <a:gd name="T24" fmla="*/ 845 w 870"/>
                  <a:gd name="T25" fmla="*/ 234 h 301"/>
                  <a:gd name="T26" fmla="*/ 827 w 870"/>
                  <a:gd name="T27" fmla="*/ 257 h 301"/>
                  <a:gd name="T28" fmla="*/ 805 w 870"/>
                  <a:gd name="T29" fmla="*/ 275 h 301"/>
                  <a:gd name="T30" fmla="*/ 778 w 870"/>
                  <a:gd name="T31" fmla="*/ 290 h 301"/>
                  <a:gd name="T32" fmla="*/ 750 w 870"/>
                  <a:gd name="T33" fmla="*/ 298 h 301"/>
                  <a:gd name="T34" fmla="*/ 720 w 870"/>
                  <a:gd name="T35" fmla="*/ 301 h 301"/>
                  <a:gd name="T36" fmla="*/ 151 w 870"/>
                  <a:gd name="T37" fmla="*/ 301 h 301"/>
                  <a:gd name="T38" fmla="*/ 121 w 870"/>
                  <a:gd name="T39" fmla="*/ 298 h 301"/>
                  <a:gd name="T40" fmla="*/ 93 w 870"/>
                  <a:gd name="T41" fmla="*/ 290 h 301"/>
                  <a:gd name="T42" fmla="*/ 66 w 870"/>
                  <a:gd name="T43" fmla="*/ 275 h 301"/>
                  <a:gd name="T44" fmla="*/ 44 w 870"/>
                  <a:gd name="T45" fmla="*/ 257 h 301"/>
                  <a:gd name="T46" fmla="*/ 26 w 870"/>
                  <a:gd name="T47" fmla="*/ 234 h 301"/>
                  <a:gd name="T48" fmla="*/ 12 w 870"/>
                  <a:gd name="T49" fmla="*/ 209 h 301"/>
                  <a:gd name="T50" fmla="*/ 4 w 870"/>
                  <a:gd name="T51" fmla="*/ 181 h 301"/>
                  <a:gd name="T52" fmla="*/ 0 w 870"/>
                  <a:gd name="T53" fmla="*/ 151 h 301"/>
                  <a:gd name="T54" fmla="*/ 4 w 870"/>
                  <a:gd name="T55" fmla="*/ 120 h 301"/>
                  <a:gd name="T56" fmla="*/ 12 w 870"/>
                  <a:gd name="T57" fmla="*/ 92 h 301"/>
                  <a:gd name="T58" fmla="*/ 26 w 870"/>
                  <a:gd name="T59" fmla="*/ 67 h 301"/>
                  <a:gd name="T60" fmla="*/ 44 w 870"/>
                  <a:gd name="T61" fmla="*/ 44 h 301"/>
                  <a:gd name="T62" fmla="*/ 66 w 870"/>
                  <a:gd name="T63" fmla="*/ 26 h 301"/>
                  <a:gd name="T64" fmla="*/ 93 w 870"/>
                  <a:gd name="T65" fmla="*/ 12 h 301"/>
                  <a:gd name="T66" fmla="*/ 121 w 870"/>
                  <a:gd name="T67" fmla="*/ 4 h 301"/>
                  <a:gd name="T68" fmla="*/ 151 w 870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0" h="301">
                    <a:moveTo>
                      <a:pt x="151" y="0"/>
                    </a:moveTo>
                    <a:lnTo>
                      <a:pt x="720" y="0"/>
                    </a:lnTo>
                    <a:lnTo>
                      <a:pt x="750" y="4"/>
                    </a:lnTo>
                    <a:lnTo>
                      <a:pt x="778" y="12"/>
                    </a:lnTo>
                    <a:lnTo>
                      <a:pt x="805" y="26"/>
                    </a:lnTo>
                    <a:lnTo>
                      <a:pt x="827" y="44"/>
                    </a:lnTo>
                    <a:lnTo>
                      <a:pt x="845" y="67"/>
                    </a:lnTo>
                    <a:lnTo>
                      <a:pt x="859" y="92"/>
                    </a:lnTo>
                    <a:lnTo>
                      <a:pt x="867" y="120"/>
                    </a:lnTo>
                    <a:lnTo>
                      <a:pt x="870" y="151"/>
                    </a:lnTo>
                    <a:lnTo>
                      <a:pt x="867" y="181"/>
                    </a:lnTo>
                    <a:lnTo>
                      <a:pt x="859" y="209"/>
                    </a:lnTo>
                    <a:lnTo>
                      <a:pt x="845" y="234"/>
                    </a:lnTo>
                    <a:lnTo>
                      <a:pt x="827" y="257"/>
                    </a:lnTo>
                    <a:lnTo>
                      <a:pt x="805" y="275"/>
                    </a:lnTo>
                    <a:lnTo>
                      <a:pt x="778" y="290"/>
                    </a:lnTo>
                    <a:lnTo>
                      <a:pt x="750" y="298"/>
                    </a:lnTo>
                    <a:lnTo>
                      <a:pt x="720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7"/>
                    </a:lnTo>
                    <a:lnTo>
                      <a:pt x="26" y="234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7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4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57"/>
              <p:cNvSpPr>
                <a:spLocks/>
              </p:cNvSpPr>
              <p:nvPr/>
            </p:nvSpPr>
            <p:spPr bwMode="auto">
              <a:xfrm>
                <a:off x="4575175" y="3521076"/>
                <a:ext cx="371475" cy="477838"/>
              </a:xfrm>
              <a:custGeom>
                <a:avLst/>
                <a:gdLst>
                  <a:gd name="T0" fmla="*/ 152 w 2574"/>
                  <a:gd name="T1" fmla="*/ 0 h 3310"/>
                  <a:gd name="T2" fmla="*/ 2423 w 2574"/>
                  <a:gd name="T3" fmla="*/ 0 h 3310"/>
                  <a:gd name="T4" fmla="*/ 2453 w 2574"/>
                  <a:gd name="T5" fmla="*/ 3 h 3310"/>
                  <a:gd name="T6" fmla="*/ 2481 w 2574"/>
                  <a:gd name="T7" fmla="*/ 12 h 3310"/>
                  <a:gd name="T8" fmla="*/ 2507 w 2574"/>
                  <a:gd name="T9" fmla="*/ 26 h 3310"/>
                  <a:gd name="T10" fmla="*/ 2529 w 2574"/>
                  <a:gd name="T11" fmla="*/ 44 h 3310"/>
                  <a:gd name="T12" fmla="*/ 2548 w 2574"/>
                  <a:gd name="T13" fmla="*/ 67 h 3310"/>
                  <a:gd name="T14" fmla="*/ 2562 w 2574"/>
                  <a:gd name="T15" fmla="*/ 92 h 3310"/>
                  <a:gd name="T16" fmla="*/ 2571 w 2574"/>
                  <a:gd name="T17" fmla="*/ 120 h 3310"/>
                  <a:gd name="T18" fmla="*/ 2574 w 2574"/>
                  <a:gd name="T19" fmla="*/ 150 h 3310"/>
                  <a:gd name="T20" fmla="*/ 2574 w 2574"/>
                  <a:gd name="T21" fmla="*/ 374 h 3310"/>
                  <a:gd name="T22" fmla="*/ 2272 w 2574"/>
                  <a:gd name="T23" fmla="*/ 896 h 3310"/>
                  <a:gd name="T24" fmla="*/ 2272 w 2574"/>
                  <a:gd name="T25" fmla="*/ 301 h 3310"/>
                  <a:gd name="T26" fmla="*/ 304 w 2574"/>
                  <a:gd name="T27" fmla="*/ 301 h 3310"/>
                  <a:gd name="T28" fmla="*/ 304 w 2574"/>
                  <a:gd name="T29" fmla="*/ 3008 h 3310"/>
                  <a:gd name="T30" fmla="*/ 2272 w 2574"/>
                  <a:gd name="T31" fmla="*/ 3008 h 3310"/>
                  <a:gd name="T32" fmla="*/ 2272 w 2574"/>
                  <a:gd name="T33" fmla="*/ 2634 h 3310"/>
                  <a:gd name="T34" fmla="*/ 2430 w 2574"/>
                  <a:gd name="T35" fmla="*/ 2530 h 3310"/>
                  <a:gd name="T36" fmla="*/ 2458 w 2574"/>
                  <a:gd name="T37" fmla="*/ 2508 h 3310"/>
                  <a:gd name="T38" fmla="*/ 2482 w 2574"/>
                  <a:gd name="T39" fmla="*/ 2483 h 3310"/>
                  <a:gd name="T40" fmla="*/ 2502 w 2574"/>
                  <a:gd name="T41" fmla="*/ 2454 h 3310"/>
                  <a:gd name="T42" fmla="*/ 2574 w 2574"/>
                  <a:gd name="T43" fmla="*/ 2330 h 3310"/>
                  <a:gd name="T44" fmla="*/ 2574 w 2574"/>
                  <a:gd name="T45" fmla="*/ 3159 h 3310"/>
                  <a:gd name="T46" fmla="*/ 2571 w 2574"/>
                  <a:gd name="T47" fmla="*/ 3189 h 3310"/>
                  <a:gd name="T48" fmla="*/ 2562 w 2574"/>
                  <a:gd name="T49" fmla="*/ 3217 h 3310"/>
                  <a:gd name="T50" fmla="*/ 2548 w 2574"/>
                  <a:gd name="T51" fmla="*/ 3243 h 3310"/>
                  <a:gd name="T52" fmla="*/ 2529 w 2574"/>
                  <a:gd name="T53" fmla="*/ 3265 h 3310"/>
                  <a:gd name="T54" fmla="*/ 2507 w 2574"/>
                  <a:gd name="T55" fmla="*/ 3284 h 3310"/>
                  <a:gd name="T56" fmla="*/ 2481 w 2574"/>
                  <a:gd name="T57" fmla="*/ 3297 h 3310"/>
                  <a:gd name="T58" fmla="*/ 2453 w 2574"/>
                  <a:gd name="T59" fmla="*/ 3307 h 3310"/>
                  <a:gd name="T60" fmla="*/ 2423 w 2574"/>
                  <a:gd name="T61" fmla="*/ 3310 h 3310"/>
                  <a:gd name="T62" fmla="*/ 152 w 2574"/>
                  <a:gd name="T63" fmla="*/ 3310 h 3310"/>
                  <a:gd name="T64" fmla="*/ 121 w 2574"/>
                  <a:gd name="T65" fmla="*/ 3307 h 3310"/>
                  <a:gd name="T66" fmla="*/ 93 w 2574"/>
                  <a:gd name="T67" fmla="*/ 3297 h 3310"/>
                  <a:gd name="T68" fmla="*/ 67 w 2574"/>
                  <a:gd name="T69" fmla="*/ 3284 h 3310"/>
                  <a:gd name="T70" fmla="*/ 45 w 2574"/>
                  <a:gd name="T71" fmla="*/ 3265 h 3310"/>
                  <a:gd name="T72" fmla="*/ 26 w 2574"/>
                  <a:gd name="T73" fmla="*/ 3243 h 3310"/>
                  <a:gd name="T74" fmla="*/ 13 w 2574"/>
                  <a:gd name="T75" fmla="*/ 3217 h 3310"/>
                  <a:gd name="T76" fmla="*/ 3 w 2574"/>
                  <a:gd name="T77" fmla="*/ 3189 h 3310"/>
                  <a:gd name="T78" fmla="*/ 0 w 2574"/>
                  <a:gd name="T79" fmla="*/ 3159 h 3310"/>
                  <a:gd name="T80" fmla="*/ 0 w 2574"/>
                  <a:gd name="T81" fmla="*/ 150 h 3310"/>
                  <a:gd name="T82" fmla="*/ 3 w 2574"/>
                  <a:gd name="T83" fmla="*/ 120 h 3310"/>
                  <a:gd name="T84" fmla="*/ 13 w 2574"/>
                  <a:gd name="T85" fmla="*/ 92 h 3310"/>
                  <a:gd name="T86" fmla="*/ 26 w 2574"/>
                  <a:gd name="T87" fmla="*/ 67 h 3310"/>
                  <a:gd name="T88" fmla="*/ 45 w 2574"/>
                  <a:gd name="T89" fmla="*/ 44 h 3310"/>
                  <a:gd name="T90" fmla="*/ 67 w 2574"/>
                  <a:gd name="T91" fmla="*/ 26 h 3310"/>
                  <a:gd name="T92" fmla="*/ 93 w 2574"/>
                  <a:gd name="T93" fmla="*/ 12 h 3310"/>
                  <a:gd name="T94" fmla="*/ 121 w 2574"/>
                  <a:gd name="T95" fmla="*/ 3 h 3310"/>
                  <a:gd name="T96" fmla="*/ 152 w 2574"/>
                  <a:gd name="T97" fmla="*/ 0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74" h="3310">
                    <a:moveTo>
                      <a:pt x="152" y="0"/>
                    </a:moveTo>
                    <a:lnTo>
                      <a:pt x="2423" y="0"/>
                    </a:lnTo>
                    <a:lnTo>
                      <a:pt x="2453" y="3"/>
                    </a:lnTo>
                    <a:lnTo>
                      <a:pt x="2481" y="12"/>
                    </a:lnTo>
                    <a:lnTo>
                      <a:pt x="2507" y="26"/>
                    </a:lnTo>
                    <a:lnTo>
                      <a:pt x="2529" y="44"/>
                    </a:lnTo>
                    <a:lnTo>
                      <a:pt x="2548" y="67"/>
                    </a:lnTo>
                    <a:lnTo>
                      <a:pt x="2562" y="92"/>
                    </a:lnTo>
                    <a:lnTo>
                      <a:pt x="2571" y="120"/>
                    </a:lnTo>
                    <a:lnTo>
                      <a:pt x="2574" y="150"/>
                    </a:lnTo>
                    <a:lnTo>
                      <a:pt x="2574" y="374"/>
                    </a:lnTo>
                    <a:lnTo>
                      <a:pt x="2272" y="896"/>
                    </a:lnTo>
                    <a:lnTo>
                      <a:pt x="2272" y="301"/>
                    </a:lnTo>
                    <a:lnTo>
                      <a:pt x="304" y="301"/>
                    </a:lnTo>
                    <a:lnTo>
                      <a:pt x="304" y="3008"/>
                    </a:lnTo>
                    <a:lnTo>
                      <a:pt x="2272" y="3008"/>
                    </a:lnTo>
                    <a:lnTo>
                      <a:pt x="2272" y="2634"/>
                    </a:lnTo>
                    <a:lnTo>
                      <a:pt x="2430" y="2530"/>
                    </a:lnTo>
                    <a:lnTo>
                      <a:pt x="2458" y="2508"/>
                    </a:lnTo>
                    <a:lnTo>
                      <a:pt x="2482" y="2483"/>
                    </a:lnTo>
                    <a:lnTo>
                      <a:pt x="2502" y="2454"/>
                    </a:lnTo>
                    <a:lnTo>
                      <a:pt x="2574" y="2330"/>
                    </a:lnTo>
                    <a:lnTo>
                      <a:pt x="2574" y="3159"/>
                    </a:lnTo>
                    <a:lnTo>
                      <a:pt x="2571" y="3189"/>
                    </a:lnTo>
                    <a:lnTo>
                      <a:pt x="2562" y="3217"/>
                    </a:lnTo>
                    <a:lnTo>
                      <a:pt x="2548" y="3243"/>
                    </a:lnTo>
                    <a:lnTo>
                      <a:pt x="2529" y="3265"/>
                    </a:lnTo>
                    <a:lnTo>
                      <a:pt x="2507" y="3284"/>
                    </a:lnTo>
                    <a:lnTo>
                      <a:pt x="2481" y="3297"/>
                    </a:lnTo>
                    <a:lnTo>
                      <a:pt x="2453" y="3307"/>
                    </a:lnTo>
                    <a:lnTo>
                      <a:pt x="2423" y="3310"/>
                    </a:lnTo>
                    <a:lnTo>
                      <a:pt x="152" y="3310"/>
                    </a:lnTo>
                    <a:lnTo>
                      <a:pt x="121" y="3307"/>
                    </a:lnTo>
                    <a:lnTo>
                      <a:pt x="93" y="3297"/>
                    </a:lnTo>
                    <a:lnTo>
                      <a:pt x="67" y="3284"/>
                    </a:lnTo>
                    <a:lnTo>
                      <a:pt x="45" y="3265"/>
                    </a:lnTo>
                    <a:lnTo>
                      <a:pt x="26" y="3243"/>
                    </a:lnTo>
                    <a:lnTo>
                      <a:pt x="13" y="3217"/>
                    </a:lnTo>
                    <a:lnTo>
                      <a:pt x="3" y="3189"/>
                    </a:lnTo>
                    <a:lnTo>
                      <a:pt x="0" y="3159"/>
                    </a:lnTo>
                    <a:lnTo>
                      <a:pt x="0" y="150"/>
                    </a:lnTo>
                    <a:lnTo>
                      <a:pt x="3" y="120"/>
                    </a:lnTo>
                    <a:lnTo>
                      <a:pt x="13" y="92"/>
                    </a:lnTo>
                    <a:lnTo>
                      <a:pt x="26" y="67"/>
                    </a:lnTo>
                    <a:lnTo>
                      <a:pt x="45" y="44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58"/>
              <p:cNvSpPr>
                <a:spLocks noEditPoints="1"/>
              </p:cNvSpPr>
              <p:nvPr/>
            </p:nvSpPr>
            <p:spPr bwMode="auto">
              <a:xfrm>
                <a:off x="4826000" y="3575051"/>
                <a:ext cx="228600" cy="341313"/>
              </a:xfrm>
              <a:custGeom>
                <a:avLst/>
                <a:gdLst>
                  <a:gd name="T0" fmla="*/ 131 w 1591"/>
                  <a:gd name="T1" fmla="*/ 1996 h 2370"/>
                  <a:gd name="T2" fmla="*/ 223 w 1591"/>
                  <a:gd name="T3" fmla="*/ 2040 h 2370"/>
                  <a:gd name="T4" fmla="*/ 308 w 1591"/>
                  <a:gd name="T5" fmla="*/ 2097 h 2370"/>
                  <a:gd name="T6" fmla="*/ 439 w 1591"/>
                  <a:gd name="T7" fmla="*/ 1980 h 2370"/>
                  <a:gd name="T8" fmla="*/ 389 w 1591"/>
                  <a:gd name="T9" fmla="*/ 1934 h 2370"/>
                  <a:gd name="T10" fmla="*/ 314 w 1591"/>
                  <a:gd name="T11" fmla="*/ 1883 h 2370"/>
                  <a:gd name="T12" fmla="*/ 245 w 1591"/>
                  <a:gd name="T13" fmla="*/ 1849 h 2370"/>
                  <a:gd name="T14" fmla="*/ 187 w 1591"/>
                  <a:gd name="T15" fmla="*/ 1829 h 2370"/>
                  <a:gd name="T16" fmla="*/ 141 w 1591"/>
                  <a:gd name="T17" fmla="*/ 1820 h 2370"/>
                  <a:gd name="T18" fmla="*/ 1118 w 1591"/>
                  <a:gd name="T19" fmla="*/ 0 h 2370"/>
                  <a:gd name="T20" fmla="*/ 1173 w 1591"/>
                  <a:gd name="T21" fmla="*/ 7 h 2370"/>
                  <a:gd name="T22" fmla="*/ 1240 w 1591"/>
                  <a:gd name="T23" fmla="*/ 25 h 2370"/>
                  <a:gd name="T24" fmla="*/ 1319 w 1591"/>
                  <a:gd name="T25" fmla="*/ 57 h 2370"/>
                  <a:gd name="T26" fmla="*/ 1407 w 1591"/>
                  <a:gd name="T27" fmla="*/ 108 h 2370"/>
                  <a:gd name="T28" fmla="*/ 1478 w 1591"/>
                  <a:gd name="T29" fmla="*/ 163 h 2370"/>
                  <a:gd name="T30" fmla="*/ 1528 w 1591"/>
                  <a:gd name="T31" fmla="*/ 215 h 2370"/>
                  <a:gd name="T32" fmla="*/ 1561 w 1591"/>
                  <a:gd name="T33" fmla="*/ 261 h 2370"/>
                  <a:gd name="T34" fmla="*/ 1580 w 1591"/>
                  <a:gd name="T35" fmla="*/ 297 h 2370"/>
                  <a:gd name="T36" fmla="*/ 1588 w 1591"/>
                  <a:gd name="T37" fmla="*/ 320 h 2370"/>
                  <a:gd name="T38" fmla="*/ 1591 w 1591"/>
                  <a:gd name="T39" fmla="*/ 344 h 2370"/>
                  <a:gd name="T40" fmla="*/ 1581 w 1591"/>
                  <a:gd name="T41" fmla="*/ 379 h 2370"/>
                  <a:gd name="T42" fmla="*/ 625 w 1591"/>
                  <a:gd name="T43" fmla="*/ 2021 h 2370"/>
                  <a:gd name="T44" fmla="*/ 116 w 1591"/>
                  <a:gd name="T45" fmla="*/ 2357 h 2370"/>
                  <a:gd name="T46" fmla="*/ 77 w 1591"/>
                  <a:gd name="T47" fmla="*/ 2370 h 2370"/>
                  <a:gd name="T48" fmla="*/ 36 w 1591"/>
                  <a:gd name="T49" fmla="*/ 2359 h 2370"/>
                  <a:gd name="T50" fmla="*/ 12 w 1591"/>
                  <a:gd name="T51" fmla="*/ 2338 h 2370"/>
                  <a:gd name="T52" fmla="*/ 0 w 1591"/>
                  <a:gd name="T53" fmla="*/ 2306 h 2370"/>
                  <a:gd name="T54" fmla="*/ 34 w 1591"/>
                  <a:gd name="T55" fmla="*/ 1702 h 2370"/>
                  <a:gd name="T56" fmla="*/ 45 w 1591"/>
                  <a:gd name="T57" fmla="*/ 1670 h 2370"/>
                  <a:gd name="T58" fmla="*/ 1002 w 1591"/>
                  <a:gd name="T59" fmla="*/ 27 h 2370"/>
                  <a:gd name="T60" fmla="*/ 1034 w 1591"/>
                  <a:gd name="T61" fmla="*/ 7 h 2370"/>
                  <a:gd name="T62" fmla="*/ 1048 w 1591"/>
                  <a:gd name="T63" fmla="*/ 4 h 2370"/>
                  <a:gd name="T64" fmla="*/ 1076 w 1591"/>
                  <a:gd name="T65" fmla="*/ 0 h 2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91" h="2370">
                    <a:moveTo>
                      <a:pt x="141" y="1820"/>
                    </a:moveTo>
                    <a:lnTo>
                      <a:pt x="131" y="1996"/>
                    </a:lnTo>
                    <a:lnTo>
                      <a:pt x="177" y="2016"/>
                    </a:lnTo>
                    <a:lnTo>
                      <a:pt x="223" y="2040"/>
                    </a:lnTo>
                    <a:lnTo>
                      <a:pt x="267" y="2067"/>
                    </a:lnTo>
                    <a:lnTo>
                      <a:pt x="308" y="2097"/>
                    </a:lnTo>
                    <a:lnTo>
                      <a:pt x="455" y="2000"/>
                    </a:lnTo>
                    <a:lnTo>
                      <a:pt x="439" y="1980"/>
                    </a:lnTo>
                    <a:lnTo>
                      <a:pt x="417" y="1958"/>
                    </a:lnTo>
                    <a:lnTo>
                      <a:pt x="389" y="1934"/>
                    </a:lnTo>
                    <a:lnTo>
                      <a:pt x="355" y="1909"/>
                    </a:lnTo>
                    <a:lnTo>
                      <a:pt x="314" y="1883"/>
                    </a:lnTo>
                    <a:lnTo>
                      <a:pt x="278" y="1864"/>
                    </a:lnTo>
                    <a:lnTo>
                      <a:pt x="245" y="1849"/>
                    </a:lnTo>
                    <a:lnTo>
                      <a:pt x="214" y="1837"/>
                    </a:lnTo>
                    <a:lnTo>
                      <a:pt x="187" y="1829"/>
                    </a:lnTo>
                    <a:lnTo>
                      <a:pt x="163" y="1824"/>
                    </a:lnTo>
                    <a:lnTo>
                      <a:pt x="141" y="1820"/>
                    </a:lnTo>
                    <a:close/>
                    <a:moveTo>
                      <a:pt x="1095" y="0"/>
                    </a:moveTo>
                    <a:lnTo>
                      <a:pt x="1118" y="0"/>
                    </a:lnTo>
                    <a:lnTo>
                      <a:pt x="1144" y="2"/>
                    </a:lnTo>
                    <a:lnTo>
                      <a:pt x="1173" y="7"/>
                    </a:lnTo>
                    <a:lnTo>
                      <a:pt x="1205" y="14"/>
                    </a:lnTo>
                    <a:lnTo>
                      <a:pt x="1240" y="25"/>
                    </a:lnTo>
                    <a:lnTo>
                      <a:pt x="1278" y="39"/>
                    </a:lnTo>
                    <a:lnTo>
                      <a:pt x="1319" y="57"/>
                    </a:lnTo>
                    <a:lnTo>
                      <a:pt x="1362" y="81"/>
                    </a:lnTo>
                    <a:lnTo>
                      <a:pt x="1407" y="108"/>
                    </a:lnTo>
                    <a:lnTo>
                      <a:pt x="1446" y="136"/>
                    </a:lnTo>
                    <a:lnTo>
                      <a:pt x="1478" y="163"/>
                    </a:lnTo>
                    <a:lnTo>
                      <a:pt x="1505" y="190"/>
                    </a:lnTo>
                    <a:lnTo>
                      <a:pt x="1528" y="215"/>
                    </a:lnTo>
                    <a:lnTo>
                      <a:pt x="1546" y="239"/>
                    </a:lnTo>
                    <a:lnTo>
                      <a:pt x="1561" y="261"/>
                    </a:lnTo>
                    <a:lnTo>
                      <a:pt x="1571" y="280"/>
                    </a:lnTo>
                    <a:lnTo>
                      <a:pt x="1580" y="297"/>
                    </a:lnTo>
                    <a:lnTo>
                      <a:pt x="1585" y="311"/>
                    </a:lnTo>
                    <a:lnTo>
                      <a:pt x="1588" y="320"/>
                    </a:lnTo>
                    <a:lnTo>
                      <a:pt x="1589" y="325"/>
                    </a:lnTo>
                    <a:lnTo>
                      <a:pt x="1591" y="344"/>
                    </a:lnTo>
                    <a:lnTo>
                      <a:pt x="1588" y="363"/>
                    </a:lnTo>
                    <a:lnTo>
                      <a:pt x="1581" y="379"/>
                    </a:lnTo>
                    <a:lnTo>
                      <a:pt x="634" y="2008"/>
                    </a:lnTo>
                    <a:lnTo>
                      <a:pt x="625" y="2021"/>
                    </a:lnTo>
                    <a:lnTo>
                      <a:pt x="611" y="2033"/>
                    </a:lnTo>
                    <a:lnTo>
                      <a:pt x="116" y="2357"/>
                    </a:lnTo>
                    <a:lnTo>
                      <a:pt x="97" y="2367"/>
                    </a:lnTo>
                    <a:lnTo>
                      <a:pt x="77" y="2370"/>
                    </a:lnTo>
                    <a:lnTo>
                      <a:pt x="56" y="2368"/>
                    </a:lnTo>
                    <a:lnTo>
                      <a:pt x="36" y="2359"/>
                    </a:lnTo>
                    <a:lnTo>
                      <a:pt x="23" y="2350"/>
                    </a:lnTo>
                    <a:lnTo>
                      <a:pt x="12" y="2338"/>
                    </a:lnTo>
                    <a:lnTo>
                      <a:pt x="5" y="2323"/>
                    </a:lnTo>
                    <a:lnTo>
                      <a:pt x="0" y="2306"/>
                    </a:lnTo>
                    <a:lnTo>
                      <a:pt x="0" y="2290"/>
                    </a:lnTo>
                    <a:lnTo>
                      <a:pt x="34" y="1702"/>
                    </a:lnTo>
                    <a:lnTo>
                      <a:pt x="38" y="1685"/>
                    </a:lnTo>
                    <a:lnTo>
                      <a:pt x="45" y="1670"/>
                    </a:lnTo>
                    <a:lnTo>
                      <a:pt x="991" y="41"/>
                    </a:lnTo>
                    <a:lnTo>
                      <a:pt x="1002" y="27"/>
                    </a:lnTo>
                    <a:lnTo>
                      <a:pt x="1016" y="15"/>
                    </a:lnTo>
                    <a:lnTo>
                      <a:pt x="1034" y="7"/>
                    </a:lnTo>
                    <a:lnTo>
                      <a:pt x="1038" y="6"/>
                    </a:lnTo>
                    <a:lnTo>
                      <a:pt x="1048" y="4"/>
                    </a:lnTo>
                    <a:lnTo>
                      <a:pt x="1060" y="2"/>
                    </a:lnTo>
                    <a:lnTo>
                      <a:pt x="1076" y="0"/>
                    </a:lnTo>
                    <a:lnTo>
                      <a:pt x="10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59"/>
              <p:cNvSpPr>
                <a:spLocks/>
              </p:cNvSpPr>
              <p:nvPr/>
            </p:nvSpPr>
            <p:spPr bwMode="auto">
              <a:xfrm>
                <a:off x="4645025" y="3849688"/>
                <a:ext cx="166688" cy="84138"/>
              </a:xfrm>
              <a:custGeom>
                <a:avLst/>
                <a:gdLst>
                  <a:gd name="T0" fmla="*/ 557 w 1155"/>
                  <a:gd name="T1" fmla="*/ 5 h 591"/>
                  <a:gd name="T2" fmla="*/ 583 w 1155"/>
                  <a:gd name="T3" fmla="*/ 28 h 591"/>
                  <a:gd name="T4" fmla="*/ 591 w 1155"/>
                  <a:gd name="T5" fmla="*/ 111 h 591"/>
                  <a:gd name="T6" fmla="*/ 560 w 1155"/>
                  <a:gd name="T7" fmla="*/ 199 h 591"/>
                  <a:gd name="T8" fmla="*/ 569 w 1155"/>
                  <a:gd name="T9" fmla="*/ 242 h 591"/>
                  <a:gd name="T10" fmla="*/ 587 w 1155"/>
                  <a:gd name="T11" fmla="*/ 270 h 591"/>
                  <a:gd name="T12" fmla="*/ 637 w 1155"/>
                  <a:gd name="T13" fmla="*/ 278 h 591"/>
                  <a:gd name="T14" fmla="*/ 681 w 1155"/>
                  <a:gd name="T15" fmla="*/ 323 h 591"/>
                  <a:gd name="T16" fmla="*/ 693 w 1155"/>
                  <a:gd name="T17" fmla="*/ 357 h 591"/>
                  <a:gd name="T18" fmla="*/ 847 w 1155"/>
                  <a:gd name="T19" fmla="*/ 351 h 591"/>
                  <a:gd name="T20" fmla="*/ 996 w 1155"/>
                  <a:gd name="T21" fmla="*/ 366 h 591"/>
                  <a:gd name="T22" fmla="*/ 1118 w 1155"/>
                  <a:gd name="T23" fmla="*/ 373 h 591"/>
                  <a:gd name="T24" fmla="*/ 1149 w 1155"/>
                  <a:gd name="T25" fmla="*/ 400 h 591"/>
                  <a:gd name="T26" fmla="*/ 1154 w 1155"/>
                  <a:gd name="T27" fmla="*/ 441 h 591"/>
                  <a:gd name="T28" fmla="*/ 1131 w 1155"/>
                  <a:gd name="T29" fmla="*/ 475 h 591"/>
                  <a:gd name="T30" fmla="*/ 1066 w 1155"/>
                  <a:gd name="T31" fmla="*/ 482 h 591"/>
                  <a:gd name="T32" fmla="*/ 957 w 1155"/>
                  <a:gd name="T33" fmla="*/ 467 h 591"/>
                  <a:gd name="T34" fmla="*/ 843 w 1155"/>
                  <a:gd name="T35" fmla="*/ 452 h 591"/>
                  <a:gd name="T36" fmla="*/ 738 w 1155"/>
                  <a:gd name="T37" fmla="*/ 461 h 591"/>
                  <a:gd name="T38" fmla="*/ 679 w 1155"/>
                  <a:gd name="T39" fmla="*/ 486 h 591"/>
                  <a:gd name="T40" fmla="*/ 636 w 1155"/>
                  <a:gd name="T41" fmla="*/ 492 h 591"/>
                  <a:gd name="T42" fmla="*/ 603 w 1155"/>
                  <a:gd name="T43" fmla="*/ 477 h 591"/>
                  <a:gd name="T44" fmla="*/ 576 w 1155"/>
                  <a:gd name="T45" fmla="*/ 454 h 591"/>
                  <a:gd name="T46" fmla="*/ 571 w 1155"/>
                  <a:gd name="T47" fmla="*/ 407 h 591"/>
                  <a:gd name="T48" fmla="*/ 537 w 1155"/>
                  <a:gd name="T49" fmla="*/ 457 h 591"/>
                  <a:gd name="T50" fmla="*/ 495 w 1155"/>
                  <a:gd name="T51" fmla="*/ 471 h 591"/>
                  <a:gd name="T52" fmla="*/ 455 w 1155"/>
                  <a:gd name="T53" fmla="*/ 456 h 591"/>
                  <a:gd name="T54" fmla="*/ 439 w 1155"/>
                  <a:gd name="T55" fmla="*/ 419 h 591"/>
                  <a:gd name="T56" fmla="*/ 450 w 1155"/>
                  <a:gd name="T57" fmla="*/ 390 h 591"/>
                  <a:gd name="T58" fmla="*/ 458 w 1155"/>
                  <a:gd name="T59" fmla="*/ 369 h 591"/>
                  <a:gd name="T60" fmla="*/ 422 w 1155"/>
                  <a:gd name="T61" fmla="*/ 404 h 591"/>
                  <a:gd name="T62" fmla="*/ 379 w 1155"/>
                  <a:gd name="T63" fmla="*/ 428 h 591"/>
                  <a:gd name="T64" fmla="*/ 335 w 1155"/>
                  <a:gd name="T65" fmla="*/ 417 h 591"/>
                  <a:gd name="T66" fmla="*/ 314 w 1155"/>
                  <a:gd name="T67" fmla="*/ 379 h 591"/>
                  <a:gd name="T68" fmla="*/ 364 w 1155"/>
                  <a:gd name="T69" fmla="*/ 288 h 591"/>
                  <a:gd name="T70" fmla="*/ 252 w 1155"/>
                  <a:gd name="T71" fmla="*/ 393 h 591"/>
                  <a:gd name="T72" fmla="*/ 96 w 1155"/>
                  <a:gd name="T73" fmla="*/ 581 h 591"/>
                  <a:gd name="T74" fmla="*/ 49 w 1155"/>
                  <a:gd name="T75" fmla="*/ 590 h 591"/>
                  <a:gd name="T76" fmla="*/ 9 w 1155"/>
                  <a:gd name="T77" fmla="*/ 569 h 591"/>
                  <a:gd name="T78" fmla="*/ 2 w 1155"/>
                  <a:gd name="T79" fmla="*/ 527 h 591"/>
                  <a:gd name="T80" fmla="*/ 138 w 1155"/>
                  <a:gd name="T81" fmla="*/ 351 h 591"/>
                  <a:gd name="T82" fmla="*/ 344 w 1155"/>
                  <a:gd name="T83" fmla="*/ 123 h 591"/>
                  <a:gd name="T84" fmla="*/ 398 w 1155"/>
                  <a:gd name="T85" fmla="*/ 70 h 591"/>
                  <a:gd name="T86" fmla="*/ 462 w 1155"/>
                  <a:gd name="T87" fmla="*/ 20 h 591"/>
                  <a:gd name="T88" fmla="*/ 534 w 1155"/>
                  <a:gd name="T89" fmla="*/ 0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55" h="591">
                    <a:moveTo>
                      <a:pt x="534" y="0"/>
                    </a:moveTo>
                    <a:lnTo>
                      <a:pt x="545" y="2"/>
                    </a:lnTo>
                    <a:lnTo>
                      <a:pt x="557" y="5"/>
                    </a:lnTo>
                    <a:lnTo>
                      <a:pt x="567" y="10"/>
                    </a:lnTo>
                    <a:lnTo>
                      <a:pt x="576" y="18"/>
                    </a:lnTo>
                    <a:lnTo>
                      <a:pt x="583" y="28"/>
                    </a:lnTo>
                    <a:lnTo>
                      <a:pt x="591" y="54"/>
                    </a:lnTo>
                    <a:lnTo>
                      <a:pt x="593" y="82"/>
                    </a:lnTo>
                    <a:lnTo>
                      <a:pt x="591" y="111"/>
                    </a:lnTo>
                    <a:lnTo>
                      <a:pt x="584" y="140"/>
                    </a:lnTo>
                    <a:lnTo>
                      <a:pt x="573" y="170"/>
                    </a:lnTo>
                    <a:lnTo>
                      <a:pt x="560" y="199"/>
                    </a:lnTo>
                    <a:lnTo>
                      <a:pt x="543" y="230"/>
                    </a:lnTo>
                    <a:lnTo>
                      <a:pt x="557" y="235"/>
                    </a:lnTo>
                    <a:lnTo>
                      <a:pt x="569" y="242"/>
                    </a:lnTo>
                    <a:lnTo>
                      <a:pt x="579" y="254"/>
                    </a:lnTo>
                    <a:lnTo>
                      <a:pt x="583" y="263"/>
                    </a:lnTo>
                    <a:lnTo>
                      <a:pt x="587" y="270"/>
                    </a:lnTo>
                    <a:lnTo>
                      <a:pt x="604" y="269"/>
                    </a:lnTo>
                    <a:lnTo>
                      <a:pt x="620" y="272"/>
                    </a:lnTo>
                    <a:lnTo>
                      <a:pt x="637" y="278"/>
                    </a:lnTo>
                    <a:lnTo>
                      <a:pt x="653" y="289"/>
                    </a:lnTo>
                    <a:lnTo>
                      <a:pt x="668" y="303"/>
                    </a:lnTo>
                    <a:lnTo>
                      <a:pt x="681" y="323"/>
                    </a:lnTo>
                    <a:lnTo>
                      <a:pt x="689" y="338"/>
                    </a:lnTo>
                    <a:lnTo>
                      <a:pt x="692" y="349"/>
                    </a:lnTo>
                    <a:lnTo>
                      <a:pt x="693" y="357"/>
                    </a:lnTo>
                    <a:lnTo>
                      <a:pt x="746" y="351"/>
                    </a:lnTo>
                    <a:lnTo>
                      <a:pt x="797" y="350"/>
                    </a:lnTo>
                    <a:lnTo>
                      <a:pt x="847" y="351"/>
                    </a:lnTo>
                    <a:lnTo>
                      <a:pt x="897" y="355"/>
                    </a:lnTo>
                    <a:lnTo>
                      <a:pt x="946" y="361"/>
                    </a:lnTo>
                    <a:lnTo>
                      <a:pt x="996" y="366"/>
                    </a:lnTo>
                    <a:lnTo>
                      <a:pt x="1048" y="369"/>
                    </a:lnTo>
                    <a:lnTo>
                      <a:pt x="1101" y="371"/>
                    </a:lnTo>
                    <a:lnTo>
                      <a:pt x="1118" y="373"/>
                    </a:lnTo>
                    <a:lnTo>
                      <a:pt x="1131" y="379"/>
                    </a:lnTo>
                    <a:lnTo>
                      <a:pt x="1142" y="389"/>
                    </a:lnTo>
                    <a:lnTo>
                      <a:pt x="1149" y="400"/>
                    </a:lnTo>
                    <a:lnTo>
                      <a:pt x="1154" y="413"/>
                    </a:lnTo>
                    <a:lnTo>
                      <a:pt x="1155" y="427"/>
                    </a:lnTo>
                    <a:lnTo>
                      <a:pt x="1154" y="441"/>
                    </a:lnTo>
                    <a:lnTo>
                      <a:pt x="1149" y="454"/>
                    </a:lnTo>
                    <a:lnTo>
                      <a:pt x="1142" y="466"/>
                    </a:lnTo>
                    <a:lnTo>
                      <a:pt x="1131" y="475"/>
                    </a:lnTo>
                    <a:lnTo>
                      <a:pt x="1118" y="481"/>
                    </a:lnTo>
                    <a:lnTo>
                      <a:pt x="1101" y="483"/>
                    </a:lnTo>
                    <a:lnTo>
                      <a:pt x="1066" y="482"/>
                    </a:lnTo>
                    <a:lnTo>
                      <a:pt x="1031" y="478"/>
                    </a:lnTo>
                    <a:lnTo>
                      <a:pt x="993" y="473"/>
                    </a:lnTo>
                    <a:lnTo>
                      <a:pt x="957" y="467"/>
                    </a:lnTo>
                    <a:lnTo>
                      <a:pt x="919" y="460"/>
                    </a:lnTo>
                    <a:lnTo>
                      <a:pt x="881" y="455"/>
                    </a:lnTo>
                    <a:lnTo>
                      <a:pt x="843" y="452"/>
                    </a:lnTo>
                    <a:lnTo>
                      <a:pt x="807" y="451"/>
                    </a:lnTo>
                    <a:lnTo>
                      <a:pt x="771" y="454"/>
                    </a:lnTo>
                    <a:lnTo>
                      <a:pt x="738" y="461"/>
                    </a:lnTo>
                    <a:lnTo>
                      <a:pt x="705" y="474"/>
                    </a:lnTo>
                    <a:lnTo>
                      <a:pt x="693" y="480"/>
                    </a:lnTo>
                    <a:lnTo>
                      <a:pt x="679" y="486"/>
                    </a:lnTo>
                    <a:lnTo>
                      <a:pt x="664" y="492"/>
                    </a:lnTo>
                    <a:lnTo>
                      <a:pt x="651" y="494"/>
                    </a:lnTo>
                    <a:lnTo>
                      <a:pt x="636" y="492"/>
                    </a:lnTo>
                    <a:lnTo>
                      <a:pt x="626" y="487"/>
                    </a:lnTo>
                    <a:lnTo>
                      <a:pt x="614" y="482"/>
                    </a:lnTo>
                    <a:lnTo>
                      <a:pt x="603" y="477"/>
                    </a:lnTo>
                    <a:lnTo>
                      <a:pt x="592" y="471"/>
                    </a:lnTo>
                    <a:lnTo>
                      <a:pt x="584" y="464"/>
                    </a:lnTo>
                    <a:lnTo>
                      <a:pt x="576" y="454"/>
                    </a:lnTo>
                    <a:lnTo>
                      <a:pt x="572" y="442"/>
                    </a:lnTo>
                    <a:lnTo>
                      <a:pt x="571" y="423"/>
                    </a:lnTo>
                    <a:lnTo>
                      <a:pt x="571" y="407"/>
                    </a:lnTo>
                    <a:lnTo>
                      <a:pt x="560" y="427"/>
                    </a:lnTo>
                    <a:lnTo>
                      <a:pt x="547" y="446"/>
                    </a:lnTo>
                    <a:lnTo>
                      <a:pt x="537" y="457"/>
                    </a:lnTo>
                    <a:lnTo>
                      <a:pt x="524" y="466"/>
                    </a:lnTo>
                    <a:lnTo>
                      <a:pt x="509" y="470"/>
                    </a:lnTo>
                    <a:lnTo>
                      <a:pt x="495" y="471"/>
                    </a:lnTo>
                    <a:lnTo>
                      <a:pt x="480" y="469"/>
                    </a:lnTo>
                    <a:lnTo>
                      <a:pt x="467" y="464"/>
                    </a:lnTo>
                    <a:lnTo>
                      <a:pt x="455" y="456"/>
                    </a:lnTo>
                    <a:lnTo>
                      <a:pt x="446" y="446"/>
                    </a:lnTo>
                    <a:lnTo>
                      <a:pt x="440" y="433"/>
                    </a:lnTo>
                    <a:lnTo>
                      <a:pt x="439" y="419"/>
                    </a:lnTo>
                    <a:lnTo>
                      <a:pt x="444" y="402"/>
                    </a:lnTo>
                    <a:lnTo>
                      <a:pt x="447" y="396"/>
                    </a:lnTo>
                    <a:lnTo>
                      <a:pt x="450" y="390"/>
                    </a:lnTo>
                    <a:lnTo>
                      <a:pt x="450" y="390"/>
                    </a:lnTo>
                    <a:lnTo>
                      <a:pt x="449" y="390"/>
                    </a:lnTo>
                    <a:lnTo>
                      <a:pt x="458" y="369"/>
                    </a:lnTo>
                    <a:lnTo>
                      <a:pt x="445" y="378"/>
                    </a:lnTo>
                    <a:lnTo>
                      <a:pt x="432" y="390"/>
                    </a:lnTo>
                    <a:lnTo>
                      <a:pt x="422" y="404"/>
                    </a:lnTo>
                    <a:lnTo>
                      <a:pt x="409" y="417"/>
                    </a:lnTo>
                    <a:lnTo>
                      <a:pt x="394" y="425"/>
                    </a:lnTo>
                    <a:lnTo>
                      <a:pt x="379" y="428"/>
                    </a:lnTo>
                    <a:lnTo>
                      <a:pt x="363" y="428"/>
                    </a:lnTo>
                    <a:lnTo>
                      <a:pt x="348" y="424"/>
                    </a:lnTo>
                    <a:lnTo>
                      <a:pt x="335" y="417"/>
                    </a:lnTo>
                    <a:lnTo>
                      <a:pt x="324" y="406"/>
                    </a:lnTo>
                    <a:lnTo>
                      <a:pt x="317" y="394"/>
                    </a:lnTo>
                    <a:lnTo>
                      <a:pt x="314" y="379"/>
                    </a:lnTo>
                    <a:lnTo>
                      <a:pt x="316" y="364"/>
                    </a:lnTo>
                    <a:lnTo>
                      <a:pt x="323" y="347"/>
                    </a:lnTo>
                    <a:lnTo>
                      <a:pt x="364" y="288"/>
                    </a:lnTo>
                    <a:lnTo>
                      <a:pt x="404" y="226"/>
                    </a:lnTo>
                    <a:lnTo>
                      <a:pt x="326" y="309"/>
                    </a:lnTo>
                    <a:lnTo>
                      <a:pt x="252" y="393"/>
                    </a:lnTo>
                    <a:lnTo>
                      <a:pt x="179" y="480"/>
                    </a:lnTo>
                    <a:lnTo>
                      <a:pt x="108" y="569"/>
                    </a:lnTo>
                    <a:lnTo>
                      <a:pt x="96" y="581"/>
                    </a:lnTo>
                    <a:lnTo>
                      <a:pt x="80" y="588"/>
                    </a:lnTo>
                    <a:lnTo>
                      <a:pt x="65" y="591"/>
                    </a:lnTo>
                    <a:lnTo>
                      <a:pt x="49" y="590"/>
                    </a:lnTo>
                    <a:lnTo>
                      <a:pt x="33" y="586"/>
                    </a:lnTo>
                    <a:lnTo>
                      <a:pt x="21" y="579"/>
                    </a:lnTo>
                    <a:lnTo>
                      <a:pt x="9" y="569"/>
                    </a:lnTo>
                    <a:lnTo>
                      <a:pt x="2" y="556"/>
                    </a:lnTo>
                    <a:lnTo>
                      <a:pt x="0" y="542"/>
                    </a:lnTo>
                    <a:lnTo>
                      <a:pt x="2" y="527"/>
                    </a:lnTo>
                    <a:lnTo>
                      <a:pt x="11" y="511"/>
                    </a:lnTo>
                    <a:lnTo>
                      <a:pt x="74" y="431"/>
                    </a:lnTo>
                    <a:lnTo>
                      <a:pt x="138" y="351"/>
                    </a:lnTo>
                    <a:lnTo>
                      <a:pt x="204" y="273"/>
                    </a:lnTo>
                    <a:lnTo>
                      <a:pt x="273" y="196"/>
                    </a:lnTo>
                    <a:lnTo>
                      <a:pt x="344" y="123"/>
                    </a:lnTo>
                    <a:lnTo>
                      <a:pt x="361" y="107"/>
                    </a:lnTo>
                    <a:lnTo>
                      <a:pt x="380" y="89"/>
                    </a:lnTo>
                    <a:lnTo>
                      <a:pt x="398" y="70"/>
                    </a:lnTo>
                    <a:lnTo>
                      <a:pt x="418" y="52"/>
                    </a:lnTo>
                    <a:lnTo>
                      <a:pt x="439" y="35"/>
                    </a:lnTo>
                    <a:lnTo>
                      <a:pt x="462" y="20"/>
                    </a:lnTo>
                    <a:lnTo>
                      <a:pt x="485" y="9"/>
                    </a:lnTo>
                    <a:lnTo>
                      <a:pt x="509" y="2"/>
                    </a:lnTo>
                    <a:lnTo>
                      <a:pt x="5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2067453" y="4523789"/>
              <a:ext cx="792493" cy="761843"/>
              <a:chOff x="4967288" y="5026025"/>
              <a:chExt cx="574676" cy="552451"/>
            </a:xfrm>
            <a:solidFill>
              <a:schemeClr val="bg1"/>
            </a:solidFill>
          </p:grpSpPr>
          <p:sp>
            <p:nvSpPr>
              <p:cNvPr id="69" name="Freeform 64"/>
              <p:cNvSpPr>
                <a:spLocks/>
              </p:cNvSpPr>
              <p:nvPr/>
            </p:nvSpPr>
            <p:spPr bwMode="auto">
              <a:xfrm>
                <a:off x="5049838" y="5100638"/>
                <a:ext cx="131763" cy="128588"/>
              </a:xfrm>
              <a:custGeom>
                <a:avLst/>
                <a:gdLst>
                  <a:gd name="T0" fmla="*/ 327 w 833"/>
                  <a:gd name="T1" fmla="*/ 0 h 811"/>
                  <a:gd name="T2" fmla="*/ 372 w 833"/>
                  <a:gd name="T3" fmla="*/ 3 h 811"/>
                  <a:gd name="T4" fmla="*/ 414 w 833"/>
                  <a:gd name="T5" fmla="*/ 12 h 811"/>
                  <a:gd name="T6" fmla="*/ 454 w 833"/>
                  <a:gd name="T7" fmla="*/ 25 h 811"/>
                  <a:gd name="T8" fmla="*/ 492 w 833"/>
                  <a:gd name="T9" fmla="*/ 44 h 811"/>
                  <a:gd name="T10" fmla="*/ 527 w 833"/>
                  <a:gd name="T11" fmla="*/ 68 h 811"/>
                  <a:gd name="T12" fmla="*/ 558 w 833"/>
                  <a:gd name="T13" fmla="*/ 95 h 811"/>
                  <a:gd name="T14" fmla="*/ 586 w 833"/>
                  <a:gd name="T15" fmla="*/ 127 h 811"/>
                  <a:gd name="T16" fmla="*/ 609 w 833"/>
                  <a:gd name="T17" fmla="*/ 162 h 811"/>
                  <a:gd name="T18" fmla="*/ 628 w 833"/>
                  <a:gd name="T19" fmla="*/ 200 h 811"/>
                  <a:gd name="T20" fmla="*/ 642 w 833"/>
                  <a:gd name="T21" fmla="*/ 239 h 811"/>
                  <a:gd name="T22" fmla="*/ 651 w 833"/>
                  <a:gd name="T23" fmla="*/ 283 h 811"/>
                  <a:gd name="T24" fmla="*/ 654 w 833"/>
                  <a:gd name="T25" fmla="*/ 327 h 811"/>
                  <a:gd name="T26" fmla="*/ 651 w 833"/>
                  <a:gd name="T27" fmla="*/ 369 h 811"/>
                  <a:gd name="T28" fmla="*/ 642 w 833"/>
                  <a:gd name="T29" fmla="*/ 409 h 811"/>
                  <a:gd name="T30" fmla="*/ 629 w 833"/>
                  <a:gd name="T31" fmla="*/ 447 h 811"/>
                  <a:gd name="T32" fmla="*/ 612 w 833"/>
                  <a:gd name="T33" fmla="*/ 483 h 811"/>
                  <a:gd name="T34" fmla="*/ 833 w 833"/>
                  <a:gd name="T35" fmla="*/ 692 h 811"/>
                  <a:gd name="T36" fmla="*/ 792 w 833"/>
                  <a:gd name="T37" fmla="*/ 729 h 811"/>
                  <a:gd name="T38" fmla="*/ 754 w 833"/>
                  <a:gd name="T39" fmla="*/ 768 h 811"/>
                  <a:gd name="T40" fmla="*/ 720 w 833"/>
                  <a:gd name="T41" fmla="*/ 811 h 811"/>
                  <a:gd name="T42" fmla="*/ 499 w 833"/>
                  <a:gd name="T43" fmla="*/ 603 h 811"/>
                  <a:gd name="T44" fmla="*/ 461 w 833"/>
                  <a:gd name="T45" fmla="*/ 624 h 811"/>
                  <a:gd name="T46" fmla="*/ 418 w 833"/>
                  <a:gd name="T47" fmla="*/ 640 h 811"/>
                  <a:gd name="T48" fmla="*/ 374 w 833"/>
                  <a:gd name="T49" fmla="*/ 650 h 811"/>
                  <a:gd name="T50" fmla="*/ 327 w 833"/>
                  <a:gd name="T51" fmla="*/ 653 h 811"/>
                  <a:gd name="T52" fmla="*/ 283 w 833"/>
                  <a:gd name="T53" fmla="*/ 651 h 811"/>
                  <a:gd name="T54" fmla="*/ 240 w 833"/>
                  <a:gd name="T55" fmla="*/ 642 h 811"/>
                  <a:gd name="T56" fmla="*/ 200 w 833"/>
                  <a:gd name="T57" fmla="*/ 628 h 811"/>
                  <a:gd name="T58" fmla="*/ 162 w 833"/>
                  <a:gd name="T59" fmla="*/ 609 h 811"/>
                  <a:gd name="T60" fmla="*/ 127 w 833"/>
                  <a:gd name="T61" fmla="*/ 585 h 811"/>
                  <a:gd name="T62" fmla="*/ 96 w 833"/>
                  <a:gd name="T63" fmla="*/ 558 h 811"/>
                  <a:gd name="T64" fmla="*/ 68 w 833"/>
                  <a:gd name="T65" fmla="*/ 527 h 811"/>
                  <a:gd name="T66" fmla="*/ 45 w 833"/>
                  <a:gd name="T67" fmla="*/ 491 h 811"/>
                  <a:gd name="T68" fmla="*/ 26 w 833"/>
                  <a:gd name="T69" fmla="*/ 454 h 811"/>
                  <a:gd name="T70" fmla="*/ 11 w 833"/>
                  <a:gd name="T71" fmla="*/ 414 h 811"/>
                  <a:gd name="T72" fmla="*/ 4 w 833"/>
                  <a:gd name="T73" fmla="*/ 371 h 811"/>
                  <a:gd name="T74" fmla="*/ 0 w 833"/>
                  <a:gd name="T75" fmla="*/ 327 h 811"/>
                  <a:gd name="T76" fmla="*/ 4 w 833"/>
                  <a:gd name="T77" fmla="*/ 283 h 811"/>
                  <a:gd name="T78" fmla="*/ 11 w 833"/>
                  <a:gd name="T79" fmla="*/ 239 h 811"/>
                  <a:gd name="T80" fmla="*/ 26 w 833"/>
                  <a:gd name="T81" fmla="*/ 200 h 811"/>
                  <a:gd name="T82" fmla="*/ 45 w 833"/>
                  <a:gd name="T83" fmla="*/ 162 h 811"/>
                  <a:gd name="T84" fmla="*/ 68 w 833"/>
                  <a:gd name="T85" fmla="*/ 127 h 811"/>
                  <a:gd name="T86" fmla="*/ 96 w 833"/>
                  <a:gd name="T87" fmla="*/ 95 h 811"/>
                  <a:gd name="T88" fmla="*/ 127 w 833"/>
                  <a:gd name="T89" fmla="*/ 68 h 811"/>
                  <a:gd name="T90" fmla="*/ 162 w 833"/>
                  <a:gd name="T91" fmla="*/ 44 h 811"/>
                  <a:gd name="T92" fmla="*/ 200 w 833"/>
                  <a:gd name="T93" fmla="*/ 25 h 811"/>
                  <a:gd name="T94" fmla="*/ 240 w 833"/>
                  <a:gd name="T95" fmla="*/ 12 h 811"/>
                  <a:gd name="T96" fmla="*/ 283 w 833"/>
                  <a:gd name="T97" fmla="*/ 3 h 811"/>
                  <a:gd name="T98" fmla="*/ 327 w 833"/>
                  <a:gd name="T99" fmla="*/ 0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33" h="811">
                    <a:moveTo>
                      <a:pt x="327" y="0"/>
                    </a:moveTo>
                    <a:lnTo>
                      <a:pt x="372" y="3"/>
                    </a:lnTo>
                    <a:lnTo>
                      <a:pt x="414" y="12"/>
                    </a:lnTo>
                    <a:lnTo>
                      <a:pt x="454" y="25"/>
                    </a:lnTo>
                    <a:lnTo>
                      <a:pt x="492" y="44"/>
                    </a:lnTo>
                    <a:lnTo>
                      <a:pt x="527" y="68"/>
                    </a:lnTo>
                    <a:lnTo>
                      <a:pt x="558" y="95"/>
                    </a:lnTo>
                    <a:lnTo>
                      <a:pt x="586" y="127"/>
                    </a:lnTo>
                    <a:lnTo>
                      <a:pt x="609" y="162"/>
                    </a:lnTo>
                    <a:lnTo>
                      <a:pt x="628" y="200"/>
                    </a:lnTo>
                    <a:lnTo>
                      <a:pt x="642" y="239"/>
                    </a:lnTo>
                    <a:lnTo>
                      <a:pt x="651" y="283"/>
                    </a:lnTo>
                    <a:lnTo>
                      <a:pt x="654" y="327"/>
                    </a:lnTo>
                    <a:lnTo>
                      <a:pt x="651" y="369"/>
                    </a:lnTo>
                    <a:lnTo>
                      <a:pt x="642" y="409"/>
                    </a:lnTo>
                    <a:lnTo>
                      <a:pt x="629" y="447"/>
                    </a:lnTo>
                    <a:lnTo>
                      <a:pt x="612" y="483"/>
                    </a:lnTo>
                    <a:lnTo>
                      <a:pt x="833" y="692"/>
                    </a:lnTo>
                    <a:lnTo>
                      <a:pt x="792" y="729"/>
                    </a:lnTo>
                    <a:lnTo>
                      <a:pt x="754" y="768"/>
                    </a:lnTo>
                    <a:lnTo>
                      <a:pt x="720" y="811"/>
                    </a:lnTo>
                    <a:lnTo>
                      <a:pt x="499" y="603"/>
                    </a:lnTo>
                    <a:lnTo>
                      <a:pt x="461" y="624"/>
                    </a:lnTo>
                    <a:lnTo>
                      <a:pt x="418" y="640"/>
                    </a:lnTo>
                    <a:lnTo>
                      <a:pt x="374" y="650"/>
                    </a:lnTo>
                    <a:lnTo>
                      <a:pt x="327" y="653"/>
                    </a:lnTo>
                    <a:lnTo>
                      <a:pt x="283" y="651"/>
                    </a:lnTo>
                    <a:lnTo>
                      <a:pt x="240" y="642"/>
                    </a:lnTo>
                    <a:lnTo>
                      <a:pt x="200" y="628"/>
                    </a:lnTo>
                    <a:lnTo>
                      <a:pt x="162" y="609"/>
                    </a:lnTo>
                    <a:lnTo>
                      <a:pt x="127" y="585"/>
                    </a:lnTo>
                    <a:lnTo>
                      <a:pt x="96" y="558"/>
                    </a:lnTo>
                    <a:lnTo>
                      <a:pt x="68" y="527"/>
                    </a:lnTo>
                    <a:lnTo>
                      <a:pt x="45" y="491"/>
                    </a:lnTo>
                    <a:lnTo>
                      <a:pt x="26" y="454"/>
                    </a:lnTo>
                    <a:lnTo>
                      <a:pt x="11" y="414"/>
                    </a:lnTo>
                    <a:lnTo>
                      <a:pt x="4" y="371"/>
                    </a:lnTo>
                    <a:lnTo>
                      <a:pt x="0" y="327"/>
                    </a:lnTo>
                    <a:lnTo>
                      <a:pt x="4" y="283"/>
                    </a:lnTo>
                    <a:lnTo>
                      <a:pt x="11" y="239"/>
                    </a:lnTo>
                    <a:lnTo>
                      <a:pt x="26" y="200"/>
                    </a:lnTo>
                    <a:lnTo>
                      <a:pt x="45" y="162"/>
                    </a:lnTo>
                    <a:lnTo>
                      <a:pt x="68" y="127"/>
                    </a:lnTo>
                    <a:lnTo>
                      <a:pt x="96" y="95"/>
                    </a:lnTo>
                    <a:lnTo>
                      <a:pt x="127" y="68"/>
                    </a:lnTo>
                    <a:lnTo>
                      <a:pt x="162" y="44"/>
                    </a:lnTo>
                    <a:lnTo>
                      <a:pt x="200" y="25"/>
                    </a:lnTo>
                    <a:lnTo>
                      <a:pt x="240" y="12"/>
                    </a:lnTo>
                    <a:lnTo>
                      <a:pt x="283" y="3"/>
                    </a:lnTo>
                    <a:lnTo>
                      <a:pt x="3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65"/>
              <p:cNvSpPr>
                <a:spLocks/>
              </p:cNvSpPr>
              <p:nvPr/>
            </p:nvSpPr>
            <p:spPr bwMode="auto">
              <a:xfrm>
                <a:off x="5307013" y="5026025"/>
                <a:ext cx="136525" cy="179388"/>
              </a:xfrm>
              <a:custGeom>
                <a:avLst/>
                <a:gdLst>
                  <a:gd name="T0" fmla="*/ 524 w 852"/>
                  <a:gd name="T1" fmla="*/ 0 h 1132"/>
                  <a:gd name="T2" fmla="*/ 524 w 852"/>
                  <a:gd name="T3" fmla="*/ 0 h 1132"/>
                  <a:gd name="T4" fmla="*/ 569 w 852"/>
                  <a:gd name="T5" fmla="*/ 3 h 1132"/>
                  <a:gd name="T6" fmla="*/ 611 w 852"/>
                  <a:gd name="T7" fmla="*/ 12 h 1132"/>
                  <a:gd name="T8" fmla="*/ 652 w 852"/>
                  <a:gd name="T9" fmla="*/ 27 h 1132"/>
                  <a:gd name="T10" fmla="*/ 690 w 852"/>
                  <a:gd name="T11" fmla="*/ 45 h 1132"/>
                  <a:gd name="T12" fmla="*/ 724 w 852"/>
                  <a:gd name="T13" fmla="*/ 69 h 1132"/>
                  <a:gd name="T14" fmla="*/ 755 w 852"/>
                  <a:gd name="T15" fmla="*/ 96 h 1132"/>
                  <a:gd name="T16" fmla="*/ 783 w 852"/>
                  <a:gd name="T17" fmla="*/ 128 h 1132"/>
                  <a:gd name="T18" fmla="*/ 806 w 852"/>
                  <a:gd name="T19" fmla="*/ 162 h 1132"/>
                  <a:gd name="T20" fmla="*/ 825 w 852"/>
                  <a:gd name="T21" fmla="*/ 200 h 1132"/>
                  <a:gd name="T22" fmla="*/ 839 w 852"/>
                  <a:gd name="T23" fmla="*/ 241 h 1132"/>
                  <a:gd name="T24" fmla="*/ 848 w 852"/>
                  <a:gd name="T25" fmla="*/ 283 h 1132"/>
                  <a:gd name="T26" fmla="*/ 852 w 852"/>
                  <a:gd name="T27" fmla="*/ 327 h 1132"/>
                  <a:gd name="T28" fmla="*/ 848 w 852"/>
                  <a:gd name="T29" fmla="*/ 372 h 1132"/>
                  <a:gd name="T30" fmla="*/ 839 w 852"/>
                  <a:gd name="T31" fmla="*/ 414 h 1132"/>
                  <a:gd name="T32" fmla="*/ 825 w 852"/>
                  <a:gd name="T33" fmla="*/ 455 h 1132"/>
                  <a:gd name="T34" fmla="*/ 806 w 852"/>
                  <a:gd name="T35" fmla="*/ 492 h 1132"/>
                  <a:gd name="T36" fmla="*/ 783 w 852"/>
                  <a:gd name="T37" fmla="*/ 527 h 1132"/>
                  <a:gd name="T38" fmla="*/ 755 w 852"/>
                  <a:gd name="T39" fmla="*/ 558 h 1132"/>
                  <a:gd name="T40" fmla="*/ 724 w 852"/>
                  <a:gd name="T41" fmla="*/ 586 h 1132"/>
                  <a:gd name="T42" fmla="*/ 690 w 852"/>
                  <a:gd name="T43" fmla="*/ 609 h 1132"/>
                  <a:gd name="T44" fmla="*/ 652 w 852"/>
                  <a:gd name="T45" fmla="*/ 628 h 1132"/>
                  <a:gd name="T46" fmla="*/ 611 w 852"/>
                  <a:gd name="T47" fmla="*/ 642 h 1132"/>
                  <a:gd name="T48" fmla="*/ 569 w 852"/>
                  <a:gd name="T49" fmla="*/ 651 h 1132"/>
                  <a:gd name="T50" fmla="*/ 524 w 852"/>
                  <a:gd name="T51" fmla="*/ 654 h 1132"/>
                  <a:gd name="T52" fmla="*/ 493 w 852"/>
                  <a:gd name="T53" fmla="*/ 652 h 1132"/>
                  <a:gd name="T54" fmla="*/ 463 w 852"/>
                  <a:gd name="T55" fmla="*/ 647 h 1132"/>
                  <a:gd name="T56" fmla="*/ 434 w 852"/>
                  <a:gd name="T57" fmla="*/ 640 h 1132"/>
                  <a:gd name="T58" fmla="*/ 142 w 852"/>
                  <a:gd name="T59" fmla="*/ 1132 h 1132"/>
                  <a:gd name="T60" fmla="*/ 96 w 852"/>
                  <a:gd name="T61" fmla="*/ 1100 h 1132"/>
                  <a:gd name="T62" fmla="*/ 50 w 852"/>
                  <a:gd name="T63" fmla="*/ 1072 h 1132"/>
                  <a:gd name="T64" fmla="*/ 0 w 852"/>
                  <a:gd name="T65" fmla="*/ 1048 h 1132"/>
                  <a:gd name="T66" fmla="*/ 292 w 852"/>
                  <a:gd name="T67" fmla="*/ 557 h 1132"/>
                  <a:gd name="T68" fmla="*/ 265 w 852"/>
                  <a:gd name="T69" fmla="*/ 526 h 1132"/>
                  <a:gd name="T70" fmla="*/ 242 w 852"/>
                  <a:gd name="T71" fmla="*/ 491 h 1132"/>
                  <a:gd name="T72" fmla="*/ 223 w 852"/>
                  <a:gd name="T73" fmla="*/ 454 h 1132"/>
                  <a:gd name="T74" fmla="*/ 209 w 852"/>
                  <a:gd name="T75" fmla="*/ 414 h 1132"/>
                  <a:gd name="T76" fmla="*/ 201 w 852"/>
                  <a:gd name="T77" fmla="*/ 372 h 1132"/>
                  <a:gd name="T78" fmla="*/ 197 w 852"/>
                  <a:gd name="T79" fmla="*/ 327 h 1132"/>
                  <a:gd name="T80" fmla="*/ 201 w 852"/>
                  <a:gd name="T81" fmla="*/ 283 h 1132"/>
                  <a:gd name="T82" fmla="*/ 209 w 852"/>
                  <a:gd name="T83" fmla="*/ 240 h 1132"/>
                  <a:gd name="T84" fmla="*/ 223 w 852"/>
                  <a:gd name="T85" fmla="*/ 200 h 1132"/>
                  <a:gd name="T86" fmla="*/ 242 w 852"/>
                  <a:gd name="T87" fmla="*/ 162 h 1132"/>
                  <a:gd name="T88" fmla="*/ 266 w 852"/>
                  <a:gd name="T89" fmla="*/ 128 h 1132"/>
                  <a:gd name="T90" fmla="*/ 293 w 852"/>
                  <a:gd name="T91" fmla="*/ 96 h 1132"/>
                  <a:gd name="T92" fmla="*/ 325 w 852"/>
                  <a:gd name="T93" fmla="*/ 69 h 1132"/>
                  <a:gd name="T94" fmla="*/ 359 w 852"/>
                  <a:gd name="T95" fmla="*/ 45 h 1132"/>
                  <a:gd name="T96" fmla="*/ 397 w 852"/>
                  <a:gd name="T97" fmla="*/ 27 h 1132"/>
                  <a:gd name="T98" fmla="*/ 437 w 852"/>
                  <a:gd name="T99" fmla="*/ 12 h 1132"/>
                  <a:gd name="T100" fmla="*/ 480 w 852"/>
                  <a:gd name="T101" fmla="*/ 3 h 1132"/>
                  <a:gd name="T102" fmla="*/ 524 w 852"/>
                  <a:gd name="T103" fmla="*/ 0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52" h="1132">
                    <a:moveTo>
                      <a:pt x="524" y="0"/>
                    </a:moveTo>
                    <a:lnTo>
                      <a:pt x="524" y="0"/>
                    </a:lnTo>
                    <a:lnTo>
                      <a:pt x="569" y="3"/>
                    </a:lnTo>
                    <a:lnTo>
                      <a:pt x="611" y="12"/>
                    </a:lnTo>
                    <a:lnTo>
                      <a:pt x="652" y="27"/>
                    </a:lnTo>
                    <a:lnTo>
                      <a:pt x="690" y="45"/>
                    </a:lnTo>
                    <a:lnTo>
                      <a:pt x="724" y="69"/>
                    </a:lnTo>
                    <a:lnTo>
                      <a:pt x="755" y="96"/>
                    </a:lnTo>
                    <a:lnTo>
                      <a:pt x="783" y="128"/>
                    </a:lnTo>
                    <a:lnTo>
                      <a:pt x="806" y="162"/>
                    </a:lnTo>
                    <a:lnTo>
                      <a:pt x="825" y="200"/>
                    </a:lnTo>
                    <a:lnTo>
                      <a:pt x="839" y="241"/>
                    </a:lnTo>
                    <a:lnTo>
                      <a:pt x="848" y="283"/>
                    </a:lnTo>
                    <a:lnTo>
                      <a:pt x="852" y="327"/>
                    </a:lnTo>
                    <a:lnTo>
                      <a:pt x="848" y="372"/>
                    </a:lnTo>
                    <a:lnTo>
                      <a:pt x="839" y="414"/>
                    </a:lnTo>
                    <a:lnTo>
                      <a:pt x="825" y="455"/>
                    </a:lnTo>
                    <a:lnTo>
                      <a:pt x="806" y="492"/>
                    </a:lnTo>
                    <a:lnTo>
                      <a:pt x="783" y="527"/>
                    </a:lnTo>
                    <a:lnTo>
                      <a:pt x="755" y="558"/>
                    </a:lnTo>
                    <a:lnTo>
                      <a:pt x="724" y="586"/>
                    </a:lnTo>
                    <a:lnTo>
                      <a:pt x="690" y="609"/>
                    </a:lnTo>
                    <a:lnTo>
                      <a:pt x="652" y="628"/>
                    </a:lnTo>
                    <a:lnTo>
                      <a:pt x="611" y="642"/>
                    </a:lnTo>
                    <a:lnTo>
                      <a:pt x="569" y="651"/>
                    </a:lnTo>
                    <a:lnTo>
                      <a:pt x="524" y="654"/>
                    </a:lnTo>
                    <a:lnTo>
                      <a:pt x="493" y="652"/>
                    </a:lnTo>
                    <a:lnTo>
                      <a:pt x="463" y="647"/>
                    </a:lnTo>
                    <a:lnTo>
                      <a:pt x="434" y="640"/>
                    </a:lnTo>
                    <a:lnTo>
                      <a:pt x="142" y="1132"/>
                    </a:lnTo>
                    <a:lnTo>
                      <a:pt x="96" y="1100"/>
                    </a:lnTo>
                    <a:lnTo>
                      <a:pt x="50" y="1072"/>
                    </a:lnTo>
                    <a:lnTo>
                      <a:pt x="0" y="1048"/>
                    </a:lnTo>
                    <a:lnTo>
                      <a:pt x="292" y="557"/>
                    </a:lnTo>
                    <a:lnTo>
                      <a:pt x="265" y="526"/>
                    </a:lnTo>
                    <a:lnTo>
                      <a:pt x="242" y="491"/>
                    </a:lnTo>
                    <a:lnTo>
                      <a:pt x="223" y="454"/>
                    </a:lnTo>
                    <a:lnTo>
                      <a:pt x="209" y="414"/>
                    </a:lnTo>
                    <a:lnTo>
                      <a:pt x="201" y="372"/>
                    </a:lnTo>
                    <a:lnTo>
                      <a:pt x="197" y="327"/>
                    </a:lnTo>
                    <a:lnTo>
                      <a:pt x="201" y="283"/>
                    </a:lnTo>
                    <a:lnTo>
                      <a:pt x="209" y="240"/>
                    </a:lnTo>
                    <a:lnTo>
                      <a:pt x="223" y="200"/>
                    </a:lnTo>
                    <a:lnTo>
                      <a:pt x="242" y="162"/>
                    </a:lnTo>
                    <a:lnTo>
                      <a:pt x="266" y="128"/>
                    </a:lnTo>
                    <a:lnTo>
                      <a:pt x="293" y="96"/>
                    </a:lnTo>
                    <a:lnTo>
                      <a:pt x="325" y="69"/>
                    </a:lnTo>
                    <a:lnTo>
                      <a:pt x="359" y="45"/>
                    </a:lnTo>
                    <a:lnTo>
                      <a:pt x="397" y="27"/>
                    </a:lnTo>
                    <a:lnTo>
                      <a:pt x="437" y="12"/>
                    </a:lnTo>
                    <a:lnTo>
                      <a:pt x="480" y="3"/>
                    </a:lnTo>
                    <a:lnTo>
                      <a:pt x="5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66"/>
              <p:cNvSpPr>
                <a:spLocks/>
              </p:cNvSpPr>
              <p:nvPr/>
            </p:nvSpPr>
            <p:spPr bwMode="auto">
              <a:xfrm>
                <a:off x="5375276" y="5272088"/>
                <a:ext cx="166688" cy="103188"/>
              </a:xfrm>
              <a:custGeom>
                <a:avLst/>
                <a:gdLst>
                  <a:gd name="T0" fmla="*/ 729 w 1055"/>
                  <a:gd name="T1" fmla="*/ 0 h 653"/>
                  <a:gd name="T2" fmla="*/ 773 w 1055"/>
                  <a:gd name="T3" fmla="*/ 2 h 653"/>
                  <a:gd name="T4" fmla="*/ 816 w 1055"/>
                  <a:gd name="T5" fmla="*/ 11 h 653"/>
                  <a:gd name="T6" fmla="*/ 856 w 1055"/>
                  <a:gd name="T7" fmla="*/ 25 h 653"/>
                  <a:gd name="T8" fmla="*/ 893 w 1055"/>
                  <a:gd name="T9" fmla="*/ 44 h 653"/>
                  <a:gd name="T10" fmla="*/ 929 w 1055"/>
                  <a:gd name="T11" fmla="*/ 68 h 653"/>
                  <a:gd name="T12" fmla="*/ 960 w 1055"/>
                  <a:gd name="T13" fmla="*/ 95 h 653"/>
                  <a:gd name="T14" fmla="*/ 988 w 1055"/>
                  <a:gd name="T15" fmla="*/ 126 h 653"/>
                  <a:gd name="T16" fmla="*/ 1011 w 1055"/>
                  <a:gd name="T17" fmla="*/ 162 h 653"/>
                  <a:gd name="T18" fmla="*/ 1030 w 1055"/>
                  <a:gd name="T19" fmla="*/ 200 h 653"/>
                  <a:gd name="T20" fmla="*/ 1044 w 1055"/>
                  <a:gd name="T21" fmla="*/ 239 h 653"/>
                  <a:gd name="T22" fmla="*/ 1053 w 1055"/>
                  <a:gd name="T23" fmla="*/ 282 h 653"/>
                  <a:gd name="T24" fmla="*/ 1055 w 1055"/>
                  <a:gd name="T25" fmla="*/ 326 h 653"/>
                  <a:gd name="T26" fmla="*/ 1053 w 1055"/>
                  <a:gd name="T27" fmla="*/ 370 h 653"/>
                  <a:gd name="T28" fmla="*/ 1044 w 1055"/>
                  <a:gd name="T29" fmla="*/ 414 h 653"/>
                  <a:gd name="T30" fmla="*/ 1030 w 1055"/>
                  <a:gd name="T31" fmla="*/ 454 h 653"/>
                  <a:gd name="T32" fmla="*/ 1011 w 1055"/>
                  <a:gd name="T33" fmla="*/ 491 h 653"/>
                  <a:gd name="T34" fmla="*/ 988 w 1055"/>
                  <a:gd name="T35" fmla="*/ 526 h 653"/>
                  <a:gd name="T36" fmla="*/ 960 w 1055"/>
                  <a:gd name="T37" fmla="*/ 558 h 653"/>
                  <a:gd name="T38" fmla="*/ 929 w 1055"/>
                  <a:gd name="T39" fmla="*/ 584 h 653"/>
                  <a:gd name="T40" fmla="*/ 893 w 1055"/>
                  <a:gd name="T41" fmla="*/ 609 h 653"/>
                  <a:gd name="T42" fmla="*/ 856 w 1055"/>
                  <a:gd name="T43" fmla="*/ 628 h 653"/>
                  <a:gd name="T44" fmla="*/ 816 w 1055"/>
                  <a:gd name="T45" fmla="*/ 641 h 653"/>
                  <a:gd name="T46" fmla="*/ 773 w 1055"/>
                  <a:gd name="T47" fmla="*/ 650 h 653"/>
                  <a:gd name="T48" fmla="*/ 729 w 1055"/>
                  <a:gd name="T49" fmla="*/ 653 h 653"/>
                  <a:gd name="T50" fmla="*/ 685 w 1055"/>
                  <a:gd name="T51" fmla="*/ 650 h 653"/>
                  <a:gd name="T52" fmla="*/ 644 w 1055"/>
                  <a:gd name="T53" fmla="*/ 642 h 653"/>
                  <a:gd name="T54" fmla="*/ 604 w 1055"/>
                  <a:gd name="T55" fmla="*/ 628 h 653"/>
                  <a:gd name="T56" fmla="*/ 566 w 1055"/>
                  <a:gd name="T57" fmla="*/ 610 h 653"/>
                  <a:gd name="T58" fmla="*/ 532 w 1055"/>
                  <a:gd name="T59" fmla="*/ 587 h 653"/>
                  <a:gd name="T60" fmla="*/ 501 w 1055"/>
                  <a:gd name="T61" fmla="*/ 560 h 653"/>
                  <a:gd name="T62" fmla="*/ 474 w 1055"/>
                  <a:gd name="T63" fmla="*/ 529 h 653"/>
                  <a:gd name="T64" fmla="*/ 450 w 1055"/>
                  <a:gd name="T65" fmla="*/ 495 h 653"/>
                  <a:gd name="T66" fmla="*/ 431 w 1055"/>
                  <a:gd name="T67" fmla="*/ 458 h 653"/>
                  <a:gd name="T68" fmla="*/ 416 w 1055"/>
                  <a:gd name="T69" fmla="*/ 419 h 653"/>
                  <a:gd name="T70" fmla="*/ 407 w 1055"/>
                  <a:gd name="T71" fmla="*/ 377 h 653"/>
                  <a:gd name="T72" fmla="*/ 0 w 1055"/>
                  <a:gd name="T73" fmla="*/ 337 h 653"/>
                  <a:gd name="T74" fmla="*/ 9 w 1055"/>
                  <a:gd name="T75" fmla="*/ 287 h 653"/>
                  <a:gd name="T76" fmla="*/ 15 w 1055"/>
                  <a:gd name="T77" fmla="*/ 235 h 653"/>
                  <a:gd name="T78" fmla="*/ 17 w 1055"/>
                  <a:gd name="T79" fmla="*/ 182 h 653"/>
                  <a:gd name="T80" fmla="*/ 16 w 1055"/>
                  <a:gd name="T81" fmla="*/ 173 h 653"/>
                  <a:gd name="T82" fmla="*/ 423 w 1055"/>
                  <a:gd name="T83" fmla="*/ 214 h 653"/>
                  <a:gd name="T84" fmla="*/ 441 w 1055"/>
                  <a:gd name="T85" fmla="*/ 173 h 653"/>
                  <a:gd name="T86" fmla="*/ 464 w 1055"/>
                  <a:gd name="T87" fmla="*/ 136 h 653"/>
                  <a:gd name="T88" fmla="*/ 492 w 1055"/>
                  <a:gd name="T89" fmla="*/ 103 h 653"/>
                  <a:gd name="T90" fmla="*/ 524 w 1055"/>
                  <a:gd name="T91" fmla="*/ 73 h 653"/>
                  <a:gd name="T92" fmla="*/ 558 w 1055"/>
                  <a:gd name="T93" fmla="*/ 48 h 653"/>
                  <a:gd name="T94" fmla="*/ 597 w 1055"/>
                  <a:gd name="T95" fmla="*/ 28 h 653"/>
                  <a:gd name="T96" fmla="*/ 639 w 1055"/>
                  <a:gd name="T97" fmla="*/ 12 h 653"/>
                  <a:gd name="T98" fmla="*/ 683 w 1055"/>
                  <a:gd name="T99" fmla="*/ 3 h 653"/>
                  <a:gd name="T100" fmla="*/ 729 w 1055"/>
                  <a:gd name="T101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55" h="653">
                    <a:moveTo>
                      <a:pt x="729" y="0"/>
                    </a:moveTo>
                    <a:lnTo>
                      <a:pt x="773" y="2"/>
                    </a:lnTo>
                    <a:lnTo>
                      <a:pt x="816" y="11"/>
                    </a:lnTo>
                    <a:lnTo>
                      <a:pt x="856" y="25"/>
                    </a:lnTo>
                    <a:lnTo>
                      <a:pt x="893" y="44"/>
                    </a:lnTo>
                    <a:lnTo>
                      <a:pt x="929" y="68"/>
                    </a:lnTo>
                    <a:lnTo>
                      <a:pt x="960" y="95"/>
                    </a:lnTo>
                    <a:lnTo>
                      <a:pt x="988" y="126"/>
                    </a:lnTo>
                    <a:lnTo>
                      <a:pt x="1011" y="162"/>
                    </a:lnTo>
                    <a:lnTo>
                      <a:pt x="1030" y="200"/>
                    </a:lnTo>
                    <a:lnTo>
                      <a:pt x="1044" y="239"/>
                    </a:lnTo>
                    <a:lnTo>
                      <a:pt x="1053" y="282"/>
                    </a:lnTo>
                    <a:lnTo>
                      <a:pt x="1055" y="326"/>
                    </a:lnTo>
                    <a:lnTo>
                      <a:pt x="1053" y="370"/>
                    </a:lnTo>
                    <a:lnTo>
                      <a:pt x="1044" y="414"/>
                    </a:lnTo>
                    <a:lnTo>
                      <a:pt x="1030" y="454"/>
                    </a:lnTo>
                    <a:lnTo>
                      <a:pt x="1011" y="491"/>
                    </a:lnTo>
                    <a:lnTo>
                      <a:pt x="988" y="526"/>
                    </a:lnTo>
                    <a:lnTo>
                      <a:pt x="960" y="558"/>
                    </a:lnTo>
                    <a:lnTo>
                      <a:pt x="929" y="584"/>
                    </a:lnTo>
                    <a:lnTo>
                      <a:pt x="893" y="609"/>
                    </a:lnTo>
                    <a:lnTo>
                      <a:pt x="856" y="628"/>
                    </a:lnTo>
                    <a:lnTo>
                      <a:pt x="816" y="641"/>
                    </a:lnTo>
                    <a:lnTo>
                      <a:pt x="773" y="650"/>
                    </a:lnTo>
                    <a:lnTo>
                      <a:pt x="729" y="653"/>
                    </a:lnTo>
                    <a:lnTo>
                      <a:pt x="685" y="650"/>
                    </a:lnTo>
                    <a:lnTo>
                      <a:pt x="644" y="642"/>
                    </a:lnTo>
                    <a:lnTo>
                      <a:pt x="604" y="628"/>
                    </a:lnTo>
                    <a:lnTo>
                      <a:pt x="566" y="610"/>
                    </a:lnTo>
                    <a:lnTo>
                      <a:pt x="532" y="587"/>
                    </a:lnTo>
                    <a:lnTo>
                      <a:pt x="501" y="560"/>
                    </a:lnTo>
                    <a:lnTo>
                      <a:pt x="474" y="529"/>
                    </a:lnTo>
                    <a:lnTo>
                      <a:pt x="450" y="495"/>
                    </a:lnTo>
                    <a:lnTo>
                      <a:pt x="431" y="458"/>
                    </a:lnTo>
                    <a:lnTo>
                      <a:pt x="416" y="419"/>
                    </a:lnTo>
                    <a:lnTo>
                      <a:pt x="407" y="377"/>
                    </a:lnTo>
                    <a:lnTo>
                      <a:pt x="0" y="337"/>
                    </a:lnTo>
                    <a:lnTo>
                      <a:pt x="9" y="287"/>
                    </a:lnTo>
                    <a:lnTo>
                      <a:pt x="15" y="235"/>
                    </a:lnTo>
                    <a:lnTo>
                      <a:pt x="17" y="182"/>
                    </a:lnTo>
                    <a:lnTo>
                      <a:pt x="16" y="173"/>
                    </a:lnTo>
                    <a:lnTo>
                      <a:pt x="423" y="214"/>
                    </a:lnTo>
                    <a:lnTo>
                      <a:pt x="441" y="173"/>
                    </a:lnTo>
                    <a:lnTo>
                      <a:pt x="464" y="136"/>
                    </a:lnTo>
                    <a:lnTo>
                      <a:pt x="492" y="103"/>
                    </a:lnTo>
                    <a:lnTo>
                      <a:pt x="524" y="73"/>
                    </a:lnTo>
                    <a:lnTo>
                      <a:pt x="558" y="48"/>
                    </a:lnTo>
                    <a:lnTo>
                      <a:pt x="597" y="28"/>
                    </a:lnTo>
                    <a:lnTo>
                      <a:pt x="639" y="12"/>
                    </a:lnTo>
                    <a:lnTo>
                      <a:pt x="683" y="3"/>
                    </a:lnTo>
                    <a:lnTo>
                      <a:pt x="7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67"/>
              <p:cNvSpPr>
                <a:spLocks/>
              </p:cNvSpPr>
              <p:nvPr/>
            </p:nvSpPr>
            <p:spPr bwMode="auto">
              <a:xfrm>
                <a:off x="5259388" y="5411788"/>
                <a:ext cx="103188" cy="166688"/>
              </a:xfrm>
              <a:custGeom>
                <a:avLst/>
                <a:gdLst>
                  <a:gd name="T0" fmla="*/ 246 w 654"/>
                  <a:gd name="T1" fmla="*/ 0 h 1049"/>
                  <a:gd name="T2" fmla="*/ 337 w 654"/>
                  <a:gd name="T3" fmla="*/ 397 h 1049"/>
                  <a:gd name="T4" fmla="*/ 383 w 654"/>
                  <a:gd name="T5" fmla="*/ 402 h 1049"/>
                  <a:gd name="T6" fmla="*/ 429 w 654"/>
                  <a:gd name="T7" fmla="*/ 413 h 1049"/>
                  <a:gd name="T8" fmla="*/ 471 w 654"/>
                  <a:gd name="T9" fmla="*/ 431 h 1049"/>
                  <a:gd name="T10" fmla="*/ 510 w 654"/>
                  <a:gd name="T11" fmla="*/ 453 h 1049"/>
                  <a:gd name="T12" fmla="*/ 545 w 654"/>
                  <a:gd name="T13" fmla="*/ 480 h 1049"/>
                  <a:gd name="T14" fmla="*/ 576 w 654"/>
                  <a:gd name="T15" fmla="*/ 513 h 1049"/>
                  <a:gd name="T16" fmla="*/ 603 w 654"/>
                  <a:gd name="T17" fmla="*/ 548 h 1049"/>
                  <a:gd name="T18" fmla="*/ 624 w 654"/>
                  <a:gd name="T19" fmla="*/ 588 h 1049"/>
                  <a:gd name="T20" fmla="*/ 641 w 654"/>
                  <a:gd name="T21" fmla="*/ 630 h 1049"/>
                  <a:gd name="T22" fmla="*/ 651 w 654"/>
                  <a:gd name="T23" fmla="*/ 676 h 1049"/>
                  <a:gd name="T24" fmla="*/ 654 w 654"/>
                  <a:gd name="T25" fmla="*/ 723 h 1049"/>
                  <a:gd name="T26" fmla="*/ 651 w 654"/>
                  <a:gd name="T27" fmla="*/ 768 h 1049"/>
                  <a:gd name="T28" fmla="*/ 642 w 654"/>
                  <a:gd name="T29" fmla="*/ 810 h 1049"/>
                  <a:gd name="T30" fmla="*/ 628 w 654"/>
                  <a:gd name="T31" fmla="*/ 850 h 1049"/>
                  <a:gd name="T32" fmla="*/ 608 w 654"/>
                  <a:gd name="T33" fmla="*/ 887 h 1049"/>
                  <a:gd name="T34" fmla="*/ 585 w 654"/>
                  <a:gd name="T35" fmla="*/ 923 h 1049"/>
                  <a:gd name="T36" fmla="*/ 557 w 654"/>
                  <a:gd name="T37" fmla="*/ 954 h 1049"/>
                  <a:gd name="T38" fmla="*/ 526 w 654"/>
                  <a:gd name="T39" fmla="*/ 982 h 1049"/>
                  <a:gd name="T40" fmla="*/ 492 w 654"/>
                  <a:gd name="T41" fmla="*/ 1005 h 1049"/>
                  <a:gd name="T42" fmla="*/ 454 w 654"/>
                  <a:gd name="T43" fmla="*/ 1024 h 1049"/>
                  <a:gd name="T44" fmla="*/ 413 w 654"/>
                  <a:gd name="T45" fmla="*/ 1038 h 1049"/>
                  <a:gd name="T46" fmla="*/ 371 w 654"/>
                  <a:gd name="T47" fmla="*/ 1047 h 1049"/>
                  <a:gd name="T48" fmla="*/ 327 w 654"/>
                  <a:gd name="T49" fmla="*/ 1049 h 1049"/>
                  <a:gd name="T50" fmla="*/ 282 w 654"/>
                  <a:gd name="T51" fmla="*/ 1047 h 1049"/>
                  <a:gd name="T52" fmla="*/ 240 w 654"/>
                  <a:gd name="T53" fmla="*/ 1038 h 1049"/>
                  <a:gd name="T54" fmla="*/ 199 w 654"/>
                  <a:gd name="T55" fmla="*/ 1024 h 1049"/>
                  <a:gd name="T56" fmla="*/ 161 w 654"/>
                  <a:gd name="T57" fmla="*/ 1005 h 1049"/>
                  <a:gd name="T58" fmla="*/ 127 w 654"/>
                  <a:gd name="T59" fmla="*/ 982 h 1049"/>
                  <a:gd name="T60" fmla="*/ 96 w 654"/>
                  <a:gd name="T61" fmla="*/ 954 h 1049"/>
                  <a:gd name="T62" fmla="*/ 68 w 654"/>
                  <a:gd name="T63" fmla="*/ 923 h 1049"/>
                  <a:gd name="T64" fmla="*/ 45 w 654"/>
                  <a:gd name="T65" fmla="*/ 887 h 1049"/>
                  <a:gd name="T66" fmla="*/ 26 w 654"/>
                  <a:gd name="T67" fmla="*/ 850 h 1049"/>
                  <a:gd name="T68" fmla="*/ 12 w 654"/>
                  <a:gd name="T69" fmla="*/ 810 h 1049"/>
                  <a:gd name="T70" fmla="*/ 3 w 654"/>
                  <a:gd name="T71" fmla="*/ 768 h 1049"/>
                  <a:gd name="T72" fmla="*/ 0 w 654"/>
                  <a:gd name="T73" fmla="*/ 723 h 1049"/>
                  <a:gd name="T74" fmla="*/ 3 w 654"/>
                  <a:gd name="T75" fmla="*/ 677 h 1049"/>
                  <a:gd name="T76" fmla="*/ 13 w 654"/>
                  <a:gd name="T77" fmla="*/ 632 h 1049"/>
                  <a:gd name="T78" fmla="*/ 28 w 654"/>
                  <a:gd name="T79" fmla="*/ 591 h 1049"/>
                  <a:gd name="T80" fmla="*/ 49 w 654"/>
                  <a:gd name="T81" fmla="*/ 553 h 1049"/>
                  <a:gd name="T82" fmla="*/ 75 w 654"/>
                  <a:gd name="T83" fmla="*/ 517 h 1049"/>
                  <a:gd name="T84" fmla="*/ 105 w 654"/>
                  <a:gd name="T85" fmla="*/ 485 h 1049"/>
                  <a:gd name="T86" fmla="*/ 139 w 654"/>
                  <a:gd name="T87" fmla="*/ 457 h 1049"/>
                  <a:gd name="T88" fmla="*/ 177 w 654"/>
                  <a:gd name="T89" fmla="*/ 435 h 1049"/>
                  <a:gd name="T90" fmla="*/ 85 w 654"/>
                  <a:gd name="T91" fmla="*/ 37 h 1049"/>
                  <a:gd name="T92" fmla="*/ 140 w 654"/>
                  <a:gd name="T93" fmla="*/ 28 h 1049"/>
                  <a:gd name="T94" fmla="*/ 194 w 654"/>
                  <a:gd name="T95" fmla="*/ 16 h 1049"/>
                  <a:gd name="T96" fmla="*/ 246 w 654"/>
                  <a:gd name="T97" fmla="*/ 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54" h="1049">
                    <a:moveTo>
                      <a:pt x="246" y="0"/>
                    </a:moveTo>
                    <a:lnTo>
                      <a:pt x="337" y="397"/>
                    </a:lnTo>
                    <a:lnTo>
                      <a:pt x="383" y="402"/>
                    </a:lnTo>
                    <a:lnTo>
                      <a:pt x="429" y="413"/>
                    </a:lnTo>
                    <a:lnTo>
                      <a:pt x="471" y="431"/>
                    </a:lnTo>
                    <a:lnTo>
                      <a:pt x="510" y="453"/>
                    </a:lnTo>
                    <a:lnTo>
                      <a:pt x="545" y="480"/>
                    </a:lnTo>
                    <a:lnTo>
                      <a:pt x="576" y="513"/>
                    </a:lnTo>
                    <a:lnTo>
                      <a:pt x="603" y="548"/>
                    </a:lnTo>
                    <a:lnTo>
                      <a:pt x="624" y="588"/>
                    </a:lnTo>
                    <a:lnTo>
                      <a:pt x="641" y="630"/>
                    </a:lnTo>
                    <a:lnTo>
                      <a:pt x="651" y="676"/>
                    </a:lnTo>
                    <a:lnTo>
                      <a:pt x="654" y="723"/>
                    </a:lnTo>
                    <a:lnTo>
                      <a:pt x="651" y="768"/>
                    </a:lnTo>
                    <a:lnTo>
                      <a:pt x="642" y="810"/>
                    </a:lnTo>
                    <a:lnTo>
                      <a:pt x="628" y="850"/>
                    </a:lnTo>
                    <a:lnTo>
                      <a:pt x="608" y="887"/>
                    </a:lnTo>
                    <a:lnTo>
                      <a:pt x="585" y="923"/>
                    </a:lnTo>
                    <a:lnTo>
                      <a:pt x="557" y="954"/>
                    </a:lnTo>
                    <a:lnTo>
                      <a:pt x="526" y="982"/>
                    </a:lnTo>
                    <a:lnTo>
                      <a:pt x="492" y="1005"/>
                    </a:lnTo>
                    <a:lnTo>
                      <a:pt x="454" y="1024"/>
                    </a:lnTo>
                    <a:lnTo>
                      <a:pt x="413" y="1038"/>
                    </a:lnTo>
                    <a:lnTo>
                      <a:pt x="371" y="1047"/>
                    </a:lnTo>
                    <a:lnTo>
                      <a:pt x="327" y="1049"/>
                    </a:lnTo>
                    <a:lnTo>
                      <a:pt x="282" y="1047"/>
                    </a:lnTo>
                    <a:lnTo>
                      <a:pt x="240" y="1038"/>
                    </a:lnTo>
                    <a:lnTo>
                      <a:pt x="199" y="1024"/>
                    </a:lnTo>
                    <a:lnTo>
                      <a:pt x="161" y="1005"/>
                    </a:lnTo>
                    <a:lnTo>
                      <a:pt x="127" y="982"/>
                    </a:lnTo>
                    <a:lnTo>
                      <a:pt x="96" y="954"/>
                    </a:lnTo>
                    <a:lnTo>
                      <a:pt x="68" y="923"/>
                    </a:lnTo>
                    <a:lnTo>
                      <a:pt x="45" y="887"/>
                    </a:lnTo>
                    <a:lnTo>
                      <a:pt x="26" y="850"/>
                    </a:lnTo>
                    <a:lnTo>
                      <a:pt x="12" y="810"/>
                    </a:lnTo>
                    <a:lnTo>
                      <a:pt x="3" y="768"/>
                    </a:lnTo>
                    <a:lnTo>
                      <a:pt x="0" y="723"/>
                    </a:lnTo>
                    <a:lnTo>
                      <a:pt x="3" y="677"/>
                    </a:lnTo>
                    <a:lnTo>
                      <a:pt x="13" y="632"/>
                    </a:lnTo>
                    <a:lnTo>
                      <a:pt x="28" y="591"/>
                    </a:lnTo>
                    <a:lnTo>
                      <a:pt x="49" y="553"/>
                    </a:lnTo>
                    <a:lnTo>
                      <a:pt x="75" y="517"/>
                    </a:lnTo>
                    <a:lnTo>
                      <a:pt x="105" y="485"/>
                    </a:lnTo>
                    <a:lnTo>
                      <a:pt x="139" y="457"/>
                    </a:lnTo>
                    <a:lnTo>
                      <a:pt x="177" y="435"/>
                    </a:lnTo>
                    <a:lnTo>
                      <a:pt x="85" y="37"/>
                    </a:lnTo>
                    <a:lnTo>
                      <a:pt x="140" y="28"/>
                    </a:lnTo>
                    <a:lnTo>
                      <a:pt x="194" y="16"/>
                    </a:lnTo>
                    <a:lnTo>
                      <a:pt x="2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68"/>
              <p:cNvSpPr>
                <a:spLocks/>
              </p:cNvSpPr>
              <p:nvPr/>
            </p:nvSpPr>
            <p:spPr bwMode="auto">
              <a:xfrm>
                <a:off x="4967288" y="5326063"/>
                <a:ext cx="184150" cy="106363"/>
              </a:xfrm>
              <a:custGeom>
                <a:avLst/>
                <a:gdLst>
                  <a:gd name="T0" fmla="*/ 1106 w 1159"/>
                  <a:gd name="T1" fmla="*/ 0 h 675"/>
                  <a:gd name="T2" fmla="*/ 1120 w 1159"/>
                  <a:gd name="T3" fmla="*/ 54 h 675"/>
                  <a:gd name="T4" fmla="*/ 1138 w 1159"/>
                  <a:gd name="T5" fmla="*/ 106 h 675"/>
                  <a:gd name="T6" fmla="*/ 1159 w 1159"/>
                  <a:gd name="T7" fmla="*/ 156 h 675"/>
                  <a:gd name="T8" fmla="*/ 651 w 1159"/>
                  <a:gd name="T9" fmla="*/ 326 h 675"/>
                  <a:gd name="T10" fmla="*/ 652 w 1159"/>
                  <a:gd name="T11" fmla="*/ 336 h 675"/>
                  <a:gd name="T12" fmla="*/ 653 w 1159"/>
                  <a:gd name="T13" fmla="*/ 348 h 675"/>
                  <a:gd name="T14" fmla="*/ 651 w 1159"/>
                  <a:gd name="T15" fmla="*/ 392 h 675"/>
                  <a:gd name="T16" fmla="*/ 642 w 1159"/>
                  <a:gd name="T17" fmla="*/ 435 h 675"/>
                  <a:gd name="T18" fmla="*/ 628 w 1159"/>
                  <a:gd name="T19" fmla="*/ 475 h 675"/>
                  <a:gd name="T20" fmla="*/ 609 w 1159"/>
                  <a:gd name="T21" fmla="*/ 513 h 675"/>
                  <a:gd name="T22" fmla="*/ 586 w 1159"/>
                  <a:gd name="T23" fmla="*/ 547 h 675"/>
                  <a:gd name="T24" fmla="*/ 558 w 1159"/>
                  <a:gd name="T25" fmla="*/ 579 h 675"/>
                  <a:gd name="T26" fmla="*/ 527 w 1159"/>
                  <a:gd name="T27" fmla="*/ 607 h 675"/>
                  <a:gd name="T28" fmla="*/ 491 w 1159"/>
                  <a:gd name="T29" fmla="*/ 630 h 675"/>
                  <a:gd name="T30" fmla="*/ 454 w 1159"/>
                  <a:gd name="T31" fmla="*/ 649 h 675"/>
                  <a:gd name="T32" fmla="*/ 414 w 1159"/>
                  <a:gd name="T33" fmla="*/ 664 h 675"/>
                  <a:gd name="T34" fmla="*/ 370 w 1159"/>
                  <a:gd name="T35" fmla="*/ 671 h 675"/>
                  <a:gd name="T36" fmla="*/ 326 w 1159"/>
                  <a:gd name="T37" fmla="*/ 675 h 675"/>
                  <a:gd name="T38" fmla="*/ 282 w 1159"/>
                  <a:gd name="T39" fmla="*/ 671 h 675"/>
                  <a:gd name="T40" fmla="*/ 240 w 1159"/>
                  <a:gd name="T41" fmla="*/ 664 h 675"/>
                  <a:gd name="T42" fmla="*/ 200 w 1159"/>
                  <a:gd name="T43" fmla="*/ 649 h 675"/>
                  <a:gd name="T44" fmla="*/ 162 w 1159"/>
                  <a:gd name="T45" fmla="*/ 630 h 675"/>
                  <a:gd name="T46" fmla="*/ 126 w 1159"/>
                  <a:gd name="T47" fmla="*/ 607 h 675"/>
                  <a:gd name="T48" fmla="*/ 95 w 1159"/>
                  <a:gd name="T49" fmla="*/ 579 h 675"/>
                  <a:gd name="T50" fmla="*/ 68 w 1159"/>
                  <a:gd name="T51" fmla="*/ 547 h 675"/>
                  <a:gd name="T52" fmla="*/ 44 w 1159"/>
                  <a:gd name="T53" fmla="*/ 513 h 675"/>
                  <a:gd name="T54" fmla="*/ 26 w 1159"/>
                  <a:gd name="T55" fmla="*/ 475 h 675"/>
                  <a:gd name="T56" fmla="*/ 12 w 1159"/>
                  <a:gd name="T57" fmla="*/ 435 h 675"/>
                  <a:gd name="T58" fmla="*/ 3 w 1159"/>
                  <a:gd name="T59" fmla="*/ 392 h 675"/>
                  <a:gd name="T60" fmla="*/ 0 w 1159"/>
                  <a:gd name="T61" fmla="*/ 348 h 675"/>
                  <a:gd name="T62" fmla="*/ 3 w 1159"/>
                  <a:gd name="T63" fmla="*/ 303 h 675"/>
                  <a:gd name="T64" fmla="*/ 12 w 1159"/>
                  <a:gd name="T65" fmla="*/ 261 h 675"/>
                  <a:gd name="T66" fmla="*/ 26 w 1159"/>
                  <a:gd name="T67" fmla="*/ 221 h 675"/>
                  <a:gd name="T68" fmla="*/ 44 w 1159"/>
                  <a:gd name="T69" fmla="*/ 183 h 675"/>
                  <a:gd name="T70" fmla="*/ 68 w 1159"/>
                  <a:gd name="T71" fmla="*/ 148 h 675"/>
                  <a:gd name="T72" fmla="*/ 95 w 1159"/>
                  <a:gd name="T73" fmla="*/ 117 h 675"/>
                  <a:gd name="T74" fmla="*/ 126 w 1159"/>
                  <a:gd name="T75" fmla="*/ 89 h 675"/>
                  <a:gd name="T76" fmla="*/ 162 w 1159"/>
                  <a:gd name="T77" fmla="*/ 66 h 675"/>
                  <a:gd name="T78" fmla="*/ 200 w 1159"/>
                  <a:gd name="T79" fmla="*/ 47 h 675"/>
                  <a:gd name="T80" fmla="*/ 240 w 1159"/>
                  <a:gd name="T81" fmla="*/ 33 h 675"/>
                  <a:gd name="T82" fmla="*/ 282 w 1159"/>
                  <a:gd name="T83" fmla="*/ 25 h 675"/>
                  <a:gd name="T84" fmla="*/ 326 w 1159"/>
                  <a:gd name="T85" fmla="*/ 21 h 675"/>
                  <a:gd name="T86" fmla="*/ 369 w 1159"/>
                  <a:gd name="T87" fmla="*/ 24 h 675"/>
                  <a:gd name="T88" fmla="*/ 409 w 1159"/>
                  <a:gd name="T89" fmla="*/ 33 h 675"/>
                  <a:gd name="T90" fmla="*/ 448 w 1159"/>
                  <a:gd name="T91" fmla="*/ 45 h 675"/>
                  <a:gd name="T92" fmla="*/ 485 w 1159"/>
                  <a:gd name="T93" fmla="*/ 63 h 675"/>
                  <a:gd name="T94" fmla="*/ 518 w 1159"/>
                  <a:gd name="T95" fmla="*/ 84 h 675"/>
                  <a:gd name="T96" fmla="*/ 549 w 1159"/>
                  <a:gd name="T97" fmla="*/ 109 h 675"/>
                  <a:gd name="T98" fmla="*/ 577 w 1159"/>
                  <a:gd name="T99" fmla="*/ 138 h 675"/>
                  <a:gd name="T100" fmla="*/ 600 w 1159"/>
                  <a:gd name="T101" fmla="*/ 170 h 675"/>
                  <a:gd name="T102" fmla="*/ 1106 w 1159"/>
                  <a:gd name="T103" fmla="*/ 0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59" h="675">
                    <a:moveTo>
                      <a:pt x="1106" y="0"/>
                    </a:moveTo>
                    <a:lnTo>
                      <a:pt x="1120" y="54"/>
                    </a:lnTo>
                    <a:lnTo>
                      <a:pt x="1138" y="106"/>
                    </a:lnTo>
                    <a:lnTo>
                      <a:pt x="1159" y="156"/>
                    </a:lnTo>
                    <a:lnTo>
                      <a:pt x="651" y="326"/>
                    </a:lnTo>
                    <a:lnTo>
                      <a:pt x="652" y="336"/>
                    </a:lnTo>
                    <a:lnTo>
                      <a:pt x="653" y="348"/>
                    </a:lnTo>
                    <a:lnTo>
                      <a:pt x="651" y="392"/>
                    </a:lnTo>
                    <a:lnTo>
                      <a:pt x="642" y="435"/>
                    </a:lnTo>
                    <a:lnTo>
                      <a:pt x="628" y="475"/>
                    </a:lnTo>
                    <a:lnTo>
                      <a:pt x="609" y="513"/>
                    </a:lnTo>
                    <a:lnTo>
                      <a:pt x="586" y="547"/>
                    </a:lnTo>
                    <a:lnTo>
                      <a:pt x="558" y="579"/>
                    </a:lnTo>
                    <a:lnTo>
                      <a:pt x="527" y="607"/>
                    </a:lnTo>
                    <a:lnTo>
                      <a:pt x="491" y="630"/>
                    </a:lnTo>
                    <a:lnTo>
                      <a:pt x="454" y="649"/>
                    </a:lnTo>
                    <a:lnTo>
                      <a:pt x="414" y="664"/>
                    </a:lnTo>
                    <a:lnTo>
                      <a:pt x="370" y="671"/>
                    </a:lnTo>
                    <a:lnTo>
                      <a:pt x="326" y="675"/>
                    </a:lnTo>
                    <a:lnTo>
                      <a:pt x="282" y="671"/>
                    </a:lnTo>
                    <a:lnTo>
                      <a:pt x="240" y="664"/>
                    </a:lnTo>
                    <a:lnTo>
                      <a:pt x="200" y="649"/>
                    </a:lnTo>
                    <a:lnTo>
                      <a:pt x="162" y="630"/>
                    </a:lnTo>
                    <a:lnTo>
                      <a:pt x="126" y="607"/>
                    </a:lnTo>
                    <a:lnTo>
                      <a:pt x="95" y="579"/>
                    </a:lnTo>
                    <a:lnTo>
                      <a:pt x="68" y="547"/>
                    </a:lnTo>
                    <a:lnTo>
                      <a:pt x="44" y="513"/>
                    </a:lnTo>
                    <a:lnTo>
                      <a:pt x="26" y="475"/>
                    </a:lnTo>
                    <a:lnTo>
                      <a:pt x="12" y="435"/>
                    </a:lnTo>
                    <a:lnTo>
                      <a:pt x="3" y="392"/>
                    </a:lnTo>
                    <a:lnTo>
                      <a:pt x="0" y="348"/>
                    </a:lnTo>
                    <a:lnTo>
                      <a:pt x="3" y="303"/>
                    </a:lnTo>
                    <a:lnTo>
                      <a:pt x="12" y="261"/>
                    </a:lnTo>
                    <a:lnTo>
                      <a:pt x="26" y="221"/>
                    </a:lnTo>
                    <a:lnTo>
                      <a:pt x="44" y="183"/>
                    </a:lnTo>
                    <a:lnTo>
                      <a:pt x="68" y="148"/>
                    </a:lnTo>
                    <a:lnTo>
                      <a:pt x="95" y="117"/>
                    </a:lnTo>
                    <a:lnTo>
                      <a:pt x="126" y="89"/>
                    </a:lnTo>
                    <a:lnTo>
                      <a:pt x="162" y="66"/>
                    </a:lnTo>
                    <a:lnTo>
                      <a:pt x="200" y="47"/>
                    </a:lnTo>
                    <a:lnTo>
                      <a:pt x="240" y="33"/>
                    </a:lnTo>
                    <a:lnTo>
                      <a:pt x="282" y="25"/>
                    </a:lnTo>
                    <a:lnTo>
                      <a:pt x="326" y="21"/>
                    </a:lnTo>
                    <a:lnTo>
                      <a:pt x="369" y="24"/>
                    </a:lnTo>
                    <a:lnTo>
                      <a:pt x="409" y="33"/>
                    </a:lnTo>
                    <a:lnTo>
                      <a:pt x="448" y="45"/>
                    </a:lnTo>
                    <a:lnTo>
                      <a:pt x="485" y="63"/>
                    </a:lnTo>
                    <a:lnTo>
                      <a:pt x="518" y="84"/>
                    </a:lnTo>
                    <a:lnTo>
                      <a:pt x="549" y="109"/>
                    </a:lnTo>
                    <a:lnTo>
                      <a:pt x="577" y="138"/>
                    </a:lnTo>
                    <a:lnTo>
                      <a:pt x="600" y="170"/>
                    </a:lnTo>
                    <a:lnTo>
                      <a:pt x="11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69"/>
              <p:cNvSpPr>
                <a:spLocks/>
              </p:cNvSpPr>
              <p:nvPr/>
            </p:nvSpPr>
            <p:spPr bwMode="auto">
              <a:xfrm>
                <a:off x="5170488" y="5211763"/>
                <a:ext cx="177800" cy="177800"/>
              </a:xfrm>
              <a:custGeom>
                <a:avLst/>
                <a:gdLst>
                  <a:gd name="T0" fmla="*/ 561 w 1122"/>
                  <a:gd name="T1" fmla="*/ 0 h 1121"/>
                  <a:gd name="T2" fmla="*/ 622 w 1122"/>
                  <a:gd name="T3" fmla="*/ 3 h 1121"/>
                  <a:gd name="T4" fmla="*/ 681 w 1122"/>
                  <a:gd name="T5" fmla="*/ 13 h 1121"/>
                  <a:gd name="T6" fmla="*/ 738 w 1122"/>
                  <a:gd name="T7" fmla="*/ 29 h 1121"/>
                  <a:gd name="T8" fmla="*/ 792 w 1122"/>
                  <a:gd name="T9" fmla="*/ 50 h 1121"/>
                  <a:gd name="T10" fmla="*/ 843 w 1122"/>
                  <a:gd name="T11" fmla="*/ 76 h 1121"/>
                  <a:gd name="T12" fmla="*/ 892 w 1122"/>
                  <a:gd name="T13" fmla="*/ 108 h 1121"/>
                  <a:gd name="T14" fmla="*/ 937 w 1122"/>
                  <a:gd name="T15" fmla="*/ 145 h 1121"/>
                  <a:gd name="T16" fmla="*/ 976 w 1122"/>
                  <a:gd name="T17" fmla="*/ 185 h 1121"/>
                  <a:gd name="T18" fmla="*/ 1013 w 1122"/>
                  <a:gd name="T19" fmla="*/ 229 h 1121"/>
                  <a:gd name="T20" fmla="*/ 1045 w 1122"/>
                  <a:gd name="T21" fmla="*/ 278 h 1121"/>
                  <a:gd name="T22" fmla="*/ 1072 w 1122"/>
                  <a:gd name="T23" fmla="*/ 329 h 1121"/>
                  <a:gd name="T24" fmla="*/ 1093 w 1122"/>
                  <a:gd name="T25" fmla="*/ 383 h 1121"/>
                  <a:gd name="T26" fmla="*/ 1108 w 1122"/>
                  <a:gd name="T27" fmla="*/ 440 h 1121"/>
                  <a:gd name="T28" fmla="*/ 1118 w 1122"/>
                  <a:gd name="T29" fmla="*/ 499 h 1121"/>
                  <a:gd name="T30" fmla="*/ 1122 w 1122"/>
                  <a:gd name="T31" fmla="*/ 560 h 1121"/>
                  <a:gd name="T32" fmla="*/ 1118 w 1122"/>
                  <a:gd name="T33" fmla="*/ 621 h 1121"/>
                  <a:gd name="T34" fmla="*/ 1108 w 1122"/>
                  <a:gd name="T35" fmla="*/ 681 h 1121"/>
                  <a:gd name="T36" fmla="*/ 1093 w 1122"/>
                  <a:gd name="T37" fmla="*/ 737 h 1121"/>
                  <a:gd name="T38" fmla="*/ 1072 w 1122"/>
                  <a:gd name="T39" fmla="*/ 792 h 1121"/>
                  <a:gd name="T40" fmla="*/ 1045 w 1122"/>
                  <a:gd name="T41" fmla="*/ 843 h 1121"/>
                  <a:gd name="T42" fmla="*/ 1013 w 1122"/>
                  <a:gd name="T43" fmla="*/ 891 h 1121"/>
                  <a:gd name="T44" fmla="*/ 976 w 1122"/>
                  <a:gd name="T45" fmla="*/ 936 h 1121"/>
                  <a:gd name="T46" fmla="*/ 937 w 1122"/>
                  <a:gd name="T47" fmla="*/ 977 h 1121"/>
                  <a:gd name="T48" fmla="*/ 892 w 1122"/>
                  <a:gd name="T49" fmla="*/ 1012 h 1121"/>
                  <a:gd name="T50" fmla="*/ 843 w 1122"/>
                  <a:gd name="T51" fmla="*/ 1044 h 1121"/>
                  <a:gd name="T52" fmla="*/ 792 w 1122"/>
                  <a:gd name="T53" fmla="*/ 1071 h 1121"/>
                  <a:gd name="T54" fmla="*/ 738 w 1122"/>
                  <a:gd name="T55" fmla="*/ 1092 h 1121"/>
                  <a:gd name="T56" fmla="*/ 681 w 1122"/>
                  <a:gd name="T57" fmla="*/ 1108 h 1121"/>
                  <a:gd name="T58" fmla="*/ 622 w 1122"/>
                  <a:gd name="T59" fmla="*/ 1118 h 1121"/>
                  <a:gd name="T60" fmla="*/ 561 w 1122"/>
                  <a:gd name="T61" fmla="*/ 1121 h 1121"/>
                  <a:gd name="T62" fmla="*/ 500 w 1122"/>
                  <a:gd name="T63" fmla="*/ 1118 h 1121"/>
                  <a:gd name="T64" fmla="*/ 441 w 1122"/>
                  <a:gd name="T65" fmla="*/ 1108 h 1121"/>
                  <a:gd name="T66" fmla="*/ 384 w 1122"/>
                  <a:gd name="T67" fmla="*/ 1092 h 1121"/>
                  <a:gd name="T68" fmla="*/ 330 w 1122"/>
                  <a:gd name="T69" fmla="*/ 1071 h 1121"/>
                  <a:gd name="T70" fmla="*/ 279 w 1122"/>
                  <a:gd name="T71" fmla="*/ 1044 h 1121"/>
                  <a:gd name="T72" fmla="*/ 230 w 1122"/>
                  <a:gd name="T73" fmla="*/ 1012 h 1121"/>
                  <a:gd name="T74" fmla="*/ 186 w 1122"/>
                  <a:gd name="T75" fmla="*/ 977 h 1121"/>
                  <a:gd name="T76" fmla="*/ 145 w 1122"/>
                  <a:gd name="T77" fmla="*/ 936 h 1121"/>
                  <a:gd name="T78" fmla="*/ 109 w 1122"/>
                  <a:gd name="T79" fmla="*/ 891 h 1121"/>
                  <a:gd name="T80" fmla="*/ 77 w 1122"/>
                  <a:gd name="T81" fmla="*/ 843 h 1121"/>
                  <a:gd name="T82" fmla="*/ 50 w 1122"/>
                  <a:gd name="T83" fmla="*/ 792 h 1121"/>
                  <a:gd name="T84" fmla="*/ 29 w 1122"/>
                  <a:gd name="T85" fmla="*/ 737 h 1121"/>
                  <a:gd name="T86" fmla="*/ 14 w 1122"/>
                  <a:gd name="T87" fmla="*/ 681 h 1121"/>
                  <a:gd name="T88" fmla="*/ 4 w 1122"/>
                  <a:gd name="T89" fmla="*/ 621 h 1121"/>
                  <a:gd name="T90" fmla="*/ 0 w 1122"/>
                  <a:gd name="T91" fmla="*/ 560 h 1121"/>
                  <a:gd name="T92" fmla="*/ 4 w 1122"/>
                  <a:gd name="T93" fmla="*/ 499 h 1121"/>
                  <a:gd name="T94" fmla="*/ 14 w 1122"/>
                  <a:gd name="T95" fmla="*/ 440 h 1121"/>
                  <a:gd name="T96" fmla="*/ 29 w 1122"/>
                  <a:gd name="T97" fmla="*/ 383 h 1121"/>
                  <a:gd name="T98" fmla="*/ 50 w 1122"/>
                  <a:gd name="T99" fmla="*/ 329 h 1121"/>
                  <a:gd name="T100" fmla="*/ 77 w 1122"/>
                  <a:gd name="T101" fmla="*/ 278 h 1121"/>
                  <a:gd name="T102" fmla="*/ 109 w 1122"/>
                  <a:gd name="T103" fmla="*/ 229 h 1121"/>
                  <a:gd name="T104" fmla="*/ 145 w 1122"/>
                  <a:gd name="T105" fmla="*/ 185 h 1121"/>
                  <a:gd name="T106" fmla="*/ 186 w 1122"/>
                  <a:gd name="T107" fmla="*/ 145 h 1121"/>
                  <a:gd name="T108" fmla="*/ 230 w 1122"/>
                  <a:gd name="T109" fmla="*/ 108 h 1121"/>
                  <a:gd name="T110" fmla="*/ 279 w 1122"/>
                  <a:gd name="T111" fmla="*/ 76 h 1121"/>
                  <a:gd name="T112" fmla="*/ 330 w 1122"/>
                  <a:gd name="T113" fmla="*/ 50 h 1121"/>
                  <a:gd name="T114" fmla="*/ 384 w 1122"/>
                  <a:gd name="T115" fmla="*/ 29 h 1121"/>
                  <a:gd name="T116" fmla="*/ 441 w 1122"/>
                  <a:gd name="T117" fmla="*/ 13 h 1121"/>
                  <a:gd name="T118" fmla="*/ 500 w 1122"/>
                  <a:gd name="T119" fmla="*/ 3 h 1121"/>
                  <a:gd name="T120" fmla="*/ 561 w 1122"/>
                  <a:gd name="T121" fmla="*/ 0 h 1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22" h="1121">
                    <a:moveTo>
                      <a:pt x="561" y="0"/>
                    </a:moveTo>
                    <a:lnTo>
                      <a:pt x="622" y="3"/>
                    </a:lnTo>
                    <a:lnTo>
                      <a:pt x="681" y="13"/>
                    </a:lnTo>
                    <a:lnTo>
                      <a:pt x="738" y="29"/>
                    </a:lnTo>
                    <a:lnTo>
                      <a:pt x="792" y="50"/>
                    </a:lnTo>
                    <a:lnTo>
                      <a:pt x="843" y="76"/>
                    </a:lnTo>
                    <a:lnTo>
                      <a:pt x="892" y="108"/>
                    </a:lnTo>
                    <a:lnTo>
                      <a:pt x="937" y="145"/>
                    </a:lnTo>
                    <a:lnTo>
                      <a:pt x="976" y="185"/>
                    </a:lnTo>
                    <a:lnTo>
                      <a:pt x="1013" y="229"/>
                    </a:lnTo>
                    <a:lnTo>
                      <a:pt x="1045" y="278"/>
                    </a:lnTo>
                    <a:lnTo>
                      <a:pt x="1072" y="329"/>
                    </a:lnTo>
                    <a:lnTo>
                      <a:pt x="1093" y="383"/>
                    </a:lnTo>
                    <a:lnTo>
                      <a:pt x="1108" y="440"/>
                    </a:lnTo>
                    <a:lnTo>
                      <a:pt x="1118" y="499"/>
                    </a:lnTo>
                    <a:lnTo>
                      <a:pt x="1122" y="560"/>
                    </a:lnTo>
                    <a:lnTo>
                      <a:pt x="1118" y="621"/>
                    </a:lnTo>
                    <a:lnTo>
                      <a:pt x="1108" y="681"/>
                    </a:lnTo>
                    <a:lnTo>
                      <a:pt x="1093" y="737"/>
                    </a:lnTo>
                    <a:lnTo>
                      <a:pt x="1072" y="792"/>
                    </a:lnTo>
                    <a:lnTo>
                      <a:pt x="1045" y="843"/>
                    </a:lnTo>
                    <a:lnTo>
                      <a:pt x="1013" y="891"/>
                    </a:lnTo>
                    <a:lnTo>
                      <a:pt x="976" y="936"/>
                    </a:lnTo>
                    <a:lnTo>
                      <a:pt x="937" y="977"/>
                    </a:lnTo>
                    <a:lnTo>
                      <a:pt x="892" y="1012"/>
                    </a:lnTo>
                    <a:lnTo>
                      <a:pt x="843" y="1044"/>
                    </a:lnTo>
                    <a:lnTo>
                      <a:pt x="792" y="1071"/>
                    </a:lnTo>
                    <a:lnTo>
                      <a:pt x="738" y="1092"/>
                    </a:lnTo>
                    <a:lnTo>
                      <a:pt x="681" y="1108"/>
                    </a:lnTo>
                    <a:lnTo>
                      <a:pt x="622" y="1118"/>
                    </a:lnTo>
                    <a:lnTo>
                      <a:pt x="561" y="1121"/>
                    </a:lnTo>
                    <a:lnTo>
                      <a:pt x="500" y="1118"/>
                    </a:lnTo>
                    <a:lnTo>
                      <a:pt x="441" y="1108"/>
                    </a:lnTo>
                    <a:lnTo>
                      <a:pt x="384" y="1092"/>
                    </a:lnTo>
                    <a:lnTo>
                      <a:pt x="330" y="1071"/>
                    </a:lnTo>
                    <a:lnTo>
                      <a:pt x="279" y="1044"/>
                    </a:lnTo>
                    <a:lnTo>
                      <a:pt x="230" y="1012"/>
                    </a:lnTo>
                    <a:lnTo>
                      <a:pt x="186" y="977"/>
                    </a:lnTo>
                    <a:lnTo>
                      <a:pt x="145" y="936"/>
                    </a:lnTo>
                    <a:lnTo>
                      <a:pt x="109" y="891"/>
                    </a:lnTo>
                    <a:lnTo>
                      <a:pt x="77" y="843"/>
                    </a:lnTo>
                    <a:lnTo>
                      <a:pt x="50" y="792"/>
                    </a:lnTo>
                    <a:lnTo>
                      <a:pt x="29" y="737"/>
                    </a:lnTo>
                    <a:lnTo>
                      <a:pt x="14" y="681"/>
                    </a:lnTo>
                    <a:lnTo>
                      <a:pt x="4" y="621"/>
                    </a:lnTo>
                    <a:lnTo>
                      <a:pt x="0" y="560"/>
                    </a:lnTo>
                    <a:lnTo>
                      <a:pt x="4" y="499"/>
                    </a:lnTo>
                    <a:lnTo>
                      <a:pt x="14" y="440"/>
                    </a:lnTo>
                    <a:lnTo>
                      <a:pt x="29" y="383"/>
                    </a:lnTo>
                    <a:lnTo>
                      <a:pt x="50" y="329"/>
                    </a:lnTo>
                    <a:lnTo>
                      <a:pt x="77" y="278"/>
                    </a:lnTo>
                    <a:lnTo>
                      <a:pt x="109" y="229"/>
                    </a:lnTo>
                    <a:lnTo>
                      <a:pt x="145" y="185"/>
                    </a:lnTo>
                    <a:lnTo>
                      <a:pt x="186" y="145"/>
                    </a:lnTo>
                    <a:lnTo>
                      <a:pt x="230" y="108"/>
                    </a:lnTo>
                    <a:lnTo>
                      <a:pt x="279" y="76"/>
                    </a:lnTo>
                    <a:lnTo>
                      <a:pt x="330" y="50"/>
                    </a:lnTo>
                    <a:lnTo>
                      <a:pt x="384" y="29"/>
                    </a:lnTo>
                    <a:lnTo>
                      <a:pt x="441" y="13"/>
                    </a:lnTo>
                    <a:lnTo>
                      <a:pt x="500" y="3"/>
                    </a:lnTo>
                    <a:lnTo>
                      <a:pt x="5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5" name="Freeform 74"/>
            <p:cNvSpPr>
              <a:spLocks noEditPoints="1"/>
            </p:cNvSpPr>
            <p:nvPr/>
          </p:nvSpPr>
          <p:spPr bwMode="auto">
            <a:xfrm>
              <a:off x="4056052" y="4620518"/>
              <a:ext cx="704447" cy="864352"/>
            </a:xfrm>
            <a:custGeom>
              <a:avLst/>
              <a:gdLst>
                <a:gd name="T0" fmla="*/ 2003 w 2939"/>
                <a:gd name="T1" fmla="*/ 2890 h 3600"/>
                <a:gd name="T2" fmla="*/ 1859 w 2939"/>
                <a:gd name="T3" fmla="*/ 2961 h 3600"/>
                <a:gd name="T4" fmla="*/ 2195 w 2939"/>
                <a:gd name="T5" fmla="*/ 3289 h 3600"/>
                <a:gd name="T6" fmla="*/ 2729 w 2939"/>
                <a:gd name="T7" fmla="*/ 2753 h 3600"/>
                <a:gd name="T8" fmla="*/ 2634 w 2939"/>
                <a:gd name="T9" fmla="*/ 2623 h 3600"/>
                <a:gd name="T10" fmla="*/ 1495 w 2939"/>
                <a:gd name="T11" fmla="*/ 2623 h 3600"/>
                <a:gd name="T12" fmla="*/ 949 w 2939"/>
                <a:gd name="T13" fmla="*/ 2664 h 3600"/>
                <a:gd name="T14" fmla="*/ 963 w 2939"/>
                <a:gd name="T15" fmla="*/ 2522 h 3600"/>
                <a:gd name="T16" fmla="*/ 838 w 2939"/>
                <a:gd name="T17" fmla="*/ 2470 h 3600"/>
                <a:gd name="T18" fmla="*/ 456 w 2939"/>
                <a:gd name="T19" fmla="*/ 2606 h 3600"/>
                <a:gd name="T20" fmla="*/ 488 w 2939"/>
                <a:gd name="T21" fmla="*/ 2522 h 3600"/>
                <a:gd name="T22" fmla="*/ 2269 w 2939"/>
                <a:gd name="T23" fmla="*/ 2263 h 3600"/>
                <a:gd name="T24" fmla="*/ 2743 w 2939"/>
                <a:gd name="T25" fmla="*/ 2459 h 3600"/>
                <a:gd name="T26" fmla="*/ 2939 w 2939"/>
                <a:gd name="T27" fmla="*/ 2931 h 3600"/>
                <a:gd name="T28" fmla="*/ 2743 w 2939"/>
                <a:gd name="T29" fmla="*/ 3404 h 3600"/>
                <a:gd name="T30" fmla="*/ 2269 w 2939"/>
                <a:gd name="T31" fmla="*/ 3600 h 3600"/>
                <a:gd name="T32" fmla="*/ 1795 w 2939"/>
                <a:gd name="T33" fmla="*/ 3404 h 3600"/>
                <a:gd name="T34" fmla="*/ 1599 w 2939"/>
                <a:gd name="T35" fmla="*/ 2931 h 3600"/>
                <a:gd name="T36" fmla="*/ 1795 w 2939"/>
                <a:gd name="T37" fmla="*/ 2459 h 3600"/>
                <a:gd name="T38" fmla="*/ 2269 w 2939"/>
                <a:gd name="T39" fmla="*/ 2263 h 3600"/>
                <a:gd name="T40" fmla="*/ 1599 w 2939"/>
                <a:gd name="T41" fmla="*/ 2160 h 3600"/>
                <a:gd name="T42" fmla="*/ 949 w 2939"/>
                <a:gd name="T43" fmla="*/ 2201 h 3600"/>
                <a:gd name="T44" fmla="*/ 963 w 2939"/>
                <a:gd name="T45" fmla="*/ 2060 h 3600"/>
                <a:gd name="T46" fmla="*/ 838 w 2939"/>
                <a:gd name="T47" fmla="*/ 2029 h 3600"/>
                <a:gd name="T48" fmla="*/ 456 w 2939"/>
                <a:gd name="T49" fmla="*/ 2165 h 3600"/>
                <a:gd name="T50" fmla="*/ 488 w 2939"/>
                <a:gd name="T51" fmla="*/ 2081 h 3600"/>
                <a:gd name="T52" fmla="*/ 980 w 2939"/>
                <a:gd name="T53" fmla="*/ 1646 h 3600"/>
                <a:gd name="T54" fmla="*/ 1854 w 2939"/>
                <a:gd name="T55" fmla="*/ 1765 h 3600"/>
                <a:gd name="T56" fmla="*/ 938 w 2939"/>
                <a:gd name="T57" fmla="*/ 1779 h 3600"/>
                <a:gd name="T58" fmla="*/ 980 w 2939"/>
                <a:gd name="T59" fmla="*/ 1646 h 3600"/>
                <a:gd name="T60" fmla="*/ 830 w 2939"/>
                <a:gd name="T61" fmla="*/ 1605 h 3600"/>
                <a:gd name="T62" fmla="*/ 446 w 2939"/>
                <a:gd name="T63" fmla="*/ 1717 h 3600"/>
                <a:gd name="T64" fmla="*/ 502 w 2939"/>
                <a:gd name="T65" fmla="*/ 1647 h 3600"/>
                <a:gd name="T66" fmla="*/ 1804 w 2939"/>
                <a:gd name="T67" fmla="*/ 1183 h 3600"/>
                <a:gd name="T68" fmla="*/ 1846 w 2939"/>
                <a:gd name="T69" fmla="*/ 1316 h 3600"/>
                <a:gd name="T70" fmla="*/ 931 w 2939"/>
                <a:gd name="T71" fmla="*/ 1301 h 3600"/>
                <a:gd name="T72" fmla="*/ 798 w 2939"/>
                <a:gd name="T73" fmla="*/ 1068 h 3600"/>
                <a:gd name="T74" fmla="*/ 640 w 2939"/>
                <a:gd name="T75" fmla="*/ 1360 h 3600"/>
                <a:gd name="T76" fmla="*/ 440 w 2939"/>
                <a:gd name="T77" fmla="*/ 1246 h 3600"/>
                <a:gd name="T78" fmla="*/ 515 w 2939"/>
                <a:gd name="T79" fmla="*/ 1197 h 3600"/>
                <a:gd name="T80" fmla="*/ 569 w 2939"/>
                <a:gd name="T81" fmla="*/ 386 h 3600"/>
                <a:gd name="T82" fmla="*/ 706 w 2939"/>
                <a:gd name="T83" fmla="*/ 640 h 3600"/>
                <a:gd name="T84" fmla="*/ 1648 w 2939"/>
                <a:gd name="T85" fmla="*/ 619 h 3600"/>
                <a:gd name="T86" fmla="*/ 1748 w 2939"/>
                <a:gd name="T87" fmla="*/ 360 h 3600"/>
                <a:gd name="T88" fmla="*/ 2285 w 2939"/>
                <a:gd name="T89" fmla="*/ 454 h 3600"/>
                <a:gd name="T90" fmla="*/ 2198 w 2939"/>
                <a:gd name="T91" fmla="*/ 2112 h 3600"/>
                <a:gd name="T92" fmla="*/ 1465 w 2939"/>
                <a:gd name="T93" fmla="*/ 3116 h 3600"/>
                <a:gd name="T94" fmla="*/ 49 w 2939"/>
                <a:gd name="T95" fmla="*/ 3167 h 3600"/>
                <a:gd name="T96" fmla="*/ 22 w 2939"/>
                <a:gd name="T97" fmla="*/ 471 h 3600"/>
                <a:gd name="T98" fmla="*/ 1160 w 2939"/>
                <a:gd name="T99" fmla="*/ 103 h 3600"/>
                <a:gd name="T100" fmla="*/ 1094 w 2939"/>
                <a:gd name="T101" fmla="*/ 219 h 3600"/>
                <a:gd name="T102" fmla="*/ 1227 w 2939"/>
                <a:gd name="T103" fmla="*/ 219 h 3600"/>
                <a:gd name="T104" fmla="*/ 1160 w 2939"/>
                <a:gd name="T105" fmla="*/ 103 h 3600"/>
                <a:gd name="T106" fmla="*/ 1317 w 2939"/>
                <a:gd name="T107" fmla="*/ 88 h 3600"/>
                <a:gd name="T108" fmla="*/ 1379 w 2939"/>
                <a:gd name="T109" fmla="*/ 247 h 3600"/>
                <a:gd name="T110" fmla="*/ 1624 w 2939"/>
                <a:gd name="T111" fmla="*/ 324 h 3600"/>
                <a:gd name="T112" fmla="*/ 1605 w 2939"/>
                <a:gd name="T113" fmla="*/ 521 h 3600"/>
                <a:gd name="T114" fmla="*/ 738 w 2939"/>
                <a:gd name="T115" fmla="*/ 540 h 3600"/>
                <a:gd name="T116" fmla="*/ 682 w 2939"/>
                <a:gd name="T117" fmla="*/ 350 h 3600"/>
                <a:gd name="T118" fmla="*/ 923 w 2939"/>
                <a:gd name="T119" fmla="*/ 254 h 3600"/>
                <a:gd name="T120" fmla="*/ 991 w 2939"/>
                <a:gd name="T121" fmla="*/ 116 h 3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9" h="3600">
                  <a:moveTo>
                    <a:pt x="2634" y="2623"/>
                  </a:moveTo>
                  <a:lnTo>
                    <a:pt x="2613" y="2625"/>
                  </a:lnTo>
                  <a:lnTo>
                    <a:pt x="2591" y="2630"/>
                  </a:lnTo>
                  <a:lnTo>
                    <a:pt x="2570" y="2641"/>
                  </a:lnTo>
                  <a:lnTo>
                    <a:pt x="2552" y="2657"/>
                  </a:lnTo>
                  <a:lnTo>
                    <a:pt x="2205" y="3047"/>
                  </a:lnTo>
                  <a:lnTo>
                    <a:pt x="2024" y="2903"/>
                  </a:lnTo>
                  <a:lnTo>
                    <a:pt x="2003" y="2890"/>
                  </a:lnTo>
                  <a:lnTo>
                    <a:pt x="1982" y="2882"/>
                  </a:lnTo>
                  <a:lnTo>
                    <a:pt x="1960" y="2880"/>
                  </a:lnTo>
                  <a:lnTo>
                    <a:pt x="1937" y="2882"/>
                  </a:lnTo>
                  <a:lnTo>
                    <a:pt x="1915" y="2890"/>
                  </a:lnTo>
                  <a:lnTo>
                    <a:pt x="1895" y="2902"/>
                  </a:lnTo>
                  <a:lnTo>
                    <a:pt x="1879" y="2918"/>
                  </a:lnTo>
                  <a:lnTo>
                    <a:pt x="1866" y="2939"/>
                  </a:lnTo>
                  <a:lnTo>
                    <a:pt x="1859" y="2961"/>
                  </a:lnTo>
                  <a:lnTo>
                    <a:pt x="1856" y="2983"/>
                  </a:lnTo>
                  <a:lnTo>
                    <a:pt x="1859" y="3005"/>
                  </a:lnTo>
                  <a:lnTo>
                    <a:pt x="1866" y="3027"/>
                  </a:lnTo>
                  <a:lnTo>
                    <a:pt x="1878" y="3046"/>
                  </a:lnTo>
                  <a:lnTo>
                    <a:pt x="1895" y="3063"/>
                  </a:lnTo>
                  <a:lnTo>
                    <a:pt x="2152" y="3268"/>
                  </a:lnTo>
                  <a:lnTo>
                    <a:pt x="2173" y="3281"/>
                  </a:lnTo>
                  <a:lnTo>
                    <a:pt x="2195" y="3289"/>
                  </a:lnTo>
                  <a:lnTo>
                    <a:pt x="2217" y="3291"/>
                  </a:lnTo>
                  <a:lnTo>
                    <a:pt x="2239" y="3289"/>
                  </a:lnTo>
                  <a:lnTo>
                    <a:pt x="2258" y="3283"/>
                  </a:lnTo>
                  <a:lnTo>
                    <a:pt x="2278" y="3272"/>
                  </a:lnTo>
                  <a:lnTo>
                    <a:pt x="2294" y="3257"/>
                  </a:lnTo>
                  <a:lnTo>
                    <a:pt x="2707" y="2794"/>
                  </a:lnTo>
                  <a:lnTo>
                    <a:pt x="2720" y="2774"/>
                  </a:lnTo>
                  <a:lnTo>
                    <a:pt x="2729" y="2753"/>
                  </a:lnTo>
                  <a:lnTo>
                    <a:pt x="2733" y="2731"/>
                  </a:lnTo>
                  <a:lnTo>
                    <a:pt x="2731" y="2709"/>
                  </a:lnTo>
                  <a:lnTo>
                    <a:pt x="2725" y="2687"/>
                  </a:lnTo>
                  <a:lnTo>
                    <a:pt x="2714" y="2666"/>
                  </a:lnTo>
                  <a:lnTo>
                    <a:pt x="2698" y="2649"/>
                  </a:lnTo>
                  <a:lnTo>
                    <a:pt x="2678" y="2636"/>
                  </a:lnTo>
                  <a:lnTo>
                    <a:pt x="2657" y="2627"/>
                  </a:lnTo>
                  <a:lnTo>
                    <a:pt x="2634" y="2623"/>
                  </a:lnTo>
                  <a:close/>
                  <a:moveTo>
                    <a:pt x="980" y="2520"/>
                  </a:moveTo>
                  <a:lnTo>
                    <a:pt x="1444" y="2520"/>
                  </a:lnTo>
                  <a:lnTo>
                    <a:pt x="1460" y="2522"/>
                  </a:lnTo>
                  <a:lnTo>
                    <a:pt x="1474" y="2530"/>
                  </a:lnTo>
                  <a:lnTo>
                    <a:pt x="1485" y="2541"/>
                  </a:lnTo>
                  <a:lnTo>
                    <a:pt x="1493" y="2555"/>
                  </a:lnTo>
                  <a:lnTo>
                    <a:pt x="1495" y="2571"/>
                  </a:lnTo>
                  <a:lnTo>
                    <a:pt x="1495" y="2623"/>
                  </a:lnTo>
                  <a:lnTo>
                    <a:pt x="1493" y="2639"/>
                  </a:lnTo>
                  <a:lnTo>
                    <a:pt x="1485" y="2653"/>
                  </a:lnTo>
                  <a:lnTo>
                    <a:pt x="1474" y="2664"/>
                  </a:lnTo>
                  <a:lnTo>
                    <a:pt x="1460" y="2672"/>
                  </a:lnTo>
                  <a:lnTo>
                    <a:pt x="1444" y="2674"/>
                  </a:lnTo>
                  <a:lnTo>
                    <a:pt x="980" y="2674"/>
                  </a:lnTo>
                  <a:lnTo>
                    <a:pt x="963" y="2672"/>
                  </a:lnTo>
                  <a:lnTo>
                    <a:pt x="949" y="2664"/>
                  </a:lnTo>
                  <a:lnTo>
                    <a:pt x="938" y="2653"/>
                  </a:lnTo>
                  <a:lnTo>
                    <a:pt x="931" y="2639"/>
                  </a:lnTo>
                  <a:lnTo>
                    <a:pt x="928" y="2623"/>
                  </a:lnTo>
                  <a:lnTo>
                    <a:pt x="928" y="2571"/>
                  </a:lnTo>
                  <a:lnTo>
                    <a:pt x="931" y="2555"/>
                  </a:lnTo>
                  <a:lnTo>
                    <a:pt x="938" y="2541"/>
                  </a:lnTo>
                  <a:lnTo>
                    <a:pt x="949" y="2530"/>
                  </a:lnTo>
                  <a:lnTo>
                    <a:pt x="963" y="2522"/>
                  </a:lnTo>
                  <a:lnTo>
                    <a:pt x="980" y="2520"/>
                  </a:lnTo>
                  <a:close/>
                  <a:moveTo>
                    <a:pt x="798" y="2404"/>
                  </a:moveTo>
                  <a:lnTo>
                    <a:pt x="812" y="2408"/>
                  </a:lnTo>
                  <a:lnTo>
                    <a:pt x="826" y="2416"/>
                  </a:lnTo>
                  <a:lnTo>
                    <a:pt x="835" y="2427"/>
                  </a:lnTo>
                  <a:lnTo>
                    <a:pt x="841" y="2441"/>
                  </a:lnTo>
                  <a:lnTo>
                    <a:pt x="841" y="2456"/>
                  </a:lnTo>
                  <a:lnTo>
                    <a:pt x="838" y="2470"/>
                  </a:lnTo>
                  <a:lnTo>
                    <a:pt x="830" y="2483"/>
                  </a:lnTo>
                  <a:lnTo>
                    <a:pt x="640" y="2696"/>
                  </a:lnTo>
                  <a:lnTo>
                    <a:pt x="629" y="2704"/>
                  </a:lnTo>
                  <a:lnTo>
                    <a:pt x="617" y="2710"/>
                  </a:lnTo>
                  <a:lnTo>
                    <a:pt x="604" y="2712"/>
                  </a:lnTo>
                  <a:lnTo>
                    <a:pt x="588" y="2709"/>
                  </a:lnTo>
                  <a:lnTo>
                    <a:pt x="574" y="2701"/>
                  </a:lnTo>
                  <a:lnTo>
                    <a:pt x="456" y="2606"/>
                  </a:lnTo>
                  <a:lnTo>
                    <a:pt x="446" y="2595"/>
                  </a:lnTo>
                  <a:lnTo>
                    <a:pt x="440" y="2582"/>
                  </a:lnTo>
                  <a:lnTo>
                    <a:pt x="438" y="2568"/>
                  </a:lnTo>
                  <a:lnTo>
                    <a:pt x="441" y="2554"/>
                  </a:lnTo>
                  <a:lnTo>
                    <a:pt x="448" y="2540"/>
                  </a:lnTo>
                  <a:lnTo>
                    <a:pt x="459" y="2530"/>
                  </a:lnTo>
                  <a:lnTo>
                    <a:pt x="473" y="2524"/>
                  </a:lnTo>
                  <a:lnTo>
                    <a:pt x="488" y="2522"/>
                  </a:lnTo>
                  <a:lnTo>
                    <a:pt x="502" y="2525"/>
                  </a:lnTo>
                  <a:lnTo>
                    <a:pt x="515" y="2533"/>
                  </a:lnTo>
                  <a:lnTo>
                    <a:pt x="598" y="2600"/>
                  </a:lnTo>
                  <a:lnTo>
                    <a:pt x="759" y="2420"/>
                  </a:lnTo>
                  <a:lnTo>
                    <a:pt x="770" y="2410"/>
                  </a:lnTo>
                  <a:lnTo>
                    <a:pt x="784" y="2405"/>
                  </a:lnTo>
                  <a:lnTo>
                    <a:pt x="798" y="2404"/>
                  </a:lnTo>
                  <a:close/>
                  <a:moveTo>
                    <a:pt x="2269" y="2263"/>
                  </a:moveTo>
                  <a:lnTo>
                    <a:pt x="2337" y="2266"/>
                  </a:lnTo>
                  <a:lnTo>
                    <a:pt x="2404" y="2277"/>
                  </a:lnTo>
                  <a:lnTo>
                    <a:pt x="2468" y="2293"/>
                  </a:lnTo>
                  <a:lnTo>
                    <a:pt x="2530" y="2315"/>
                  </a:lnTo>
                  <a:lnTo>
                    <a:pt x="2589" y="2343"/>
                  </a:lnTo>
                  <a:lnTo>
                    <a:pt x="2643" y="2377"/>
                  </a:lnTo>
                  <a:lnTo>
                    <a:pt x="2695" y="2415"/>
                  </a:lnTo>
                  <a:lnTo>
                    <a:pt x="2743" y="2459"/>
                  </a:lnTo>
                  <a:lnTo>
                    <a:pt x="2785" y="2506"/>
                  </a:lnTo>
                  <a:lnTo>
                    <a:pt x="2825" y="2557"/>
                  </a:lnTo>
                  <a:lnTo>
                    <a:pt x="2858" y="2613"/>
                  </a:lnTo>
                  <a:lnTo>
                    <a:pt x="2886" y="2672"/>
                  </a:lnTo>
                  <a:lnTo>
                    <a:pt x="2909" y="2733"/>
                  </a:lnTo>
                  <a:lnTo>
                    <a:pt x="2925" y="2797"/>
                  </a:lnTo>
                  <a:lnTo>
                    <a:pt x="2935" y="2863"/>
                  </a:lnTo>
                  <a:lnTo>
                    <a:pt x="2939" y="2931"/>
                  </a:lnTo>
                  <a:lnTo>
                    <a:pt x="2935" y="3000"/>
                  </a:lnTo>
                  <a:lnTo>
                    <a:pt x="2925" y="3067"/>
                  </a:lnTo>
                  <a:lnTo>
                    <a:pt x="2909" y="3130"/>
                  </a:lnTo>
                  <a:lnTo>
                    <a:pt x="2886" y="3192"/>
                  </a:lnTo>
                  <a:lnTo>
                    <a:pt x="2858" y="3250"/>
                  </a:lnTo>
                  <a:lnTo>
                    <a:pt x="2825" y="3305"/>
                  </a:lnTo>
                  <a:lnTo>
                    <a:pt x="2785" y="3357"/>
                  </a:lnTo>
                  <a:lnTo>
                    <a:pt x="2743" y="3404"/>
                  </a:lnTo>
                  <a:lnTo>
                    <a:pt x="2695" y="3447"/>
                  </a:lnTo>
                  <a:lnTo>
                    <a:pt x="2643" y="3485"/>
                  </a:lnTo>
                  <a:lnTo>
                    <a:pt x="2589" y="3519"/>
                  </a:lnTo>
                  <a:lnTo>
                    <a:pt x="2530" y="3548"/>
                  </a:lnTo>
                  <a:lnTo>
                    <a:pt x="2468" y="3569"/>
                  </a:lnTo>
                  <a:lnTo>
                    <a:pt x="2404" y="3587"/>
                  </a:lnTo>
                  <a:lnTo>
                    <a:pt x="2337" y="3597"/>
                  </a:lnTo>
                  <a:lnTo>
                    <a:pt x="2269" y="3600"/>
                  </a:lnTo>
                  <a:lnTo>
                    <a:pt x="2200" y="3597"/>
                  </a:lnTo>
                  <a:lnTo>
                    <a:pt x="2134" y="3587"/>
                  </a:lnTo>
                  <a:lnTo>
                    <a:pt x="2069" y="3569"/>
                  </a:lnTo>
                  <a:lnTo>
                    <a:pt x="2008" y="3548"/>
                  </a:lnTo>
                  <a:lnTo>
                    <a:pt x="1949" y="3519"/>
                  </a:lnTo>
                  <a:lnTo>
                    <a:pt x="1894" y="3485"/>
                  </a:lnTo>
                  <a:lnTo>
                    <a:pt x="1843" y="3447"/>
                  </a:lnTo>
                  <a:lnTo>
                    <a:pt x="1795" y="3404"/>
                  </a:lnTo>
                  <a:lnTo>
                    <a:pt x="1752" y="3357"/>
                  </a:lnTo>
                  <a:lnTo>
                    <a:pt x="1713" y="3305"/>
                  </a:lnTo>
                  <a:lnTo>
                    <a:pt x="1680" y="3250"/>
                  </a:lnTo>
                  <a:lnTo>
                    <a:pt x="1651" y="3192"/>
                  </a:lnTo>
                  <a:lnTo>
                    <a:pt x="1628" y="3130"/>
                  </a:lnTo>
                  <a:lnTo>
                    <a:pt x="1612" y="3067"/>
                  </a:lnTo>
                  <a:lnTo>
                    <a:pt x="1602" y="3000"/>
                  </a:lnTo>
                  <a:lnTo>
                    <a:pt x="1599" y="2931"/>
                  </a:lnTo>
                  <a:lnTo>
                    <a:pt x="1602" y="2863"/>
                  </a:lnTo>
                  <a:lnTo>
                    <a:pt x="1612" y="2797"/>
                  </a:lnTo>
                  <a:lnTo>
                    <a:pt x="1628" y="2733"/>
                  </a:lnTo>
                  <a:lnTo>
                    <a:pt x="1651" y="2672"/>
                  </a:lnTo>
                  <a:lnTo>
                    <a:pt x="1680" y="2613"/>
                  </a:lnTo>
                  <a:lnTo>
                    <a:pt x="1713" y="2557"/>
                  </a:lnTo>
                  <a:lnTo>
                    <a:pt x="1752" y="2506"/>
                  </a:lnTo>
                  <a:lnTo>
                    <a:pt x="1795" y="2459"/>
                  </a:lnTo>
                  <a:lnTo>
                    <a:pt x="1843" y="2415"/>
                  </a:lnTo>
                  <a:lnTo>
                    <a:pt x="1894" y="2377"/>
                  </a:lnTo>
                  <a:lnTo>
                    <a:pt x="1949" y="2343"/>
                  </a:lnTo>
                  <a:lnTo>
                    <a:pt x="2008" y="2315"/>
                  </a:lnTo>
                  <a:lnTo>
                    <a:pt x="2069" y="2293"/>
                  </a:lnTo>
                  <a:lnTo>
                    <a:pt x="2134" y="2277"/>
                  </a:lnTo>
                  <a:lnTo>
                    <a:pt x="2200" y="2266"/>
                  </a:lnTo>
                  <a:lnTo>
                    <a:pt x="2269" y="2263"/>
                  </a:lnTo>
                  <a:close/>
                  <a:moveTo>
                    <a:pt x="980" y="2057"/>
                  </a:moveTo>
                  <a:lnTo>
                    <a:pt x="1547" y="2057"/>
                  </a:lnTo>
                  <a:lnTo>
                    <a:pt x="1563" y="2060"/>
                  </a:lnTo>
                  <a:lnTo>
                    <a:pt x="1577" y="2067"/>
                  </a:lnTo>
                  <a:lnTo>
                    <a:pt x="1589" y="2078"/>
                  </a:lnTo>
                  <a:lnTo>
                    <a:pt x="1596" y="2092"/>
                  </a:lnTo>
                  <a:lnTo>
                    <a:pt x="1599" y="2109"/>
                  </a:lnTo>
                  <a:lnTo>
                    <a:pt x="1599" y="2160"/>
                  </a:lnTo>
                  <a:lnTo>
                    <a:pt x="1596" y="2176"/>
                  </a:lnTo>
                  <a:lnTo>
                    <a:pt x="1589" y="2191"/>
                  </a:lnTo>
                  <a:lnTo>
                    <a:pt x="1577" y="2201"/>
                  </a:lnTo>
                  <a:lnTo>
                    <a:pt x="1563" y="2209"/>
                  </a:lnTo>
                  <a:lnTo>
                    <a:pt x="1547" y="2211"/>
                  </a:lnTo>
                  <a:lnTo>
                    <a:pt x="980" y="2211"/>
                  </a:lnTo>
                  <a:lnTo>
                    <a:pt x="963" y="2209"/>
                  </a:lnTo>
                  <a:lnTo>
                    <a:pt x="949" y="2201"/>
                  </a:lnTo>
                  <a:lnTo>
                    <a:pt x="938" y="2191"/>
                  </a:lnTo>
                  <a:lnTo>
                    <a:pt x="931" y="2176"/>
                  </a:lnTo>
                  <a:lnTo>
                    <a:pt x="928" y="2160"/>
                  </a:lnTo>
                  <a:lnTo>
                    <a:pt x="928" y="2109"/>
                  </a:lnTo>
                  <a:lnTo>
                    <a:pt x="931" y="2092"/>
                  </a:lnTo>
                  <a:lnTo>
                    <a:pt x="938" y="2078"/>
                  </a:lnTo>
                  <a:lnTo>
                    <a:pt x="949" y="2067"/>
                  </a:lnTo>
                  <a:lnTo>
                    <a:pt x="963" y="2060"/>
                  </a:lnTo>
                  <a:lnTo>
                    <a:pt x="980" y="2057"/>
                  </a:lnTo>
                  <a:close/>
                  <a:moveTo>
                    <a:pt x="798" y="1964"/>
                  </a:moveTo>
                  <a:lnTo>
                    <a:pt x="812" y="1967"/>
                  </a:lnTo>
                  <a:lnTo>
                    <a:pt x="826" y="1976"/>
                  </a:lnTo>
                  <a:lnTo>
                    <a:pt x="835" y="1987"/>
                  </a:lnTo>
                  <a:lnTo>
                    <a:pt x="841" y="2001"/>
                  </a:lnTo>
                  <a:lnTo>
                    <a:pt x="841" y="2015"/>
                  </a:lnTo>
                  <a:lnTo>
                    <a:pt x="838" y="2029"/>
                  </a:lnTo>
                  <a:lnTo>
                    <a:pt x="830" y="2042"/>
                  </a:lnTo>
                  <a:lnTo>
                    <a:pt x="640" y="2255"/>
                  </a:lnTo>
                  <a:lnTo>
                    <a:pt x="629" y="2264"/>
                  </a:lnTo>
                  <a:lnTo>
                    <a:pt x="617" y="2269"/>
                  </a:lnTo>
                  <a:lnTo>
                    <a:pt x="604" y="2271"/>
                  </a:lnTo>
                  <a:lnTo>
                    <a:pt x="588" y="2268"/>
                  </a:lnTo>
                  <a:lnTo>
                    <a:pt x="574" y="2260"/>
                  </a:lnTo>
                  <a:lnTo>
                    <a:pt x="456" y="2165"/>
                  </a:lnTo>
                  <a:lnTo>
                    <a:pt x="446" y="2155"/>
                  </a:lnTo>
                  <a:lnTo>
                    <a:pt x="440" y="2141"/>
                  </a:lnTo>
                  <a:lnTo>
                    <a:pt x="438" y="2127"/>
                  </a:lnTo>
                  <a:lnTo>
                    <a:pt x="441" y="2113"/>
                  </a:lnTo>
                  <a:lnTo>
                    <a:pt x="448" y="2099"/>
                  </a:lnTo>
                  <a:lnTo>
                    <a:pt x="459" y="2089"/>
                  </a:lnTo>
                  <a:lnTo>
                    <a:pt x="473" y="2084"/>
                  </a:lnTo>
                  <a:lnTo>
                    <a:pt x="488" y="2081"/>
                  </a:lnTo>
                  <a:lnTo>
                    <a:pt x="502" y="2085"/>
                  </a:lnTo>
                  <a:lnTo>
                    <a:pt x="515" y="2092"/>
                  </a:lnTo>
                  <a:lnTo>
                    <a:pt x="598" y="2159"/>
                  </a:lnTo>
                  <a:lnTo>
                    <a:pt x="759" y="1979"/>
                  </a:lnTo>
                  <a:lnTo>
                    <a:pt x="770" y="1969"/>
                  </a:lnTo>
                  <a:lnTo>
                    <a:pt x="784" y="1965"/>
                  </a:lnTo>
                  <a:lnTo>
                    <a:pt x="798" y="1964"/>
                  </a:lnTo>
                  <a:close/>
                  <a:moveTo>
                    <a:pt x="980" y="1646"/>
                  </a:moveTo>
                  <a:lnTo>
                    <a:pt x="1804" y="1646"/>
                  </a:lnTo>
                  <a:lnTo>
                    <a:pt x="1821" y="1648"/>
                  </a:lnTo>
                  <a:lnTo>
                    <a:pt x="1835" y="1656"/>
                  </a:lnTo>
                  <a:lnTo>
                    <a:pt x="1846" y="1667"/>
                  </a:lnTo>
                  <a:lnTo>
                    <a:pt x="1854" y="1681"/>
                  </a:lnTo>
                  <a:lnTo>
                    <a:pt x="1856" y="1697"/>
                  </a:lnTo>
                  <a:lnTo>
                    <a:pt x="1856" y="1749"/>
                  </a:lnTo>
                  <a:lnTo>
                    <a:pt x="1854" y="1765"/>
                  </a:lnTo>
                  <a:lnTo>
                    <a:pt x="1846" y="1779"/>
                  </a:lnTo>
                  <a:lnTo>
                    <a:pt x="1835" y="1790"/>
                  </a:lnTo>
                  <a:lnTo>
                    <a:pt x="1821" y="1798"/>
                  </a:lnTo>
                  <a:lnTo>
                    <a:pt x="1804" y="1800"/>
                  </a:lnTo>
                  <a:lnTo>
                    <a:pt x="980" y="1800"/>
                  </a:lnTo>
                  <a:lnTo>
                    <a:pt x="963" y="1798"/>
                  </a:lnTo>
                  <a:lnTo>
                    <a:pt x="949" y="1790"/>
                  </a:lnTo>
                  <a:lnTo>
                    <a:pt x="938" y="1779"/>
                  </a:lnTo>
                  <a:lnTo>
                    <a:pt x="931" y="1765"/>
                  </a:lnTo>
                  <a:lnTo>
                    <a:pt x="928" y="1749"/>
                  </a:lnTo>
                  <a:lnTo>
                    <a:pt x="928" y="1697"/>
                  </a:lnTo>
                  <a:lnTo>
                    <a:pt x="931" y="1681"/>
                  </a:lnTo>
                  <a:lnTo>
                    <a:pt x="938" y="1667"/>
                  </a:lnTo>
                  <a:lnTo>
                    <a:pt x="949" y="1656"/>
                  </a:lnTo>
                  <a:lnTo>
                    <a:pt x="963" y="1648"/>
                  </a:lnTo>
                  <a:lnTo>
                    <a:pt x="980" y="1646"/>
                  </a:lnTo>
                  <a:close/>
                  <a:moveTo>
                    <a:pt x="798" y="1526"/>
                  </a:moveTo>
                  <a:lnTo>
                    <a:pt x="812" y="1529"/>
                  </a:lnTo>
                  <a:lnTo>
                    <a:pt x="826" y="1538"/>
                  </a:lnTo>
                  <a:lnTo>
                    <a:pt x="835" y="1549"/>
                  </a:lnTo>
                  <a:lnTo>
                    <a:pt x="841" y="1563"/>
                  </a:lnTo>
                  <a:lnTo>
                    <a:pt x="841" y="1577"/>
                  </a:lnTo>
                  <a:lnTo>
                    <a:pt x="838" y="1592"/>
                  </a:lnTo>
                  <a:lnTo>
                    <a:pt x="830" y="1605"/>
                  </a:lnTo>
                  <a:lnTo>
                    <a:pt x="640" y="1817"/>
                  </a:lnTo>
                  <a:lnTo>
                    <a:pt x="629" y="1826"/>
                  </a:lnTo>
                  <a:lnTo>
                    <a:pt x="617" y="1832"/>
                  </a:lnTo>
                  <a:lnTo>
                    <a:pt x="604" y="1834"/>
                  </a:lnTo>
                  <a:lnTo>
                    <a:pt x="588" y="1831"/>
                  </a:lnTo>
                  <a:lnTo>
                    <a:pt x="574" y="1823"/>
                  </a:lnTo>
                  <a:lnTo>
                    <a:pt x="456" y="1728"/>
                  </a:lnTo>
                  <a:lnTo>
                    <a:pt x="446" y="1717"/>
                  </a:lnTo>
                  <a:lnTo>
                    <a:pt x="440" y="1704"/>
                  </a:lnTo>
                  <a:lnTo>
                    <a:pt x="438" y="1690"/>
                  </a:lnTo>
                  <a:lnTo>
                    <a:pt x="441" y="1675"/>
                  </a:lnTo>
                  <a:lnTo>
                    <a:pt x="448" y="1661"/>
                  </a:lnTo>
                  <a:lnTo>
                    <a:pt x="459" y="1652"/>
                  </a:lnTo>
                  <a:lnTo>
                    <a:pt x="473" y="1646"/>
                  </a:lnTo>
                  <a:lnTo>
                    <a:pt x="488" y="1644"/>
                  </a:lnTo>
                  <a:lnTo>
                    <a:pt x="502" y="1647"/>
                  </a:lnTo>
                  <a:lnTo>
                    <a:pt x="515" y="1655"/>
                  </a:lnTo>
                  <a:lnTo>
                    <a:pt x="598" y="1721"/>
                  </a:lnTo>
                  <a:lnTo>
                    <a:pt x="759" y="1541"/>
                  </a:lnTo>
                  <a:lnTo>
                    <a:pt x="770" y="1532"/>
                  </a:lnTo>
                  <a:lnTo>
                    <a:pt x="784" y="1527"/>
                  </a:lnTo>
                  <a:lnTo>
                    <a:pt x="798" y="1526"/>
                  </a:lnTo>
                  <a:close/>
                  <a:moveTo>
                    <a:pt x="980" y="1183"/>
                  </a:moveTo>
                  <a:lnTo>
                    <a:pt x="1804" y="1183"/>
                  </a:lnTo>
                  <a:lnTo>
                    <a:pt x="1821" y="1186"/>
                  </a:lnTo>
                  <a:lnTo>
                    <a:pt x="1835" y="1192"/>
                  </a:lnTo>
                  <a:lnTo>
                    <a:pt x="1846" y="1204"/>
                  </a:lnTo>
                  <a:lnTo>
                    <a:pt x="1854" y="1219"/>
                  </a:lnTo>
                  <a:lnTo>
                    <a:pt x="1856" y="1234"/>
                  </a:lnTo>
                  <a:lnTo>
                    <a:pt x="1856" y="1286"/>
                  </a:lnTo>
                  <a:lnTo>
                    <a:pt x="1854" y="1301"/>
                  </a:lnTo>
                  <a:lnTo>
                    <a:pt x="1846" y="1316"/>
                  </a:lnTo>
                  <a:lnTo>
                    <a:pt x="1835" y="1328"/>
                  </a:lnTo>
                  <a:lnTo>
                    <a:pt x="1821" y="1334"/>
                  </a:lnTo>
                  <a:lnTo>
                    <a:pt x="1804" y="1337"/>
                  </a:lnTo>
                  <a:lnTo>
                    <a:pt x="980" y="1337"/>
                  </a:lnTo>
                  <a:lnTo>
                    <a:pt x="963" y="1334"/>
                  </a:lnTo>
                  <a:lnTo>
                    <a:pt x="949" y="1328"/>
                  </a:lnTo>
                  <a:lnTo>
                    <a:pt x="938" y="1316"/>
                  </a:lnTo>
                  <a:lnTo>
                    <a:pt x="931" y="1301"/>
                  </a:lnTo>
                  <a:lnTo>
                    <a:pt x="928" y="1286"/>
                  </a:lnTo>
                  <a:lnTo>
                    <a:pt x="928" y="1234"/>
                  </a:lnTo>
                  <a:lnTo>
                    <a:pt x="931" y="1219"/>
                  </a:lnTo>
                  <a:lnTo>
                    <a:pt x="938" y="1204"/>
                  </a:lnTo>
                  <a:lnTo>
                    <a:pt x="949" y="1192"/>
                  </a:lnTo>
                  <a:lnTo>
                    <a:pt x="963" y="1186"/>
                  </a:lnTo>
                  <a:lnTo>
                    <a:pt x="980" y="1183"/>
                  </a:lnTo>
                  <a:close/>
                  <a:moveTo>
                    <a:pt x="798" y="1068"/>
                  </a:moveTo>
                  <a:lnTo>
                    <a:pt x="812" y="1072"/>
                  </a:lnTo>
                  <a:lnTo>
                    <a:pt x="826" y="1080"/>
                  </a:lnTo>
                  <a:lnTo>
                    <a:pt x="835" y="1092"/>
                  </a:lnTo>
                  <a:lnTo>
                    <a:pt x="841" y="1105"/>
                  </a:lnTo>
                  <a:lnTo>
                    <a:pt x="841" y="1120"/>
                  </a:lnTo>
                  <a:lnTo>
                    <a:pt x="838" y="1135"/>
                  </a:lnTo>
                  <a:lnTo>
                    <a:pt x="830" y="1147"/>
                  </a:lnTo>
                  <a:lnTo>
                    <a:pt x="640" y="1360"/>
                  </a:lnTo>
                  <a:lnTo>
                    <a:pt x="629" y="1369"/>
                  </a:lnTo>
                  <a:lnTo>
                    <a:pt x="617" y="1375"/>
                  </a:lnTo>
                  <a:lnTo>
                    <a:pt x="604" y="1376"/>
                  </a:lnTo>
                  <a:lnTo>
                    <a:pt x="588" y="1373"/>
                  </a:lnTo>
                  <a:lnTo>
                    <a:pt x="574" y="1366"/>
                  </a:lnTo>
                  <a:lnTo>
                    <a:pt x="456" y="1271"/>
                  </a:lnTo>
                  <a:lnTo>
                    <a:pt x="446" y="1260"/>
                  </a:lnTo>
                  <a:lnTo>
                    <a:pt x="440" y="1246"/>
                  </a:lnTo>
                  <a:lnTo>
                    <a:pt x="438" y="1232"/>
                  </a:lnTo>
                  <a:lnTo>
                    <a:pt x="441" y="1217"/>
                  </a:lnTo>
                  <a:lnTo>
                    <a:pt x="448" y="1204"/>
                  </a:lnTo>
                  <a:lnTo>
                    <a:pt x="459" y="1195"/>
                  </a:lnTo>
                  <a:lnTo>
                    <a:pt x="473" y="1188"/>
                  </a:lnTo>
                  <a:lnTo>
                    <a:pt x="488" y="1187"/>
                  </a:lnTo>
                  <a:lnTo>
                    <a:pt x="502" y="1189"/>
                  </a:lnTo>
                  <a:lnTo>
                    <a:pt x="515" y="1197"/>
                  </a:lnTo>
                  <a:lnTo>
                    <a:pt x="598" y="1263"/>
                  </a:lnTo>
                  <a:lnTo>
                    <a:pt x="759" y="1084"/>
                  </a:lnTo>
                  <a:lnTo>
                    <a:pt x="770" y="1075"/>
                  </a:lnTo>
                  <a:lnTo>
                    <a:pt x="784" y="1069"/>
                  </a:lnTo>
                  <a:lnTo>
                    <a:pt x="798" y="1068"/>
                  </a:lnTo>
                  <a:close/>
                  <a:moveTo>
                    <a:pt x="155" y="360"/>
                  </a:moveTo>
                  <a:lnTo>
                    <a:pt x="573" y="360"/>
                  </a:lnTo>
                  <a:lnTo>
                    <a:pt x="569" y="386"/>
                  </a:lnTo>
                  <a:lnTo>
                    <a:pt x="568" y="413"/>
                  </a:lnTo>
                  <a:lnTo>
                    <a:pt x="571" y="455"/>
                  </a:lnTo>
                  <a:lnTo>
                    <a:pt x="581" y="494"/>
                  </a:lnTo>
                  <a:lnTo>
                    <a:pt x="596" y="530"/>
                  </a:lnTo>
                  <a:lnTo>
                    <a:pt x="617" y="564"/>
                  </a:lnTo>
                  <a:lnTo>
                    <a:pt x="642" y="593"/>
                  </a:lnTo>
                  <a:lnTo>
                    <a:pt x="672" y="620"/>
                  </a:lnTo>
                  <a:lnTo>
                    <a:pt x="706" y="640"/>
                  </a:lnTo>
                  <a:lnTo>
                    <a:pt x="742" y="656"/>
                  </a:lnTo>
                  <a:lnTo>
                    <a:pt x="782" y="665"/>
                  </a:lnTo>
                  <a:lnTo>
                    <a:pt x="823" y="669"/>
                  </a:lnTo>
                  <a:lnTo>
                    <a:pt x="1497" y="669"/>
                  </a:lnTo>
                  <a:lnTo>
                    <a:pt x="1539" y="665"/>
                  </a:lnTo>
                  <a:lnTo>
                    <a:pt x="1578" y="656"/>
                  </a:lnTo>
                  <a:lnTo>
                    <a:pt x="1614" y="640"/>
                  </a:lnTo>
                  <a:lnTo>
                    <a:pt x="1648" y="619"/>
                  </a:lnTo>
                  <a:lnTo>
                    <a:pt x="1678" y="593"/>
                  </a:lnTo>
                  <a:lnTo>
                    <a:pt x="1704" y="563"/>
                  </a:lnTo>
                  <a:lnTo>
                    <a:pt x="1725" y="529"/>
                  </a:lnTo>
                  <a:lnTo>
                    <a:pt x="1740" y="492"/>
                  </a:lnTo>
                  <a:lnTo>
                    <a:pt x="1750" y="452"/>
                  </a:lnTo>
                  <a:lnTo>
                    <a:pt x="1753" y="410"/>
                  </a:lnTo>
                  <a:lnTo>
                    <a:pt x="1752" y="385"/>
                  </a:lnTo>
                  <a:lnTo>
                    <a:pt x="1748" y="360"/>
                  </a:lnTo>
                  <a:lnTo>
                    <a:pt x="2063" y="360"/>
                  </a:lnTo>
                  <a:lnTo>
                    <a:pt x="2106" y="362"/>
                  </a:lnTo>
                  <a:lnTo>
                    <a:pt x="2146" y="369"/>
                  </a:lnTo>
                  <a:lnTo>
                    <a:pt x="2181" y="380"/>
                  </a:lnTo>
                  <a:lnTo>
                    <a:pt x="2213" y="393"/>
                  </a:lnTo>
                  <a:lnTo>
                    <a:pt x="2241" y="410"/>
                  </a:lnTo>
                  <a:lnTo>
                    <a:pt x="2265" y="431"/>
                  </a:lnTo>
                  <a:lnTo>
                    <a:pt x="2285" y="454"/>
                  </a:lnTo>
                  <a:lnTo>
                    <a:pt x="2300" y="479"/>
                  </a:lnTo>
                  <a:lnTo>
                    <a:pt x="2311" y="506"/>
                  </a:lnTo>
                  <a:lnTo>
                    <a:pt x="2318" y="536"/>
                  </a:lnTo>
                  <a:lnTo>
                    <a:pt x="2321" y="566"/>
                  </a:lnTo>
                  <a:lnTo>
                    <a:pt x="2321" y="2111"/>
                  </a:lnTo>
                  <a:lnTo>
                    <a:pt x="2294" y="2110"/>
                  </a:lnTo>
                  <a:lnTo>
                    <a:pt x="2269" y="2109"/>
                  </a:lnTo>
                  <a:lnTo>
                    <a:pt x="2198" y="2112"/>
                  </a:lnTo>
                  <a:lnTo>
                    <a:pt x="2129" y="2121"/>
                  </a:lnTo>
                  <a:lnTo>
                    <a:pt x="2063" y="2136"/>
                  </a:lnTo>
                  <a:lnTo>
                    <a:pt x="2063" y="926"/>
                  </a:lnTo>
                  <a:lnTo>
                    <a:pt x="258" y="926"/>
                  </a:lnTo>
                  <a:lnTo>
                    <a:pt x="258" y="2983"/>
                  </a:lnTo>
                  <a:lnTo>
                    <a:pt x="1447" y="2983"/>
                  </a:lnTo>
                  <a:lnTo>
                    <a:pt x="1453" y="3050"/>
                  </a:lnTo>
                  <a:lnTo>
                    <a:pt x="1465" y="3116"/>
                  </a:lnTo>
                  <a:lnTo>
                    <a:pt x="1483" y="3179"/>
                  </a:lnTo>
                  <a:lnTo>
                    <a:pt x="1505" y="3240"/>
                  </a:lnTo>
                  <a:lnTo>
                    <a:pt x="207" y="3240"/>
                  </a:lnTo>
                  <a:lnTo>
                    <a:pt x="169" y="3237"/>
                  </a:lnTo>
                  <a:lnTo>
                    <a:pt x="134" y="3227"/>
                  </a:lnTo>
                  <a:lnTo>
                    <a:pt x="103" y="3212"/>
                  </a:lnTo>
                  <a:lnTo>
                    <a:pt x="73" y="3192"/>
                  </a:lnTo>
                  <a:lnTo>
                    <a:pt x="49" y="3167"/>
                  </a:lnTo>
                  <a:lnTo>
                    <a:pt x="28" y="3139"/>
                  </a:lnTo>
                  <a:lnTo>
                    <a:pt x="13" y="3106"/>
                  </a:lnTo>
                  <a:lnTo>
                    <a:pt x="3" y="3071"/>
                  </a:lnTo>
                  <a:lnTo>
                    <a:pt x="0" y="3034"/>
                  </a:lnTo>
                  <a:lnTo>
                    <a:pt x="0" y="566"/>
                  </a:lnTo>
                  <a:lnTo>
                    <a:pt x="3" y="532"/>
                  </a:lnTo>
                  <a:lnTo>
                    <a:pt x="10" y="501"/>
                  </a:lnTo>
                  <a:lnTo>
                    <a:pt x="22" y="471"/>
                  </a:lnTo>
                  <a:lnTo>
                    <a:pt x="37" y="444"/>
                  </a:lnTo>
                  <a:lnTo>
                    <a:pt x="55" y="420"/>
                  </a:lnTo>
                  <a:lnTo>
                    <a:pt x="73" y="399"/>
                  </a:lnTo>
                  <a:lnTo>
                    <a:pt x="94" y="383"/>
                  </a:lnTo>
                  <a:lnTo>
                    <a:pt x="115" y="371"/>
                  </a:lnTo>
                  <a:lnTo>
                    <a:pt x="136" y="362"/>
                  </a:lnTo>
                  <a:lnTo>
                    <a:pt x="155" y="360"/>
                  </a:lnTo>
                  <a:close/>
                  <a:moveTo>
                    <a:pt x="1160" y="103"/>
                  </a:moveTo>
                  <a:lnTo>
                    <a:pt x="1139" y="106"/>
                  </a:lnTo>
                  <a:lnTo>
                    <a:pt x="1121" y="113"/>
                  </a:lnTo>
                  <a:lnTo>
                    <a:pt x="1106" y="125"/>
                  </a:lnTo>
                  <a:lnTo>
                    <a:pt x="1094" y="141"/>
                  </a:lnTo>
                  <a:lnTo>
                    <a:pt x="1086" y="159"/>
                  </a:lnTo>
                  <a:lnTo>
                    <a:pt x="1083" y="180"/>
                  </a:lnTo>
                  <a:lnTo>
                    <a:pt x="1086" y="201"/>
                  </a:lnTo>
                  <a:lnTo>
                    <a:pt x="1094" y="219"/>
                  </a:lnTo>
                  <a:lnTo>
                    <a:pt x="1106" y="235"/>
                  </a:lnTo>
                  <a:lnTo>
                    <a:pt x="1121" y="247"/>
                  </a:lnTo>
                  <a:lnTo>
                    <a:pt x="1139" y="254"/>
                  </a:lnTo>
                  <a:lnTo>
                    <a:pt x="1160" y="257"/>
                  </a:lnTo>
                  <a:lnTo>
                    <a:pt x="1181" y="254"/>
                  </a:lnTo>
                  <a:lnTo>
                    <a:pt x="1200" y="247"/>
                  </a:lnTo>
                  <a:lnTo>
                    <a:pt x="1215" y="235"/>
                  </a:lnTo>
                  <a:lnTo>
                    <a:pt x="1227" y="219"/>
                  </a:lnTo>
                  <a:lnTo>
                    <a:pt x="1235" y="201"/>
                  </a:lnTo>
                  <a:lnTo>
                    <a:pt x="1238" y="180"/>
                  </a:lnTo>
                  <a:lnTo>
                    <a:pt x="1235" y="159"/>
                  </a:lnTo>
                  <a:lnTo>
                    <a:pt x="1227" y="141"/>
                  </a:lnTo>
                  <a:lnTo>
                    <a:pt x="1215" y="125"/>
                  </a:lnTo>
                  <a:lnTo>
                    <a:pt x="1200" y="113"/>
                  </a:lnTo>
                  <a:lnTo>
                    <a:pt x="1181" y="106"/>
                  </a:lnTo>
                  <a:lnTo>
                    <a:pt x="1160" y="103"/>
                  </a:lnTo>
                  <a:close/>
                  <a:moveTo>
                    <a:pt x="1158" y="0"/>
                  </a:moveTo>
                  <a:lnTo>
                    <a:pt x="1162" y="0"/>
                  </a:lnTo>
                  <a:lnTo>
                    <a:pt x="1194" y="3"/>
                  </a:lnTo>
                  <a:lnTo>
                    <a:pt x="1225" y="11"/>
                  </a:lnTo>
                  <a:lnTo>
                    <a:pt x="1252" y="24"/>
                  </a:lnTo>
                  <a:lnTo>
                    <a:pt x="1277" y="41"/>
                  </a:lnTo>
                  <a:lnTo>
                    <a:pt x="1299" y="63"/>
                  </a:lnTo>
                  <a:lnTo>
                    <a:pt x="1317" y="88"/>
                  </a:lnTo>
                  <a:lnTo>
                    <a:pt x="1330" y="116"/>
                  </a:lnTo>
                  <a:lnTo>
                    <a:pt x="1337" y="146"/>
                  </a:lnTo>
                  <a:lnTo>
                    <a:pt x="1341" y="178"/>
                  </a:lnTo>
                  <a:lnTo>
                    <a:pt x="1341" y="180"/>
                  </a:lnTo>
                  <a:lnTo>
                    <a:pt x="1343" y="201"/>
                  </a:lnTo>
                  <a:lnTo>
                    <a:pt x="1352" y="219"/>
                  </a:lnTo>
                  <a:lnTo>
                    <a:pt x="1364" y="235"/>
                  </a:lnTo>
                  <a:lnTo>
                    <a:pt x="1379" y="247"/>
                  </a:lnTo>
                  <a:lnTo>
                    <a:pt x="1396" y="254"/>
                  </a:lnTo>
                  <a:lnTo>
                    <a:pt x="1417" y="257"/>
                  </a:lnTo>
                  <a:lnTo>
                    <a:pt x="1497" y="257"/>
                  </a:lnTo>
                  <a:lnTo>
                    <a:pt x="1528" y="261"/>
                  </a:lnTo>
                  <a:lnTo>
                    <a:pt x="1556" y="269"/>
                  </a:lnTo>
                  <a:lnTo>
                    <a:pt x="1582" y="284"/>
                  </a:lnTo>
                  <a:lnTo>
                    <a:pt x="1605" y="302"/>
                  </a:lnTo>
                  <a:lnTo>
                    <a:pt x="1624" y="324"/>
                  </a:lnTo>
                  <a:lnTo>
                    <a:pt x="1638" y="350"/>
                  </a:lnTo>
                  <a:lnTo>
                    <a:pt x="1647" y="380"/>
                  </a:lnTo>
                  <a:lnTo>
                    <a:pt x="1650" y="410"/>
                  </a:lnTo>
                  <a:lnTo>
                    <a:pt x="1650" y="413"/>
                  </a:lnTo>
                  <a:lnTo>
                    <a:pt x="1647" y="444"/>
                  </a:lnTo>
                  <a:lnTo>
                    <a:pt x="1638" y="472"/>
                  </a:lnTo>
                  <a:lnTo>
                    <a:pt x="1624" y="499"/>
                  </a:lnTo>
                  <a:lnTo>
                    <a:pt x="1605" y="521"/>
                  </a:lnTo>
                  <a:lnTo>
                    <a:pt x="1582" y="540"/>
                  </a:lnTo>
                  <a:lnTo>
                    <a:pt x="1556" y="554"/>
                  </a:lnTo>
                  <a:lnTo>
                    <a:pt x="1528" y="563"/>
                  </a:lnTo>
                  <a:lnTo>
                    <a:pt x="1497" y="566"/>
                  </a:lnTo>
                  <a:lnTo>
                    <a:pt x="823" y="566"/>
                  </a:lnTo>
                  <a:lnTo>
                    <a:pt x="793" y="563"/>
                  </a:lnTo>
                  <a:lnTo>
                    <a:pt x="764" y="554"/>
                  </a:lnTo>
                  <a:lnTo>
                    <a:pt x="738" y="540"/>
                  </a:lnTo>
                  <a:lnTo>
                    <a:pt x="715" y="521"/>
                  </a:lnTo>
                  <a:lnTo>
                    <a:pt x="697" y="499"/>
                  </a:lnTo>
                  <a:lnTo>
                    <a:pt x="682" y="472"/>
                  </a:lnTo>
                  <a:lnTo>
                    <a:pt x="674" y="444"/>
                  </a:lnTo>
                  <a:lnTo>
                    <a:pt x="670" y="413"/>
                  </a:lnTo>
                  <a:lnTo>
                    <a:pt x="670" y="410"/>
                  </a:lnTo>
                  <a:lnTo>
                    <a:pt x="674" y="380"/>
                  </a:lnTo>
                  <a:lnTo>
                    <a:pt x="682" y="350"/>
                  </a:lnTo>
                  <a:lnTo>
                    <a:pt x="697" y="324"/>
                  </a:lnTo>
                  <a:lnTo>
                    <a:pt x="715" y="302"/>
                  </a:lnTo>
                  <a:lnTo>
                    <a:pt x="738" y="284"/>
                  </a:lnTo>
                  <a:lnTo>
                    <a:pt x="764" y="269"/>
                  </a:lnTo>
                  <a:lnTo>
                    <a:pt x="793" y="261"/>
                  </a:lnTo>
                  <a:lnTo>
                    <a:pt x="823" y="257"/>
                  </a:lnTo>
                  <a:lnTo>
                    <a:pt x="903" y="257"/>
                  </a:lnTo>
                  <a:lnTo>
                    <a:pt x="923" y="254"/>
                  </a:lnTo>
                  <a:lnTo>
                    <a:pt x="942" y="247"/>
                  </a:lnTo>
                  <a:lnTo>
                    <a:pt x="957" y="235"/>
                  </a:lnTo>
                  <a:lnTo>
                    <a:pt x="969" y="219"/>
                  </a:lnTo>
                  <a:lnTo>
                    <a:pt x="977" y="201"/>
                  </a:lnTo>
                  <a:lnTo>
                    <a:pt x="980" y="180"/>
                  </a:lnTo>
                  <a:lnTo>
                    <a:pt x="980" y="178"/>
                  </a:lnTo>
                  <a:lnTo>
                    <a:pt x="983" y="146"/>
                  </a:lnTo>
                  <a:lnTo>
                    <a:pt x="991" y="116"/>
                  </a:lnTo>
                  <a:lnTo>
                    <a:pt x="1004" y="88"/>
                  </a:lnTo>
                  <a:lnTo>
                    <a:pt x="1021" y="63"/>
                  </a:lnTo>
                  <a:lnTo>
                    <a:pt x="1043" y="41"/>
                  </a:lnTo>
                  <a:lnTo>
                    <a:pt x="1068" y="24"/>
                  </a:lnTo>
                  <a:lnTo>
                    <a:pt x="1096" y="11"/>
                  </a:lnTo>
                  <a:lnTo>
                    <a:pt x="1126" y="3"/>
                  </a:lnTo>
                  <a:lnTo>
                    <a:pt x="115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3778580" y="3205201"/>
              <a:ext cx="798972" cy="698468"/>
              <a:chOff x="7923213" y="2506663"/>
              <a:chExt cx="1501775" cy="1312863"/>
            </a:xfrm>
            <a:solidFill>
              <a:schemeClr val="bg1"/>
            </a:solidFill>
          </p:grpSpPr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8924925" y="2693988"/>
                <a:ext cx="206375" cy="420688"/>
              </a:xfrm>
              <a:custGeom>
                <a:avLst/>
                <a:gdLst>
                  <a:gd name="T0" fmla="*/ 299 w 519"/>
                  <a:gd name="T1" fmla="*/ 3 h 1061"/>
                  <a:gd name="T2" fmla="*/ 324 w 519"/>
                  <a:gd name="T3" fmla="*/ 41 h 1061"/>
                  <a:gd name="T4" fmla="*/ 326 w 519"/>
                  <a:gd name="T5" fmla="*/ 121 h 1061"/>
                  <a:gd name="T6" fmla="*/ 330 w 519"/>
                  <a:gd name="T7" fmla="*/ 125 h 1061"/>
                  <a:gd name="T8" fmla="*/ 344 w 519"/>
                  <a:gd name="T9" fmla="*/ 127 h 1061"/>
                  <a:gd name="T10" fmla="*/ 393 w 519"/>
                  <a:gd name="T11" fmla="*/ 137 h 1061"/>
                  <a:gd name="T12" fmla="*/ 451 w 519"/>
                  <a:gd name="T13" fmla="*/ 153 h 1061"/>
                  <a:gd name="T14" fmla="*/ 485 w 519"/>
                  <a:gd name="T15" fmla="*/ 176 h 1061"/>
                  <a:gd name="T16" fmla="*/ 465 w 519"/>
                  <a:gd name="T17" fmla="*/ 254 h 1061"/>
                  <a:gd name="T18" fmla="*/ 440 w 519"/>
                  <a:gd name="T19" fmla="*/ 279 h 1061"/>
                  <a:gd name="T20" fmla="*/ 409 w 519"/>
                  <a:gd name="T21" fmla="*/ 275 h 1061"/>
                  <a:gd name="T22" fmla="*/ 386 w 519"/>
                  <a:gd name="T23" fmla="*/ 265 h 1061"/>
                  <a:gd name="T24" fmla="*/ 329 w 519"/>
                  <a:gd name="T25" fmla="*/ 250 h 1061"/>
                  <a:gd name="T26" fmla="*/ 249 w 519"/>
                  <a:gd name="T27" fmla="*/ 246 h 1061"/>
                  <a:gd name="T28" fmla="*/ 193 w 519"/>
                  <a:gd name="T29" fmla="*/ 268 h 1061"/>
                  <a:gd name="T30" fmla="*/ 167 w 519"/>
                  <a:gd name="T31" fmla="*/ 304 h 1061"/>
                  <a:gd name="T32" fmla="*/ 163 w 519"/>
                  <a:gd name="T33" fmla="*/ 346 h 1061"/>
                  <a:gd name="T34" fmla="*/ 185 w 519"/>
                  <a:gd name="T35" fmla="*/ 388 h 1061"/>
                  <a:gd name="T36" fmla="*/ 244 w 519"/>
                  <a:gd name="T37" fmla="*/ 425 h 1061"/>
                  <a:gd name="T38" fmla="*/ 354 w 519"/>
                  <a:gd name="T39" fmla="*/ 474 h 1061"/>
                  <a:gd name="T40" fmla="*/ 457 w 519"/>
                  <a:gd name="T41" fmla="*/ 542 h 1061"/>
                  <a:gd name="T42" fmla="*/ 510 w 519"/>
                  <a:gd name="T43" fmla="*/ 630 h 1061"/>
                  <a:gd name="T44" fmla="*/ 517 w 519"/>
                  <a:gd name="T45" fmla="*/ 736 h 1061"/>
                  <a:gd name="T46" fmla="*/ 478 w 519"/>
                  <a:gd name="T47" fmla="*/ 832 h 1061"/>
                  <a:gd name="T48" fmla="*/ 397 w 519"/>
                  <a:gd name="T49" fmla="*/ 901 h 1061"/>
                  <a:gd name="T50" fmla="*/ 323 w 519"/>
                  <a:gd name="T51" fmla="*/ 927 h 1061"/>
                  <a:gd name="T52" fmla="*/ 318 w 519"/>
                  <a:gd name="T53" fmla="*/ 930 h 1061"/>
                  <a:gd name="T54" fmla="*/ 317 w 519"/>
                  <a:gd name="T55" fmla="*/ 1020 h 1061"/>
                  <a:gd name="T56" fmla="*/ 291 w 519"/>
                  <a:gd name="T57" fmla="*/ 1059 h 1061"/>
                  <a:gd name="T58" fmla="*/ 220 w 519"/>
                  <a:gd name="T59" fmla="*/ 1059 h 1061"/>
                  <a:gd name="T60" fmla="*/ 193 w 519"/>
                  <a:gd name="T61" fmla="*/ 1020 h 1061"/>
                  <a:gd name="T62" fmla="*/ 192 w 519"/>
                  <a:gd name="T63" fmla="*/ 935 h 1061"/>
                  <a:gd name="T64" fmla="*/ 186 w 519"/>
                  <a:gd name="T65" fmla="*/ 932 h 1061"/>
                  <a:gd name="T66" fmla="*/ 169 w 519"/>
                  <a:gd name="T67" fmla="*/ 929 h 1061"/>
                  <a:gd name="T68" fmla="*/ 109 w 519"/>
                  <a:gd name="T69" fmla="*/ 917 h 1061"/>
                  <a:gd name="T70" fmla="*/ 39 w 519"/>
                  <a:gd name="T71" fmla="*/ 895 h 1061"/>
                  <a:gd name="T72" fmla="*/ 3 w 519"/>
                  <a:gd name="T73" fmla="*/ 868 h 1061"/>
                  <a:gd name="T74" fmla="*/ 22 w 519"/>
                  <a:gd name="T75" fmla="*/ 789 h 1061"/>
                  <a:gd name="T76" fmla="*/ 47 w 519"/>
                  <a:gd name="T77" fmla="*/ 765 h 1061"/>
                  <a:gd name="T78" fmla="*/ 72 w 519"/>
                  <a:gd name="T79" fmla="*/ 765 h 1061"/>
                  <a:gd name="T80" fmla="*/ 88 w 519"/>
                  <a:gd name="T81" fmla="*/ 772 h 1061"/>
                  <a:gd name="T82" fmla="*/ 131 w 519"/>
                  <a:gd name="T83" fmla="*/ 788 h 1061"/>
                  <a:gd name="T84" fmla="*/ 192 w 519"/>
                  <a:gd name="T85" fmla="*/ 805 h 1061"/>
                  <a:gd name="T86" fmla="*/ 265 w 519"/>
                  <a:gd name="T87" fmla="*/ 808 h 1061"/>
                  <a:gd name="T88" fmla="*/ 338 w 519"/>
                  <a:gd name="T89" fmla="*/ 773 h 1061"/>
                  <a:gd name="T90" fmla="*/ 365 w 519"/>
                  <a:gd name="T91" fmla="*/ 709 h 1061"/>
                  <a:gd name="T92" fmla="*/ 342 w 519"/>
                  <a:gd name="T93" fmla="*/ 647 h 1061"/>
                  <a:gd name="T94" fmla="*/ 270 w 519"/>
                  <a:gd name="T95" fmla="*/ 596 h 1061"/>
                  <a:gd name="T96" fmla="*/ 171 w 519"/>
                  <a:gd name="T97" fmla="*/ 554 h 1061"/>
                  <a:gd name="T98" fmla="*/ 89 w 519"/>
                  <a:gd name="T99" fmla="*/ 506 h 1061"/>
                  <a:gd name="T100" fmla="*/ 30 w 519"/>
                  <a:gd name="T101" fmla="*/ 438 h 1061"/>
                  <a:gd name="T102" fmla="*/ 8 w 519"/>
                  <a:gd name="T103" fmla="*/ 346 h 1061"/>
                  <a:gd name="T104" fmla="*/ 31 w 519"/>
                  <a:gd name="T105" fmla="*/ 250 h 1061"/>
                  <a:gd name="T106" fmla="*/ 94 w 519"/>
                  <a:gd name="T107" fmla="*/ 175 h 1061"/>
                  <a:gd name="T108" fmla="*/ 193 w 519"/>
                  <a:gd name="T109" fmla="*/ 130 h 1061"/>
                  <a:gd name="T110" fmla="*/ 199 w 519"/>
                  <a:gd name="T111" fmla="*/ 128 h 1061"/>
                  <a:gd name="T112" fmla="*/ 202 w 519"/>
                  <a:gd name="T113" fmla="*/ 121 h 1061"/>
                  <a:gd name="T114" fmla="*/ 215 w 519"/>
                  <a:gd name="T115" fmla="*/ 11 h 1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19" h="1061">
                    <a:moveTo>
                      <a:pt x="245" y="0"/>
                    </a:moveTo>
                    <a:lnTo>
                      <a:pt x="282" y="0"/>
                    </a:lnTo>
                    <a:lnTo>
                      <a:pt x="299" y="3"/>
                    </a:lnTo>
                    <a:lnTo>
                      <a:pt x="313" y="11"/>
                    </a:lnTo>
                    <a:lnTo>
                      <a:pt x="322" y="25"/>
                    </a:lnTo>
                    <a:lnTo>
                      <a:pt x="324" y="41"/>
                    </a:lnTo>
                    <a:lnTo>
                      <a:pt x="325" y="117"/>
                    </a:lnTo>
                    <a:lnTo>
                      <a:pt x="325" y="120"/>
                    </a:lnTo>
                    <a:lnTo>
                      <a:pt x="326" y="121"/>
                    </a:lnTo>
                    <a:lnTo>
                      <a:pt x="327" y="122"/>
                    </a:lnTo>
                    <a:lnTo>
                      <a:pt x="329" y="124"/>
                    </a:lnTo>
                    <a:lnTo>
                      <a:pt x="330" y="125"/>
                    </a:lnTo>
                    <a:lnTo>
                      <a:pt x="331" y="125"/>
                    </a:lnTo>
                    <a:lnTo>
                      <a:pt x="334" y="125"/>
                    </a:lnTo>
                    <a:lnTo>
                      <a:pt x="344" y="127"/>
                    </a:lnTo>
                    <a:lnTo>
                      <a:pt x="357" y="129"/>
                    </a:lnTo>
                    <a:lnTo>
                      <a:pt x="373" y="133"/>
                    </a:lnTo>
                    <a:lnTo>
                      <a:pt x="393" y="137"/>
                    </a:lnTo>
                    <a:lnTo>
                      <a:pt x="412" y="142"/>
                    </a:lnTo>
                    <a:lnTo>
                      <a:pt x="433" y="148"/>
                    </a:lnTo>
                    <a:lnTo>
                      <a:pt x="451" y="153"/>
                    </a:lnTo>
                    <a:lnTo>
                      <a:pt x="469" y="160"/>
                    </a:lnTo>
                    <a:lnTo>
                      <a:pt x="478" y="166"/>
                    </a:lnTo>
                    <a:lnTo>
                      <a:pt x="485" y="176"/>
                    </a:lnTo>
                    <a:lnTo>
                      <a:pt x="488" y="188"/>
                    </a:lnTo>
                    <a:lnTo>
                      <a:pt x="486" y="202"/>
                    </a:lnTo>
                    <a:lnTo>
                      <a:pt x="465" y="254"/>
                    </a:lnTo>
                    <a:lnTo>
                      <a:pt x="459" y="265"/>
                    </a:lnTo>
                    <a:lnTo>
                      <a:pt x="450" y="273"/>
                    </a:lnTo>
                    <a:lnTo>
                      <a:pt x="440" y="279"/>
                    </a:lnTo>
                    <a:lnTo>
                      <a:pt x="428" y="280"/>
                    </a:lnTo>
                    <a:lnTo>
                      <a:pt x="418" y="279"/>
                    </a:lnTo>
                    <a:lnTo>
                      <a:pt x="409" y="275"/>
                    </a:lnTo>
                    <a:lnTo>
                      <a:pt x="407" y="274"/>
                    </a:lnTo>
                    <a:lnTo>
                      <a:pt x="399" y="270"/>
                    </a:lnTo>
                    <a:lnTo>
                      <a:pt x="386" y="265"/>
                    </a:lnTo>
                    <a:lnTo>
                      <a:pt x="370" y="260"/>
                    </a:lnTo>
                    <a:lnTo>
                      <a:pt x="350" y="254"/>
                    </a:lnTo>
                    <a:lnTo>
                      <a:pt x="329" y="250"/>
                    </a:lnTo>
                    <a:lnTo>
                      <a:pt x="303" y="246"/>
                    </a:lnTo>
                    <a:lnTo>
                      <a:pt x="276" y="245"/>
                    </a:lnTo>
                    <a:lnTo>
                      <a:pt x="249" y="246"/>
                    </a:lnTo>
                    <a:lnTo>
                      <a:pt x="228" y="251"/>
                    </a:lnTo>
                    <a:lnTo>
                      <a:pt x="209" y="259"/>
                    </a:lnTo>
                    <a:lnTo>
                      <a:pt x="193" y="268"/>
                    </a:lnTo>
                    <a:lnTo>
                      <a:pt x="182" y="279"/>
                    </a:lnTo>
                    <a:lnTo>
                      <a:pt x="173" y="291"/>
                    </a:lnTo>
                    <a:lnTo>
                      <a:pt x="167" y="304"/>
                    </a:lnTo>
                    <a:lnTo>
                      <a:pt x="162" y="318"/>
                    </a:lnTo>
                    <a:lnTo>
                      <a:pt x="161" y="331"/>
                    </a:lnTo>
                    <a:lnTo>
                      <a:pt x="163" y="346"/>
                    </a:lnTo>
                    <a:lnTo>
                      <a:pt x="167" y="361"/>
                    </a:lnTo>
                    <a:lnTo>
                      <a:pt x="174" y="375"/>
                    </a:lnTo>
                    <a:lnTo>
                      <a:pt x="185" y="388"/>
                    </a:lnTo>
                    <a:lnTo>
                      <a:pt x="200" y="400"/>
                    </a:lnTo>
                    <a:lnTo>
                      <a:pt x="220" y="413"/>
                    </a:lnTo>
                    <a:lnTo>
                      <a:pt x="244" y="425"/>
                    </a:lnTo>
                    <a:lnTo>
                      <a:pt x="272" y="439"/>
                    </a:lnTo>
                    <a:lnTo>
                      <a:pt x="308" y="453"/>
                    </a:lnTo>
                    <a:lnTo>
                      <a:pt x="354" y="474"/>
                    </a:lnTo>
                    <a:lnTo>
                      <a:pt x="394" y="495"/>
                    </a:lnTo>
                    <a:lnTo>
                      <a:pt x="428" y="518"/>
                    </a:lnTo>
                    <a:lnTo>
                      <a:pt x="457" y="542"/>
                    </a:lnTo>
                    <a:lnTo>
                      <a:pt x="480" y="570"/>
                    </a:lnTo>
                    <a:lnTo>
                      <a:pt x="497" y="599"/>
                    </a:lnTo>
                    <a:lnTo>
                      <a:pt x="510" y="630"/>
                    </a:lnTo>
                    <a:lnTo>
                      <a:pt x="517" y="663"/>
                    </a:lnTo>
                    <a:lnTo>
                      <a:pt x="519" y="700"/>
                    </a:lnTo>
                    <a:lnTo>
                      <a:pt x="517" y="736"/>
                    </a:lnTo>
                    <a:lnTo>
                      <a:pt x="509" y="771"/>
                    </a:lnTo>
                    <a:lnTo>
                      <a:pt x="496" y="802"/>
                    </a:lnTo>
                    <a:lnTo>
                      <a:pt x="478" y="832"/>
                    </a:lnTo>
                    <a:lnTo>
                      <a:pt x="455" y="858"/>
                    </a:lnTo>
                    <a:lnTo>
                      <a:pt x="428" y="881"/>
                    </a:lnTo>
                    <a:lnTo>
                      <a:pt x="397" y="901"/>
                    </a:lnTo>
                    <a:lnTo>
                      <a:pt x="362" y="915"/>
                    </a:lnTo>
                    <a:lnTo>
                      <a:pt x="324" y="927"/>
                    </a:lnTo>
                    <a:lnTo>
                      <a:pt x="323" y="927"/>
                    </a:lnTo>
                    <a:lnTo>
                      <a:pt x="322" y="928"/>
                    </a:lnTo>
                    <a:lnTo>
                      <a:pt x="319" y="929"/>
                    </a:lnTo>
                    <a:lnTo>
                      <a:pt x="318" y="930"/>
                    </a:lnTo>
                    <a:lnTo>
                      <a:pt x="317" y="933"/>
                    </a:lnTo>
                    <a:lnTo>
                      <a:pt x="317" y="936"/>
                    </a:lnTo>
                    <a:lnTo>
                      <a:pt x="317" y="1020"/>
                    </a:lnTo>
                    <a:lnTo>
                      <a:pt x="314" y="1036"/>
                    </a:lnTo>
                    <a:lnTo>
                      <a:pt x="305" y="1050"/>
                    </a:lnTo>
                    <a:lnTo>
                      <a:pt x="291" y="1059"/>
                    </a:lnTo>
                    <a:lnTo>
                      <a:pt x="275" y="1061"/>
                    </a:lnTo>
                    <a:lnTo>
                      <a:pt x="236" y="1061"/>
                    </a:lnTo>
                    <a:lnTo>
                      <a:pt x="220" y="1059"/>
                    </a:lnTo>
                    <a:lnTo>
                      <a:pt x="206" y="1050"/>
                    </a:lnTo>
                    <a:lnTo>
                      <a:pt x="197" y="1036"/>
                    </a:lnTo>
                    <a:lnTo>
                      <a:pt x="193" y="1020"/>
                    </a:lnTo>
                    <a:lnTo>
                      <a:pt x="193" y="941"/>
                    </a:lnTo>
                    <a:lnTo>
                      <a:pt x="193" y="937"/>
                    </a:lnTo>
                    <a:lnTo>
                      <a:pt x="192" y="935"/>
                    </a:lnTo>
                    <a:lnTo>
                      <a:pt x="190" y="934"/>
                    </a:lnTo>
                    <a:lnTo>
                      <a:pt x="189" y="933"/>
                    </a:lnTo>
                    <a:lnTo>
                      <a:pt x="186" y="932"/>
                    </a:lnTo>
                    <a:lnTo>
                      <a:pt x="185" y="932"/>
                    </a:lnTo>
                    <a:lnTo>
                      <a:pt x="181" y="932"/>
                    </a:lnTo>
                    <a:lnTo>
                      <a:pt x="169" y="929"/>
                    </a:lnTo>
                    <a:lnTo>
                      <a:pt x="153" y="926"/>
                    </a:lnTo>
                    <a:lnTo>
                      <a:pt x="132" y="921"/>
                    </a:lnTo>
                    <a:lnTo>
                      <a:pt x="109" y="917"/>
                    </a:lnTo>
                    <a:lnTo>
                      <a:pt x="86" y="910"/>
                    </a:lnTo>
                    <a:lnTo>
                      <a:pt x="62" y="903"/>
                    </a:lnTo>
                    <a:lnTo>
                      <a:pt x="39" y="895"/>
                    </a:lnTo>
                    <a:lnTo>
                      <a:pt x="20" y="886"/>
                    </a:lnTo>
                    <a:lnTo>
                      <a:pt x="11" y="879"/>
                    </a:lnTo>
                    <a:lnTo>
                      <a:pt x="3" y="868"/>
                    </a:lnTo>
                    <a:lnTo>
                      <a:pt x="0" y="857"/>
                    </a:lnTo>
                    <a:lnTo>
                      <a:pt x="3" y="843"/>
                    </a:lnTo>
                    <a:lnTo>
                      <a:pt x="22" y="789"/>
                    </a:lnTo>
                    <a:lnTo>
                      <a:pt x="28" y="779"/>
                    </a:lnTo>
                    <a:lnTo>
                      <a:pt x="37" y="771"/>
                    </a:lnTo>
                    <a:lnTo>
                      <a:pt x="47" y="765"/>
                    </a:lnTo>
                    <a:lnTo>
                      <a:pt x="60" y="763"/>
                    </a:lnTo>
                    <a:lnTo>
                      <a:pt x="66" y="764"/>
                    </a:lnTo>
                    <a:lnTo>
                      <a:pt x="72" y="765"/>
                    </a:lnTo>
                    <a:lnTo>
                      <a:pt x="77" y="767"/>
                    </a:lnTo>
                    <a:lnTo>
                      <a:pt x="81" y="769"/>
                    </a:lnTo>
                    <a:lnTo>
                      <a:pt x="88" y="772"/>
                    </a:lnTo>
                    <a:lnTo>
                      <a:pt x="99" y="777"/>
                    </a:lnTo>
                    <a:lnTo>
                      <a:pt x="114" y="782"/>
                    </a:lnTo>
                    <a:lnTo>
                      <a:pt x="131" y="788"/>
                    </a:lnTo>
                    <a:lnTo>
                      <a:pt x="151" y="795"/>
                    </a:lnTo>
                    <a:lnTo>
                      <a:pt x="171" y="801"/>
                    </a:lnTo>
                    <a:lnTo>
                      <a:pt x="192" y="805"/>
                    </a:lnTo>
                    <a:lnTo>
                      <a:pt x="214" y="809"/>
                    </a:lnTo>
                    <a:lnTo>
                      <a:pt x="233" y="810"/>
                    </a:lnTo>
                    <a:lnTo>
                      <a:pt x="265" y="808"/>
                    </a:lnTo>
                    <a:lnTo>
                      <a:pt x="294" y="800"/>
                    </a:lnTo>
                    <a:lnTo>
                      <a:pt x="318" y="788"/>
                    </a:lnTo>
                    <a:lnTo>
                      <a:pt x="338" y="773"/>
                    </a:lnTo>
                    <a:lnTo>
                      <a:pt x="353" y="755"/>
                    </a:lnTo>
                    <a:lnTo>
                      <a:pt x="362" y="733"/>
                    </a:lnTo>
                    <a:lnTo>
                      <a:pt x="365" y="709"/>
                    </a:lnTo>
                    <a:lnTo>
                      <a:pt x="363" y="686"/>
                    </a:lnTo>
                    <a:lnTo>
                      <a:pt x="355" y="666"/>
                    </a:lnTo>
                    <a:lnTo>
                      <a:pt x="342" y="647"/>
                    </a:lnTo>
                    <a:lnTo>
                      <a:pt x="325" y="630"/>
                    </a:lnTo>
                    <a:lnTo>
                      <a:pt x="301" y="612"/>
                    </a:lnTo>
                    <a:lnTo>
                      <a:pt x="270" y="596"/>
                    </a:lnTo>
                    <a:lnTo>
                      <a:pt x="233" y="580"/>
                    </a:lnTo>
                    <a:lnTo>
                      <a:pt x="202" y="568"/>
                    </a:lnTo>
                    <a:lnTo>
                      <a:pt x="171" y="554"/>
                    </a:lnTo>
                    <a:lnTo>
                      <a:pt x="142" y="539"/>
                    </a:lnTo>
                    <a:lnTo>
                      <a:pt x="114" y="523"/>
                    </a:lnTo>
                    <a:lnTo>
                      <a:pt x="89" y="506"/>
                    </a:lnTo>
                    <a:lnTo>
                      <a:pt x="66" y="485"/>
                    </a:lnTo>
                    <a:lnTo>
                      <a:pt x="46" y="463"/>
                    </a:lnTo>
                    <a:lnTo>
                      <a:pt x="30" y="438"/>
                    </a:lnTo>
                    <a:lnTo>
                      <a:pt x="19" y="411"/>
                    </a:lnTo>
                    <a:lnTo>
                      <a:pt x="11" y="380"/>
                    </a:lnTo>
                    <a:lnTo>
                      <a:pt x="8" y="346"/>
                    </a:lnTo>
                    <a:lnTo>
                      <a:pt x="11" y="312"/>
                    </a:lnTo>
                    <a:lnTo>
                      <a:pt x="19" y="280"/>
                    </a:lnTo>
                    <a:lnTo>
                      <a:pt x="31" y="250"/>
                    </a:lnTo>
                    <a:lnTo>
                      <a:pt x="49" y="222"/>
                    </a:lnTo>
                    <a:lnTo>
                      <a:pt x="69" y="197"/>
                    </a:lnTo>
                    <a:lnTo>
                      <a:pt x="94" y="175"/>
                    </a:lnTo>
                    <a:lnTo>
                      <a:pt x="124" y="157"/>
                    </a:lnTo>
                    <a:lnTo>
                      <a:pt x="156" y="142"/>
                    </a:lnTo>
                    <a:lnTo>
                      <a:pt x="193" y="130"/>
                    </a:lnTo>
                    <a:lnTo>
                      <a:pt x="194" y="130"/>
                    </a:lnTo>
                    <a:lnTo>
                      <a:pt x="197" y="129"/>
                    </a:lnTo>
                    <a:lnTo>
                      <a:pt x="199" y="128"/>
                    </a:lnTo>
                    <a:lnTo>
                      <a:pt x="200" y="126"/>
                    </a:lnTo>
                    <a:lnTo>
                      <a:pt x="202" y="124"/>
                    </a:lnTo>
                    <a:lnTo>
                      <a:pt x="202" y="121"/>
                    </a:lnTo>
                    <a:lnTo>
                      <a:pt x="202" y="41"/>
                    </a:lnTo>
                    <a:lnTo>
                      <a:pt x="206" y="25"/>
                    </a:lnTo>
                    <a:lnTo>
                      <a:pt x="215" y="11"/>
                    </a:lnTo>
                    <a:lnTo>
                      <a:pt x="229" y="3"/>
                    </a:lnTo>
                    <a:lnTo>
                      <a:pt x="2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16"/>
              <p:cNvSpPr>
                <a:spLocks noEditPoints="1"/>
              </p:cNvSpPr>
              <p:nvPr/>
            </p:nvSpPr>
            <p:spPr bwMode="auto">
              <a:xfrm>
                <a:off x="8631238" y="2506663"/>
                <a:ext cx="793750" cy="795338"/>
              </a:xfrm>
              <a:custGeom>
                <a:avLst/>
                <a:gdLst>
                  <a:gd name="T0" fmla="*/ 855 w 2002"/>
                  <a:gd name="T1" fmla="*/ 247 h 2003"/>
                  <a:gd name="T2" fmla="*/ 654 w 2002"/>
                  <a:gd name="T3" fmla="*/ 316 h 2003"/>
                  <a:gd name="T4" fmla="*/ 482 w 2002"/>
                  <a:gd name="T5" fmla="*/ 434 h 2003"/>
                  <a:gd name="T6" fmla="*/ 349 w 2002"/>
                  <a:gd name="T7" fmla="*/ 593 h 2003"/>
                  <a:gd name="T8" fmla="*/ 263 w 2002"/>
                  <a:gd name="T9" fmla="*/ 785 h 2003"/>
                  <a:gd name="T10" fmla="*/ 232 w 2002"/>
                  <a:gd name="T11" fmla="*/ 1002 h 2003"/>
                  <a:gd name="T12" fmla="*/ 263 w 2002"/>
                  <a:gd name="T13" fmla="*/ 1218 h 2003"/>
                  <a:gd name="T14" fmla="*/ 349 w 2002"/>
                  <a:gd name="T15" fmla="*/ 1409 h 2003"/>
                  <a:gd name="T16" fmla="*/ 482 w 2002"/>
                  <a:gd name="T17" fmla="*/ 1569 h 2003"/>
                  <a:gd name="T18" fmla="*/ 654 w 2002"/>
                  <a:gd name="T19" fmla="*/ 1688 h 2003"/>
                  <a:gd name="T20" fmla="*/ 855 w 2002"/>
                  <a:gd name="T21" fmla="*/ 1756 h 2003"/>
                  <a:gd name="T22" fmla="*/ 1075 w 2002"/>
                  <a:gd name="T23" fmla="*/ 1766 h 2003"/>
                  <a:gd name="T24" fmla="*/ 1284 w 2002"/>
                  <a:gd name="T25" fmla="*/ 1717 h 2003"/>
                  <a:gd name="T26" fmla="*/ 1466 w 2002"/>
                  <a:gd name="T27" fmla="*/ 1614 h 2003"/>
                  <a:gd name="T28" fmla="*/ 1613 w 2002"/>
                  <a:gd name="T29" fmla="*/ 1467 h 2003"/>
                  <a:gd name="T30" fmla="*/ 1716 w 2002"/>
                  <a:gd name="T31" fmla="*/ 1284 h 2003"/>
                  <a:gd name="T32" fmla="*/ 1766 w 2002"/>
                  <a:gd name="T33" fmla="*/ 1075 h 2003"/>
                  <a:gd name="T34" fmla="*/ 1756 w 2002"/>
                  <a:gd name="T35" fmla="*/ 855 h 2003"/>
                  <a:gd name="T36" fmla="*/ 1687 w 2002"/>
                  <a:gd name="T37" fmla="*/ 654 h 2003"/>
                  <a:gd name="T38" fmla="*/ 1569 w 2002"/>
                  <a:gd name="T39" fmla="*/ 483 h 2003"/>
                  <a:gd name="T40" fmla="*/ 1409 w 2002"/>
                  <a:gd name="T41" fmla="*/ 350 h 2003"/>
                  <a:gd name="T42" fmla="*/ 1217 w 2002"/>
                  <a:gd name="T43" fmla="*/ 263 h 2003"/>
                  <a:gd name="T44" fmla="*/ 1001 w 2002"/>
                  <a:gd name="T45" fmla="*/ 233 h 2003"/>
                  <a:gd name="T46" fmla="*/ 1163 w 2002"/>
                  <a:gd name="T47" fmla="*/ 14 h 2003"/>
                  <a:gd name="T48" fmla="*/ 1390 w 2002"/>
                  <a:gd name="T49" fmla="*/ 79 h 2003"/>
                  <a:gd name="T50" fmla="*/ 1592 w 2002"/>
                  <a:gd name="T51" fmla="*/ 194 h 2003"/>
                  <a:gd name="T52" fmla="*/ 1761 w 2002"/>
                  <a:gd name="T53" fmla="*/ 350 h 2003"/>
                  <a:gd name="T54" fmla="*/ 1890 w 2002"/>
                  <a:gd name="T55" fmla="*/ 542 h 2003"/>
                  <a:gd name="T56" fmla="*/ 1973 w 2002"/>
                  <a:gd name="T57" fmla="*/ 761 h 2003"/>
                  <a:gd name="T58" fmla="*/ 2002 w 2002"/>
                  <a:gd name="T59" fmla="*/ 1002 h 2003"/>
                  <a:gd name="T60" fmla="*/ 1973 w 2002"/>
                  <a:gd name="T61" fmla="*/ 1242 h 2003"/>
                  <a:gd name="T62" fmla="*/ 1890 w 2002"/>
                  <a:gd name="T63" fmla="*/ 1461 h 2003"/>
                  <a:gd name="T64" fmla="*/ 1761 w 2002"/>
                  <a:gd name="T65" fmla="*/ 1653 h 2003"/>
                  <a:gd name="T66" fmla="*/ 1592 w 2002"/>
                  <a:gd name="T67" fmla="*/ 1809 h 2003"/>
                  <a:gd name="T68" fmla="*/ 1390 w 2002"/>
                  <a:gd name="T69" fmla="*/ 1924 h 2003"/>
                  <a:gd name="T70" fmla="*/ 1163 w 2002"/>
                  <a:gd name="T71" fmla="*/ 1989 h 2003"/>
                  <a:gd name="T72" fmla="*/ 918 w 2002"/>
                  <a:gd name="T73" fmla="*/ 1999 h 2003"/>
                  <a:gd name="T74" fmla="*/ 684 w 2002"/>
                  <a:gd name="T75" fmla="*/ 1951 h 2003"/>
                  <a:gd name="T76" fmla="*/ 474 w 2002"/>
                  <a:gd name="T77" fmla="*/ 1852 h 2003"/>
                  <a:gd name="T78" fmla="*/ 293 w 2002"/>
                  <a:gd name="T79" fmla="*/ 1709 h 2003"/>
                  <a:gd name="T80" fmla="*/ 150 w 2002"/>
                  <a:gd name="T81" fmla="*/ 1529 h 2003"/>
                  <a:gd name="T82" fmla="*/ 50 w 2002"/>
                  <a:gd name="T83" fmla="*/ 1318 h 2003"/>
                  <a:gd name="T84" fmla="*/ 3 w 2002"/>
                  <a:gd name="T85" fmla="*/ 1083 h 2003"/>
                  <a:gd name="T86" fmla="*/ 12 w 2002"/>
                  <a:gd name="T87" fmla="*/ 839 h 2003"/>
                  <a:gd name="T88" fmla="*/ 78 w 2002"/>
                  <a:gd name="T89" fmla="*/ 612 h 2003"/>
                  <a:gd name="T90" fmla="*/ 193 w 2002"/>
                  <a:gd name="T91" fmla="*/ 410 h 2003"/>
                  <a:gd name="T92" fmla="*/ 349 w 2002"/>
                  <a:gd name="T93" fmla="*/ 241 h 2003"/>
                  <a:gd name="T94" fmla="*/ 540 w 2002"/>
                  <a:gd name="T95" fmla="*/ 113 h 2003"/>
                  <a:gd name="T96" fmla="*/ 760 w 2002"/>
                  <a:gd name="T97" fmla="*/ 30 h 2003"/>
                  <a:gd name="T98" fmla="*/ 1001 w 2002"/>
                  <a:gd name="T99" fmla="*/ 0 h 2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02" h="2003">
                    <a:moveTo>
                      <a:pt x="1001" y="233"/>
                    </a:moveTo>
                    <a:lnTo>
                      <a:pt x="926" y="237"/>
                    </a:lnTo>
                    <a:lnTo>
                      <a:pt x="855" y="247"/>
                    </a:lnTo>
                    <a:lnTo>
                      <a:pt x="785" y="263"/>
                    </a:lnTo>
                    <a:lnTo>
                      <a:pt x="717" y="286"/>
                    </a:lnTo>
                    <a:lnTo>
                      <a:pt x="654" y="316"/>
                    </a:lnTo>
                    <a:lnTo>
                      <a:pt x="592" y="350"/>
                    </a:lnTo>
                    <a:lnTo>
                      <a:pt x="536" y="389"/>
                    </a:lnTo>
                    <a:lnTo>
                      <a:pt x="482" y="434"/>
                    </a:lnTo>
                    <a:lnTo>
                      <a:pt x="433" y="483"/>
                    </a:lnTo>
                    <a:lnTo>
                      <a:pt x="389" y="536"/>
                    </a:lnTo>
                    <a:lnTo>
                      <a:pt x="349" y="593"/>
                    </a:lnTo>
                    <a:lnTo>
                      <a:pt x="314" y="654"/>
                    </a:lnTo>
                    <a:lnTo>
                      <a:pt x="286" y="719"/>
                    </a:lnTo>
                    <a:lnTo>
                      <a:pt x="263" y="785"/>
                    </a:lnTo>
                    <a:lnTo>
                      <a:pt x="245" y="855"/>
                    </a:lnTo>
                    <a:lnTo>
                      <a:pt x="235" y="927"/>
                    </a:lnTo>
                    <a:lnTo>
                      <a:pt x="232" y="1002"/>
                    </a:lnTo>
                    <a:lnTo>
                      <a:pt x="235" y="1075"/>
                    </a:lnTo>
                    <a:lnTo>
                      <a:pt x="245" y="1148"/>
                    </a:lnTo>
                    <a:lnTo>
                      <a:pt x="263" y="1218"/>
                    </a:lnTo>
                    <a:lnTo>
                      <a:pt x="286" y="1284"/>
                    </a:lnTo>
                    <a:lnTo>
                      <a:pt x="314" y="1349"/>
                    </a:lnTo>
                    <a:lnTo>
                      <a:pt x="349" y="1409"/>
                    </a:lnTo>
                    <a:lnTo>
                      <a:pt x="389" y="1467"/>
                    </a:lnTo>
                    <a:lnTo>
                      <a:pt x="433" y="1520"/>
                    </a:lnTo>
                    <a:lnTo>
                      <a:pt x="482" y="1569"/>
                    </a:lnTo>
                    <a:lnTo>
                      <a:pt x="536" y="1614"/>
                    </a:lnTo>
                    <a:lnTo>
                      <a:pt x="592" y="1654"/>
                    </a:lnTo>
                    <a:lnTo>
                      <a:pt x="654" y="1688"/>
                    </a:lnTo>
                    <a:lnTo>
                      <a:pt x="717" y="1717"/>
                    </a:lnTo>
                    <a:lnTo>
                      <a:pt x="785" y="1740"/>
                    </a:lnTo>
                    <a:lnTo>
                      <a:pt x="855" y="1756"/>
                    </a:lnTo>
                    <a:lnTo>
                      <a:pt x="926" y="1766"/>
                    </a:lnTo>
                    <a:lnTo>
                      <a:pt x="1001" y="1771"/>
                    </a:lnTo>
                    <a:lnTo>
                      <a:pt x="1075" y="1766"/>
                    </a:lnTo>
                    <a:lnTo>
                      <a:pt x="1147" y="1756"/>
                    </a:lnTo>
                    <a:lnTo>
                      <a:pt x="1217" y="1740"/>
                    </a:lnTo>
                    <a:lnTo>
                      <a:pt x="1284" y="1717"/>
                    </a:lnTo>
                    <a:lnTo>
                      <a:pt x="1347" y="1688"/>
                    </a:lnTo>
                    <a:lnTo>
                      <a:pt x="1409" y="1654"/>
                    </a:lnTo>
                    <a:lnTo>
                      <a:pt x="1466" y="1614"/>
                    </a:lnTo>
                    <a:lnTo>
                      <a:pt x="1520" y="1569"/>
                    </a:lnTo>
                    <a:lnTo>
                      <a:pt x="1569" y="1520"/>
                    </a:lnTo>
                    <a:lnTo>
                      <a:pt x="1613" y="1467"/>
                    </a:lnTo>
                    <a:lnTo>
                      <a:pt x="1653" y="1409"/>
                    </a:lnTo>
                    <a:lnTo>
                      <a:pt x="1687" y="1349"/>
                    </a:lnTo>
                    <a:lnTo>
                      <a:pt x="1716" y="1284"/>
                    </a:lnTo>
                    <a:lnTo>
                      <a:pt x="1739" y="1218"/>
                    </a:lnTo>
                    <a:lnTo>
                      <a:pt x="1756" y="1148"/>
                    </a:lnTo>
                    <a:lnTo>
                      <a:pt x="1766" y="1075"/>
                    </a:lnTo>
                    <a:lnTo>
                      <a:pt x="1770" y="1002"/>
                    </a:lnTo>
                    <a:lnTo>
                      <a:pt x="1766" y="927"/>
                    </a:lnTo>
                    <a:lnTo>
                      <a:pt x="1756" y="855"/>
                    </a:lnTo>
                    <a:lnTo>
                      <a:pt x="1739" y="785"/>
                    </a:lnTo>
                    <a:lnTo>
                      <a:pt x="1716" y="719"/>
                    </a:lnTo>
                    <a:lnTo>
                      <a:pt x="1687" y="654"/>
                    </a:lnTo>
                    <a:lnTo>
                      <a:pt x="1653" y="593"/>
                    </a:lnTo>
                    <a:lnTo>
                      <a:pt x="1613" y="536"/>
                    </a:lnTo>
                    <a:lnTo>
                      <a:pt x="1569" y="483"/>
                    </a:lnTo>
                    <a:lnTo>
                      <a:pt x="1520" y="434"/>
                    </a:lnTo>
                    <a:lnTo>
                      <a:pt x="1466" y="389"/>
                    </a:lnTo>
                    <a:lnTo>
                      <a:pt x="1409" y="350"/>
                    </a:lnTo>
                    <a:lnTo>
                      <a:pt x="1347" y="316"/>
                    </a:lnTo>
                    <a:lnTo>
                      <a:pt x="1284" y="286"/>
                    </a:lnTo>
                    <a:lnTo>
                      <a:pt x="1217" y="263"/>
                    </a:lnTo>
                    <a:lnTo>
                      <a:pt x="1147" y="247"/>
                    </a:lnTo>
                    <a:lnTo>
                      <a:pt x="1075" y="237"/>
                    </a:lnTo>
                    <a:lnTo>
                      <a:pt x="1001" y="233"/>
                    </a:lnTo>
                    <a:close/>
                    <a:moveTo>
                      <a:pt x="1001" y="0"/>
                    </a:moveTo>
                    <a:lnTo>
                      <a:pt x="1083" y="4"/>
                    </a:lnTo>
                    <a:lnTo>
                      <a:pt x="1163" y="14"/>
                    </a:lnTo>
                    <a:lnTo>
                      <a:pt x="1242" y="30"/>
                    </a:lnTo>
                    <a:lnTo>
                      <a:pt x="1318" y="52"/>
                    </a:lnTo>
                    <a:lnTo>
                      <a:pt x="1390" y="79"/>
                    </a:lnTo>
                    <a:lnTo>
                      <a:pt x="1461" y="113"/>
                    </a:lnTo>
                    <a:lnTo>
                      <a:pt x="1528" y="150"/>
                    </a:lnTo>
                    <a:lnTo>
                      <a:pt x="1592" y="194"/>
                    </a:lnTo>
                    <a:lnTo>
                      <a:pt x="1653" y="241"/>
                    </a:lnTo>
                    <a:lnTo>
                      <a:pt x="1709" y="294"/>
                    </a:lnTo>
                    <a:lnTo>
                      <a:pt x="1761" y="350"/>
                    </a:lnTo>
                    <a:lnTo>
                      <a:pt x="1809" y="410"/>
                    </a:lnTo>
                    <a:lnTo>
                      <a:pt x="1851" y="474"/>
                    </a:lnTo>
                    <a:lnTo>
                      <a:pt x="1890" y="542"/>
                    </a:lnTo>
                    <a:lnTo>
                      <a:pt x="1924" y="612"/>
                    </a:lnTo>
                    <a:lnTo>
                      <a:pt x="1951" y="685"/>
                    </a:lnTo>
                    <a:lnTo>
                      <a:pt x="1973" y="761"/>
                    </a:lnTo>
                    <a:lnTo>
                      <a:pt x="1989" y="839"/>
                    </a:lnTo>
                    <a:lnTo>
                      <a:pt x="1998" y="919"/>
                    </a:lnTo>
                    <a:lnTo>
                      <a:pt x="2002" y="1002"/>
                    </a:lnTo>
                    <a:lnTo>
                      <a:pt x="1998" y="1083"/>
                    </a:lnTo>
                    <a:lnTo>
                      <a:pt x="1989" y="1164"/>
                    </a:lnTo>
                    <a:lnTo>
                      <a:pt x="1973" y="1242"/>
                    </a:lnTo>
                    <a:lnTo>
                      <a:pt x="1951" y="1318"/>
                    </a:lnTo>
                    <a:lnTo>
                      <a:pt x="1924" y="1391"/>
                    </a:lnTo>
                    <a:lnTo>
                      <a:pt x="1890" y="1461"/>
                    </a:lnTo>
                    <a:lnTo>
                      <a:pt x="1851" y="1529"/>
                    </a:lnTo>
                    <a:lnTo>
                      <a:pt x="1809" y="1593"/>
                    </a:lnTo>
                    <a:lnTo>
                      <a:pt x="1761" y="1653"/>
                    </a:lnTo>
                    <a:lnTo>
                      <a:pt x="1709" y="1709"/>
                    </a:lnTo>
                    <a:lnTo>
                      <a:pt x="1653" y="1762"/>
                    </a:lnTo>
                    <a:lnTo>
                      <a:pt x="1592" y="1809"/>
                    </a:lnTo>
                    <a:lnTo>
                      <a:pt x="1528" y="1852"/>
                    </a:lnTo>
                    <a:lnTo>
                      <a:pt x="1461" y="1890"/>
                    </a:lnTo>
                    <a:lnTo>
                      <a:pt x="1390" y="1924"/>
                    </a:lnTo>
                    <a:lnTo>
                      <a:pt x="1318" y="1951"/>
                    </a:lnTo>
                    <a:lnTo>
                      <a:pt x="1242" y="1973"/>
                    </a:lnTo>
                    <a:lnTo>
                      <a:pt x="1163" y="1989"/>
                    </a:lnTo>
                    <a:lnTo>
                      <a:pt x="1083" y="1999"/>
                    </a:lnTo>
                    <a:lnTo>
                      <a:pt x="1001" y="2003"/>
                    </a:lnTo>
                    <a:lnTo>
                      <a:pt x="918" y="1999"/>
                    </a:lnTo>
                    <a:lnTo>
                      <a:pt x="839" y="1989"/>
                    </a:lnTo>
                    <a:lnTo>
                      <a:pt x="760" y="1973"/>
                    </a:lnTo>
                    <a:lnTo>
                      <a:pt x="684" y="1951"/>
                    </a:lnTo>
                    <a:lnTo>
                      <a:pt x="612" y="1924"/>
                    </a:lnTo>
                    <a:lnTo>
                      <a:pt x="540" y="1890"/>
                    </a:lnTo>
                    <a:lnTo>
                      <a:pt x="474" y="1852"/>
                    </a:lnTo>
                    <a:lnTo>
                      <a:pt x="410" y="1809"/>
                    </a:lnTo>
                    <a:lnTo>
                      <a:pt x="349" y="1762"/>
                    </a:lnTo>
                    <a:lnTo>
                      <a:pt x="293" y="1709"/>
                    </a:lnTo>
                    <a:lnTo>
                      <a:pt x="241" y="1653"/>
                    </a:lnTo>
                    <a:lnTo>
                      <a:pt x="193" y="1593"/>
                    </a:lnTo>
                    <a:lnTo>
                      <a:pt x="150" y="1529"/>
                    </a:lnTo>
                    <a:lnTo>
                      <a:pt x="111" y="1461"/>
                    </a:lnTo>
                    <a:lnTo>
                      <a:pt x="78" y="1391"/>
                    </a:lnTo>
                    <a:lnTo>
                      <a:pt x="50" y="1318"/>
                    </a:lnTo>
                    <a:lnTo>
                      <a:pt x="29" y="1242"/>
                    </a:lnTo>
                    <a:lnTo>
                      <a:pt x="12" y="1164"/>
                    </a:lnTo>
                    <a:lnTo>
                      <a:pt x="3" y="1083"/>
                    </a:lnTo>
                    <a:lnTo>
                      <a:pt x="0" y="1002"/>
                    </a:lnTo>
                    <a:lnTo>
                      <a:pt x="3" y="919"/>
                    </a:lnTo>
                    <a:lnTo>
                      <a:pt x="12" y="839"/>
                    </a:lnTo>
                    <a:lnTo>
                      <a:pt x="29" y="761"/>
                    </a:lnTo>
                    <a:lnTo>
                      <a:pt x="50" y="685"/>
                    </a:lnTo>
                    <a:lnTo>
                      <a:pt x="78" y="612"/>
                    </a:lnTo>
                    <a:lnTo>
                      <a:pt x="111" y="542"/>
                    </a:lnTo>
                    <a:lnTo>
                      <a:pt x="150" y="474"/>
                    </a:lnTo>
                    <a:lnTo>
                      <a:pt x="193" y="410"/>
                    </a:lnTo>
                    <a:lnTo>
                      <a:pt x="241" y="350"/>
                    </a:lnTo>
                    <a:lnTo>
                      <a:pt x="293" y="294"/>
                    </a:lnTo>
                    <a:lnTo>
                      <a:pt x="349" y="241"/>
                    </a:lnTo>
                    <a:lnTo>
                      <a:pt x="410" y="194"/>
                    </a:lnTo>
                    <a:lnTo>
                      <a:pt x="474" y="150"/>
                    </a:lnTo>
                    <a:lnTo>
                      <a:pt x="540" y="113"/>
                    </a:lnTo>
                    <a:lnTo>
                      <a:pt x="612" y="79"/>
                    </a:lnTo>
                    <a:lnTo>
                      <a:pt x="684" y="52"/>
                    </a:lnTo>
                    <a:lnTo>
                      <a:pt x="760" y="30"/>
                    </a:lnTo>
                    <a:lnTo>
                      <a:pt x="839" y="14"/>
                    </a:lnTo>
                    <a:lnTo>
                      <a:pt x="918" y="4"/>
                    </a:lnTo>
                    <a:lnTo>
                      <a:pt x="10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8335963" y="3340101"/>
                <a:ext cx="1089025" cy="479425"/>
              </a:xfrm>
              <a:custGeom>
                <a:avLst/>
                <a:gdLst>
                  <a:gd name="T0" fmla="*/ 868 w 2743"/>
                  <a:gd name="T1" fmla="*/ 15 h 1207"/>
                  <a:gd name="T2" fmla="*/ 1078 w 2743"/>
                  <a:gd name="T3" fmla="*/ 62 h 1207"/>
                  <a:gd name="T4" fmla="*/ 1304 w 2743"/>
                  <a:gd name="T5" fmla="*/ 125 h 1207"/>
                  <a:gd name="T6" fmla="*/ 1514 w 2743"/>
                  <a:gd name="T7" fmla="*/ 192 h 1207"/>
                  <a:gd name="T8" fmla="*/ 1676 w 2743"/>
                  <a:gd name="T9" fmla="*/ 243 h 1207"/>
                  <a:gd name="T10" fmla="*/ 1765 w 2743"/>
                  <a:gd name="T11" fmla="*/ 270 h 1207"/>
                  <a:gd name="T12" fmla="*/ 1821 w 2743"/>
                  <a:gd name="T13" fmla="*/ 325 h 1207"/>
                  <a:gd name="T14" fmla="*/ 1827 w 2743"/>
                  <a:gd name="T15" fmla="*/ 405 h 1207"/>
                  <a:gd name="T16" fmla="*/ 1773 w 2743"/>
                  <a:gd name="T17" fmla="*/ 485 h 1207"/>
                  <a:gd name="T18" fmla="*/ 1646 w 2743"/>
                  <a:gd name="T19" fmla="*/ 535 h 1207"/>
                  <a:gd name="T20" fmla="*/ 1478 w 2743"/>
                  <a:gd name="T21" fmla="*/ 544 h 1207"/>
                  <a:gd name="T22" fmla="*/ 1305 w 2743"/>
                  <a:gd name="T23" fmla="*/ 527 h 1207"/>
                  <a:gd name="T24" fmla="*/ 1150 w 2743"/>
                  <a:gd name="T25" fmla="*/ 500 h 1207"/>
                  <a:gd name="T26" fmla="*/ 1039 w 2743"/>
                  <a:gd name="T27" fmla="*/ 481 h 1207"/>
                  <a:gd name="T28" fmla="*/ 996 w 2743"/>
                  <a:gd name="T29" fmla="*/ 488 h 1207"/>
                  <a:gd name="T30" fmla="*/ 1055 w 2743"/>
                  <a:gd name="T31" fmla="*/ 558 h 1207"/>
                  <a:gd name="T32" fmla="*/ 1203 w 2743"/>
                  <a:gd name="T33" fmla="*/ 616 h 1207"/>
                  <a:gd name="T34" fmla="*/ 1400 w 2743"/>
                  <a:gd name="T35" fmla="*/ 655 h 1207"/>
                  <a:gd name="T36" fmla="*/ 1607 w 2743"/>
                  <a:gd name="T37" fmla="*/ 670 h 1207"/>
                  <a:gd name="T38" fmla="*/ 1854 w 2743"/>
                  <a:gd name="T39" fmla="*/ 641 h 1207"/>
                  <a:gd name="T40" fmla="*/ 2274 w 2743"/>
                  <a:gd name="T41" fmla="*/ 515 h 1207"/>
                  <a:gd name="T42" fmla="*/ 2574 w 2743"/>
                  <a:gd name="T43" fmla="*/ 375 h 1207"/>
                  <a:gd name="T44" fmla="*/ 2681 w 2743"/>
                  <a:gd name="T45" fmla="*/ 384 h 1207"/>
                  <a:gd name="T46" fmla="*/ 2740 w 2743"/>
                  <a:gd name="T47" fmla="*/ 469 h 1207"/>
                  <a:gd name="T48" fmla="*/ 2714 w 2743"/>
                  <a:gd name="T49" fmla="*/ 598 h 1207"/>
                  <a:gd name="T50" fmla="*/ 2614 w 2743"/>
                  <a:gd name="T51" fmla="*/ 705 h 1207"/>
                  <a:gd name="T52" fmla="*/ 2476 w 2743"/>
                  <a:gd name="T53" fmla="*/ 800 h 1207"/>
                  <a:gd name="T54" fmla="*/ 2290 w 2743"/>
                  <a:gd name="T55" fmla="*/ 916 h 1207"/>
                  <a:gd name="T56" fmla="*/ 2083 w 2743"/>
                  <a:gd name="T57" fmla="*/ 1032 h 1207"/>
                  <a:gd name="T58" fmla="*/ 1886 w 2743"/>
                  <a:gd name="T59" fmla="*/ 1130 h 1207"/>
                  <a:gd name="T60" fmla="*/ 1726 w 2743"/>
                  <a:gd name="T61" fmla="*/ 1195 h 1207"/>
                  <a:gd name="T62" fmla="*/ 1615 w 2743"/>
                  <a:gd name="T63" fmla="*/ 1207 h 1207"/>
                  <a:gd name="T64" fmla="*/ 1430 w 2743"/>
                  <a:gd name="T65" fmla="*/ 1191 h 1207"/>
                  <a:gd name="T66" fmla="*/ 1188 w 2743"/>
                  <a:gd name="T67" fmla="*/ 1159 h 1207"/>
                  <a:gd name="T68" fmla="*/ 921 w 2743"/>
                  <a:gd name="T69" fmla="*/ 1118 h 1207"/>
                  <a:gd name="T70" fmla="*/ 663 w 2743"/>
                  <a:gd name="T71" fmla="*/ 1074 h 1207"/>
                  <a:gd name="T72" fmla="*/ 451 w 2743"/>
                  <a:gd name="T73" fmla="*/ 1035 h 1207"/>
                  <a:gd name="T74" fmla="*/ 317 w 2743"/>
                  <a:gd name="T75" fmla="*/ 1010 h 1207"/>
                  <a:gd name="T76" fmla="*/ 205 w 2743"/>
                  <a:gd name="T77" fmla="*/ 1013 h 1207"/>
                  <a:gd name="T78" fmla="*/ 90 w 2743"/>
                  <a:gd name="T79" fmla="*/ 1080 h 1207"/>
                  <a:gd name="T80" fmla="*/ 29 w 2743"/>
                  <a:gd name="T81" fmla="*/ 1118 h 1207"/>
                  <a:gd name="T82" fmla="*/ 6 w 2743"/>
                  <a:gd name="T83" fmla="*/ 1097 h 1207"/>
                  <a:gd name="T84" fmla="*/ 0 w 2743"/>
                  <a:gd name="T85" fmla="*/ 1075 h 1207"/>
                  <a:gd name="T86" fmla="*/ 18 w 2743"/>
                  <a:gd name="T87" fmla="*/ 796 h 1207"/>
                  <a:gd name="T88" fmla="*/ 39 w 2743"/>
                  <a:gd name="T89" fmla="*/ 473 h 1207"/>
                  <a:gd name="T90" fmla="*/ 57 w 2743"/>
                  <a:gd name="T91" fmla="*/ 184 h 1207"/>
                  <a:gd name="T92" fmla="*/ 77 w 2743"/>
                  <a:gd name="T93" fmla="*/ 88 h 1207"/>
                  <a:gd name="T94" fmla="*/ 131 w 2743"/>
                  <a:gd name="T95" fmla="*/ 72 h 1207"/>
                  <a:gd name="T96" fmla="*/ 275 w 2743"/>
                  <a:gd name="T97" fmla="*/ 49 h 1207"/>
                  <a:gd name="T98" fmla="*/ 480 w 2743"/>
                  <a:gd name="T99" fmla="*/ 21 h 1207"/>
                  <a:gd name="T100" fmla="*/ 669 w 2743"/>
                  <a:gd name="T101" fmla="*/ 2 h 1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43" h="1207">
                    <a:moveTo>
                      <a:pt x="740" y="0"/>
                    </a:moveTo>
                    <a:lnTo>
                      <a:pt x="779" y="2"/>
                    </a:lnTo>
                    <a:lnTo>
                      <a:pt x="822" y="8"/>
                    </a:lnTo>
                    <a:lnTo>
                      <a:pt x="868" y="15"/>
                    </a:lnTo>
                    <a:lnTo>
                      <a:pt x="917" y="24"/>
                    </a:lnTo>
                    <a:lnTo>
                      <a:pt x="969" y="36"/>
                    </a:lnTo>
                    <a:lnTo>
                      <a:pt x="1023" y="48"/>
                    </a:lnTo>
                    <a:lnTo>
                      <a:pt x="1078" y="62"/>
                    </a:lnTo>
                    <a:lnTo>
                      <a:pt x="1134" y="77"/>
                    </a:lnTo>
                    <a:lnTo>
                      <a:pt x="1191" y="93"/>
                    </a:lnTo>
                    <a:lnTo>
                      <a:pt x="1248" y="109"/>
                    </a:lnTo>
                    <a:lnTo>
                      <a:pt x="1304" y="125"/>
                    </a:lnTo>
                    <a:lnTo>
                      <a:pt x="1359" y="142"/>
                    </a:lnTo>
                    <a:lnTo>
                      <a:pt x="1413" y="159"/>
                    </a:lnTo>
                    <a:lnTo>
                      <a:pt x="1465" y="176"/>
                    </a:lnTo>
                    <a:lnTo>
                      <a:pt x="1514" y="192"/>
                    </a:lnTo>
                    <a:lnTo>
                      <a:pt x="1560" y="207"/>
                    </a:lnTo>
                    <a:lnTo>
                      <a:pt x="1602" y="220"/>
                    </a:lnTo>
                    <a:lnTo>
                      <a:pt x="1641" y="232"/>
                    </a:lnTo>
                    <a:lnTo>
                      <a:pt x="1676" y="243"/>
                    </a:lnTo>
                    <a:lnTo>
                      <a:pt x="1705" y="251"/>
                    </a:lnTo>
                    <a:lnTo>
                      <a:pt x="1729" y="258"/>
                    </a:lnTo>
                    <a:lnTo>
                      <a:pt x="1747" y="263"/>
                    </a:lnTo>
                    <a:lnTo>
                      <a:pt x="1765" y="270"/>
                    </a:lnTo>
                    <a:lnTo>
                      <a:pt x="1783" y="280"/>
                    </a:lnTo>
                    <a:lnTo>
                      <a:pt x="1798" y="293"/>
                    </a:lnTo>
                    <a:lnTo>
                      <a:pt x="1810" y="308"/>
                    </a:lnTo>
                    <a:lnTo>
                      <a:pt x="1821" y="325"/>
                    </a:lnTo>
                    <a:lnTo>
                      <a:pt x="1826" y="343"/>
                    </a:lnTo>
                    <a:lnTo>
                      <a:pt x="1831" y="364"/>
                    </a:lnTo>
                    <a:lnTo>
                      <a:pt x="1831" y="384"/>
                    </a:lnTo>
                    <a:lnTo>
                      <a:pt x="1827" y="405"/>
                    </a:lnTo>
                    <a:lnTo>
                      <a:pt x="1819" y="427"/>
                    </a:lnTo>
                    <a:lnTo>
                      <a:pt x="1809" y="448"/>
                    </a:lnTo>
                    <a:lnTo>
                      <a:pt x="1793" y="467"/>
                    </a:lnTo>
                    <a:lnTo>
                      <a:pt x="1773" y="485"/>
                    </a:lnTo>
                    <a:lnTo>
                      <a:pt x="1748" y="501"/>
                    </a:lnTo>
                    <a:lnTo>
                      <a:pt x="1718" y="515"/>
                    </a:lnTo>
                    <a:lnTo>
                      <a:pt x="1684" y="527"/>
                    </a:lnTo>
                    <a:lnTo>
                      <a:pt x="1646" y="535"/>
                    </a:lnTo>
                    <a:lnTo>
                      <a:pt x="1606" y="540"/>
                    </a:lnTo>
                    <a:lnTo>
                      <a:pt x="1565" y="544"/>
                    </a:lnTo>
                    <a:lnTo>
                      <a:pt x="1522" y="545"/>
                    </a:lnTo>
                    <a:lnTo>
                      <a:pt x="1478" y="544"/>
                    </a:lnTo>
                    <a:lnTo>
                      <a:pt x="1435" y="542"/>
                    </a:lnTo>
                    <a:lnTo>
                      <a:pt x="1390" y="538"/>
                    </a:lnTo>
                    <a:lnTo>
                      <a:pt x="1348" y="532"/>
                    </a:lnTo>
                    <a:lnTo>
                      <a:pt x="1305" y="527"/>
                    </a:lnTo>
                    <a:lnTo>
                      <a:pt x="1263" y="520"/>
                    </a:lnTo>
                    <a:lnTo>
                      <a:pt x="1224" y="513"/>
                    </a:lnTo>
                    <a:lnTo>
                      <a:pt x="1186" y="506"/>
                    </a:lnTo>
                    <a:lnTo>
                      <a:pt x="1150" y="500"/>
                    </a:lnTo>
                    <a:lnTo>
                      <a:pt x="1117" y="493"/>
                    </a:lnTo>
                    <a:lnTo>
                      <a:pt x="1087" y="489"/>
                    </a:lnTo>
                    <a:lnTo>
                      <a:pt x="1061" y="484"/>
                    </a:lnTo>
                    <a:lnTo>
                      <a:pt x="1039" y="481"/>
                    </a:lnTo>
                    <a:lnTo>
                      <a:pt x="1020" y="480"/>
                    </a:lnTo>
                    <a:lnTo>
                      <a:pt x="1008" y="480"/>
                    </a:lnTo>
                    <a:lnTo>
                      <a:pt x="999" y="483"/>
                    </a:lnTo>
                    <a:lnTo>
                      <a:pt x="996" y="488"/>
                    </a:lnTo>
                    <a:lnTo>
                      <a:pt x="1000" y="506"/>
                    </a:lnTo>
                    <a:lnTo>
                      <a:pt x="1011" y="523"/>
                    </a:lnTo>
                    <a:lnTo>
                      <a:pt x="1030" y="540"/>
                    </a:lnTo>
                    <a:lnTo>
                      <a:pt x="1055" y="558"/>
                    </a:lnTo>
                    <a:lnTo>
                      <a:pt x="1085" y="574"/>
                    </a:lnTo>
                    <a:lnTo>
                      <a:pt x="1120" y="589"/>
                    </a:lnTo>
                    <a:lnTo>
                      <a:pt x="1159" y="602"/>
                    </a:lnTo>
                    <a:lnTo>
                      <a:pt x="1203" y="616"/>
                    </a:lnTo>
                    <a:lnTo>
                      <a:pt x="1249" y="628"/>
                    </a:lnTo>
                    <a:lnTo>
                      <a:pt x="1298" y="638"/>
                    </a:lnTo>
                    <a:lnTo>
                      <a:pt x="1349" y="647"/>
                    </a:lnTo>
                    <a:lnTo>
                      <a:pt x="1400" y="655"/>
                    </a:lnTo>
                    <a:lnTo>
                      <a:pt x="1453" y="662"/>
                    </a:lnTo>
                    <a:lnTo>
                      <a:pt x="1505" y="667"/>
                    </a:lnTo>
                    <a:lnTo>
                      <a:pt x="1557" y="669"/>
                    </a:lnTo>
                    <a:lnTo>
                      <a:pt x="1607" y="670"/>
                    </a:lnTo>
                    <a:lnTo>
                      <a:pt x="1656" y="669"/>
                    </a:lnTo>
                    <a:lnTo>
                      <a:pt x="1702" y="667"/>
                    </a:lnTo>
                    <a:lnTo>
                      <a:pt x="1745" y="661"/>
                    </a:lnTo>
                    <a:lnTo>
                      <a:pt x="1854" y="641"/>
                    </a:lnTo>
                    <a:lnTo>
                      <a:pt x="1963" y="616"/>
                    </a:lnTo>
                    <a:lnTo>
                      <a:pt x="2070" y="586"/>
                    </a:lnTo>
                    <a:lnTo>
                      <a:pt x="2173" y="552"/>
                    </a:lnTo>
                    <a:lnTo>
                      <a:pt x="2274" y="515"/>
                    </a:lnTo>
                    <a:lnTo>
                      <a:pt x="2369" y="475"/>
                    </a:lnTo>
                    <a:lnTo>
                      <a:pt x="2459" y="433"/>
                    </a:lnTo>
                    <a:lnTo>
                      <a:pt x="2543" y="389"/>
                    </a:lnTo>
                    <a:lnTo>
                      <a:pt x="2574" y="375"/>
                    </a:lnTo>
                    <a:lnTo>
                      <a:pt x="2603" y="369"/>
                    </a:lnTo>
                    <a:lnTo>
                      <a:pt x="2631" y="368"/>
                    </a:lnTo>
                    <a:lnTo>
                      <a:pt x="2657" y="374"/>
                    </a:lnTo>
                    <a:lnTo>
                      <a:pt x="2681" y="384"/>
                    </a:lnTo>
                    <a:lnTo>
                      <a:pt x="2702" y="399"/>
                    </a:lnTo>
                    <a:lnTo>
                      <a:pt x="2719" y="419"/>
                    </a:lnTo>
                    <a:lnTo>
                      <a:pt x="2732" y="443"/>
                    </a:lnTo>
                    <a:lnTo>
                      <a:pt x="2740" y="469"/>
                    </a:lnTo>
                    <a:lnTo>
                      <a:pt x="2743" y="498"/>
                    </a:lnTo>
                    <a:lnTo>
                      <a:pt x="2740" y="530"/>
                    </a:lnTo>
                    <a:lnTo>
                      <a:pt x="2730" y="563"/>
                    </a:lnTo>
                    <a:lnTo>
                      <a:pt x="2714" y="598"/>
                    </a:lnTo>
                    <a:lnTo>
                      <a:pt x="2688" y="633"/>
                    </a:lnTo>
                    <a:lnTo>
                      <a:pt x="2656" y="669"/>
                    </a:lnTo>
                    <a:lnTo>
                      <a:pt x="2638" y="685"/>
                    </a:lnTo>
                    <a:lnTo>
                      <a:pt x="2614" y="705"/>
                    </a:lnTo>
                    <a:lnTo>
                      <a:pt x="2586" y="725"/>
                    </a:lnTo>
                    <a:lnTo>
                      <a:pt x="2553" y="748"/>
                    </a:lnTo>
                    <a:lnTo>
                      <a:pt x="2516" y="773"/>
                    </a:lnTo>
                    <a:lnTo>
                      <a:pt x="2476" y="800"/>
                    </a:lnTo>
                    <a:lnTo>
                      <a:pt x="2433" y="829"/>
                    </a:lnTo>
                    <a:lnTo>
                      <a:pt x="2388" y="856"/>
                    </a:lnTo>
                    <a:lnTo>
                      <a:pt x="2339" y="886"/>
                    </a:lnTo>
                    <a:lnTo>
                      <a:pt x="2290" y="916"/>
                    </a:lnTo>
                    <a:lnTo>
                      <a:pt x="2239" y="946"/>
                    </a:lnTo>
                    <a:lnTo>
                      <a:pt x="2188" y="974"/>
                    </a:lnTo>
                    <a:lnTo>
                      <a:pt x="2135" y="1003"/>
                    </a:lnTo>
                    <a:lnTo>
                      <a:pt x="2083" y="1032"/>
                    </a:lnTo>
                    <a:lnTo>
                      <a:pt x="2032" y="1059"/>
                    </a:lnTo>
                    <a:lnTo>
                      <a:pt x="1982" y="1084"/>
                    </a:lnTo>
                    <a:lnTo>
                      <a:pt x="1933" y="1109"/>
                    </a:lnTo>
                    <a:lnTo>
                      <a:pt x="1886" y="1130"/>
                    </a:lnTo>
                    <a:lnTo>
                      <a:pt x="1841" y="1151"/>
                    </a:lnTo>
                    <a:lnTo>
                      <a:pt x="1800" y="1168"/>
                    </a:lnTo>
                    <a:lnTo>
                      <a:pt x="1761" y="1183"/>
                    </a:lnTo>
                    <a:lnTo>
                      <a:pt x="1726" y="1195"/>
                    </a:lnTo>
                    <a:lnTo>
                      <a:pt x="1695" y="1203"/>
                    </a:lnTo>
                    <a:lnTo>
                      <a:pt x="1675" y="1206"/>
                    </a:lnTo>
                    <a:lnTo>
                      <a:pt x="1648" y="1207"/>
                    </a:lnTo>
                    <a:lnTo>
                      <a:pt x="1615" y="1207"/>
                    </a:lnTo>
                    <a:lnTo>
                      <a:pt x="1576" y="1205"/>
                    </a:lnTo>
                    <a:lnTo>
                      <a:pt x="1532" y="1201"/>
                    </a:lnTo>
                    <a:lnTo>
                      <a:pt x="1483" y="1197"/>
                    </a:lnTo>
                    <a:lnTo>
                      <a:pt x="1430" y="1191"/>
                    </a:lnTo>
                    <a:lnTo>
                      <a:pt x="1374" y="1184"/>
                    </a:lnTo>
                    <a:lnTo>
                      <a:pt x="1314" y="1177"/>
                    </a:lnTo>
                    <a:lnTo>
                      <a:pt x="1252" y="1168"/>
                    </a:lnTo>
                    <a:lnTo>
                      <a:pt x="1188" y="1159"/>
                    </a:lnTo>
                    <a:lnTo>
                      <a:pt x="1121" y="1150"/>
                    </a:lnTo>
                    <a:lnTo>
                      <a:pt x="1055" y="1140"/>
                    </a:lnTo>
                    <a:lnTo>
                      <a:pt x="988" y="1129"/>
                    </a:lnTo>
                    <a:lnTo>
                      <a:pt x="921" y="1118"/>
                    </a:lnTo>
                    <a:lnTo>
                      <a:pt x="854" y="1107"/>
                    </a:lnTo>
                    <a:lnTo>
                      <a:pt x="789" y="1096"/>
                    </a:lnTo>
                    <a:lnTo>
                      <a:pt x="725" y="1084"/>
                    </a:lnTo>
                    <a:lnTo>
                      <a:pt x="663" y="1074"/>
                    </a:lnTo>
                    <a:lnTo>
                      <a:pt x="605" y="1064"/>
                    </a:lnTo>
                    <a:lnTo>
                      <a:pt x="550" y="1053"/>
                    </a:lnTo>
                    <a:lnTo>
                      <a:pt x="498" y="1044"/>
                    </a:lnTo>
                    <a:lnTo>
                      <a:pt x="451" y="1035"/>
                    </a:lnTo>
                    <a:lnTo>
                      <a:pt x="409" y="1027"/>
                    </a:lnTo>
                    <a:lnTo>
                      <a:pt x="372" y="1020"/>
                    </a:lnTo>
                    <a:lnTo>
                      <a:pt x="341" y="1014"/>
                    </a:lnTo>
                    <a:lnTo>
                      <a:pt x="317" y="1010"/>
                    </a:lnTo>
                    <a:lnTo>
                      <a:pt x="300" y="1005"/>
                    </a:lnTo>
                    <a:lnTo>
                      <a:pt x="269" y="1002"/>
                    </a:lnTo>
                    <a:lnTo>
                      <a:pt x="236" y="1005"/>
                    </a:lnTo>
                    <a:lnTo>
                      <a:pt x="205" y="1013"/>
                    </a:lnTo>
                    <a:lnTo>
                      <a:pt x="176" y="1026"/>
                    </a:lnTo>
                    <a:lnTo>
                      <a:pt x="146" y="1042"/>
                    </a:lnTo>
                    <a:lnTo>
                      <a:pt x="117" y="1060"/>
                    </a:lnTo>
                    <a:lnTo>
                      <a:pt x="90" y="1080"/>
                    </a:lnTo>
                    <a:lnTo>
                      <a:pt x="65" y="1101"/>
                    </a:lnTo>
                    <a:lnTo>
                      <a:pt x="50" y="1111"/>
                    </a:lnTo>
                    <a:lnTo>
                      <a:pt x="38" y="1117"/>
                    </a:lnTo>
                    <a:lnTo>
                      <a:pt x="29" y="1118"/>
                    </a:lnTo>
                    <a:lnTo>
                      <a:pt x="21" y="1115"/>
                    </a:lnTo>
                    <a:lnTo>
                      <a:pt x="14" y="1111"/>
                    </a:lnTo>
                    <a:lnTo>
                      <a:pt x="9" y="1105"/>
                    </a:lnTo>
                    <a:lnTo>
                      <a:pt x="6" y="1097"/>
                    </a:lnTo>
                    <a:lnTo>
                      <a:pt x="2" y="1090"/>
                    </a:lnTo>
                    <a:lnTo>
                      <a:pt x="1" y="1083"/>
                    </a:lnTo>
                    <a:lnTo>
                      <a:pt x="1" y="1078"/>
                    </a:lnTo>
                    <a:lnTo>
                      <a:pt x="0" y="1075"/>
                    </a:lnTo>
                    <a:lnTo>
                      <a:pt x="5" y="1014"/>
                    </a:lnTo>
                    <a:lnTo>
                      <a:pt x="9" y="947"/>
                    </a:lnTo>
                    <a:lnTo>
                      <a:pt x="14" y="874"/>
                    </a:lnTo>
                    <a:lnTo>
                      <a:pt x="18" y="796"/>
                    </a:lnTo>
                    <a:lnTo>
                      <a:pt x="24" y="717"/>
                    </a:lnTo>
                    <a:lnTo>
                      <a:pt x="29" y="636"/>
                    </a:lnTo>
                    <a:lnTo>
                      <a:pt x="34" y="553"/>
                    </a:lnTo>
                    <a:lnTo>
                      <a:pt x="39" y="473"/>
                    </a:lnTo>
                    <a:lnTo>
                      <a:pt x="45" y="394"/>
                    </a:lnTo>
                    <a:lnTo>
                      <a:pt x="49" y="319"/>
                    </a:lnTo>
                    <a:lnTo>
                      <a:pt x="54" y="248"/>
                    </a:lnTo>
                    <a:lnTo>
                      <a:pt x="57" y="184"/>
                    </a:lnTo>
                    <a:lnTo>
                      <a:pt x="62" y="126"/>
                    </a:lnTo>
                    <a:lnTo>
                      <a:pt x="64" y="110"/>
                    </a:lnTo>
                    <a:lnTo>
                      <a:pt x="69" y="98"/>
                    </a:lnTo>
                    <a:lnTo>
                      <a:pt x="77" y="88"/>
                    </a:lnTo>
                    <a:lnTo>
                      <a:pt x="87" y="83"/>
                    </a:lnTo>
                    <a:lnTo>
                      <a:pt x="100" y="78"/>
                    </a:lnTo>
                    <a:lnTo>
                      <a:pt x="114" y="75"/>
                    </a:lnTo>
                    <a:lnTo>
                      <a:pt x="131" y="72"/>
                    </a:lnTo>
                    <a:lnTo>
                      <a:pt x="149" y="69"/>
                    </a:lnTo>
                    <a:lnTo>
                      <a:pt x="187" y="63"/>
                    </a:lnTo>
                    <a:lnTo>
                      <a:pt x="230" y="56"/>
                    </a:lnTo>
                    <a:lnTo>
                      <a:pt x="275" y="49"/>
                    </a:lnTo>
                    <a:lnTo>
                      <a:pt x="325" y="41"/>
                    </a:lnTo>
                    <a:lnTo>
                      <a:pt x="375" y="34"/>
                    </a:lnTo>
                    <a:lnTo>
                      <a:pt x="428" y="27"/>
                    </a:lnTo>
                    <a:lnTo>
                      <a:pt x="480" y="21"/>
                    </a:lnTo>
                    <a:lnTo>
                      <a:pt x="531" y="15"/>
                    </a:lnTo>
                    <a:lnTo>
                      <a:pt x="581" y="9"/>
                    </a:lnTo>
                    <a:lnTo>
                      <a:pt x="627" y="5"/>
                    </a:lnTo>
                    <a:lnTo>
                      <a:pt x="669" y="2"/>
                    </a:lnTo>
                    <a:lnTo>
                      <a:pt x="708" y="0"/>
                    </a:lnTo>
                    <a:lnTo>
                      <a:pt x="7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18"/>
              <p:cNvSpPr>
                <a:spLocks noEditPoints="1"/>
              </p:cNvSpPr>
              <p:nvPr/>
            </p:nvSpPr>
            <p:spPr bwMode="auto">
              <a:xfrm>
                <a:off x="7923213" y="3351213"/>
                <a:ext cx="346075" cy="446088"/>
              </a:xfrm>
              <a:custGeom>
                <a:avLst/>
                <a:gdLst>
                  <a:gd name="T0" fmla="*/ 451 w 870"/>
                  <a:gd name="T1" fmla="*/ 671 h 1121"/>
                  <a:gd name="T2" fmla="*/ 418 w 870"/>
                  <a:gd name="T3" fmla="*/ 675 h 1121"/>
                  <a:gd name="T4" fmla="*/ 388 w 870"/>
                  <a:gd name="T5" fmla="*/ 684 h 1121"/>
                  <a:gd name="T6" fmla="*/ 360 w 870"/>
                  <a:gd name="T7" fmla="*/ 699 h 1121"/>
                  <a:gd name="T8" fmla="*/ 336 w 870"/>
                  <a:gd name="T9" fmla="*/ 718 h 1121"/>
                  <a:gd name="T10" fmla="*/ 317 w 870"/>
                  <a:gd name="T11" fmla="*/ 742 h 1121"/>
                  <a:gd name="T12" fmla="*/ 302 w 870"/>
                  <a:gd name="T13" fmla="*/ 769 h 1121"/>
                  <a:gd name="T14" fmla="*/ 293 w 870"/>
                  <a:gd name="T15" fmla="*/ 800 h 1121"/>
                  <a:gd name="T16" fmla="*/ 289 w 870"/>
                  <a:gd name="T17" fmla="*/ 832 h 1121"/>
                  <a:gd name="T18" fmla="*/ 293 w 870"/>
                  <a:gd name="T19" fmla="*/ 864 h 1121"/>
                  <a:gd name="T20" fmla="*/ 302 w 870"/>
                  <a:gd name="T21" fmla="*/ 895 h 1121"/>
                  <a:gd name="T22" fmla="*/ 317 w 870"/>
                  <a:gd name="T23" fmla="*/ 923 h 1121"/>
                  <a:gd name="T24" fmla="*/ 336 w 870"/>
                  <a:gd name="T25" fmla="*/ 947 h 1121"/>
                  <a:gd name="T26" fmla="*/ 360 w 870"/>
                  <a:gd name="T27" fmla="*/ 966 h 1121"/>
                  <a:gd name="T28" fmla="*/ 388 w 870"/>
                  <a:gd name="T29" fmla="*/ 981 h 1121"/>
                  <a:gd name="T30" fmla="*/ 418 w 870"/>
                  <a:gd name="T31" fmla="*/ 990 h 1121"/>
                  <a:gd name="T32" fmla="*/ 451 w 870"/>
                  <a:gd name="T33" fmla="*/ 994 h 1121"/>
                  <a:gd name="T34" fmla="*/ 483 w 870"/>
                  <a:gd name="T35" fmla="*/ 990 h 1121"/>
                  <a:gd name="T36" fmla="*/ 513 w 870"/>
                  <a:gd name="T37" fmla="*/ 981 h 1121"/>
                  <a:gd name="T38" fmla="*/ 541 w 870"/>
                  <a:gd name="T39" fmla="*/ 966 h 1121"/>
                  <a:gd name="T40" fmla="*/ 565 w 870"/>
                  <a:gd name="T41" fmla="*/ 947 h 1121"/>
                  <a:gd name="T42" fmla="*/ 584 w 870"/>
                  <a:gd name="T43" fmla="*/ 923 h 1121"/>
                  <a:gd name="T44" fmla="*/ 599 w 870"/>
                  <a:gd name="T45" fmla="*/ 895 h 1121"/>
                  <a:gd name="T46" fmla="*/ 608 w 870"/>
                  <a:gd name="T47" fmla="*/ 864 h 1121"/>
                  <a:gd name="T48" fmla="*/ 612 w 870"/>
                  <a:gd name="T49" fmla="*/ 832 h 1121"/>
                  <a:gd name="T50" fmla="*/ 608 w 870"/>
                  <a:gd name="T51" fmla="*/ 800 h 1121"/>
                  <a:gd name="T52" fmla="*/ 599 w 870"/>
                  <a:gd name="T53" fmla="*/ 769 h 1121"/>
                  <a:gd name="T54" fmla="*/ 584 w 870"/>
                  <a:gd name="T55" fmla="*/ 742 h 1121"/>
                  <a:gd name="T56" fmla="*/ 565 w 870"/>
                  <a:gd name="T57" fmla="*/ 718 h 1121"/>
                  <a:gd name="T58" fmla="*/ 541 w 870"/>
                  <a:gd name="T59" fmla="*/ 699 h 1121"/>
                  <a:gd name="T60" fmla="*/ 513 w 870"/>
                  <a:gd name="T61" fmla="*/ 684 h 1121"/>
                  <a:gd name="T62" fmla="*/ 483 w 870"/>
                  <a:gd name="T63" fmla="*/ 675 h 1121"/>
                  <a:gd name="T64" fmla="*/ 451 w 870"/>
                  <a:gd name="T65" fmla="*/ 671 h 1121"/>
                  <a:gd name="T66" fmla="*/ 211 w 870"/>
                  <a:gd name="T67" fmla="*/ 0 h 1121"/>
                  <a:gd name="T68" fmla="*/ 794 w 870"/>
                  <a:gd name="T69" fmla="*/ 29 h 1121"/>
                  <a:gd name="T70" fmla="*/ 816 w 870"/>
                  <a:gd name="T71" fmla="*/ 33 h 1121"/>
                  <a:gd name="T72" fmla="*/ 835 w 870"/>
                  <a:gd name="T73" fmla="*/ 42 h 1121"/>
                  <a:gd name="T74" fmla="*/ 851 w 870"/>
                  <a:gd name="T75" fmla="*/ 56 h 1121"/>
                  <a:gd name="T76" fmla="*/ 862 w 870"/>
                  <a:gd name="T77" fmla="*/ 73 h 1121"/>
                  <a:gd name="T78" fmla="*/ 869 w 870"/>
                  <a:gd name="T79" fmla="*/ 93 h 1121"/>
                  <a:gd name="T80" fmla="*/ 870 w 870"/>
                  <a:gd name="T81" fmla="*/ 115 h 1121"/>
                  <a:gd name="T82" fmla="*/ 799 w 870"/>
                  <a:gd name="T83" fmla="*/ 1042 h 1121"/>
                  <a:gd name="T84" fmla="*/ 794 w 870"/>
                  <a:gd name="T85" fmla="*/ 1064 h 1121"/>
                  <a:gd name="T86" fmla="*/ 784 w 870"/>
                  <a:gd name="T87" fmla="*/ 1083 h 1121"/>
                  <a:gd name="T88" fmla="*/ 770 w 870"/>
                  <a:gd name="T89" fmla="*/ 1099 h 1121"/>
                  <a:gd name="T90" fmla="*/ 753 w 870"/>
                  <a:gd name="T91" fmla="*/ 1111 h 1121"/>
                  <a:gd name="T92" fmla="*/ 732 w 870"/>
                  <a:gd name="T93" fmla="*/ 1119 h 1121"/>
                  <a:gd name="T94" fmla="*/ 711 w 870"/>
                  <a:gd name="T95" fmla="*/ 1121 h 1121"/>
                  <a:gd name="T96" fmla="*/ 64 w 870"/>
                  <a:gd name="T97" fmla="*/ 1121 h 1121"/>
                  <a:gd name="T98" fmla="*/ 44 w 870"/>
                  <a:gd name="T99" fmla="*/ 1118 h 1121"/>
                  <a:gd name="T100" fmla="*/ 25 w 870"/>
                  <a:gd name="T101" fmla="*/ 1109 h 1121"/>
                  <a:gd name="T102" fmla="*/ 13 w 870"/>
                  <a:gd name="T103" fmla="*/ 1096 h 1121"/>
                  <a:gd name="T104" fmla="*/ 3 w 870"/>
                  <a:gd name="T105" fmla="*/ 1079 h 1121"/>
                  <a:gd name="T106" fmla="*/ 0 w 870"/>
                  <a:gd name="T107" fmla="*/ 1059 h 1121"/>
                  <a:gd name="T108" fmla="*/ 2 w 870"/>
                  <a:gd name="T109" fmla="*/ 1039 h 1121"/>
                  <a:gd name="T110" fmla="*/ 109 w 870"/>
                  <a:gd name="T111" fmla="*/ 76 h 1121"/>
                  <a:gd name="T112" fmla="*/ 117 w 870"/>
                  <a:gd name="T113" fmla="*/ 55 h 1121"/>
                  <a:gd name="T114" fmla="*/ 130 w 870"/>
                  <a:gd name="T115" fmla="*/ 37 h 1121"/>
                  <a:gd name="T116" fmla="*/ 147 w 870"/>
                  <a:gd name="T117" fmla="*/ 21 h 1121"/>
                  <a:gd name="T118" fmla="*/ 166 w 870"/>
                  <a:gd name="T119" fmla="*/ 9 h 1121"/>
                  <a:gd name="T120" fmla="*/ 188 w 870"/>
                  <a:gd name="T121" fmla="*/ 2 h 1121"/>
                  <a:gd name="T122" fmla="*/ 211 w 870"/>
                  <a:gd name="T123" fmla="*/ 0 h 1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0" h="1121">
                    <a:moveTo>
                      <a:pt x="451" y="671"/>
                    </a:moveTo>
                    <a:lnTo>
                      <a:pt x="418" y="675"/>
                    </a:lnTo>
                    <a:lnTo>
                      <a:pt x="388" y="684"/>
                    </a:lnTo>
                    <a:lnTo>
                      <a:pt x="360" y="699"/>
                    </a:lnTo>
                    <a:lnTo>
                      <a:pt x="336" y="718"/>
                    </a:lnTo>
                    <a:lnTo>
                      <a:pt x="317" y="742"/>
                    </a:lnTo>
                    <a:lnTo>
                      <a:pt x="302" y="769"/>
                    </a:lnTo>
                    <a:lnTo>
                      <a:pt x="293" y="800"/>
                    </a:lnTo>
                    <a:lnTo>
                      <a:pt x="289" y="832"/>
                    </a:lnTo>
                    <a:lnTo>
                      <a:pt x="293" y="864"/>
                    </a:lnTo>
                    <a:lnTo>
                      <a:pt x="302" y="895"/>
                    </a:lnTo>
                    <a:lnTo>
                      <a:pt x="317" y="923"/>
                    </a:lnTo>
                    <a:lnTo>
                      <a:pt x="336" y="947"/>
                    </a:lnTo>
                    <a:lnTo>
                      <a:pt x="360" y="966"/>
                    </a:lnTo>
                    <a:lnTo>
                      <a:pt x="388" y="981"/>
                    </a:lnTo>
                    <a:lnTo>
                      <a:pt x="418" y="990"/>
                    </a:lnTo>
                    <a:lnTo>
                      <a:pt x="451" y="994"/>
                    </a:lnTo>
                    <a:lnTo>
                      <a:pt x="483" y="990"/>
                    </a:lnTo>
                    <a:lnTo>
                      <a:pt x="513" y="981"/>
                    </a:lnTo>
                    <a:lnTo>
                      <a:pt x="541" y="966"/>
                    </a:lnTo>
                    <a:lnTo>
                      <a:pt x="565" y="947"/>
                    </a:lnTo>
                    <a:lnTo>
                      <a:pt x="584" y="923"/>
                    </a:lnTo>
                    <a:lnTo>
                      <a:pt x="599" y="895"/>
                    </a:lnTo>
                    <a:lnTo>
                      <a:pt x="608" y="864"/>
                    </a:lnTo>
                    <a:lnTo>
                      <a:pt x="612" y="832"/>
                    </a:lnTo>
                    <a:lnTo>
                      <a:pt x="608" y="800"/>
                    </a:lnTo>
                    <a:lnTo>
                      <a:pt x="599" y="769"/>
                    </a:lnTo>
                    <a:lnTo>
                      <a:pt x="584" y="742"/>
                    </a:lnTo>
                    <a:lnTo>
                      <a:pt x="565" y="718"/>
                    </a:lnTo>
                    <a:lnTo>
                      <a:pt x="541" y="699"/>
                    </a:lnTo>
                    <a:lnTo>
                      <a:pt x="513" y="684"/>
                    </a:lnTo>
                    <a:lnTo>
                      <a:pt x="483" y="675"/>
                    </a:lnTo>
                    <a:lnTo>
                      <a:pt x="451" y="671"/>
                    </a:lnTo>
                    <a:close/>
                    <a:moveTo>
                      <a:pt x="211" y="0"/>
                    </a:moveTo>
                    <a:lnTo>
                      <a:pt x="794" y="29"/>
                    </a:lnTo>
                    <a:lnTo>
                      <a:pt x="816" y="33"/>
                    </a:lnTo>
                    <a:lnTo>
                      <a:pt x="835" y="42"/>
                    </a:lnTo>
                    <a:lnTo>
                      <a:pt x="851" y="56"/>
                    </a:lnTo>
                    <a:lnTo>
                      <a:pt x="862" y="73"/>
                    </a:lnTo>
                    <a:lnTo>
                      <a:pt x="869" y="93"/>
                    </a:lnTo>
                    <a:lnTo>
                      <a:pt x="870" y="115"/>
                    </a:lnTo>
                    <a:lnTo>
                      <a:pt x="799" y="1042"/>
                    </a:lnTo>
                    <a:lnTo>
                      <a:pt x="794" y="1064"/>
                    </a:lnTo>
                    <a:lnTo>
                      <a:pt x="784" y="1083"/>
                    </a:lnTo>
                    <a:lnTo>
                      <a:pt x="770" y="1099"/>
                    </a:lnTo>
                    <a:lnTo>
                      <a:pt x="753" y="1111"/>
                    </a:lnTo>
                    <a:lnTo>
                      <a:pt x="732" y="1119"/>
                    </a:lnTo>
                    <a:lnTo>
                      <a:pt x="711" y="1121"/>
                    </a:lnTo>
                    <a:lnTo>
                      <a:pt x="64" y="1121"/>
                    </a:lnTo>
                    <a:lnTo>
                      <a:pt x="44" y="1118"/>
                    </a:lnTo>
                    <a:lnTo>
                      <a:pt x="25" y="1109"/>
                    </a:lnTo>
                    <a:lnTo>
                      <a:pt x="13" y="1096"/>
                    </a:lnTo>
                    <a:lnTo>
                      <a:pt x="3" y="1079"/>
                    </a:lnTo>
                    <a:lnTo>
                      <a:pt x="0" y="1059"/>
                    </a:lnTo>
                    <a:lnTo>
                      <a:pt x="2" y="1039"/>
                    </a:lnTo>
                    <a:lnTo>
                      <a:pt x="109" y="76"/>
                    </a:lnTo>
                    <a:lnTo>
                      <a:pt x="117" y="55"/>
                    </a:lnTo>
                    <a:lnTo>
                      <a:pt x="130" y="37"/>
                    </a:lnTo>
                    <a:lnTo>
                      <a:pt x="147" y="21"/>
                    </a:lnTo>
                    <a:lnTo>
                      <a:pt x="166" y="9"/>
                    </a:lnTo>
                    <a:lnTo>
                      <a:pt x="188" y="2"/>
                    </a:lnTo>
                    <a:lnTo>
                      <a:pt x="2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870460"/>
              </p:ext>
            </p:extLst>
          </p:nvPr>
        </p:nvGraphicFramePr>
        <p:xfrm>
          <a:off x="6780212" y="2206341"/>
          <a:ext cx="4495799" cy="36227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495799"/>
              </a:tblGrid>
              <a:tr h="74946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This is a Text Placeholder</a:t>
                      </a:r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 anchor="ctr"/>
                </a:tc>
              </a:tr>
              <a:tr h="2873304"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Use this space to describe your topic. You can use a simple text or even an icon.</a:t>
                      </a:r>
                    </a:p>
                    <a:p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3457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4482" y="875473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2097962" y="990809"/>
            <a:ext cx="1777393" cy="2040803"/>
            <a:chOff x="4175484" y="1738567"/>
            <a:chExt cx="3810000" cy="4374642"/>
          </a:xfrm>
        </p:grpSpPr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6023756" y="4258340"/>
              <a:ext cx="1961728" cy="1854869"/>
            </a:xfrm>
            <a:custGeom>
              <a:avLst/>
              <a:gdLst>
                <a:gd name="T0" fmla="*/ 816 w 1039"/>
                <a:gd name="T1" fmla="*/ 0 h 982"/>
                <a:gd name="T2" fmla="*/ 223 w 1039"/>
                <a:gd name="T3" fmla="*/ 0 h 982"/>
                <a:gd name="T4" fmla="*/ 0 w 1039"/>
                <a:gd name="T5" fmla="*/ 177 h 982"/>
                <a:gd name="T6" fmla="*/ 0 w 1039"/>
                <a:gd name="T7" fmla="*/ 459 h 982"/>
                <a:gd name="T8" fmla="*/ 0 w 1039"/>
                <a:gd name="T9" fmla="*/ 500 h 982"/>
                <a:gd name="T10" fmla="*/ 0 w 1039"/>
                <a:gd name="T11" fmla="*/ 650 h 982"/>
                <a:gd name="T12" fmla="*/ 0 w 1039"/>
                <a:gd name="T13" fmla="*/ 982 h 982"/>
                <a:gd name="T14" fmla="*/ 212 w 1039"/>
                <a:gd name="T15" fmla="*/ 828 h 982"/>
                <a:gd name="T16" fmla="*/ 211 w 1039"/>
                <a:gd name="T17" fmla="*/ 827 h 982"/>
                <a:gd name="T18" fmla="*/ 223 w 1039"/>
                <a:gd name="T19" fmla="*/ 828 h 982"/>
                <a:gd name="T20" fmla="*/ 816 w 1039"/>
                <a:gd name="T21" fmla="*/ 828 h 982"/>
                <a:gd name="T22" fmla="*/ 1039 w 1039"/>
                <a:gd name="T23" fmla="*/ 650 h 982"/>
                <a:gd name="T24" fmla="*/ 1039 w 1039"/>
                <a:gd name="T25" fmla="*/ 177 h 982"/>
                <a:gd name="T26" fmla="*/ 816 w 1039"/>
                <a:gd name="T27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9" h="982">
                  <a:moveTo>
                    <a:pt x="816" y="0"/>
                  </a:moveTo>
                  <a:cubicBezTo>
                    <a:pt x="223" y="0"/>
                    <a:pt x="223" y="0"/>
                    <a:pt x="223" y="0"/>
                  </a:cubicBezTo>
                  <a:cubicBezTo>
                    <a:pt x="100" y="0"/>
                    <a:pt x="0" y="79"/>
                    <a:pt x="0" y="177"/>
                  </a:cubicBezTo>
                  <a:cubicBezTo>
                    <a:pt x="0" y="459"/>
                    <a:pt x="0" y="459"/>
                    <a:pt x="0" y="459"/>
                  </a:cubicBezTo>
                  <a:cubicBezTo>
                    <a:pt x="0" y="500"/>
                    <a:pt x="0" y="500"/>
                    <a:pt x="0" y="50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0" y="982"/>
                    <a:pt x="0" y="982"/>
                    <a:pt x="0" y="982"/>
                  </a:cubicBezTo>
                  <a:cubicBezTo>
                    <a:pt x="63" y="850"/>
                    <a:pt x="212" y="828"/>
                    <a:pt x="212" y="828"/>
                  </a:cubicBezTo>
                  <a:cubicBezTo>
                    <a:pt x="211" y="827"/>
                    <a:pt x="211" y="827"/>
                    <a:pt x="211" y="827"/>
                  </a:cubicBezTo>
                  <a:cubicBezTo>
                    <a:pt x="215" y="828"/>
                    <a:pt x="219" y="828"/>
                    <a:pt x="223" y="828"/>
                  </a:cubicBezTo>
                  <a:cubicBezTo>
                    <a:pt x="816" y="828"/>
                    <a:pt x="816" y="828"/>
                    <a:pt x="816" y="828"/>
                  </a:cubicBezTo>
                  <a:cubicBezTo>
                    <a:pt x="939" y="828"/>
                    <a:pt x="1039" y="748"/>
                    <a:pt x="1039" y="650"/>
                  </a:cubicBezTo>
                  <a:cubicBezTo>
                    <a:pt x="1039" y="177"/>
                    <a:pt x="1039" y="177"/>
                    <a:pt x="1039" y="177"/>
                  </a:cubicBezTo>
                  <a:cubicBezTo>
                    <a:pt x="1039" y="79"/>
                    <a:pt x="939" y="0"/>
                    <a:pt x="816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6027714" y="2920618"/>
              <a:ext cx="1493393" cy="1468328"/>
            </a:xfrm>
            <a:custGeom>
              <a:avLst/>
              <a:gdLst>
                <a:gd name="T0" fmla="*/ 621 w 791"/>
                <a:gd name="T1" fmla="*/ 0 h 778"/>
                <a:gd name="T2" fmla="*/ 170 w 791"/>
                <a:gd name="T3" fmla="*/ 0 h 778"/>
                <a:gd name="T4" fmla="*/ 0 w 791"/>
                <a:gd name="T5" fmla="*/ 141 h 778"/>
                <a:gd name="T6" fmla="*/ 0 w 791"/>
                <a:gd name="T7" fmla="*/ 364 h 778"/>
                <a:gd name="T8" fmla="*/ 0 w 791"/>
                <a:gd name="T9" fmla="*/ 396 h 778"/>
                <a:gd name="T10" fmla="*/ 0 w 791"/>
                <a:gd name="T11" fmla="*/ 515 h 778"/>
                <a:gd name="T12" fmla="*/ 0 w 791"/>
                <a:gd name="T13" fmla="*/ 778 h 778"/>
                <a:gd name="T14" fmla="*/ 161 w 791"/>
                <a:gd name="T15" fmla="*/ 656 h 778"/>
                <a:gd name="T16" fmla="*/ 161 w 791"/>
                <a:gd name="T17" fmla="*/ 655 h 778"/>
                <a:gd name="T18" fmla="*/ 170 w 791"/>
                <a:gd name="T19" fmla="*/ 656 h 778"/>
                <a:gd name="T20" fmla="*/ 621 w 791"/>
                <a:gd name="T21" fmla="*/ 656 h 778"/>
                <a:gd name="T22" fmla="*/ 791 w 791"/>
                <a:gd name="T23" fmla="*/ 515 h 778"/>
                <a:gd name="T24" fmla="*/ 791 w 791"/>
                <a:gd name="T25" fmla="*/ 141 h 778"/>
                <a:gd name="T26" fmla="*/ 621 w 791"/>
                <a:gd name="T2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1" h="778">
                  <a:moveTo>
                    <a:pt x="62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76" y="0"/>
                    <a:pt x="0" y="63"/>
                    <a:pt x="0" y="141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515"/>
                    <a:pt x="0" y="515"/>
                    <a:pt x="0" y="515"/>
                  </a:cubicBezTo>
                  <a:cubicBezTo>
                    <a:pt x="0" y="778"/>
                    <a:pt x="0" y="778"/>
                    <a:pt x="0" y="778"/>
                  </a:cubicBezTo>
                  <a:cubicBezTo>
                    <a:pt x="48" y="674"/>
                    <a:pt x="161" y="656"/>
                    <a:pt x="161" y="656"/>
                  </a:cubicBezTo>
                  <a:cubicBezTo>
                    <a:pt x="161" y="655"/>
                    <a:pt x="161" y="655"/>
                    <a:pt x="161" y="655"/>
                  </a:cubicBezTo>
                  <a:cubicBezTo>
                    <a:pt x="164" y="656"/>
                    <a:pt x="167" y="656"/>
                    <a:pt x="170" y="656"/>
                  </a:cubicBezTo>
                  <a:cubicBezTo>
                    <a:pt x="621" y="656"/>
                    <a:pt x="621" y="656"/>
                    <a:pt x="621" y="656"/>
                  </a:cubicBezTo>
                  <a:cubicBezTo>
                    <a:pt x="715" y="656"/>
                    <a:pt x="791" y="593"/>
                    <a:pt x="791" y="515"/>
                  </a:cubicBezTo>
                  <a:cubicBezTo>
                    <a:pt x="791" y="141"/>
                    <a:pt x="791" y="141"/>
                    <a:pt x="791" y="141"/>
                  </a:cubicBezTo>
                  <a:cubicBezTo>
                    <a:pt x="791" y="63"/>
                    <a:pt x="715" y="0"/>
                    <a:pt x="621" y="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4451207" y="2920618"/>
              <a:ext cx="1490755" cy="1468328"/>
            </a:xfrm>
            <a:custGeom>
              <a:avLst/>
              <a:gdLst>
                <a:gd name="T0" fmla="*/ 170 w 790"/>
                <a:gd name="T1" fmla="*/ 0 h 778"/>
                <a:gd name="T2" fmla="*/ 621 w 790"/>
                <a:gd name="T3" fmla="*/ 0 h 778"/>
                <a:gd name="T4" fmla="*/ 790 w 790"/>
                <a:gd name="T5" fmla="*/ 141 h 778"/>
                <a:gd name="T6" fmla="*/ 790 w 790"/>
                <a:gd name="T7" fmla="*/ 364 h 778"/>
                <a:gd name="T8" fmla="*/ 790 w 790"/>
                <a:gd name="T9" fmla="*/ 396 h 778"/>
                <a:gd name="T10" fmla="*/ 790 w 790"/>
                <a:gd name="T11" fmla="*/ 515 h 778"/>
                <a:gd name="T12" fmla="*/ 790 w 790"/>
                <a:gd name="T13" fmla="*/ 778 h 778"/>
                <a:gd name="T14" fmla="*/ 630 w 790"/>
                <a:gd name="T15" fmla="*/ 656 h 778"/>
                <a:gd name="T16" fmla="*/ 630 w 790"/>
                <a:gd name="T17" fmla="*/ 655 h 778"/>
                <a:gd name="T18" fmla="*/ 621 w 790"/>
                <a:gd name="T19" fmla="*/ 656 h 778"/>
                <a:gd name="T20" fmla="*/ 170 w 790"/>
                <a:gd name="T21" fmla="*/ 656 h 778"/>
                <a:gd name="T22" fmla="*/ 0 w 790"/>
                <a:gd name="T23" fmla="*/ 515 h 778"/>
                <a:gd name="T24" fmla="*/ 0 w 790"/>
                <a:gd name="T25" fmla="*/ 141 h 778"/>
                <a:gd name="T26" fmla="*/ 170 w 790"/>
                <a:gd name="T2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0" h="778">
                  <a:moveTo>
                    <a:pt x="170" y="0"/>
                  </a:moveTo>
                  <a:cubicBezTo>
                    <a:pt x="621" y="0"/>
                    <a:pt x="621" y="0"/>
                    <a:pt x="621" y="0"/>
                  </a:cubicBezTo>
                  <a:cubicBezTo>
                    <a:pt x="715" y="0"/>
                    <a:pt x="790" y="63"/>
                    <a:pt x="790" y="141"/>
                  </a:cubicBezTo>
                  <a:cubicBezTo>
                    <a:pt x="790" y="364"/>
                    <a:pt x="790" y="364"/>
                    <a:pt x="790" y="364"/>
                  </a:cubicBezTo>
                  <a:cubicBezTo>
                    <a:pt x="790" y="396"/>
                    <a:pt x="790" y="396"/>
                    <a:pt x="790" y="396"/>
                  </a:cubicBezTo>
                  <a:cubicBezTo>
                    <a:pt x="790" y="515"/>
                    <a:pt x="790" y="515"/>
                    <a:pt x="790" y="515"/>
                  </a:cubicBezTo>
                  <a:cubicBezTo>
                    <a:pt x="790" y="778"/>
                    <a:pt x="790" y="778"/>
                    <a:pt x="790" y="778"/>
                  </a:cubicBezTo>
                  <a:cubicBezTo>
                    <a:pt x="743" y="674"/>
                    <a:pt x="630" y="656"/>
                    <a:pt x="630" y="656"/>
                  </a:cubicBezTo>
                  <a:cubicBezTo>
                    <a:pt x="630" y="655"/>
                    <a:pt x="630" y="655"/>
                    <a:pt x="630" y="655"/>
                  </a:cubicBezTo>
                  <a:cubicBezTo>
                    <a:pt x="627" y="656"/>
                    <a:pt x="624" y="656"/>
                    <a:pt x="621" y="656"/>
                  </a:cubicBezTo>
                  <a:cubicBezTo>
                    <a:pt x="170" y="656"/>
                    <a:pt x="170" y="656"/>
                    <a:pt x="170" y="656"/>
                  </a:cubicBezTo>
                  <a:cubicBezTo>
                    <a:pt x="76" y="656"/>
                    <a:pt x="0" y="593"/>
                    <a:pt x="0" y="51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63"/>
                    <a:pt x="76" y="0"/>
                    <a:pt x="170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6031671" y="1738567"/>
              <a:ext cx="1179411" cy="1254610"/>
            </a:xfrm>
            <a:custGeom>
              <a:avLst/>
              <a:gdLst>
                <a:gd name="T0" fmla="*/ 491 w 625"/>
                <a:gd name="T1" fmla="*/ 0 h 665"/>
                <a:gd name="T2" fmla="*/ 134 w 625"/>
                <a:gd name="T3" fmla="*/ 0 h 665"/>
                <a:gd name="T4" fmla="*/ 0 w 625"/>
                <a:gd name="T5" fmla="*/ 120 h 665"/>
                <a:gd name="T6" fmla="*/ 0 w 625"/>
                <a:gd name="T7" fmla="*/ 311 h 665"/>
                <a:gd name="T8" fmla="*/ 0 w 625"/>
                <a:gd name="T9" fmla="*/ 338 h 665"/>
                <a:gd name="T10" fmla="*/ 0 w 625"/>
                <a:gd name="T11" fmla="*/ 440 h 665"/>
                <a:gd name="T12" fmla="*/ 0 w 625"/>
                <a:gd name="T13" fmla="*/ 665 h 665"/>
                <a:gd name="T14" fmla="*/ 127 w 625"/>
                <a:gd name="T15" fmla="*/ 560 h 665"/>
                <a:gd name="T16" fmla="*/ 127 w 625"/>
                <a:gd name="T17" fmla="*/ 560 h 665"/>
                <a:gd name="T18" fmla="*/ 134 w 625"/>
                <a:gd name="T19" fmla="*/ 560 h 665"/>
                <a:gd name="T20" fmla="*/ 491 w 625"/>
                <a:gd name="T21" fmla="*/ 560 h 665"/>
                <a:gd name="T22" fmla="*/ 625 w 625"/>
                <a:gd name="T23" fmla="*/ 440 h 665"/>
                <a:gd name="T24" fmla="*/ 625 w 625"/>
                <a:gd name="T25" fmla="*/ 120 h 665"/>
                <a:gd name="T26" fmla="*/ 491 w 625"/>
                <a:gd name="T2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5" h="665">
                  <a:moveTo>
                    <a:pt x="491" y="0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60" y="0"/>
                    <a:pt x="0" y="54"/>
                    <a:pt x="0" y="12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0" y="665"/>
                    <a:pt x="0" y="665"/>
                    <a:pt x="0" y="665"/>
                  </a:cubicBezTo>
                  <a:cubicBezTo>
                    <a:pt x="38" y="575"/>
                    <a:pt x="127" y="560"/>
                    <a:pt x="127" y="560"/>
                  </a:cubicBezTo>
                  <a:cubicBezTo>
                    <a:pt x="127" y="560"/>
                    <a:pt x="127" y="560"/>
                    <a:pt x="127" y="560"/>
                  </a:cubicBezTo>
                  <a:cubicBezTo>
                    <a:pt x="129" y="560"/>
                    <a:pt x="132" y="560"/>
                    <a:pt x="134" y="560"/>
                  </a:cubicBezTo>
                  <a:cubicBezTo>
                    <a:pt x="491" y="560"/>
                    <a:pt x="491" y="560"/>
                    <a:pt x="491" y="560"/>
                  </a:cubicBezTo>
                  <a:cubicBezTo>
                    <a:pt x="565" y="560"/>
                    <a:pt x="625" y="506"/>
                    <a:pt x="625" y="440"/>
                  </a:cubicBezTo>
                  <a:cubicBezTo>
                    <a:pt x="625" y="120"/>
                    <a:pt x="625" y="120"/>
                    <a:pt x="625" y="120"/>
                  </a:cubicBezTo>
                  <a:cubicBezTo>
                    <a:pt x="625" y="54"/>
                    <a:pt x="565" y="0"/>
                    <a:pt x="491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  <a:effectLst>
              <a:outerShdw blurRad="101600" dist="762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5022444" y="1902155"/>
              <a:ext cx="919519" cy="1091022"/>
            </a:xfrm>
            <a:custGeom>
              <a:avLst/>
              <a:gdLst>
                <a:gd name="T0" fmla="*/ 105 w 487"/>
                <a:gd name="T1" fmla="*/ 0 h 578"/>
                <a:gd name="T2" fmla="*/ 383 w 487"/>
                <a:gd name="T3" fmla="*/ 0 h 578"/>
                <a:gd name="T4" fmla="*/ 487 w 487"/>
                <a:gd name="T5" fmla="*/ 104 h 578"/>
                <a:gd name="T6" fmla="*/ 487 w 487"/>
                <a:gd name="T7" fmla="*/ 270 h 578"/>
                <a:gd name="T8" fmla="*/ 487 w 487"/>
                <a:gd name="T9" fmla="*/ 294 h 578"/>
                <a:gd name="T10" fmla="*/ 487 w 487"/>
                <a:gd name="T11" fmla="*/ 383 h 578"/>
                <a:gd name="T12" fmla="*/ 487 w 487"/>
                <a:gd name="T13" fmla="*/ 578 h 578"/>
                <a:gd name="T14" fmla="*/ 388 w 487"/>
                <a:gd name="T15" fmla="*/ 487 h 578"/>
                <a:gd name="T16" fmla="*/ 388 w 487"/>
                <a:gd name="T17" fmla="*/ 487 h 578"/>
                <a:gd name="T18" fmla="*/ 383 w 487"/>
                <a:gd name="T19" fmla="*/ 487 h 578"/>
                <a:gd name="T20" fmla="*/ 105 w 487"/>
                <a:gd name="T21" fmla="*/ 487 h 578"/>
                <a:gd name="T22" fmla="*/ 0 w 487"/>
                <a:gd name="T23" fmla="*/ 383 h 578"/>
                <a:gd name="T24" fmla="*/ 0 w 487"/>
                <a:gd name="T25" fmla="*/ 104 h 578"/>
                <a:gd name="T26" fmla="*/ 105 w 487"/>
                <a:gd name="T27" fmla="*/ 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7" h="578">
                  <a:moveTo>
                    <a:pt x="105" y="0"/>
                  </a:moveTo>
                  <a:cubicBezTo>
                    <a:pt x="383" y="0"/>
                    <a:pt x="383" y="0"/>
                    <a:pt x="383" y="0"/>
                  </a:cubicBezTo>
                  <a:cubicBezTo>
                    <a:pt x="440" y="0"/>
                    <a:pt x="487" y="47"/>
                    <a:pt x="487" y="104"/>
                  </a:cubicBezTo>
                  <a:cubicBezTo>
                    <a:pt x="487" y="270"/>
                    <a:pt x="487" y="270"/>
                    <a:pt x="487" y="270"/>
                  </a:cubicBezTo>
                  <a:cubicBezTo>
                    <a:pt x="487" y="294"/>
                    <a:pt x="487" y="294"/>
                    <a:pt x="487" y="294"/>
                  </a:cubicBezTo>
                  <a:cubicBezTo>
                    <a:pt x="487" y="383"/>
                    <a:pt x="487" y="383"/>
                    <a:pt x="487" y="383"/>
                  </a:cubicBezTo>
                  <a:cubicBezTo>
                    <a:pt x="487" y="578"/>
                    <a:pt x="487" y="578"/>
                    <a:pt x="487" y="578"/>
                  </a:cubicBezTo>
                  <a:cubicBezTo>
                    <a:pt x="458" y="500"/>
                    <a:pt x="388" y="487"/>
                    <a:pt x="388" y="487"/>
                  </a:cubicBezTo>
                  <a:cubicBezTo>
                    <a:pt x="388" y="487"/>
                    <a:pt x="388" y="487"/>
                    <a:pt x="388" y="487"/>
                  </a:cubicBezTo>
                  <a:cubicBezTo>
                    <a:pt x="386" y="487"/>
                    <a:pt x="385" y="487"/>
                    <a:pt x="383" y="487"/>
                  </a:cubicBezTo>
                  <a:cubicBezTo>
                    <a:pt x="105" y="487"/>
                    <a:pt x="105" y="487"/>
                    <a:pt x="105" y="487"/>
                  </a:cubicBezTo>
                  <a:cubicBezTo>
                    <a:pt x="47" y="487"/>
                    <a:pt x="0" y="440"/>
                    <a:pt x="0" y="383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47"/>
                    <a:pt x="47" y="0"/>
                    <a:pt x="105" y="0"/>
                  </a:cubicBez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4175484" y="4258340"/>
              <a:ext cx="1769117" cy="1579146"/>
            </a:xfrm>
            <a:custGeom>
              <a:avLst/>
              <a:gdLst>
                <a:gd name="T0" fmla="*/ 201 w 937"/>
                <a:gd name="T1" fmla="*/ 0 h 836"/>
                <a:gd name="T2" fmla="*/ 736 w 937"/>
                <a:gd name="T3" fmla="*/ 0 h 836"/>
                <a:gd name="T4" fmla="*/ 937 w 937"/>
                <a:gd name="T5" fmla="*/ 151 h 836"/>
                <a:gd name="T6" fmla="*/ 937 w 937"/>
                <a:gd name="T7" fmla="*/ 391 h 836"/>
                <a:gd name="T8" fmla="*/ 937 w 937"/>
                <a:gd name="T9" fmla="*/ 426 h 836"/>
                <a:gd name="T10" fmla="*/ 937 w 937"/>
                <a:gd name="T11" fmla="*/ 553 h 836"/>
                <a:gd name="T12" fmla="*/ 937 w 937"/>
                <a:gd name="T13" fmla="*/ 836 h 836"/>
                <a:gd name="T14" fmla="*/ 747 w 937"/>
                <a:gd name="T15" fmla="*/ 704 h 836"/>
                <a:gd name="T16" fmla="*/ 747 w 937"/>
                <a:gd name="T17" fmla="*/ 704 h 836"/>
                <a:gd name="T18" fmla="*/ 736 w 937"/>
                <a:gd name="T19" fmla="*/ 704 h 836"/>
                <a:gd name="T20" fmla="*/ 201 w 937"/>
                <a:gd name="T21" fmla="*/ 704 h 836"/>
                <a:gd name="T22" fmla="*/ 0 w 937"/>
                <a:gd name="T23" fmla="*/ 553 h 836"/>
                <a:gd name="T24" fmla="*/ 0 w 937"/>
                <a:gd name="T25" fmla="*/ 151 h 836"/>
                <a:gd name="T26" fmla="*/ 201 w 937"/>
                <a:gd name="T27" fmla="*/ 0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7" h="836">
                  <a:moveTo>
                    <a:pt x="201" y="0"/>
                  </a:moveTo>
                  <a:cubicBezTo>
                    <a:pt x="736" y="0"/>
                    <a:pt x="736" y="0"/>
                    <a:pt x="736" y="0"/>
                  </a:cubicBezTo>
                  <a:cubicBezTo>
                    <a:pt x="847" y="0"/>
                    <a:pt x="937" y="67"/>
                    <a:pt x="937" y="151"/>
                  </a:cubicBezTo>
                  <a:cubicBezTo>
                    <a:pt x="937" y="391"/>
                    <a:pt x="937" y="391"/>
                    <a:pt x="937" y="391"/>
                  </a:cubicBezTo>
                  <a:cubicBezTo>
                    <a:pt x="937" y="426"/>
                    <a:pt x="937" y="426"/>
                    <a:pt x="937" y="426"/>
                  </a:cubicBezTo>
                  <a:cubicBezTo>
                    <a:pt x="937" y="553"/>
                    <a:pt x="937" y="553"/>
                    <a:pt x="937" y="553"/>
                  </a:cubicBezTo>
                  <a:cubicBezTo>
                    <a:pt x="937" y="836"/>
                    <a:pt x="937" y="836"/>
                    <a:pt x="937" y="836"/>
                  </a:cubicBezTo>
                  <a:cubicBezTo>
                    <a:pt x="880" y="724"/>
                    <a:pt x="747" y="704"/>
                    <a:pt x="747" y="704"/>
                  </a:cubicBezTo>
                  <a:cubicBezTo>
                    <a:pt x="747" y="704"/>
                    <a:pt x="747" y="704"/>
                    <a:pt x="747" y="704"/>
                  </a:cubicBezTo>
                  <a:cubicBezTo>
                    <a:pt x="743" y="704"/>
                    <a:pt x="740" y="704"/>
                    <a:pt x="736" y="704"/>
                  </a:cubicBezTo>
                  <a:cubicBezTo>
                    <a:pt x="201" y="704"/>
                    <a:pt x="201" y="704"/>
                    <a:pt x="201" y="704"/>
                  </a:cubicBezTo>
                  <a:cubicBezTo>
                    <a:pt x="90" y="704"/>
                    <a:pt x="0" y="637"/>
                    <a:pt x="0" y="553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67"/>
                    <a:pt x="90" y="0"/>
                    <a:pt x="201" y="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>
              <a:outerShdw blurRad="101600" dist="762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4" name="Group 83"/>
            <p:cNvGrpSpPr/>
            <p:nvPr/>
          </p:nvGrpSpPr>
          <p:grpSpPr>
            <a:xfrm>
              <a:off x="5265667" y="2094324"/>
              <a:ext cx="433073" cy="475822"/>
              <a:chOff x="2171700" y="1574800"/>
              <a:chExt cx="739776" cy="812800"/>
            </a:xfrm>
            <a:solidFill>
              <a:schemeClr val="bg1"/>
            </a:solidFill>
          </p:grpSpPr>
          <p:sp>
            <p:nvSpPr>
              <p:cNvPr id="107" name="Freeform 33"/>
              <p:cNvSpPr>
                <a:spLocks noEditPoints="1"/>
              </p:cNvSpPr>
              <p:nvPr/>
            </p:nvSpPr>
            <p:spPr bwMode="auto">
              <a:xfrm>
                <a:off x="2292350" y="1700213"/>
                <a:ext cx="498475" cy="687387"/>
              </a:xfrm>
              <a:custGeom>
                <a:avLst/>
                <a:gdLst>
                  <a:gd name="T0" fmla="*/ 813 w 2197"/>
                  <a:gd name="T1" fmla="*/ 324 h 3032"/>
                  <a:gd name="T2" fmla="*/ 519 w 2197"/>
                  <a:gd name="T3" fmla="*/ 505 h 3032"/>
                  <a:gd name="T4" fmla="*/ 329 w 2197"/>
                  <a:gd name="T5" fmla="*/ 783 h 3032"/>
                  <a:gd name="T6" fmla="*/ 281 w 2197"/>
                  <a:gd name="T7" fmla="*/ 1120 h 3032"/>
                  <a:gd name="T8" fmla="*/ 340 w 2197"/>
                  <a:gd name="T9" fmla="*/ 1390 h 3032"/>
                  <a:gd name="T10" fmla="*/ 449 w 2197"/>
                  <a:gd name="T11" fmla="*/ 1594 h 3032"/>
                  <a:gd name="T12" fmla="*/ 575 w 2197"/>
                  <a:gd name="T13" fmla="*/ 1783 h 3032"/>
                  <a:gd name="T14" fmla="*/ 653 w 2197"/>
                  <a:gd name="T15" fmla="*/ 1996 h 3032"/>
                  <a:gd name="T16" fmla="*/ 700 w 2197"/>
                  <a:gd name="T17" fmla="*/ 2142 h 3032"/>
                  <a:gd name="T18" fmla="*/ 1457 w 2197"/>
                  <a:gd name="T19" fmla="*/ 2178 h 3032"/>
                  <a:gd name="T20" fmla="*/ 1539 w 2197"/>
                  <a:gd name="T21" fmla="*/ 2071 h 3032"/>
                  <a:gd name="T22" fmla="*/ 1581 w 2197"/>
                  <a:gd name="T23" fmla="*/ 1864 h 3032"/>
                  <a:gd name="T24" fmla="*/ 1700 w 2197"/>
                  <a:gd name="T25" fmla="*/ 1666 h 3032"/>
                  <a:gd name="T26" fmla="*/ 1817 w 2197"/>
                  <a:gd name="T27" fmla="*/ 1478 h 3032"/>
                  <a:gd name="T28" fmla="*/ 1902 w 2197"/>
                  <a:gd name="T29" fmla="*/ 1238 h 3032"/>
                  <a:gd name="T30" fmla="*/ 1907 w 2197"/>
                  <a:gd name="T31" fmla="*/ 915 h 3032"/>
                  <a:gd name="T32" fmla="*/ 1769 w 2197"/>
                  <a:gd name="T33" fmla="*/ 606 h 3032"/>
                  <a:gd name="T34" fmla="*/ 1513 w 2197"/>
                  <a:gd name="T35" fmla="*/ 382 h 3032"/>
                  <a:gd name="T36" fmla="*/ 1174 w 2197"/>
                  <a:gd name="T37" fmla="*/ 279 h 3032"/>
                  <a:gd name="T38" fmla="*/ 1362 w 2197"/>
                  <a:gd name="T39" fmla="*/ 32 h 3032"/>
                  <a:gd name="T40" fmla="*/ 1747 w 2197"/>
                  <a:gd name="T41" fmla="*/ 204 h 3032"/>
                  <a:gd name="T42" fmla="*/ 2033 w 2197"/>
                  <a:gd name="T43" fmla="*/ 499 h 3032"/>
                  <a:gd name="T44" fmla="*/ 2182 w 2197"/>
                  <a:gd name="T45" fmla="*/ 883 h 3032"/>
                  <a:gd name="T46" fmla="*/ 2180 w 2197"/>
                  <a:gd name="T47" fmla="*/ 1263 h 3032"/>
                  <a:gd name="T48" fmla="*/ 2095 w 2197"/>
                  <a:gd name="T49" fmla="*/ 1542 h 3032"/>
                  <a:gd name="T50" fmla="*/ 1977 w 2197"/>
                  <a:gd name="T51" fmla="*/ 1752 h 3032"/>
                  <a:gd name="T52" fmla="*/ 1857 w 2197"/>
                  <a:gd name="T53" fmla="*/ 1933 h 3032"/>
                  <a:gd name="T54" fmla="*/ 1816 w 2197"/>
                  <a:gd name="T55" fmla="*/ 2095 h 3032"/>
                  <a:gd name="T56" fmla="*/ 1702 w 2197"/>
                  <a:gd name="T57" fmla="*/ 2328 h 3032"/>
                  <a:gd name="T58" fmla="*/ 1611 w 2197"/>
                  <a:gd name="T59" fmla="*/ 2485 h 3032"/>
                  <a:gd name="T60" fmla="*/ 1603 w 2197"/>
                  <a:gd name="T61" fmla="*/ 2631 h 3032"/>
                  <a:gd name="T62" fmla="*/ 1599 w 2197"/>
                  <a:gd name="T63" fmla="*/ 2699 h 3032"/>
                  <a:gd name="T64" fmla="*/ 1566 w 2197"/>
                  <a:gd name="T65" fmla="*/ 2789 h 3032"/>
                  <a:gd name="T66" fmla="*/ 1452 w 2197"/>
                  <a:gd name="T67" fmla="*/ 2888 h 3032"/>
                  <a:gd name="T68" fmla="*/ 1283 w 2197"/>
                  <a:gd name="T69" fmla="*/ 3010 h 3032"/>
                  <a:gd name="T70" fmla="*/ 965 w 2197"/>
                  <a:gd name="T71" fmla="*/ 3030 h 3032"/>
                  <a:gd name="T72" fmla="*/ 825 w 2197"/>
                  <a:gd name="T73" fmla="*/ 2922 h 3032"/>
                  <a:gd name="T74" fmla="*/ 657 w 2197"/>
                  <a:gd name="T75" fmla="*/ 2823 h 3032"/>
                  <a:gd name="T76" fmla="*/ 602 w 2197"/>
                  <a:gd name="T77" fmla="*/ 2718 h 3032"/>
                  <a:gd name="T78" fmla="*/ 597 w 2197"/>
                  <a:gd name="T79" fmla="*/ 2671 h 3032"/>
                  <a:gd name="T80" fmla="*/ 590 w 2197"/>
                  <a:gd name="T81" fmla="*/ 2546 h 3032"/>
                  <a:gd name="T82" fmla="*/ 582 w 2197"/>
                  <a:gd name="T83" fmla="*/ 2406 h 3032"/>
                  <a:gd name="T84" fmla="*/ 408 w 2197"/>
                  <a:gd name="T85" fmla="*/ 2193 h 3032"/>
                  <a:gd name="T86" fmla="*/ 368 w 2197"/>
                  <a:gd name="T87" fmla="*/ 1991 h 3032"/>
                  <a:gd name="T88" fmla="*/ 268 w 2197"/>
                  <a:gd name="T89" fmla="*/ 1821 h 3032"/>
                  <a:gd name="T90" fmla="*/ 149 w 2197"/>
                  <a:gd name="T91" fmla="*/ 1633 h 3032"/>
                  <a:gd name="T92" fmla="*/ 45 w 2197"/>
                  <a:gd name="T93" fmla="*/ 1384 h 3032"/>
                  <a:gd name="T94" fmla="*/ 0 w 2197"/>
                  <a:gd name="T95" fmla="*/ 1054 h 3032"/>
                  <a:gd name="T96" fmla="*/ 87 w 2197"/>
                  <a:gd name="T97" fmla="*/ 644 h 3032"/>
                  <a:gd name="T98" fmla="*/ 323 w 2197"/>
                  <a:gd name="T99" fmla="*/ 310 h 3032"/>
                  <a:gd name="T100" fmla="*/ 672 w 2197"/>
                  <a:gd name="T101" fmla="*/ 83 h 3032"/>
                  <a:gd name="T102" fmla="*/ 1099 w 2197"/>
                  <a:gd name="T103" fmla="*/ 0 h 3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97" h="3032">
                    <a:moveTo>
                      <a:pt x="1099" y="276"/>
                    </a:moveTo>
                    <a:lnTo>
                      <a:pt x="1024" y="279"/>
                    </a:lnTo>
                    <a:lnTo>
                      <a:pt x="951" y="288"/>
                    </a:lnTo>
                    <a:lnTo>
                      <a:pt x="881" y="304"/>
                    </a:lnTo>
                    <a:lnTo>
                      <a:pt x="813" y="324"/>
                    </a:lnTo>
                    <a:lnTo>
                      <a:pt x="747" y="352"/>
                    </a:lnTo>
                    <a:lnTo>
                      <a:pt x="685" y="383"/>
                    </a:lnTo>
                    <a:lnTo>
                      <a:pt x="626" y="419"/>
                    </a:lnTo>
                    <a:lnTo>
                      <a:pt x="571" y="460"/>
                    </a:lnTo>
                    <a:lnTo>
                      <a:pt x="519" y="505"/>
                    </a:lnTo>
                    <a:lnTo>
                      <a:pt x="471" y="553"/>
                    </a:lnTo>
                    <a:lnTo>
                      <a:pt x="429" y="606"/>
                    </a:lnTo>
                    <a:lnTo>
                      <a:pt x="391" y="662"/>
                    </a:lnTo>
                    <a:lnTo>
                      <a:pt x="358" y="721"/>
                    </a:lnTo>
                    <a:lnTo>
                      <a:pt x="329" y="783"/>
                    </a:lnTo>
                    <a:lnTo>
                      <a:pt x="308" y="848"/>
                    </a:lnTo>
                    <a:lnTo>
                      <a:pt x="292" y="915"/>
                    </a:lnTo>
                    <a:lnTo>
                      <a:pt x="282" y="983"/>
                    </a:lnTo>
                    <a:lnTo>
                      <a:pt x="278" y="1054"/>
                    </a:lnTo>
                    <a:lnTo>
                      <a:pt x="281" y="1120"/>
                    </a:lnTo>
                    <a:lnTo>
                      <a:pt x="286" y="1181"/>
                    </a:lnTo>
                    <a:lnTo>
                      <a:pt x="295" y="1238"/>
                    </a:lnTo>
                    <a:lnTo>
                      <a:pt x="308" y="1292"/>
                    </a:lnTo>
                    <a:lnTo>
                      <a:pt x="323" y="1343"/>
                    </a:lnTo>
                    <a:lnTo>
                      <a:pt x="340" y="1390"/>
                    </a:lnTo>
                    <a:lnTo>
                      <a:pt x="359" y="1435"/>
                    </a:lnTo>
                    <a:lnTo>
                      <a:pt x="380" y="1478"/>
                    </a:lnTo>
                    <a:lnTo>
                      <a:pt x="402" y="1518"/>
                    </a:lnTo>
                    <a:lnTo>
                      <a:pt x="426" y="1557"/>
                    </a:lnTo>
                    <a:lnTo>
                      <a:pt x="449" y="1594"/>
                    </a:lnTo>
                    <a:lnTo>
                      <a:pt x="474" y="1630"/>
                    </a:lnTo>
                    <a:lnTo>
                      <a:pt x="496" y="1665"/>
                    </a:lnTo>
                    <a:lnTo>
                      <a:pt x="523" y="1704"/>
                    </a:lnTo>
                    <a:lnTo>
                      <a:pt x="550" y="1744"/>
                    </a:lnTo>
                    <a:lnTo>
                      <a:pt x="575" y="1783"/>
                    </a:lnTo>
                    <a:lnTo>
                      <a:pt x="597" y="1823"/>
                    </a:lnTo>
                    <a:lnTo>
                      <a:pt x="617" y="1864"/>
                    </a:lnTo>
                    <a:lnTo>
                      <a:pt x="632" y="1906"/>
                    </a:lnTo>
                    <a:lnTo>
                      <a:pt x="645" y="1950"/>
                    </a:lnTo>
                    <a:lnTo>
                      <a:pt x="653" y="1996"/>
                    </a:lnTo>
                    <a:lnTo>
                      <a:pt x="655" y="2044"/>
                    </a:lnTo>
                    <a:lnTo>
                      <a:pt x="658" y="2071"/>
                    </a:lnTo>
                    <a:lnTo>
                      <a:pt x="669" y="2097"/>
                    </a:lnTo>
                    <a:lnTo>
                      <a:pt x="682" y="2121"/>
                    </a:lnTo>
                    <a:lnTo>
                      <a:pt x="700" y="2142"/>
                    </a:lnTo>
                    <a:lnTo>
                      <a:pt x="720" y="2162"/>
                    </a:lnTo>
                    <a:lnTo>
                      <a:pt x="740" y="2178"/>
                    </a:lnTo>
                    <a:lnTo>
                      <a:pt x="759" y="2193"/>
                    </a:lnTo>
                    <a:lnTo>
                      <a:pt x="1438" y="2193"/>
                    </a:lnTo>
                    <a:lnTo>
                      <a:pt x="1457" y="2178"/>
                    </a:lnTo>
                    <a:lnTo>
                      <a:pt x="1478" y="2162"/>
                    </a:lnTo>
                    <a:lnTo>
                      <a:pt x="1498" y="2142"/>
                    </a:lnTo>
                    <a:lnTo>
                      <a:pt x="1515" y="2121"/>
                    </a:lnTo>
                    <a:lnTo>
                      <a:pt x="1529" y="2097"/>
                    </a:lnTo>
                    <a:lnTo>
                      <a:pt x="1539" y="2071"/>
                    </a:lnTo>
                    <a:lnTo>
                      <a:pt x="1542" y="2044"/>
                    </a:lnTo>
                    <a:lnTo>
                      <a:pt x="1545" y="1996"/>
                    </a:lnTo>
                    <a:lnTo>
                      <a:pt x="1553" y="1950"/>
                    </a:lnTo>
                    <a:lnTo>
                      <a:pt x="1565" y="1906"/>
                    </a:lnTo>
                    <a:lnTo>
                      <a:pt x="1581" y="1864"/>
                    </a:lnTo>
                    <a:lnTo>
                      <a:pt x="1600" y="1824"/>
                    </a:lnTo>
                    <a:lnTo>
                      <a:pt x="1623" y="1783"/>
                    </a:lnTo>
                    <a:lnTo>
                      <a:pt x="1647" y="1744"/>
                    </a:lnTo>
                    <a:lnTo>
                      <a:pt x="1673" y="1705"/>
                    </a:lnTo>
                    <a:lnTo>
                      <a:pt x="1700" y="1666"/>
                    </a:lnTo>
                    <a:lnTo>
                      <a:pt x="1724" y="1631"/>
                    </a:lnTo>
                    <a:lnTo>
                      <a:pt x="1748" y="1595"/>
                    </a:lnTo>
                    <a:lnTo>
                      <a:pt x="1772" y="1558"/>
                    </a:lnTo>
                    <a:lnTo>
                      <a:pt x="1796" y="1518"/>
                    </a:lnTo>
                    <a:lnTo>
                      <a:pt x="1817" y="1478"/>
                    </a:lnTo>
                    <a:lnTo>
                      <a:pt x="1839" y="1435"/>
                    </a:lnTo>
                    <a:lnTo>
                      <a:pt x="1858" y="1390"/>
                    </a:lnTo>
                    <a:lnTo>
                      <a:pt x="1875" y="1343"/>
                    </a:lnTo>
                    <a:lnTo>
                      <a:pt x="1890" y="1292"/>
                    </a:lnTo>
                    <a:lnTo>
                      <a:pt x="1902" y="1238"/>
                    </a:lnTo>
                    <a:lnTo>
                      <a:pt x="1911" y="1181"/>
                    </a:lnTo>
                    <a:lnTo>
                      <a:pt x="1917" y="1120"/>
                    </a:lnTo>
                    <a:lnTo>
                      <a:pt x="1919" y="1054"/>
                    </a:lnTo>
                    <a:lnTo>
                      <a:pt x="1916" y="983"/>
                    </a:lnTo>
                    <a:lnTo>
                      <a:pt x="1907" y="915"/>
                    </a:lnTo>
                    <a:lnTo>
                      <a:pt x="1890" y="847"/>
                    </a:lnTo>
                    <a:lnTo>
                      <a:pt x="1868" y="783"/>
                    </a:lnTo>
                    <a:lnTo>
                      <a:pt x="1841" y="721"/>
                    </a:lnTo>
                    <a:lnTo>
                      <a:pt x="1807" y="661"/>
                    </a:lnTo>
                    <a:lnTo>
                      <a:pt x="1769" y="606"/>
                    </a:lnTo>
                    <a:lnTo>
                      <a:pt x="1726" y="553"/>
                    </a:lnTo>
                    <a:lnTo>
                      <a:pt x="1679" y="505"/>
                    </a:lnTo>
                    <a:lnTo>
                      <a:pt x="1628" y="460"/>
                    </a:lnTo>
                    <a:lnTo>
                      <a:pt x="1572" y="418"/>
                    </a:lnTo>
                    <a:lnTo>
                      <a:pt x="1513" y="382"/>
                    </a:lnTo>
                    <a:lnTo>
                      <a:pt x="1451" y="352"/>
                    </a:lnTo>
                    <a:lnTo>
                      <a:pt x="1385" y="324"/>
                    </a:lnTo>
                    <a:lnTo>
                      <a:pt x="1317" y="304"/>
                    </a:lnTo>
                    <a:lnTo>
                      <a:pt x="1246" y="288"/>
                    </a:lnTo>
                    <a:lnTo>
                      <a:pt x="1174" y="279"/>
                    </a:lnTo>
                    <a:lnTo>
                      <a:pt x="1099" y="276"/>
                    </a:lnTo>
                    <a:close/>
                    <a:moveTo>
                      <a:pt x="1099" y="0"/>
                    </a:moveTo>
                    <a:lnTo>
                      <a:pt x="1188" y="3"/>
                    </a:lnTo>
                    <a:lnTo>
                      <a:pt x="1277" y="15"/>
                    </a:lnTo>
                    <a:lnTo>
                      <a:pt x="1362" y="32"/>
                    </a:lnTo>
                    <a:lnTo>
                      <a:pt x="1446" y="54"/>
                    </a:lnTo>
                    <a:lnTo>
                      <a:pt x="1525" y="83"/>
                    </a:lnTo>
                    <a:lnTo>
                      <a:pt x="1603" y="118"/>
                    </a:lnTo>
                    <a:lnTo>
                      <a:pt x="1676" y="159"/>
                    </a:lnTo>
                    <a:lnTo>
                      <a:pt x="1747" y="204"/>
                    </a:lnTo>
                    <a:lnTo>
                      <a:pt x="1813" y="255"/>
                    </a:lnTo>
                    <a:lnTo>
                      <a:pt x="1875" y="310"/>
                    </a:lnTo>
                    <a:lnTo>
                      <a:pt x="1932" y="368"/>
                    </a:lnTo>
                    <a:lnTo>
                      <a:pt x="1985" y="433"/>
                    </a:lnTo>
                    <a:lnTo>
                      <a:pt x="2033" y="499"/>
                    </a:lnTo>
                    <a:lnTo>
                      <a:pt x="2075" y="570"/>
                    </a:lnTo>
                    <a:lnTo>
                      <a:pt x="2111" y="644"/>
                    </a:lnTo>
                    <a:lnTo>
                      <a:pt x="2140" y="722"/>
                    </a:lnTo>
                    <a:lnTo>
                      <a:pt x="2165" y="801"/>
                    </a:lnTo>
                    <a:lnTo>
                      <a:pt x="2182" y="883"/>
                    </a:lnTo>
                    <a:lnTo>
                      <a:pt x="2194" y="968"/>
                    </a:lnTo>
                    <a:lnTo>
                      <a:pt x="2197" y="1054"/>
                    </a:lnTo>
                    <a:lnTo>
                      <a:pt x="2195" y="1128"/>
                    </a:lnTo>
                    <a:lnTo>
                      <a:pt x="2189" y="1197"/>
                    </a:lnTo>
                    <a:lnTo>
                      <a:pt x="2180" y="1263"/>
                    </a:lnTo>
                    <a:lnTo>
                      <a:pt x="2168" y="1326"/>
                    </a:lnTo>
                    <a:lnTo>
                      <a:pt x="2153" y="1384"/>
                    </a:lnTo>
                    <a:lnTo>
                      <a:pt x="2136" y="1440"/>
                    </a:lnTo>
                    <a:lnTo>
                      <a:pt x="2116" y="1493"/>
                    </a:lnTo>
                    <a:lnTo>
                      <a:pt x="2095" y="1542"/>
                    </a:lnTo>
                    <a:lnTo>
                      <a:pt x="2072" y="1588"/>
                    </a:lnTo>
                    <a:lnTo>
                      <a:pt x="2050" y="1632"/>
                    </a:lnTo>
                    <a:lnTo>
                      <a:pt x="2025" y="1675"/>
                    </a:lnTo>
                    <a:lnTo>
                      <a:pt x="2001" y="1714"/>
                    </a:lnTo>
                    <a:lnTo>
                      <a:pt x="1977" y="1752"/>
                    </a:lnTo>
                    <a:lnTo>
                      <a:pt x="1953" y="1787"/>
                    </a:lnTo>
                    <a:lnTo>
                      <a:pt x="1929" y="1820"/>
                    </a:lnTo>
                    <a:lnTo>
                      <a:pt x="1902" y="1862"/>
                    </a:lnTo>
                    <a:lnTo>
                      <a:pt x="1877" y="1899"/>
                    </a:lnTo>
                    <a:lnTo>
                      <a:pt x="1857" y="1933"/>
                    </a:lnTo>
                    <a:lnTo>
                      <a:pt x="1841" y="1963"/>
                    </a:lnTo>
                    <a:lnTo>
                      <a:pt x="1830" y="1991"/>
                    </a:lnTo>
                    <a:lnTo>
                      <a:pt x="1822" y="2019"/>
                    </a:lnTo>
                    <a:lnTo>
                      <a:pt x="1819" y="2044"/>
                    </a:lnTo>
                    <a:lnTo>
                      <a:pt x="1816" y="2095"/>
                    </a:lnTo>
                    <a:lnTo>
                      <a:pt x="1806" y="2145"/>
                    </a:lnTo>
                    <a:lnTo>
                      <a:pt x="1790" y="2193"/>
                    </a:lnTo>
                    <a:lnTo>
                      <a:pt x="1766" y="2240"/>
                    </a:lnTo>
                    <a:lnTo>
                      <a:pt x="1738" y="2285"/>
                    </a:lnTo>
                    <a:lnTo>
                      <a:pt x="1702" y="2328"/>
                    </a:lnTo>
                    <a:lnTo>
                      <a:pt x="1662" y="2369"/>
                    </a:lnTo>
                    <a:lnTo>
                      <a:pt x="1615" y="2406"/>
                    </a:lnTo>
                    <a:lnTo>
                      <a:pt x="1614" y="2429"/>
                    </a:lnTo>
                    <a:lnTo>
                      <a:pt x="1613" y="2456"/>
                    </a:lnTo>
                    <a:lnTo>
                      <a:pt x="1611" y="2485"/>
                    </a:lnTo>
                    <a:lnTo>
                      <a:pt x="1609" y="2515"/>
                    </a:lnTo>
                    <a:lnTo>
                      <a:pt x="1607" y="2546"/>
                    </a:lnTo>
                    <a:lnTo>
                      <a:pt x="1606" y="2576"/>
                    </a:lnTo>
                    <a:lnTo>
                      <a:pt x="1604" y="2605"/>
                    </a:lnTo>
                    <a:lnTo>
                      <a:pt x="1603" y="2631"/>
                    </a:lnTo>
                    <a:lnTo>
                      <a:pt x="1601" y="2653"/>
                    </a:lnTo>
                    <a:lnTo>
                      <a:pt x="1600" y="2671"/>
                    </a:lnTo>
                    <a:lnTo>
                      <a:pt x="1600" y="2682"/>
                    </a:lnTo>
                    <a:lnTo>
                      <a:pt x="1599" y="2685"/>
                    </a:lnTo>
                    <a:lnTo>
                      <a:pt x="1599" y="2699"/>
                    </a:lnTo>
                    <a:lnTo>
                      <a:pt x="1597" y="2715"/>
                    </a:lnTo>
                    <a:lnTo>
                      <a:pt x="1592" y="2732"/>
                    </a:lnTo>
                    <a:lnTo>
                      <a:pt x="1587" y="2750"/>
                    </a:lnTo>
                    <a:lnTo>
                      <a:pt x="1578" y="2770"/>
                    </a:lnTo>
                    <a:lnTo>
                      <a:pt x="1566" y="2789"/>
                    </a:lnTo>
                    <a:lnTo>
                      <a:pt x="1552" y="2809"/>
                    </a:lnTo>
                    <a:lnTo>
                      <a:pt x="1533" y="2831"/>
                    </a:lnTo>
                    <a:lnTo>
                      <a:pt x="1511" y="2850"/>
                    </a:lnTo>
                    <a:lnTo>
                      <a:pt x="1483" y="2870"/>
                    </a:lnTo>
                    <a:lnTo>
                      <a:pt x="1452" y="2888"/>
                    </a:lnTo>
                    <a:lnTo>
                      <a:pt x="1415" y="2906"/>
                    </a:lnTo>
                    <a:lnTo>
                      <a:pt x="1372" y="2922"/>
                    </a:lnTo>
                    <a:lnTo>
                      <a:pt x="1347" y="2953"/>
                    </a:lnTo>
                    <a:lnTo>
                      <a:pt x="1317" y="2983"/>
                    </a:lnTo>
                    <a:lnTo>
                      <a:pt x="1283" y="3010"/>
                    </a:lnTo>
                    <a:lnTo>
                      <a:pt x="1259" y="3022"/>
                    </a:lnTo>
                    <a:lnTo>
                      <a:pt x="1233" y="3030"/>
                    </a:lnTo>
                    <a:lnTo>
                      <a:pt x="1205" y="3032"/>
                    </a:lnTo>
                    <a:lnTo>
                      <a:pt x="992" y="3032"/>
                    </a:lnTo>
                    <a:lnTo>
                      <a:pt x="965" y="3030"/>
                    </a:lnTo>
                    <a:lnTo>
                      <a:pt x="939" y="3022"/>
                    </a:lnTo>
                    <a:lnTo>
                      <a:pt x="915" y="3010"/>
                    </a:lnTo>
                    <a:lnTo>
                      <a:pt x="881" y="2983"/>
                    </a:lnTo>
                    <a:lnTo>
                      <a:pt x="850" y="2953"/>
                    </a:lnTo>
                    <a:lnTo>
                      <a:pt x="825" y="2922"/>
                    </a:lnTo>
                    <a:lnTo>
                      <a:pt x="780" y="2904"/>
                    </a:lnTo>
                    <a:lnTo>
                      <a:pt x="741" y="2886"/>
                    </a:lnTo>
                    <a:lnTo>
                      <a:pt x="707" y="2866"/>
                    </a:lnTo>
                    <a:lnTo>
                      <a:pt x="680" y="2844"/>
                    </a:lnTo>
                    <a:lnTo>
                      <a:pt x="657" y="2823"/>
                    </a:lnTo>
                    <a:lnTo>
                      <a:pt x="639" y="2800"/>
                    </a:lnTo>
                    <a:lnTo>
                      <a:pt x="626" y="2779"/>
                    </a:lnTo>
                    <a:lnTo>
                      <a:pt x="614" y="2757"/>
                    </a:lnTo>
                    <a:lnTo>
                      <a:pt x="607" y="2737"/>
                    </a:lnTo>
                    <a:lnTo>
                      <a:pt x="602" y="2718"/>
                    </a:lnTo>
                    <a:lnTo>
                      <a:pt x="599" y="2701"/>
                    </a:lnTo>
                    <a:lnTo>
                      <a:pt x="598" y="2685"/>
                    </a:lnTo>
                    <a:lnTo>
                      <a:pt x="598" y="2685"/>
                    </a:lnTo>
                    <a:lnTo>
                      <a:pt x="598" y="2682"/>
                    </a:lnTo>
                    <a:lnTo>
                      <a:pt x="597" y="2671"/>
                    </a:lnTo>
                    <a:lnTo>
                      <a:pt x="596" y="2653"/>
                    </a:lnTo>
                    <a:lnTo>
                      <a:pt x="595" y="2631"/>
                    </a:lnTo>
                    <a:lnTo>
                      <a:pt x="594" y="2605"/>
                    </a:lnTo>
                    <a:lnTo>
                      <a:pt x="592" y="2576"/>
                    </a:lnTo>
                    <a:lnTo>
                      <a:pt x="590" y="2546"/>
                    </a:lnTo>
                    <a:lnTo>
                      <a:pt x="588" y="2515"/>
                    </a:lnTo>
                    <a:lnTo>
                      <a:pt x="587" y="2485"/>
                    </a:lnTo>
                    <a:lnTo>
                      <a:pt x="585" y="2456"/>
                    </a:lnTo>
                    <a:lnTo>
                      <a:pt x="584" y="2429"/>
                    </a:lnTo>
                    <a:lnTo>
                      <a:pt x="582" y="2406"/>
                    </a:lnTo>
                    <a:lnTo>
                      <a:pt x="536" y="2369"/>
                    </a:lnTo>
                    <a:lnTo>
                      <a:pt x="495" y="2328"/>
                    </a:lnTo>
                    <a:lnTo>
                      <a:pt x="460" y="2285"/>
                    </a:lnTo>
                    <a:lnTo>
                      <a:pt x="432" y="2240"/>
                    </a:lnTo>
                    <a:lnTo>
                      <a:pt x="408" y="2193"/>
                    </a:lnTo>
                    <a:lnTo>
                      <a:pt x="392" y="2145"/>
                    </a:lnTo>
                    <a:lnTo>
                      <a:pt x="382" y="2095"/>
                    </a:lnTo>
                    <a:lnTo>
                      <a:pt x="378" y="2044"/>
                    </a:lnTo>
                    <a:lnTo>
                      <a:pt x="376" y="2019"/>
                    </a:lnTo>
                    <a:lnTo>
                      <a:pt x="368" y="1991"/>
                    </a:lnTo>
                    <a:lnTo>
                      <a:pt x="357" y="1963"/>
                    </a:lnTo>
                    <a:lnTo>
                      <a:pt x="341" y="1933"/>
                    </a:lnTo>
                    <a:lnTo>
                      <a:pt x="320" y="1899"/>
                    </a:lnTo>
                    <a:lnTo>
                      <a:pt x="297" y="1862"/>
                    </a:lnTo>
                    <a:lnTo>
                      <a:pt x="268" y="1821"/>
                    </a:lnTo>
                    <a:lnTo>
                      <a:pt x="245" y="1788"/>
                    </a:lnTo>
                    <a:lnTo>
                      <a:pt x="222" y="1752"/>
                    </a:lnTo>
                    <a:lnTo>
                      <a:pt x="197" y="1714"/>
                    </a:lnTo>
                    <a:lnTo>
                      <a:pt x="173" y="1675"/>
                    </a:lnTo>
                    <a:lnTo>
                      <a:pt x="149" y="1633"/>
                    </a:lnTo>
                    <a:lnTo>
                      <a:pt x="125" y="1588"/>
                    </a:lnTo>
                    <a:lnTo>
                      <a:pt x="102" y="1542"/>
                    </a:lnTo>
                    <a:lnTo>
                      <a:pt x="82" y="1493"/>
                    </a:lnTo>
                    <a:lnTo>
                      <a:pt x="62" y="1440"/>
                    </a:lnTo>
                    <a:lnTo>
                      <a:pt x="45" y="1384"/>
                    </a:lnTo>
                    <a:lnTo>
                      <a:pt x="30" y="1326"/>
                    </a:lnTo>
                    <a:lnTo>
                      <a:pt x="17" y="1263"/>
                    </a:lnTo>
                    <a:lnTo>
                      <a:pt x="8" y="1197"/>
                    </a:lnTo>
                    <a:lnTo>
                      <a:pt x="3" y="1128"/>
                    </a:lnTo>
                    <a:lnTo>
                      <a:pt x="0" y="1054"/>
                    </a:lnTo>
                    <a:lnTo>
                      <a:pt x="4" y="968"/>
                    </a:lnTo>
                    <a:lnTo>
                      <a:pt x="15" y="883"/>
                    </a:lnTo>
                    <a:lnTo>
                      <a:pt x="32" y="801"/>
                    </a:lnTo>
                    <a:lnTo>
                      <a:pt x="57" y="722"/>
                    </a:lnTo>
                    <a:lnTo>
                      <a:pt x="87" y="644"/>
                    </a:lnTo>
                    <a:lnTo>
                      <a:pt x="123" y="570"/>
                    </a:lnTo>
                    <a:lnTo>
                      <a:pt x="165" y="499"/>
                    </a:lnTo>
                    <a:lnTo>
                      <a:pt x="213" y="433"/>
                    </a:lnTo>
                    <a:lnTo>
                      <a:pt x="266" y="368"/>
                    </a:lnTo>
                    <a:lnTo>
                      <a:pt x="323" y="310"/>
                    </a:lnTo>
                    <a:lnTo>
                      <a:pt x="385" y="255"/>
                    </a:lnTo>
                    <a:lnTo>
                      <a:pt x="451" y="204"/>
                    </a:lnTo>
                    <a:lnTo>
                      <a:pt x="521" y="159"/>
                    </a:lnTo>
                    <a:lnTo>
                      <a:pt x="595" y="118"/>
                    </a:lnTo>
                    <a:lnTo>
                      <a:pt x="672" y="83"/>
                    </a:lnTo>
                    <a:lnTo>
                      <a:pt x="753" y="54"/>
                    </a:lnTo>
                    <a:lnTo>
                      <a:pt x="836" y="32"/>
                    </a:lnTo>
                    <a:lnTo>
                      <a:pt x="921" y="15"/>
                    </a:lnTo>
                    <a:lnTo>
                      <a:pt x="1009" y="3"/>
                    </a:lnTo>
                    <a:lnTo>
                      <a:pt x="10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34"/>
              <p:cNvSpPr>
                <a:spLocks/>
              </p:cNvSpPr>
              <p:nvPr/>
            </p:nvSpPr>
            <p:spPr bwMode="auto">
              <a:xfrm>
                <a:off x="2525713" y="1574800"/>
                <a:ext cx="31750" cy="79375"/>
              </a:xfrm>
              <a:custGeom>
                <a:avLst/>
                <a:gdLst>
                  <a:gd name="T0" fmla="*/ 69 w 138"/>
                  <a:gd name="T1" fmla="*/ 0 h 344"/>
                  <a:gd name="T2" fmla="*/ 69 w 138"/>
                  <a:gd name="T3" fmla="*/ 0 h 344"/>
                  <a:gd name="T4" fmla="*/ 87 w 138"/>
                  <a:gd name="T5" fmla="*/ 3 h 344"/>
                  <a:gd name="T6" fmla="*/ 104 w 138"/>
                  <a:gd name="T7" fmla="*/ 9 h 344"/>
                  <a:gd name="T8" fmla="*/ 118 w 138"/>
                  <a:gd name="T9" fmla="*/ 21 h 344"/>
                  <a:gd name="T10" fmla="*/ 129 w 138"/>
                  <a:gd name="T11" fmla="*/ 34 h 344"/>
                  <a:gd name="T12" fmla="*/ 136 w 138"/>
                  <a:gd name="T13" fmla="*/ 51 h 344"/>
                  <a:gd name="T14" fmla="*/ 138 w 138"/>
                  <a:gd name="T15" fmla="*/ 69 h 344"/>
                  <a:gd name="T16" fmla="*/ 138 w 138"/>
                  <a:gd name="T17" fmla="*/ 275 h 344"/>
                  <a:gd name="T18" fmla="*/ 136 w 138"/>
                  <a:gd name="T19" fmla="*/ 294 h 344"/>
                  <a:gd name="T20" fmla="*/ 129 w 138"/>
                  <a:gd name="T21" fmla="*/ 310 h 344"/>
                  <a:gd name="T22" fmla="*/ 118 w 138"/>
                  <a:gd name="T23" fmla="*/ 325 h 344"/>
                  <a:gd name="T24" fmla="*/ 104 w 138"/>
                  <a:gd name="T25" fmla="*/ 335 h 344"/>
                  <a:gd name="T26" fmla="*/ 87 w 138"/>
                  <a:gd name="T27" fmla="*/ 342 h 344"/>
                  <a:gd name="T28" fmla="*/ 69 w 138"/>
                  <a:gd name="T29" fmla="*/ 344 h 344"/>
                  <a:gd name="T30" fmla="*/ 51 w 138"/>
                  <a:gd name="T31" fmla="*/ 342 h 344"/>
                  <a:gd name="T32" fmla="*/ 34 w 138"/>
                  <a:gd name="T33" fmla="*/ 335 h 344"/>
                  <a:gd name="T34" fmla="*/ 20 w 138"/>
                  <a:gd name="T35" fmla="*/ 325 h 344"/>
                  <a:gd name="T36" fmla="*/ 9 w 138"/>
                  <a:gd name="T37" fmla="*/ 310 h 344"/>
                  <a:gd name="T38" fmla="*/ 2 w 138"/>
                  <a:gd name="T39" fmla="*/ 294 h 344"/>
                  <a:gd name="T40" fmla="*/ 0 w 138"/>
                  <a:gd name="T41" fmla="*/ 275 h 344"/>
                  <a:gd name="T42" fmla="*/ 0 w 138"/>
                  <a:gd name="T43" fmla="*/ 69 h 344"/>
                  <a:gd name="T44" fmla="*/ 2 w 138"/>
                  <a:gd name="T45" fmla="*/ 51 h 344"/>
                  <a:gd name="T46" fmla="*/ 9 w 138"/>
                  <a:gd name="T47" fmla="*/ 34 h 344"/>
                  <a:gd name="T48" fmla="*/ 20 w 138"/>
                  <a:gd name="T49" fmla="*/ 21 h 344"/>
                  <a:gd name="T50" fmla="*/ 34 w 138"/>
                  <a:gd name="T51" fmla="*/ 9 h 344"/>
                  <a:gd name="T52" fmla="*/ 51 w 138"/>
                  <a:gd name="T53" fmla="*/ 3 h 344"/>
                  <a:gd name="T54" fmla="*/ 69 w 138"/>
                  <a:gd name="T5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8" h="344">
                    <a:moveTo>
                      <a:pt x="69" y="0"/>
                    </a:moveTo>
                    <a:lnTo>
                      <a:pt x="69" y="0"/>
                    </a:lnTo>
                    <a:lnTo>
                      <a:pt x="87" y="3"/>
                    </a:lnTo>
                    <a:lnTo>
                      <a:pt x="104" y="9"/>
                    </a:lnTo>
                    <a:lnTo>
                      <a:pt x="118" y="21"/>
                    </a:lnTo>
                    <a:lnTo>
                      <a:pt x="129" y="34"/>
                    </a:lnTo>
                    <a:lnTo>
                      <a:pt x="136" y="51"/>
                    </a:lnTo>
                    <a:lnTo>
                      <a:pt x="138" y="69"/>
                    </a:lnTo>
                    <a:lnTo>
                      <a:pt x="138" y="275"/>
                    </a:lnTo>
                    <a:lnTo>
                      <a:pt x="136" y="294"/>
                    </a:lnTo>
                    <a:lnTo>
                      <a:pt x="129" y="310"/>
                    </a:lnTo>
                    <a:lnTo>
                      <a:pt x="118" y="325"/>
                    </a:lnTo>
                    <a:lnTo>
                      <a:pt x="104" y="335"/>
                    </a:lnTo>
                    <a:lnTo>
                      <a:pt x="87" y="342"/>
                    </a:lnTo>
                    <a:lnTo>
                      <a:pt x="69" y="344"/>
                    </a:lnTo>
                    <a:lnTo>
                      <a:pt x="51" y="342"/>
                    </a:lnTo>
                    <a:lnTo>
                      <a:pt x="34" y="335"/>
                    </a:lnTo>
                    <a:lnTo>
                      <a:pt x="20" y="325"/>
                    </a:lnTo>
                    <a:lnTo>
                      <a:pt x="9" y="310"/>
                    </a:lnTo>
                    <a:lnTo>
                      <a:pt x="2" y="294"/>
                    </a:lnTo>
                    <a:lnTo>
                      <a:pt x="0" y="275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35"/>
              <p:cNvSpPr>
                <a:spLocks/>
              </p:cNvSpPr>
              <p:nvPr/>
            </p:nvSpPr>
            <p:spPr bwMode="auto">
              <a:xfrm>
                <a:off x="2349500" y="1622425"/>
                <a:ext cx="53975" cy="71437"/>
              </a:xfrm>
              <a:custGeom>
                <a:avLst/>
                <a:gdLst>
                  <a:gd name="T0" fmla="*/ 69 w 243"/>
                  <a:gd name="T1" fmla="*/ 0 h 317"/>
                  <a:gd name="T2" fmla="*/ 87 w 243"/>
                  <a:gd name="T3" fmla="*/ 2 h 317"/>
                  <a:gd name="T4" fmla="*/ 103 w 243"/>
                  <a:gd name="T5" fmla="*/ 9 h 317"/>
                  <a:gd name="T6" fmla="*/ 118 w 243"/>
                  <a:gd name="T7" fmla="*/ 20 h 317"/>
                  <a:gd name="T8" fmla="*/ 129 w 243"/>
                  <a:gd name="T9" fmla="*/ 34 h 317"/>
                  <a:gd name="T10" fmla="*/ 233 w 243"/>
                  <a:gd name="T11" fmla="*/ 214 h 317"/>
                  <a:gd name="T12" fmla="*/ 240 w 243"/>
                  <a:gd name="T13" fmla="*/ 230 h 317"/>
                  <a:gd name="T14" fmla="*/ 243 w 243"/>
                  <a:gd name="T15" fmla="*/ 248 h 317"/>
                  <a:gd name="T16" fmla="*/ 240 w 243"/>
                  <a:gd name="T17" fmla="*/ 265 h 317"/>
                  <a:gd name="T18" fmla="*/ 233 w 243"/>
                  <a:gd name="T19" fmla="*/ 282 h 317"/>
                  <a:gd name="T20" fmla="*/ 223 w 243"/>
                  <a:gd name="T21" fmla="*/ 297 h 317"/>
                  <a:gd name="T22" fmla="*/ 209 w 243"/>
                  <a:gd name="T23" fmla="*/ 308 h 317"/>
                  <a:gd name="T24" fmla="*/ 191 w 243"/>
                  <a:gd name="T25" fmla="*/ 315 h 317"/>
                  <a:gd name="T26" fmla="*/ 173 w 243"/>
                  <a:gd name="T27" fmla="*/ 317 h 317"/>
                  <a:gd name="T28" fmla="*/ 155 w 243"/>
                  <a:gd name="T29" fmla="*/ 315 h 317"/>
                  <a:gd name="T30" fmla="*/ 139 w 243"/>
                  <a:gd name="T31" fmla="*/ 308 h 317"/>
                  <a:gd name="T32" fmla="*/ 125 w 243"/>
                  <a:gd name="T33" fmla="*/ 297 h 317"/>
                  <a:gd name="T34" fmla="*/ 113 w 243"/>
                  <a:gd name="T35" fmla="*/ 282 h 317"/>
                  <a:gd name="T36" fmla="*/ 9 w 243"/>
                  <a:gd name="T37" fmla="*/ 103 h 317"/>
                  <a:gd name="T38" fmla="*/ 2 w 243"/>
                  <a:gd name="T39" fmla="*/ 86 h 317"/>
                  <a:gd name="T40" fmla="*/ 0 w 243"/>
                  <a:gd name="T41" fmla="*/ 68 h 317"/>
                  <a:gd name="T42" fmla="*/ 2 w 243"/>
                  <a:gd name="T43" fmla="*/ 51 h 317"/>
                  <a:gd name="T44" fmla="*/ 9 w 243"/>
                  <a:gd name="T45" fmla="*/ 34 h 317"/>
                  <a:gd name="T46" fmla="*/ 20 w 243"/>
                  <a:gd name="T47" fmla="*/ 21 h 317"/>
                  <a:gd name="T48" fmla="*/ 34 w 243"/>
                  <a:gd name="T49" fmla="*/ 10 h 317"/>
                  <a:gd name="T50" fmla="*/ 52 w 243"/>
                  <a:gd name="T51" fmla="*/ 2 h 317"/>
                  <a:gd name="T52" fmla="*/ 69 w 243"/>
                  <a:gd name="T5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7">
                    <a:moveTo>
                      <a:pt x="69" y="0"/>
                    </a:moveTo>
                    <a:lnTo>
                      <a:pt x="87" y="2"/>
                    </a:lnTo>
                    <a:lnTo>
                      <a:pt x="103" y="9"/>
                    </a:lnTo>
                    <a:lnTo>
                      <a:pt x="118" y="20"/>
                    </a:lnTo>
                    <a:lnTo>
                      <a:pt x="129" y="34"/>
                    </a:lnTo>
                    <a:lnTo>
                      <a:pt x="233" y="214"/>
                    </a:lnTo>
                    <a:lnTo>
                      <a:pt x="240" y="230"/>
                    </a:lnTo>
                    <a:lnTo>
                      <a:pt x="243" y="248"/>
                    </a:lnTo>
                    <a:lnTo>
                      <a:pt x="240" y="265"/>
                    </a:lnTo>
                    <a:lnTo>
                      <a:pt x="233" y="282"/>
                    </a:lnTo>
                    <a:lnTo>
                      <a:pt x="223" y="297"/>
                    </a:lnTo>
                    <a:lnTo>
                      <a:pt x="209" y="308"/>
                    </a:lnTo>
                    <a:lnTo>
                      <a:pt x="191" y="315"/>
                    </a:lnTo>
                    <a:lnTo>
                      <a:pt x="173" y="317"/>
                    </a:lnTo>
                    <a:lnTo>
                      <a:pt x="155" y="315"/>
                    </a:lnTo>
                    <a:lnTo>
                      <a:pt x="139" y="308"/>
                    </a:lnTo>
                    <a:lnTo>
                      <a:pt x="125" y="297"/>
                    </a:lnTo>
                    <a:lnTo>
                      <a:pt x="113" y="282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68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10"/>
                    </a:lnTo>
                    <a:lnTo>
                      <a:pt x="52" y="2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36"/>
              <p:cNvSpPr>
                <a:spLocks/>
              </p:cNvSpPr>
              <p:nvPr/>
            </p:nvSpPr>
            <p:spPr bwMode="auto">
              <a:xfrm>
                <a:off x="2219325" y="1751013"/>
                <a:ext cx="71438" cy="55562"/>
              </a:xfrm>
              <a:custGeom>
                <a:avLst/>
                <a:gdLst>
                  <a:gd name="T0" fmla="*/ 69 w 319"/>
                  <a:gd name="T1" fmla="*/ 0 h 241"/>
                  <a:gd name="T2" fmla="*/ 86 w 319"/>
                  <a:gd name="T3" fmla="*/ 3 h 241"/>
                  <a:gd name="T4" fmla="*/ 104 w 319"/>
                  <a:gd name="T5" fmla="*/ 9 h 241"/>
                  <a:gd name="T6" fmla="*/ 285 w 319"/>
                  <a:gd name="T7" fmla="*/ 112 h 241"/>
                  <a:gd name="T8" fmla="*/ 299 w 319"/>
                  <a:gd name="T9" fmla="*/ 124 h 241"/>
                  <a:gd name="T10" fmla="*/ 310 w 319"/>
                  <a:gd name="T11" fmla="*/ 138 h 241"/>
                  <a:gd name="T12" fmla="*/ 316 w 319"/>
                  <a:gd name="T13" fmla="*/ 155 h 241"/>
                  <a:gd name="T14" fmla="*/ 319 w 319"/>
                  <a:gd name="T15" fmla="*/ 172 h 241"/>
                  <a:gd name="T16" fmla="*/ 316 w 319"/>
                  <a:gd name="T17" fmla="*/ 190 h 241"/>
                  <a:gd name="T18" fmla="*/ 310 w 319"/>
                  <a:gd name="T19" fmla="*/ 206 h 241"/>
                  <a:gd name="T20" fmla="*/ 298 w 319"/>
                  <a:gd name="T21" fmla="*/ 221 h 241"/>
                  <a:gd name="T22" fmla="*/ 283 w 319"/>
                  <a:gd name="T23" fmla="*/ 232 h 241"/>
                  <a:gd name="T24" fmla="*/ 266 w 319"/>
                  <a:gd name="T25" fmla="*/ 239 h 241"/>
                  <a:gd name="T26" fmla="*/ 249 w 319"/>
                  <a:gd name="T27" fmla="*/ 241 h 241"/>
                  <a:gd name="T28" fmla="*/ 231 w 319"/>
                  <a:gd name="T29" fmla="*/ 239 h 241"/>
                  <a:gd name="T30" fmla="*/ 214 w 319"/>
                  <a:gd name="T31" fmla="*/ 231 h 241"/>
                  <a:gd name="T32" fmla="*/ 34 w 319"/>
                  <a:gd name="T33" fmla="*/ 129 h 241"/>
                  <a:gd name="T34" fmla="*/ 19 w 319"/>
                  <a:gd name="T35" fmla="*/ 118 h 241"/>
                  <a:gd name="T36" fmla="*/ 9 w 319"/>
                  <a:gd name="T37" fmla="*/ 103 h 241"/>
                  <a:gd name="T38" fmla="*/ 2 w 319"/>
                  <a:gd name="T39" fmla="*/ 87 h 241"/>
                  <a:gd name="T40" fmla="*/ 0 w 319"/>
                  <a:gd name="T41" fmla="*/ 69 h 241"/>
                  <a:gd name="T42" fmla="*/ 2 w 319"/>
                  <a:gd name="T43" fmla="*/ 51 h 241"/>
                  <a:gd name="T44" fmla="*/ 9 w 319"/>
                  <a:gd name="T45" fmla="*/ 34 h 241"/>
                  <a:gd name="T46" fmla="*/ 20 w 319"/>
                  <a:gd name="T47" fmla="*/ 20 h 241"/>
                  <a:gd name="T48" fmla="*/ 35 w 319"/>
                  <a:gd name="T49" fmla="*/ 9 h 241"/>
                  <a:gd name="T50" fmla="*/ 51 w 319"/>
                  <a:gd name="T51" fmla="*/ 3 h 241"/>
                  <a:gd name="T52" fmla="*/ 69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69" y="0"/>
                    </a:moveTo>
                    <a:lnTo>
                      <a:pt x="86" y="3"/>
                    </a:lnTo>
                    <a:lnTo>
                      <a:pt x="104" y="9"/>
                    </a:lnTo>
                    <a:lnTo>
                      <a:pt x="285" y="112"/>
                    </a:lnTo>
                    <a:lnTo>
                      <a:pt x="299" y="124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6"/>
                    </a:lnTo>
                    <a:lnTo>
                      <a:pt x="298" y="221"/>
                    </a:lnTo>
                    <a:lnTo>
                      <a:pt x="283" y="232"/>
                    </a:lnTo>
                    <a:lnTo>
                      <a:pt x="266" y="239"/>
                    </a:lnTo>
                    <a:lnTo>
                      <a:pt x="249" y="241"/>
                    </a:lnTo>
                    <a:lnTo>
                      <a:pt x="231" y="239"/>
                    </a:lnTo>
                    <a:lnTo>
                      <a:pt x="214" y="231"/>
                    </a:lnTo>
                    <a:lnTo>
                      <a:pt x="34" y="129"/>
                    </a:lnTo>
                    <a:lnTo>
                      <a:pt x="19" y="118"/>
                    </a:lnTo>
                    <a:lnTo>
                      <a:pt x="9" y="103"/>
                    </a:lnTo>
                    <a:lnTo>
                      <a:pt x="2" y="87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37"/>
              <p:cNvSpPr>
                <a:spLocks/>
              </p:cNvSpPr>
              <p:nvPr/>
            </p:nvSpPr>
            <p:spPr bwMode="auto">
              <a:xfrm>
                <a:off x="2171700" y="1927225"/>
                <a:ext cx="77788" cy="31750"/>
              </a:xfrm>
              <a:custGeom>
                <a:avLst/>
                <a:gdLst>
                  <a:gd name="T0" fmla="*/ 69 w 347"/>
                  <a:gd name="T1" fmla="*/ 0 h 139"/>
                  <a:gd name="T2" fmla="*/ 278 w 347"/>
                  <a:gd name="T3" fmla="*/ 0 h 139"/>
                  <a:gd name="T4" fmla="*/ 296 w 347"/>
                  <a:gd name="T5" fmla="*/ 4 h 139"/>
                  <a:gd name="T6" fmla="*/ 313 w 347"/>
                  <a:gd name="T7" fmla="*/ 10 h 139"/>
                  <a:gd name="T8" fmla="*/ 327 w 347"/>
                  <a:gd name="T9" fmla="*/ 21 h 139"/>
                  <a:gd name="T10" fmla="*/ 338 w 347"/>
                  <a:gd name="T11" fmla="*/ 35 h 139"/>
                  <a:gd name="T12" fmla="*/ 345 w 347"/>
                  <a:gd name="T13" fmla="*/ 51 h 139"/>
                  <a:gd name="T14" fmla="*/ 347 w 347"/>
                  <a:gd name="T15" fmla="*/ 70 h 139"/>
                  <a:gd name="T16" fmla="*/ 345 w 347"/>
                  <a:gd name="T17" fmla="*/ 88 h 139"/>
                  <a:gd name="T18" fmla="*/ 338 w 347"/>
                  <a:gd name="T19" fmla="*/ 104 h 139"/>
                  <a:gd name="T20" fmla="*/ 327 w 347"/>
                  <a:gd name="T21" fmla="*/ 119 h 139"/>
                  <a:gd name="T22" fmla="*/ 313 w 347"/>
                  <a:gd name="T23" fmla="*/ 129 h 139"/>
                  <a:gd name="T24" fmla="*/ 296 w 347"/>
                  <a:gd name="T25" fmla="*/ 137 h 139"/>
                  <a:gd name="T26" fmla="*/ 278 w 347"/>
                  <a:gd name="T27" fmla="*/ 139 h 139"/>
                  <a:gd name="T28" fmla="*/ 69 w 347"/>
                  <a:gd name="T29" fmla="*/ 139 h 139"/>
                  <a:gd name="T30" fmla="*/ 51 w 347"/>
                  <a:gd name="T31" fmla="*/ 137 h 139"/>
                  <a:gd name="T32" fmla="*/ 35 w 347"/>
                  <a:gd name="T33" fmla="*/ 129 h 139"/>
                  <a:gd name="T34" fmla="*/ 20 w 347"/>
                  <a:gd name="T35" fmla="*/ 119 h 139"/>
                  <a:gd name="T36" fmla="*/ 10 w 347"/>
                  <a:gd name="T37" fmla="*/ 104 h 139"/>
                  <a:gd name="T38" fmla="*/ 2 w 347"/>
                  <a:gd name="T39" fmla="*/ 88 h 139"/>
                  <a:gd name="T40" fmla="*/ 0 w 347"/>
                  <a:gd name="T41" fmla="*/ 70 h 139"/>
                  <a:gd name="T42" fmla="*/ 2 w 347"/>
                  <a:gd name="T43" fmla="*/ 51 h 139"/>
                  <a:gd name="T44" fmla="*/ 10 w 347"/>
                  <a:gd name="T45" fmla="*/ 35 h 139"/>
                  <a:gd name="T46" fmla="*/ 20 w 347"/>
                  <a:gd name="T47" fmla="*/ 21 h 139"/>
                  <a:gd name="T48" fmla="*/ 35 w 347"/>
                  <a:gd name="T49" fmla="*/ 10 h 139"/>
                  <a:gd name="T50" fmla="*/ 51 w 347"/>
                  <a:gd name="T51" fmla="*/ 4 h 139"/>
                  <a:gd name="T52" fmla="*/ 69 w 347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7" h="139">
                    <a:moveTo>
                      <a:pt x="69" y="0"/>
                    </a:moveTo>
                    <a:lnTo>
                      <a:pt x="278" y="0"/>
                    </a:lnTo>
                    <a:lnTo>
                      <a:pt x="296" y="4"/>
                    </a:lnTo>
                    <a:lnTo>
                      <a:pt x="313" y="10"/>
                    </a:lnTo>
                    <a:lnTo>
                      <a:pt x="327" y="21"/>
                    </a:lnTo>
                    <a:lnTo>
                      <a:pt x="338" y="35"/>
                    </a:lnTo>
                    <a:lnTo>
                      <a:pt x="345" y="51"/>
                    </a:lnTo>
                    <a:lnTo>
                      <a:pt x="347" y="70"/>
                    </a:lnTo>
                    <a:lnTo>
                      <a:pt x="345" y="88"/>
                    </a:lnTo>
                    <a:lnTo>
                      <a:pt x="338" y="104"/>
                    </a:lnTo>
                    <a:lnTo>
                      <a:pt x="327" y="119"/>
                    </a:lnTo>
                    <a:lnTo>
                      <a:pt x="313" y="129"/>
                    </a:lnTo>
                    <a:lnTo>
                      <a:pt x="296" y="137"/>
                    </a:lnTo>
                    <a:lnTo>
                      <a:pt x="278" y="139"/>
                    </a:lnTo>
                    <a:lnTo>
                      <a:pt x="69" y="139"/>
                    </a:lnTo>
                    <a:lnTo>
                      <a:pt x="51" y="137"/>
                    </a:lnTo>
                    <a:lnTo>
                      <a:pt x="35" y="129"/>
                    </a:lnTo>
                    <a:lnTo>
                      <a:pt x="20" y="119"/>
                    </a:lnTo>
                    <a:lnTo>
                      <a:pt x="10" y="104"/>
                    </a:lnTo>
                    <a:lnTo>
                      <a:pt x="2" y="88"/>
                    </a:lnTo>
                    <a:lnTo>
                      <a:pt x="0" y="70"/>
                    </a:lnTo>
                    <a:lnTo>
                      <a:pt x="2" y="51"/>
                    </a:lnTo>
                    <a:lnTo>
                      <a:pt x="10" y="35"/>
                    </a:lnTo>
                    <a:lnTo>
                      <a:pt x="20" y="21"/>
                    </a:lnTo>
                    <a:lnTo>
                      <a:pt x="35" y="10"/>
                    </a:lnTo>
                    <a:lnTo>
                      <a:pt x="51" y="4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38"/>
              <p:cNvSpPr>
                <a:spLocks/>
              </p:cNvSpPr>
              <p:nvPr/>
            </p:nvSpPr>
            <p:spPr bwMode="auto">
              <a:xfrm>
                <a:off x="2219325" y="2079625"/>
                <a:ext cx="71438" cy="55562"/>
              </a:xfrm>
              <a:custGeom>
                <a:avLst/>
                <a:gdLst>
                  <a:gd name="T0" fmla="*/ 249 w 319"/>
                  <a:gd name="T1" fmla="*/ 0 h 242"/>
                  <a:gd name="T2" fmla="*/ 268 w 319"/>
                  <a:gd name="T3" fmla="*/ 3 h 242"/>
                  <a:gd name="T4" fmla="*/ 283 w 319"/>
                  <a:gd name="T5" fmla="*/ 9 h 242"/>
                  <a:gd name="T6" fmla="*/ 298 w 319"/>
                  <a:gd name="T7" fmla="*/ 20 h 242"/>
                  <a:gd name="T8" fmla="*/ 310 w 319"/>
                  <a:gd name="T9" fmla="*/ 35 h 242"/>
                  <a:gd name="T10" fmla="*/ 316 w 319"/>
                  <a:gd name="T11" fmla="*/ 52 h 242"/>
                  <a:gd name="T12" fmla="*/ 319 w 319"/>
                  <a:gd name="T13" fmla="*/ 70 h 242"/>
                  <a:gd name="T14" fmla="*/ 316 w 319"/>
                  <a:gd name="T15" fmla="*/ 86 h 242"/>
                  <a:gd name="T16" fmla="*/ 310 w 319"/>
                  <a:gd name="T17" fmla="*/ 103 h 242"/>
                  <a:gd name="T18" fmla="*/ 298 w 319"/>
                  <a:gd name="T19" fmla="*/ 118 h 242"/>
                  <a:gd name="T20" fmla="*/ 285 w 319"/>
                  <a:gd name="T21" fmla="*/ 129 h 242"/>
                  <a:gd name="T22" fmla="*/ 104 w 319"/>
                  <a:gd name="T23" fmla="*/ 232 h 242"/>
                  <a:gd name="T24" fmla="*/ 87 w 319"/>
                  <a:gd name="T25" fmla="*/ 239 h 242"/>
                  <a:gd name="T26" fmla="*/ 69 w 319"/>
                  <a:gd name="T27" fmla="*/ 242 h 242"/>
                  <a:gd name="T28" fmla="*/ 51 w 319"/>
                  <a:gd name="T29" fmla="*/ 239 h 242"/>
                  <a:gd name="T30" fmla="*/ 35 w 319"/>
                  <a:gd name="T31" fmla="*/ 233 h 242"/>
                  <a:gd name="T32" fmla="*/ 20 w 319"/>
                  <a:gd name="T33" fmla="*/ 222 h 242"/>
                  <a:gd name="T34" fmla="*/ 9 w 319"/>
                  <a:gd name="T35" fmla="*/ 207 h 242"/>
                  <a:gd name="T36" fmla="*/ 2 w 319"/>
                  <a:gd name="T37" fmla="*/ 190 h 242"/>
                  <a:gd name="T38" fmla="*/ 0 w 319"/>
                  <a:gd name="T39" fmla="*/ 172 h 242"/>
                  <a:gd name="T40" fmla="*/ 2 w 319"/>
                  <a:gd name="T41" fmla="*/ 155 h 242"/>
                  <a:gd name="T42" fmla="*/ 9 w 319"/>
                  <a:gd name="T43" fmla="*/ 138 h 242"/>
                  <a:gd name="T44" fmla="*/ 19 w 319"/>
                  <a:gd name="T45" fmla="*/ 125 h 242"/>
                  <a:gd name="T46" fmla="*/ 34 w 319"/>
                  <a:gd name="T47" fmla="*/ 114 h 242"/>
                  <a:gd name="T48" fmla="*/ 214 w 319"/>
                  <a:gd name="T49" fmla="*/ 10 h 242"/>
                  <a:gd name="T50" fmla="*/ 232 w 319"/>
                  <a:gd name="T51" fmla="*/ 2 h 242"/>
                  <a:gd name="T52" fmla="*/ 24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249" y="0"/>
                    </a:moveTo>
                    <a:lnTo>
                      <a:pt x="268" y="3"/>
                    </a:lnTo>
                    <a:lnTo>
                      <a:pt x="283" y="9"/>
                    </a:lnTo>
                    <a:lnTo>
                      <a:pt x="298" y="20"/>
                    </a:lnTo>
                    <a:lnTo>
                      <a:pt x="310" y="35"/>
                    </a:lnTo>
                    <a:lnTo>
                      <a:pt x="316" y="52"/>
                    </a:lnTo>
                    <a:lnTo>
                      <a:pt x="319" y="70"/>
                    </a:lnTo>
                    <a:lnTo>
                      <a:pt x="316" y="86"/>
                    </a:lnTo>
                    <a:lnTo>
                      <a:pt x="310" y="103"/>
                    </a:lnTo>
                    <a:lnTo>
                      <a:pt x="298" y="118"/>
                    </a:lnTo>
                    <a:lnTo>
                      <a:pt x="285" y="129"/>
                    </a:lnTo>
                    <a:lnTo>
                      <a:pt x="104" y="232"/>
                    </a:lnTo>
                    <a:lnTo>
                      <a:pt x="87" y="239"/>
                    </a:lnTo>
                    <a:lnTo>
                      <a:pt x="69" y="242"/>
                    </a:lnTo>
                    <a:lnTo>
                      <a:pt x="51" y="239"/>
                    </a:lnTo>
                    <a:lnTo>
                      <a:pt x="35" y="233"/>
                    </a:lnTo>
                    <a:lnTo>
                      <a:pt x="20" y="222"/>
                    </a:lnTo>
                    <a:lnTo>
                      <a:pt x="9" y="207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19" y="125"/>
                    </a:lnTo>
                    <a:lnTo>
                      <a:pt x="34" y="114"/>
                    </a:lnTo>
                    <a:lnTo>
                      <a:pt x="214" y="10"/>
                    </a:lnTo>
                    <a:lnTo>
                      <a:pt x="232" y="2"/>
                    </a:lnTo>
                    <a:lnTo>
                      <a:pt x="2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39"/>
              <p:cNvSpPr>
                <a:spLocks/>
              </p:cNvSpPr>
              <p:nvPr/>
            </p:nvSpPr>
            <p:spPr bwMode="auto">
              <a:xfrm>
                <a:off x="2792413" y="2079625"/>
                <a:ext cx="71438" cy="55562"/>
              </a:xfrm>
              <a:custGeom>
                <a:avLst/>
                <a:gdLst>
                  <a:gd name="T0" fmla="*/ 69 w 319"/>
                  <a:gd name="T1" fmla="*/ 0 h 242"/>
                  <a:gd name="T2" fmla="*/ 87 w 319"/>
                  <a:gd name="T3" fmla="*/ 2 h 242"/>
                  <a:gd name="T4" fmla="*/ 104 w 319"/>
                  <a:gd name="T5" fmla="*/ 10 h 242"/>
                  <a:gd name="T6" fmla="*/ 285 w 319"/>
                  <a:gd name="T7" fmla="*/ 114 h 242"/>
                  <a:gd name="T8" fmla="*/ 299 w 319"/>
                  <a:gd name="T9" fmla="*/ 125 h 242"/>
                  <a:gd name="T10" fmla="*/ 310 w 319"/>
                  <a:gd name="T11" fmla="*/ 138 h 242"/>
                  <a:gd name="T12" fmla="*/ 316 w 319"/>
                  <a:gd name="T13" fmla="*/ 155 h 242"/>
                  <a:gd name="T14" fmla="*/ 319 w 319"/>
                  <a:gd name="T15" fmla="*/ 172 h 242"/>
                  <a:gd name="T16" fmla="*/ 316 w 319"/>
                  <a:gd name="T17" fmla="*/ 190 h 242"/>
                  <a:gd name="T18" fmla="*/ 310 w 319"/>
                  <a:gd name="T19" fmla="*/ 207 h 242"/>
                  <a:gd name="T20" fmla="*/ 298 w 319"/>
                  <a:gd name="T21" fmla="*/ 222 h 242"/>
                  <a:gd name="T22" fmla="*/ 284 w 319"/>
                  <a:gd name="T23" fmla="*/ 233 h 242"/>
                  <a:gd name="T24" fmla="*/ 268 w 319"/>
                  <a:gd name="T25" fmla="*/ 239 h 242"/>
                  <a:gd name="T26" fmla="*/ 250 w 319"/>
                  <a:gd name="T27" fmla="*/ 242 h 242"/>
                  <a:gd name="T28" fmla="*/ 231 w 319"/>
                  <a:gd name="T29" fmla="*/ 239 h 242"/>
                  <a:gd name="T30" fmla="*/ 214 w 319"/>
                  <a:gd name="T31" fmla="*/ 232 h 242"/>
                  <a:gd name="T32" fmla="*/ 34 w 319"/>
                  <a:gd name="T33" fmla="*/ 129 h 242"/>
                  <a:gd name="T34" fmla="*/ 20 w 319"/>
                  <a:gd name="T35" fmla="*/ 118 h 242"/>
                  <a:gd name="T36" fmla="*/ 9 w 319"/>
                  <a:gd name="T37" fmla="*/ 103 h 242"/>
                  <a:gd name="T38" fmla="*/ 2 w 319"/>
                  <a:gd name="T39" fmla="*/ 86 h 242"/>
                  <a:gd name="T40" fmla="*/ 0 w 319"/>
                  <a:gd name="T41" fmla="*/ 70 h 242"/>
                  <a:gd name="T42" fmla="*/ 2 w 319"/>
                  <a:gd name="T43" fmla="*/ 52 h 242"/>
                  <a:gd name="T44" fmla="*/ 9 w 319"/>
                  <a:gd name="T45" fmla="*/ 35 h 242"/>
                  <a:gd name="T46" fmla="*/ 20 w 319"/>
                  <a:gd name="T47" fmla="*/ 20 h 242"/>
                  <a:gd name="T48" fmla="*/ 35 w 319"/>
                  <a:gd name="T49" fmla="*/ 9 h 242"/>
                  <a:gd name="T50" fmla="*/ 51 w 319"/>
                  <a:gd name="T51" fmla="*/ 3 h 242"/>
                  <a:gd name="T52" fmla="*/ 6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69" y="0"/>
                    </a:moveTo>
                    <a:lnTo>
                      <a:pt x="87" y="2"/>
                    </a:lnTo>
                    <a:lnTo>
                      <a:pt x="104" y="10"/>
                    </a:lnTo>
                    <a:lnTo>
                      <a:pt x="285" y="114"/>
                    </a:lnTo>
                    <a:lnTo>
                      <a:pt x="299" y="125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7"/>
                    </a:lnTo>
                    <a:lnTo>
                      <a:pt x="298" y="222"/>
                    </a:lnTo>
                    <a:lnTo>
                      <a:pt x="284" y="233"/>
                    </a:lnTo>
                    <a:lnTo>
                      <a:pt x="268" y="239"/>
                    </a:lnTo>
                    <a:lnTo>
                      <a:pt x="250" y="242"/>
                    </a:lnTo>
                    <a:lnTo>
                      <a:pt x="231" y="239"/>
                    </a:lnTo>
                    <a:lnTo>
                      <a:pt x="214" y="232"/>
                    </a:lnTo>
                    <a:lnTo>
                      <a:pt x="34" y="129"/>
                    </a:lnTo>
                    <a:lnTo>
                      <a:pt x="20" y="118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70"/>
                    </a:lnTo>
                    <a:lnTo>
                      <a:pt x="2" y="52"/>
                    </a:lnTo>
                    <a:lnTo>
                      <a:pt x="9" y="35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40"/>
              <p:cNvSpPr>
                <a:spLocks/>
              </p:cNvSpPr>
              <p:nvPr/>
            </p:nvSpPr>
            <p:spPr bwMode="auto">
              <a:xfrm>
                <a:off x="2833688" y="1927225"/>
                <a:ext cx="77788" cy="31750"/>
              </a:xfrm>
              <a:custGeom>
                <a:avLst/>
                <a:gdLst>
                  <a:gd name="T0" fmla="*/ 70 w 348"/>
                  <a:gd name="T1" fmla="*/ 0 h 139"/>
                  <a:gd name="T2" fmla="*/ 278 w 348"/>
                  <a:gd name="T3" fmla="*/ 0 h 139"/>
                  <a:gd name="T4" fmla="*/ 297 w 348"/>
                  <a:gd name="T5" fmla="*/ 4 h 139"/>
                  <a:gd name="T6" fmla="*/ 314 w 348"/>
                  <a:gd name="T7" fmla="*/ 10 h 139"/>
                  <a:gd name="T8" fmla="*/ 327 w 348"/>
                  <a:gd name="T9" fmla="*/ 21 h 139"/>
                  <a:gd name="T10" fmla="*/ 337 w 348"/>
                  <a:gd name="T11" fmla="*/ 35 h 139"/>
                  <a:gd name="T12" fmla="*/ 345 w 348"/>
                  <a:gd name="T13" fmla="*/ 51 h 139"/>
                  <a:gd name="T14" fmla="*/ 348 w 348"/>
                  <a:gd name="T15" fmla="*/ 70 h 139"/>
                  <a:gd name="T16" fmla="*/ 345 w 348"/>
                  <a:gd name="T17" fmla="*/ 88 h 139"/>
                  <a:gd name="T18" fmla="*/ 337 w 348"/>
                  <a:gd name="T19" fmla="*/ 104 h 139"/>
                  <a:gd name="T20" fmla="*/ 327 w 348"/>
                  <a:gd name="T21" fmla="*/ 119 h 139"/>
                  <a:gd name="T22" fmla="*/ 314 w 348"/>
                  <a:gd name="T23" fmla="*/ 129 h 139"/>
                  <a:gd name="T24" fmla="*/ 297 w 348"/>
                  <a:gd name="T25" fmla="*/ 137 h 139"/>
                  <a:gd name="T26" fmla="*/ 278 w 348"/>
                  <a:gd name="T27" fmla="*/ 139 h 139"/>
                  <a:gd name="T28" fmla="*/ 70 w 348"/>
                  <a:gd name="T29" fmla="*/ 139 h 139"/>
                  <a:gd name="T30" fmla="*/ 52 w 348"/>
                  <a:gd name="T31" fmla="*/ 137 h 139"/>
                  <a:gd name="T32" fmla="*/ 34 w 348"/>
                  <a:gd name="T33" fmla="*/ 129 h 139"/>
                  <a:gd name="T34" fmla="*/ 21 w 348"/>
                  <a:gd name="T35" fmla="*/ 119 h 139"/>
                  <a:gd name="T36" fmla="*/ 10 w 348"/>
                  <a:gd name="T37" fmla="*/ 104 h 139"/>
                  <a:gd name="T38" fmla="*/ 3 w 348"/>
                  <a:gd name="T39" fmla="*/ 88 h 139"/>
                  <a:gd name="T40" fmla="*/ 0 w 348"/>
                  <a:gd name="T41" fmla="*/ 70 h 139"/>
                  <a:gd name="T42" fmla="*/ 3 w 348"/>
                  <a:gd name="T43" fmla="*/ 51 h 139"/>
                  <a:gd name="T44" fmla="*/ 10 w 348"/>
                  <a:gd name="T45" fmla="*/ 35 h 139"/>
                  <a:gd name="T46" fmla="*/ 21 w 348"/>
                  <a:gd name="T47" fmla="*/ 21 h 139"/>
                  <a:gd name="T48" fmla="*/ 34 w 348"/>
                  <a:gd name="T49" fmla="*/ 10 h 139"/>
                  <a:gd name="T50" fmla="*/ 52 w 348"/>
                  <a:gd name="T51" fmla="*/ 4 h 139"/>
                  <a:gd name="T52" fmla="*/ 70 w 34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8" h="139">
                    <a:moveTo>
                      <a:pt x="70" y="0"/>
                    </a:moveTo>
                    <a:lnTo>
                      <a:pt x="278" y="0"/>
                    </a:lnTo>
                    <a:lnTo>
                      <a:pt x="297" y="4"/>
                    </a:lnTo>
                    <a:lnTo>
                      <a:pt x="314" y="10"/>
                    </a:lnTo>
                    <a:lnTo>
                      <a:pt x="327" y="21"/>
                    </a:lnTo>
                    <a:lnTo>
                      <a:pt x="337" y="35"/>
                    </a:lnTo>
                    <a:lnTo>
                      <a:pt x="345" y="51"/>
                    </a:lnTo>
                    <a:lnTo>
                      <a:pt x="348" y="70"/>
                    </a:lnTo>
                    <a:lnTo>
                      <a:pt x="345" y="88"/>
                    </a:lnTo>
                    <a:lnTo>
                      <a:pt x="337" y="104"/>
                    </a:lnTo>
                    <a:lnTo>
                      <a:pt x="327" y="119"/>
                    </a:lnTo>
                    <a:lnTo>
                      <a:pt x="314" y="129"/>
                    </a:lnTo>
                    <a:lnTo>
                      <a:pt x="297" y="137"/>
                    </a:lnTo>
                    <a:lnTo>
                      <a:pt x="278" y="139"/>
                    </a:lnTo>
                    <a:lnTo>
                      <a:pt x="70" y="139"/>
                    </a:lnTo>
                    <a:lnTo>
                      <a:pt x="52" y="137"/>
                    </a:lnTo>
                    <a:lnTo>
                      <a:pt x="34" y="129"/>
                    </a:lnTo>
                    <a:lnTo>
                      <a:pt x="21" y="119"/>
                    </a:lnTo>
                    <a:lnTo>
                      <a:pt x="10" y="104"/>
                    </a:lnTo>
                    <a:lnTo>
                      <a:pt x="3" y="88"/>
                    </a:lnTo>
                    <a:lnTo>
                      <a:pt x="0" y="70"/>
                    </a:lnTo>
                    <a:lnTo>
                      <a:pt x="3" y="51"/>
                    </a:lnTo>
                    <a:lnTo>
                      <a:pt x="10" y="35"/>
                    </a:lnTo>
                    <a:lnTo>
                      <a:pt x="21" y="21"/>
                    </a:lnTo>
                    <a:lnTo>
                      <a:pt x="34" y="10"/>
                    </a:lnTo>
                    <a:lnTo>
                      <a:pt x="52" y="4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41"/>
              <p:cNvSpPr>
                <a:spLocks/>
              </p:cNvSpPr>
              <p:nvPr/>
            </p:nvSpPr>
            <p:spPr bwMode="auto">
              <a:xfrm>
                <a:off x="2792413" y="1751013"/>
                <a:ext cx="71438" cy="55562"/>
              </a:xfrm>
              <a:custGeom>
                <a:avLst/>
                <a:gdLst>
                  <a:gd name="T0" fmla="*/ 250 w 319"/>
                  <a:gd name="T1" fmla="*/ 0 h 241"/>
                  <a:gd name="T2" fmla="*/ 268 w 319"/>
                  <a:gd name="T3" fmla="*/ 3 h 241"/>
                  <a:gd name="T4" fmla="*/ 284 w 319"/>
                  <a:gd name="T5" fmla="*/ 9 h 241"/>
                  <a:gd name="T6" fmla="*/ 298 w 319"/>
                  <a:gd name="T7" fmla="*/ 20 h 241"/>
                  <a:gd name="T8" fmla="*/ 310 w 319"/>
                  <a:gd name="T9" fmla="*/ 34 h 241"/>
                  <a:gd name="T10" fmla="*/ 316 w 319"/>
                  <a:gd name="T11" fmla="*/ 51 h 241"/>
                  <a:gd name="T12" fmla="*/ 319 w 319"/>
                  <a:gd name="T13" fmla="*/ 69 h 241"/>
                  <a:gd name="T14" fmla="*/ 316 w 319"/>
                  <a:gd name="T15" fmla="*/ 87 h 241"/>
                  <a:gd name="T16" fmla="*/ 310 w 319"/>
                  <a:gd name="T17" fmla="*/ 103 h 241"/>
                  <a:gd name="T18" fmla="*/ 299 w 319"/>
                  <a:gd name="T19" fmla="*/ 118 h 241"/>
                  <a:gd name="T20" fmla="*/ 285 w 319"/>
                  <a:gd name="T21" fmla="*/ 129 h 241"/>
                  <a:gd name="T22" fmla="*/ 104 w 319"/>
                  <a:gd name="T23" fmla="*/ 231 h 241"/>
                  <a:gd name="T24" fmla="*/ 87 w 319"/>
                  <a:gd name="T25" fmla="*/ 239 h 241"/>
                  <a:gd name="T26" fmla="*/ 69 w 319"/>
                  <a:gd name="T27" fmla="*/ 241 h 241"/>
                  <a:gd name="T28" fmla="*/ 52 w 319"/>
                  <a:gd name="T29" fmla="*/ 239 h 241"/>
                  <a:gd name="T30" fmla="*/ 35 w 319"/>
                  <a:gd name="T31" fmla="*/ 232 h 241"/>
                  <a:gd name="T32" fmla="*/ 20 w 319"/>
                  <a:gd name="T33" fmla="*/ 221 h 241"/>
                  <a:gd name="T34" fmla="*/ 9 w 319"/>
                  <a:gd name="T35" fmla="*/ 206 h 241"/>
                  <a:gd name="T36" fmla="*/ 2 w 319"/>
                  <a:gd name="T37" fmla="*/ 190 h 241"/>
                  <a:gd name="T38" fmla="*/ 0 w 319"/>
                  <a:gd name="T39" fmla="*/ 172 h 241"/>
                  <a:gd name="T40" fmla="*/ 2 w 319"/>
                  <a:gd name="T41" fmla="*/ 155 h 241"/>
                  <a:gd name="T42" fmla="*/ 9 w 319"/>
                  <a:gd name="T43" fmla="*/ 138 h 241"/>
                  <a:gd name="T44" fmla="*/ 20 w 319"/>
                  <a:gd name="T45" fmla="*/ 124 h 241"/>
                  <a:gd name="T46" fmla="*/ 34 w 319"/>
                  <a:gd name="T47" fmla="*/ 112 h 241"/>
                  <a:gd name="T48" fmla="*/ 214 w 319"/>
                  <a:gd name="T49" fmla="*/ 9 h 241"/>
                  <a:gd name="T50" fmla="*/ 233 w 319"/>
                  <a:gd name="T51" fmla="*/ 3 h 241"/>
                  <a:gd name="T52" fmla="*/ 250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250" y="0"/>
                    </a:moveTo>
                    <a:lnTo>
                      <a:pt x="268" y="3"/>
                    </a:lnTo>
                    <a:lnTo>
                      <a:pt x="284" y="9"/>
                    </a:lnTo>
                    <a:lnTo>
                      <a:pt x="298" y="20"/>
                    </a:lnTo>
                    <a:lnTo>
                      <a:pt x="310" y="34"/>
                    </a:lnTo>
                    <a:lnTo>
                      <a:pt x="316" y="51"/>
                    </a:lnTo>
                    <a:lnTo>
                      <a:pt x="319" y="69"/>
                    </a:lnTo>
                    <a:lnTo>
                      <a:pt x="316" y="87"/>
                    </a:lnTo>
                    <a:lnTo>
                      <a:pt x="310" y="103"/>
                    </a:lnTo>
                    <a:lnTo>
                      <a:pt x="299" y="118"/>
                    </a:lnTo>
                    <a:lnTo>
                      <a:pt x="285" y="129"/>
                    </a:lnTo>
                    <a:lnTo>
                      <a:pt x="104" y="231"/>
                    </a:lnTo>
                    <a:lnTo>
                      <a:pt x="87" y="239"/>
                    </a:lnTo>
                    <a:lnTo>
                      <a:pt x="69" y="241"/>
                    </a:lnTo>
                    <a:lnTo>
                      <a:pt x="52" y="239"/>
                    </a:lnTo>
                    <a:lnTo>
                      <a:pt x="35" y="232"/>
                    </a:lnTo>
                    <a:lnTo>
                      <a:pt x="20" y="221"/>
                    </a:lnTo>
                    <a:lnTo>
                      <a:pt x="9" y="206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20" y="124"/>
                    </a:lnTo>
                    <a:lnTo>
                      <a:pt x="34" y="112"/>
                    </a:lnTo>
                    <a:lnTo>
                      <a:pt x="214" y="9"/>
                    </a:lnTo>
                    <a:lnTo>
                      <a:pt x="233" y="3"/>
                    </a:lnTo>
                    <a:lnTo>
                      <a:pt x="2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42"/>
              <p:cNvSpPr>
                <a:spLocks/>
              </p:cNvSpPr>
              <p:nvPr/>
            </p:nvSpPr>
            <p:spPr bwMode="auto">
              <a:xfrm>
                <a:off x="2679700" y="1622425"/>
                <a:ext cx="55563" cy="71437"/>
              </a:xfrm>
              <a:custGeom>
                <a:avLst/>
                <a:gdLst>
                  <a:gd name="T0" fmla="*/ 172 w 243"/>
                  <a:gd name="T1" fmla="*/ 0 h 316"/>
                  <a:gd name="T2" fmla="*/ 191 w 243"/>
                  <a:gd name="T3" fmla="*/ 2 h 316"/>
                  <a:gd name="T4" fmla="*/ 208 w 243"/>
                  <a:gd name="T5" fmla="*/ 10 h 316"/>
                  <a:gd name="T6" fmla="*/ 222 w 243"/>
                  <a:gd name="T7" fmla="*/ 21 h 316"/>
                  <a:gd name="T8" fmla="*/ 234 w 243"/>
                  <a:gd name="T9" fmla="*/ 34 h 316"/>
                  <a:gd name="T10" fmla="*/ 241 w 243"/>
                  <a:gd name="T11" fmla="*/ 51 h 316"/>
                  <a:gd name="T12" fmla="*/ 243 w 243"/>
                  <a:gd name="T13" fmla="*/ 68 h 316"/>
                  <a:gd name="T14" fmla="*/ 241 w 243"/>
                  <a:gd name="T15" fmla="*/ 86 h 316"/>
                  <a:gd name="T16" fmla="*/ 234 w 243"/>
                  <a:gd name="T17" fmla="*/ 103 h 316"/>
                  <a:gd name="T18" fmla="*/ 129 w 243"/>
                  <a:gd name="T19" fmla="*/ 282 h 316"/>
                  <a:gd name="T20" fmla="*/ 118 w 243"/>
                  <a:gd name="T21" fmla="*/ 297 h 316"/>
                  <a:gd name="T22" fmla="*/ 103 w 243"/>
                  <a:gd name="T23" fmla="*/ 308 h 316"/>
                  <a:gd name="T24" fmla="*/ 87 w 243"/>
                  <a:gd name="T25" fmla="*/ 314 h 316"/>
                  <a:gd name="T26" fmla="*/ 69 w 243"/>
                  <a:gd name="T27" fmla="*/ 316 h 316"/>
                  <a:gd name="T28" fmla="*/ 52 w 243"/>
                  <a:gd name="T29" fmla="*/ 314 h 316"/>
                  <a:gd name="T30" fmla="*/ 35 w 243"/>
                  <a:gd name="T31" fmla="*/ 307 h 316"/>
                  <a:gd name="T32" fmla="*/ 19 w 243"/>
                  <a:gd name="T33" fmla="*/ 296 h 316"/>
                  <a:gd name="T34" fmla="*/ 9 w 243"/>
                  <a:gd name="T35" fmla="*/ 282 h 316"/>
                  <a:gd name="T36" fmla="*/ 2 w 243"/>
                  <a:gd name="T37" fmla="*/ 265 h 316"/>
                  <a:gd name="T38" fmla="*/ 0 w 243"/>
                  <a:gd name="T39" fmla="*/ 248 h 316"/>
                  <a:gd name="T40" fmla="*/ 2 w 243"/>
                  <a:gd name="T41" fmla="*/ 230 h 316"/>
                  <a:gd name="T42" fmla="*/ 9 w 243"/>
                  <a:gd name="T43" fmla="*/ 214 h 316"/>
                  <a:gd name="T44" fmla="*/ 113 w 243"/>
                  <a:gd name="T45" fmla="*/ 34 h 316"/>
                  <a:gd name="T46" fmla="*/ 125 w 243"/>
                  <a:gd name="T47" fmla="*/ 20 h 316"/>
                  <a:gd name="T48" fmla="*/ 140 w 243"/>
                  <a:gd name="T49" fmla="*/ 9 h 316"/>
                  <a:gd name="T50" fmla="*/ 155 w 243"/>
                  <a:gd name="T51" fmla="*/ 2 h 316"/>
                  <a:gd name="T52" fmla="*/ 172 w 243"/>
                  <a:gd name="T53" fmla="*/ 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6">
                    <a:moveTo>
                      <a:pt x="172" y="0"/>
                    </a:moveTo>
                    <a:lnTo>
                      <a:pt x="191" y="2"/>
                    </a:lnTo>
                    <a:lnTo>
                      <a:pt x="208" y="10"/>
                    </a:lnTo>
                    <a:lnTo>
                      <a:pt x="222" y="21"/>
                    </a:lnTo>
                    <a:lnTo>
                      <a:pt x="234" y="34"/>
                    </a:lnTo>
                    <a:lnTo>
                      <a:pt x="241" y="51"/>
                    </a:lnTo>
                    <a:lnTo>
                      <a:pt x="243" y="68"/>
                    </a:lnTo>
                    <a:lnTo>
                      <a:pt x="241" y="86"/>
                    </a:lnTo>
                    <a:lnTo>
                      <a:pt x="234" y="103"/>
                    </a:lnTo>
                    <a:lnTo>
                      <a:pt x="129" y="282"/>
                    </a:lnTo>
                    <a:lnTo>
                      <a:pt x="118" y="297"/>
                    </a:lnTo>
                    <a:lnTo>
                      <a:pt x="103" y="308"/>
                    </a:lnTo>
                    <a:lnTo>
                      <a:pt x="87" y="314"/>
                    </a:lnTo>
                    <a:lnTo>
                      <a:pt x="69" y="316"/>
                    </a:lnTo>
                    <a:lnTo>
                      <a:pt x="52" y="314"/>
                    </a:lnTo>
                    <a:lnTo>
                      <a:pt x="35" y="307"/>
                    </a:lnTo>
                    <a:lnTo>
                      <a:pt x="19" y="296"/>
                    </a:lnTo>
                    <a:lnTo>
                      <a:pt x="9" y="282"/>
                    </a:lnTo>
                    <a:lnTo>
                      <a:pt x="2" y="265"/>
                    </a:lnTo>
                    <a:lnTo>
                      <a:pt x="0" y="248"/>
                    </a:lnTo>
                    <a:lnTo>
                      <a:pt x="2" y="230"/>
                    </a:lnTo>
                    <a:lnTo>
                      <a:pt x="9" y="214"/>
                    </a:lnTo>
                    <a:lnTo>
                      <a:pt x="113" y="34"/>
                    </a:lnTo>
                    <a:lnTo>
                      <a:pt x="125" y="20"/>
                    </a:lnTo>
                    <a:lnTo>
                      <a:pt x="140" y="9"/>
                    </a:lnTo>
                    <a:lnTo>
                      <a:pt x="155" y="2"/>
                    </a:lnTo>
                    <a:lnTo>
                      <a:pt x="1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43"/>
              <p:cNvSpPr>
                <a:spLocks/>
              </p:cNvSpPr>
              <p:nvPr/>
            </p:nvSpPr>
            <p:spPr bwMode="auto">
              <a:xfrm>
                <a:off x="2503488" y="1811338"/>
                <a:ext cx="76200" cy="242887"/>
              </a:xfrm>
              <a:custGeom>
                <a:avLst/>
                <a:gdLst>
                  <a:gd name="T0" fmla="*/ 167 w 334"/>
                  <a:gd name="T1" fmla="*/ 0 h 1073"/>
                  <a:gd name="T2" fmla="*/ 201 w 334"/>
                  <a:gd name="T3" fmla="*/ 2 h 1073"/>
                  <a:gd name="T4" fmla="*/ 230 w 334"/>
                  <a:gd name="T5" fmla="*/ 8 h 1073"/>
                  <a:gd name="T6" fmla="*/ 258 w 334"/>
                  <a:gd name="T7" fmla="*/ 18 h 1073"/>
                  <a:gd name="T8" fmla="*/ 280 w 334"/>
                  <a:gd name="T9" fmla="*/ 33 h 1073"/>
                  <a:gd name="T10" fmla="*/ 300 w 334"/>
                  <a:gd name="T11" fmla="*/ 51 h 1073"/>
                  <a:gd name="T12" fmla="*/ 314 w 334"/>
                  <a:gd name="T13" fmla="*/ 72 h 1073"/>
                  <a:gd name="T14" fmla="*/ 326 w 334"/>
                  <a:gd name="T15" fmla="*/ 98 h 1073"/>
                  <a:gd name="T16" fmla="*/ 331 w 334"/>
                  <a:gd name="T17" fmla="*/ 128 h 1073"/>
                  <a:gd name="T18" fmla="*/ 334 w 334"/>
                  <a:gd name="T19" fmla="*/ 162 h 1073"/>
                  <a:gd name="T20" fmla="*/ 334 w 334"/>
                  <a:gd name="T21" fmla="*/ 406 h 1073"/>
                  <a:gd name="T22" fmla="*/ 332 w 334"/>
                  <a:gd name="T23" fmla="*/ 438 h 1073"/>
                  <a:gd name="T24" fmla="*/ 329 w 334"/>
                  <a:gd name="T25" fmla="*/ 471 h 1073"/>
                  <a:gd name="T26" fmla="*/ 326 w 334"/>
                  <a:gd name="T27" fmla="*/ 505 h 1073"/>
                  <a:gd name="T28" fmla="*/ 260 w 334"/>
                  <a:gd name="T29" fmla="*/ 996 h 1073"/>
                  <a:gd name="T30" fmla="*/ 255 w 334"/>
                  <a:gd name="T31" fmla="*/ 1019 h 1073"/>
                  <a:gd name="T32" fmla="*/ 247 w 334"/>
                  <a:gd name="T33" fmla="*/ 1039 h 1073"/>
                  <a:gd name="T34" fmla="*/ 237 w 334"/>
                  <a:gd name="T35" fmla="*/ 1052 h 1073"/>
                  <a:gd name="T36" fmla="*/ 224 w 334"/>
                  <a:gd name="T37" fmla="*/ 1062 h 1073"/>
                  <a:gd name="T38" fmla="*/ 208 w 334"/>
                  <a:gd name="T39" fmla="*/ 1069 h 1073"/>
                  <a:gd name="T40" fmla="*/ 188 w 334"/>
                  <a:gd name="T41" fmla="*/ 1072 h 1073"/>
                  <a:gd name="T42" fmla="*/ 167 w 334"/>
                  <a:gd name="T43" fmla="*/ 1073 h 1073"/>
                  <a:gd name="T44" fmla="*/ 145 w 334"/>
                  <a:gd name="T45" fmla="*/ 1072 h 1073"/>
                  <a:gd name="T46" fmla="*/ 126 w 334"/>
                  <a:gd name="T47" fmla="*/ 1069 h 1073"/>
                  <a:gd name="T48" fmla="*/ 110 w 334"/>
                  <a:gd name="T49" fmla="*/ 1062 h 1073"/>
                  <a:gd name="T50" fmla="*/ 96 w 334"/>
                  <a:gd name="T51" fmla="*/ 1052 h 1073"/>
                  <a:gd name="T52" fmla="*/ 86 w 334"/>
                  <a:gd name="T53" fmla="*/ 1039 h 1073"/>
                  <a:gd name="T54" fmla="*/ 78 w 334"/>
                  <a:gd name="T55" fmla="*/ 1019 h 1073"/>
                  <a:gd name="T56" fmla="*/ 74 w 334"/>
                  <a:gd name="T57" fmla="*/ 996 h 1073"/>
                  <a:gd name="T58" fmla="*/ 8 w 334"/>
                  <a:gd name="T59" fmla="*/ 505 h 1073"/>
                  <a:gd name="T60" fmla="*/ 5 w 334"/>
                  <a:gd name="T61" fmla="*/ 471 h 1073"/>
                  <a:gd name="T62" fmla="*/ 1 w 334"/>
                  <a:gd name="T63" fmla="*/ 438 h 1073"/>
                  <a:gd name="T64" fmla="*/ 0 w 334"/>
                  <a:gd name="T65" fmla="*/ 406 h 1073"/>
                  <a:gd name="T66" fmla="*/ 0 w 334"/>
                  <a:gd name="T67" fmla="*/ 162 h 1073"/>
                  <a:gd name="T68" fmla="*/ 2 w 334"/>
                  <a:gd name="T69" fmla="*/ 128 h 1073"/>
                  <a:gd name="T70" fmla="*/ 8 w 334"/>
                  <a:gd name="T71" fmla="*/ 98 h 1073"/>
                  <a:gd name="T72" fmla="*/ 19 w 334"/>
                  <a:gd name="T73" fmla="*/ 72 h 1073"/>
                  <a:gd name="T74" fmla="*/ 34 w 334"/>
                  <a:gd name="T75" fmla="*/ 51 h 1073"/>
                  <a:gd name="T76" fmla="*/ 53 w 334"/>
                  <a:gd name="T77" fmla="*/ 33 h 1073"/>
                  <a:gd name="T78" fmla="*/ 76 w 334"/>
                  <a:gd name="T79" fmla="*/ 18 h 1073"/>
                  <a:gd name="T80" fmla="*/ 103 w 334"/>
                  <a:gd name="T81" fmla="*/ 8 h 1073"/>
                  <a:gd name="T82" fmla="*/ 133 w 334"/>
                  <a:gd name="T83" fmla="*/ 2 h 1073"/>
                  <a:gd name="T84" fmla="*/ 167 w 334"/>
                  <a:gd name="T85" fmla="*/ 0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4" h="1073">
                    <a:moveTo>
                      <a:pt x="167" y="0"/>
                    </a:moveTo>
                    <a:lnTo>
                      <a:pt x="201" y="2"/>
                    </a:lnTo>
                    <a:lnTo>
                      <a:pt x="230" y="8"/>
                    </a:lnTo>
                    <a:lnTo>
                      <a:pt x="258" y="18"/>
                    </a:lnTo>
                    <a:lnTo>
                      <a:pt x="280" y="33"/>
                    </a:lnTo>
                    <a:lnTo>
                      <a:pt x="300" y="51"/>
                    </a:lnTo>
                    <a:lnTo>
                      <a:pt x="314" y="72"/>
                    </a:lnTo>
                    <a:lnTo>
                      <a:pt x="326" y="98"/>
                    </a:lnTo>
                    <a:lnTo>
                      <a:pt x="331" y="128"/>
                    </a:lnTo>
                    <a:lnTo>
                      <a:pt x="334" y="162"/>
                    </a:lnTo>
                    <a:lnTo>
                      <a:pt x="334" y="406"/>
                    </a:lnTo>
                    <a:lnTo>
                      <a:pt x="332" y="438"/>
                    </a:lnTo>
                    <a:lnTo>
                      <a:pt x="329" y="471"/>
                    </a:lnTo>
                    <a:lnTo>
                      <a:pt x="326" y="505"/>
                    </a:lnTo>
                    <a:lnTo>
                      <a:pt x="260" y="996"/>
                    </a:lnTo>
                    <a:lnTo>
                      <a:pt x="255" y="1019"/>
                    </a:lnTo>
                    <a:lnTo>
                      <a:pt x="247" y="1039"/>
                    </a:lnTo>
                    <a:lnTo>
                      <a:pt x="237" y="1052"/>
                    </a:lnTo>
                    <a:lnTo>
                      <a:pt x="224" y="1062"/>
                    </a:lnTo>
                    <a:lnTo>
                      <a:pt x="208" y="1069"/>
                    </a:lnTo>
                    <a:lnTo>
                      <a:pt x="188" y="1072"/>
                    </a:lnTo>
                    <a:lnTo>
                      <a:pt x="167" y="1073"/>
                    </a:lnTo>
                    <a:lnTo>
                      <a:pt x="145" y="1072"/>
                    </a:lnTo>
                    <a:lnTo>
                      <a:pt x="126" y="1069"/>
                    </a:lnTo>
                    <a:lnTo>
                      <a:pt x="110" y="1062"/>
                    </a:lnTo>
                    <a:lnTo>
                      <a:pt x="96" y="1052"/>
                    </a:lnTo>
                    <a:lnTo>
                      <a:pt x="86" y="1039"/>
                    </a:lnTo>
                    <a:lnTo>
                      <a:pt x="78" y="1019"/>
                    </a:lnTo>
                    <a:lnTo>
                      <a:pt x="74" y="996"/>
                    </a:lnTo>
                    <a:lnTo>
                      <a:pt x="8" y="505"/>
                    </a:lnTo>
                    <a:lnTo>
                      <a:pt x="5" y="471"/>
                    </a:lnTo>
                    <a:lnTo>
                      <a:pt x="1" y="438"/>
                    </a:lnTo>
                    <a:lnTo>
                      <a:pt x="0" y="406"/>
                    </a:lnTo>
                    <a:lnTo>
                      <a:pt x="0" y="162"/>
                    </a:lnTo>
                    <a:lnTo>
                      <a:pt x="2" y="128"/>
                    </a:lnTo>
                    <a:lnTo>
                      <a:pt x="8" y="98"/>
                    </a:lnTo>
                    <a:lnTo>
                      <a:pt x="19" y="72"/>
                    </a:lnTo>
                    <a:lnTo>
                      <a:pt x="34" y="51"/>
                    </a:lnTo>
                    <a:lnTo>
                      <a:pt x="53" y="33"/>
                    </a:lnTo>
                    <a:lnTo>
                      <a:pt x="76" y="18"/>
                    </a:lnTo>
                    <a:lnTo>
                      <a:pt x="103" y="8"/>
                    </a:lnTo>
                    <a:lnTo>
                      <a:pt x="133" y="2"/>
                    </a:lnTo>
                    <a:lnTo>
                      <a:pt x="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44"/>
              <p:cNvSpPr>
                <a:spLocks/>
              </p:cNvSpPr>
              <p:nvPr/>
            </p:nvSpPr>
            <p:spPr bwMode="auto">
              <a:xfrm>
                <a:off x="2501900" y="2085975"/>
                <a:ext cx="79375" cy="77787"/>
              </a:xfrm>
              <a:custGeom>
                <a:avLst/>
                <a:gdLst>
                  <a:gd name="T0" fmla="*/ 174 w 347"/>
                  <a:gd name="T1" fmla="*/ 0 h 344"/>
                  <a:gd name="T2" fmla="*/ 209 w 347"/>
                  <a:gd name="T3" fmla="*/ 4 h 344"/>
                  <a:gd name="T4" fmla="*/ 241 w 347"/>
                  <a:gd name="T5" fmla="*/ 14 h 344"/>
                  <a:gd name="T6" fmla="*/ 270 w 347"/>
                  <a:gd name="T7" fmla="*/ 30 h 344"/>
                  <a:gd name="T8" fmla="*/ 296 w 347"/>
                  <a:gd name="T9" fmla="*/ 50 h 344"/>
                  <a:gd name="T10" fmla="*/ 318 w 347"/>
                  <a:gd name="T11" fmla="*/ 76 h 344"/>
                  <a:gd name="T12" fmla="*/ 334 w 347"/>
                  <a:gd name="T13" fmla="*/ 106 h 344"/>
                  <a:gd name="T14" fmla="*/ 344 w 347"/>
                  <a:gd name="T15" fmla="*/ 138 h 344"/>
                  <a:gd name="T16" fmla="*/ 347 w 347"/>
                  <a:gd name="T17" fmla="*/ 172 h 344"/>
                  <a:gd name="T18" fmla="*/ 344 w 347"/>
                  <a:gd name="T19" fmla="*/ 207 h 344"/>
                  <a:gd name="T20" fmla="*/ 334 w 347"/>
                  <a:gd name="T21" fmla="*/ 240 h 344"/>
                  <a:gd name="T22" fmla="*/ 318 w 347"/>
                  <a:gd name="T23" fmla="*/ 269 h 344"/>
                  <a:gd name="T24" fmla="*/ 296 w 347"/>
                  <a:gd name="T25" fmla="*/ 294 h 344"/>
                  <a:gd name="T26" fmla="*/ 270 w 347"/>
                  <a:gd name="T27" fmla="*/ 315 h 344"/>
                  <a:gd name="T28" fmla="*/ 241 w 347"/>
                  <a:gd name="T29" fmla="*/ 331 h 344"/>
                  <a:gd name="T30" fmla="*/ 209 w 347"/>
                  <a:gd name="T31" fmla="*/ 341 h 344"/>
                  <a:gd name="T32" fmla="*/ 174 w 347"/>
                  <a:gd name="T33" fmla="*/ 344 h 344"/>
                  <a:gd name="T34" fmla="*/ 139 w 347"/>
                  <a:gd name="T35" fmla="*/ 341 h 344"/>
                  <a:gd name="T36" fmla="*/ 107 w 347"/>
                  <a:gd name="T37" fmla="*/ 331 h 344"/>
                  <a:gd name="T38" fmla="*/ 77 w 347"/>
                  <a:gd name="T39" fmla="*/ 315 h 344"/>
                  <a:gd name="T40" fmla="*/ 51 w 347"/>
                  <a:gd name="T41" fmla="*/ 294 h 344"/>
                  <a:gd name="T42" fmla="*/ 30 w 347"/>
                  <a:gd name="T43" fmla="*/ 269 h 344"/>
                  <a:gd name="T44" fmla="*/ 14 w 347"/>
                  <a:gd name="T45" fmla="*/ 240 h 344"/>
                  <a:gd name="T46" fmla="*/ 4 w 347"/>
                  <a:gd name="T47" fmla="*/ 207 h 344"/>
                  <a:gd name="T48" fmla="*/ 0 w 347"/>
                  <a:gd name="T49" fmla="*/ 172 h 344"/>
                  <a:gd name="T50" fmla="*/ 4 w 347"/>
                  <a:gd name="T51" fmla="*/ 138 h 344"/>
                  <a:gd name="T52" fmla="*/ 14 w 347"/>
                  <a:gd name="T53" fmla="*/ 106 h 344"/>
                  <a:gd name="T54" fmla="*/ 30 w 347"/>
                  <a:gd name="T55" fmla="*/ 76 h 344"/>
                  <a:gd name="T56" fmla="*/ 51 w 347"/>
                  <a:gd name="T57" fmla="*/ 50 h 344"/>
                  <a:gd name="T58" fmla="*/ 77 w 347"/>
                  <a:gd name="T59" fmla="*/ 30 h 344"/>
                  <a:gd name="T60" fmla="*/ 107 w 347"/>
                  <a:gd name="T61" fmla="*/ 14 h 344"/>
                  <a:gd name="T62" fmla="*/ 139 w 347"/>
                  <a:gd name="T63" fmla="*/ 4 h 344"/>
                  <a:gd name="T64" fmla="*/ 174 w 347"/>
                  <a:gd name="T6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47" h="344">
                    <a:moveTo>
                      <a:pt x="174" y="0"/>
                    </a:moveTo>
                    <a:lnTo>
                      <a:pt x="209" y="4"/>
                    </a:lnTo>
                    <a:lnTo>
                      <a:pt x="241" y="14"/>
                    </a:lnTo>
                    <a:lnTo>
                      <a:pt x="270" y="30"/>
                    </a:lnTo>
                    <a:lnTo>
                      <a:pt x="296" y="50"/>
                    </a:lnTo>
                    <a:lnTo>
                      <a:pt x="318" y="76"/>
                    </a:lnTo>
                    <a:lnTo>
                      <a:pt x="334" y="106"/>
                    </a:lnTo>
                    <a:lnTo>
                      <a:pt x="344" y="138"/>
                    </a:lnTo>
                    <a:lnTo>
                      <a:pt x="347" y="172"/>
                    </a:lnTo>
                    <a:lnTo>
                      <a:pt x="344" y="207"/>
                    </a:lnTo>
                    <a:lnTo>
                      <a:pt x="334" y="240"/>
                    </a:lnTo>
                    <a:lnTo>
                      <a:pt x="318" y="269"/>
                    </a:lnTo>
                    <a:lnTo>
                      <a:pt x="296" y="294"/>
                    </a:lnTo>
                    <a:lnTo>
                      <a:pt x="270" y="315"/>
                    </a:lnTo>
                    <a:lnTo>
                      <a:pt x="241" y="331"/>
                    </a:lnTo>
                    <a:lnTo>
                      <a:pt x="209" y="341"/>
                    </a:lnTo>
                    <a:lnTo>
                      <a:pt x="174" y="344"/>
                    </a:lnTo>
                    <a:lnTo>
                      <a:pt x="139" y="341"/>
                    </a:lnTo>
                    <a:lnTo>
                      <a:pt x="107" y="331"/>
                    </a:lnTo>
                    <a:lnTo>
                      <a:pt x="77" y="315"/>
                    </a:lnTo>
                    <a:lnTo>
                      <a:pt x="51" y="294"/>
                    </a:lnTo>
                    <a:lnTo>
                      <a:pt x="30" y="269"/>
                    </a:lnTo>
                    <a:lnTo>
                      <a:pt x="14" y="240"/>
                    </a:lnTo>
                    <a:lnTo>
                      <a:pt x="4" y="207"/>
                    </a:lnTo>
                    <a:lnTo>
                      <a:pt x="0" y="172"/>
                    </a:lnTo>
                    <a:lnTo>
                      <a:pt x="4" y="138"/>
                    </a:lnTo>
                    <a:lnTo>
                      <a:pt x="14" y="106"/>
                    </a:lnTo>
                    <a:lnTo>
                      <a:pt x="30" y="76"/>
                    </a:lnTo>
                    <a:lnTo>
                      <a:pt x="51" y="50"/>
                    </a:lnTo>
                    <a:lnTo>
                      <a:pt x="77" y="30"/>
                    </a:lnTo>
                    <a:lnTo>
                      <a:pt x="107" y="14"/>
                    </a:lnTo>
                    <a:lnTo>
                      <a:pt x="139" y="4"/>
                    </a:lnTo>
                    <a:lnTo>
                      <a:pt x="1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6" name="Freeform 49"/>
            <p:cNvSpPr>
              <a:spLocks noEditPoints="1"/>
            </p:cNvSpPr>
            <p:nvPr/>
          </p:nvSpPr>
          <p:spPr bwMode="auto">
            <a:xfrm>
              <a:off x="6352521" y="1984660"/>
              <a:ext cx="537712" cy="537712"/>
            </a:xfrm>
            <a:custGeom>
              <a:avLst/>
              <a:gdLst>
                <a:gd name="T0" fmla="*/ 2959 w 3962"/>
                <a:gd name="T1" fmla="*/ 2546 h 3963"/>
                <a:gd name="T2" fmla="*/ 3397 w 3962"/>
                <a:gd name="T3" fmla="*/ 2984 h 3963"/>
                <a:gd name="T4" fmla="*/ 3464 w 3962"/>
                <a:gd name="T5" fmla="*/ 3124 h 3963"/>
                <a:gd name="T6" fmla="*/ 3343 w 3962"/>
                <a:gd name="T7" fmla="*/ 3219 h 3963"/>
                <a:gd name="T8" fmla="*/ 2736 w 3962"/>
                <a:gd name="T9" fmla="*/ 3150 h 3963"/>
                <a:gd name="T10" fmla="*/ 2752 w 3962"/>
                <a:gd name="T11" fmla="*/ 2523 h 3963"/>
                <a:gd name="T12" fmla="*/ 2896 w 3962"/>
                <a:gd name="T13" fmla="*/ 2232 h 3963"/>
                <a:gd name="T14" fmla="*/ 2500 w 3962"/>
                <a:gd name="T15" fmla="*/ 2399 h 3963"/>
                <a:gd name="T16" fmla="*/ 2262 w 3962"/>
                <a:gd name="T17" fmla="*/ 2752 h 3963"/>
                <a:gd name="T18" fmla="*/ 2262 w 3962"/>
                <a:gd name="T19" fmla="*/ 3193 h 3963"/>
                <a:gd name="T20" fmla="*/ 2500 w 3962"/>
                <a:gd name="T21" fmla="*/ 3544 h 3963"/>
                <a:gd name="T22" fmla="*/ 2896 w 3962"/>
                <a:gd name="T23" fmla="*/ 3711 h 3963"/>
                <a:gd name="T24" fmla="*/ 3325 w 3962"/>
                <a:gd name="T25" fmla="*/ 3625 h 3963"/>
                <a:gd name="T26" fmla="*/ 3625 w 3962"/>
                <a:gd name="T27" fmla="*/ 3325 h 3963"/>
                <a:gd name="T28" fmla="*/ 3711 w 3962"/>
                <a:gd name="T29" fmla="*/ 2896 h 3963"/>
                <a:gd name="T30" fmla="*/ 3544 w 3962"/>
                <a:gd name="T31" fmla="*/ 2500 h 3963"/>
                <a:gd name="T32" fmla="*/ 3193 w 3962"/>
                <a:gd name="T33" fmla="*/ 2262 h 3963"/>
                <a:gd name="T34" fmla="*/ 1734 w 3962"/>
                <a:gd name="T35" fmla="*/ 2724 h 3963"/>
                <a:gd name="T36" fmla="*/ 495 w 3962"/>
                <a:gd name="T37" fmla="*/ 2724 h 3963"/>
                <a:gd name="T38" fmla="*/ 3300 w 3962"/>
                <a:gd name="T39" fmla="*/ 2037 h 3963"/>
                <a:gd name="T40" fmla="*/ 3700 w 3962"/>
                <a:gd name="T41" fmla="*/ 2300 h 3963"/>
                <a:gd name="T42" fmla="*/ 3930 w 3962"/>
                <a:gd name="T43" fmla="*/ 2722 h 3963"/>
                <a:gd name="T44" fmla="*/ 3930 w 3962"/>
                <a:gd name="T45" fmla="*/ 3222 h 3963"/>
                <a:gd name="T46" fmla="*/ 3700 w 3962"/>
                <a:gd name="T47" fmla="*/ 3643 h 3963"/>
                <a:gd name="T48" fmla="*/ 3300 w 3962"/>
                <a:gd name="T49" fmla="*/ 3907 h 3963"/>
                <a:gd name="T50" fmla="*/ 2802 w 3962"/>
                <a:gd name="T51" fmla="*/ 3948 h 3963"/>
                <a:gd name="T52" fmla="*/ 2361 w 3962"/>
                <a:gd name="T53" fmla="*/ 3752 h 3963"/>
                <a:gd name="T54" fmla="*/ 2067 w 3962"/>
                <a:gd name="T55" fmla="*/ 3376 h 3963"/>
                <a:gd name="T56" fmla="*/ 1984 w 3962"/>
                <a:gd name="T57" fmla="*/ 2887 h 3963"/>
                <a:gd name="T58" fmla="*/ 2144 w 3962"/>
                <a:gd name="T59" fmla="*/ 2426 h 3963"/>
                <a:gd name="T60" fmla="*/ 2495 w 3962"/>
                <a:gd name="T61" fmla="*/ 2103 h 3963"/>
                <a:gd name="T62" fmla="*/ 2972 w 3962"/>
                <a:gd name="T63" fmla="*/ 1982 h 3963"/>
                <a:gd name="T64" fmla="*/ 1238 w 3962"/>
                <a:gd name="T65" fmla="*/ 1486 h 3963"/>
                <a:gd name="T66" fmla="*/ 990 w 3962"/>
                <a:gd name="T67" fmla="*/ 1486 h 3963"/>
                <a:gd name="T68" fmla="*/ 371 w 3962"/>
                <a:gd name="T69" fmla="*/ 619 h 3963"/>
                <a:gd name="T70" fmla="*/ 473 w 3962"/>
                <a:gd name="T71" fmla="*/ 819 h 3963"/>
                <a:gd name="T72" fmla="*/ 697 w 3962"/>
                <a:gd name="T73" fmla="*/ 854 h 3963"/>
                <a:gd name="T74" fmla="*/ 854 w 3962"/>
                <a:gd name="T75" fmla="*/ 697 h 3963"/>
                <a:gd name="T76" fmla="*/ 2355 w 3962"/>
                <a:gd name="T77" fmla="*/ 659 h 3963"/>
                <a:gd name="T78" fmla="*/ 2487 w 3962"/>
                <a:gd name="T79" fmla="*/ 839 h 3963"/>
                <a:gd name="T80" fmla="*/ 2714 w 3962"/>
                <a:gd name="T81" fmla="*/ 839 h 3963"/>
                <a:gd name="T82" fmla="*/ 2844 w 3962"/>
                <a:gd name="T83" fmla="*/ 659 h 3963"/>
                <a:gd name="T84" fmla="*/ 3074 w 3962"/>
                <a:gd name="T85" fmla="*/ 526 h 3963"/>
                <a:gd name="T86" fmla="*/ 3215 w 3962"/>
                <a:gd name="T87" fmla="*/ 724 h 3963"/>
                <a:gd name="T88" fmla="*/ 248 w 3962"/>
                <a:gd name="T89" fmla="*/ 2947 h 3963"/>
                <a:gd name="T90" fmla="*/ 268 w 3962"/>
                <a:gd name="T91" fmla="*/ 3219 h 3963"/>
                <a:gd name="T92" fmla="*/ 52 w 3962"/>
                <a:gd name="T93" fmla="*/ 3108 h 3963"/>
                <a:gd name="T94" fmla="*/ 3 w 3962"/>
                <a:gd name="T95" fmla="*/ 724 h 3963"/>
                <a:gd name="T96" fmla="*/ 144 w 3962"/>
                <a:gd name="T97" fmla="*/ 526 h 3963"/>
                <a:gd name="T98" fmla="*/ 2654 w 3962"/>
                <a:gd name="T99" fmla="*/ 13 h 3963"/>
                <a:gd name="T100" fmla="*/ 2724 w 3962"/>
                <a:gd name="T101" fmla="*/ 619 h 3963"/>
                <a:gd name="T102" fmla="*/ 2629 w 3962"/>
                <a:gd name="T103" fmla="*/ 739 h 3963"/>
                <a:gd name="T104" fmla="*/ 2489 w 3962"/>
                <a:gd name="T105" fmla="*/ 673 h 3963"/>
                <a:gd name="T106" fmla="*/ 2503 w 3962"/>
                <a:gd name="T107" fmla="*/ 47 h 3963"/>
                <a:gd name="T108" fmla="*/ 647 w 3962"/>
                <a:gd name="T109" fmla="*/ 3 h 3963"/>
                <a:gd name="T110" fmla="*/ 743 w 3962"/>
                <a:gd name="T111" fmla="*/ 124 h 3963"/>
                <a:gd name="T112" fmla="*/ 673 w 3962"/>
                <a:gd name="T113" fmla="*/ 730 h 3963"/>
                <a:gd name="T114" fmla="*/ 523 w 3962"/>
                <a:gd name="T115" fmla="*/ 696 h 3963"/>
                <a:gd name="T116" fmla="*/ 508 w 3962"/>
                <a:gd name="T117" fmla="*/ 69 h 3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62" h="3963">
                  <a:moveTo>
                    <a:pt x="2848" y="2477"/>
                  </a:moveTo>
                  <a:lnTo>
                    <a:pt x="2876" y="2479"/>
                  </a:lnTo>
                  <a:lnTo>
                    <a:pt x="2902" y="2489"/>
                  </a:lnTo>
                  <a:lnTo>
                    <a:pt x="2925" y="2503"/>
                  </a:lnTo>
                  <a:lnTo>
                    <a:pt x="2944" y="2523"/>
                  </a:lnTo>
                  <a:lnTo>
                    <a:pt x="2959" y="2546"/>
                  </a:lnTo>
                  <a:lnTo>
                    <a:pt x="2968" y="2572"/>
                  </a:lnTo>
                  <a:lnTo>
                    <a:pt x="2972" y="2600"/>
                  </a:lnTo>
                  <a:lnTo>
                    <a:pt x="2972" y="2972"/>
                  </a:lnTo>
                  <a:lnTo>
                    <a:pt x="3343" y="2972"/>
                  </a:lnTo>
                  <a:lnTo>
                    <a:pt x="3371" y="2975"/>
                  </a:lnTo>
                  <a:lnTo>
                    <a:pt x="3397" y="2984"/>
                  </a:lnTo>
                  <a:lnTo>
                    <a:pt x="3420" y="2999"/>
                  </a:lnTo>
                  <a:lnTo>
                    <a:pt x="3440" y="3018"/>
                  </a:lnTo>
                  <a:lnTo>
                    <a:pt x="3454" y="3041"/>
                  </a:lnTo>
                  <a:lnTo>
                    <a:pt x="3464" y="3067"/>
                  </a:lnTo>
                  <a:lnTo>
                    <a:pt x="3467" y="3096"/>
                  </a:lnTo>
                  <a:lnTo>
                    <a:pt x="3464" y="3124"/>
                  </a:lnTo>
                  <a:lnTo>
                    <a:pt x="3454" y="3150"/>
                  </a:lnTo>
                  <a:lnTo>
                    <a:pt x="3440" y="3173"/>
                  </a:lnTo>
                  <a:lnTo>
                    <a:pt x="3420" y="3193"/>
                  </a:lnTo>
                  <a:lnTo>
                    <a:pt x="3397" y="3207"/>
                  </a:lnTo>
                  <a:lnTo>
                    <a:pt x="3371" y="3217"/>
                  </a:lnTo>
                  <a:lnTo>
                    <a:pt x="3343" y="3219"/>
                  </a:lnTo>
                  <a:lnTo>
                    <a:pt x="2848" y="3219"/>
                  </a:lnTo>
                  <a:lnTo>
                    <a:pt x="2819" y="3217"/>
                  </a:lnTo>
                  <a:lnTo>
                    <a:pt x="2794" y="3207"/>
                  </a:lnTo>
                  <a:lnTo>
                    <a:pt x="2771" y="3193"/>
                  </a:lnTo>
                  <a:lnTo>
                    <a:pt x="2752" y="3173"/>
                  </a:lnTo>
                  <a:lnTo>
                    <a:pt x="2736" y="3150"/>
                  </a:lnTo>
                  <a:lnTo>
                    <a:pt x="2727" y="3124"/>
                  </a:lnTo>
                  <a:lnTo>
                    <a:pt x="2724" y="3096"/>
                  </a:lnTo>
                  <a:lnTo>
                    <a:pt x="2724" y="2600"/>
                  </a:lnTo>
                  <a:lnTo>
                    <a:pt x="2727" y="2572"/>
                  </a:lnTo>
                  <a:lnTo>
                    <a:pt x="2736" y="2546"/>
                  </a:lnTo>
                  <a:lnTo>
                    <a:pt x="2752" y="2523"/>
                  </a:lnTo>
                  <a:lnTo>
                    <a:pt x="2771" y="2503"/>
                  </a:lnTo>
                  <a:lnTo>
                    <a:pt x="2794" y="2489"/>
                  </a:lnTo>
                  <a:lnTo>
                    <a:pt x="2819" y="2479"/>
                  </a:lnTo>
                  <a:lnTo>
                    <a:pt x="2848" y="2477"/>
                  </a:lnTo>
                  <a:close/>
                  <a:moveTo>
                    <a:pt x="2972" y="2229"/>
                  </a:moveTo>
                  <a:lnTo>
                    <a:pt x="2896" y="2232"/>
                  </a:lnTo>
                  <a:lnTo>
                    <a:pt x="2821" y="2244"/>
                  </a:lnTo>
                  <a:lnTo>
                    <a:pt x="2750" y="2262"/>
                  </a:lnTo>
                  <a:lnTo>
                    <a:pt x="2683" y="2288"/>
                  </a:lnTo>
                  <a:lnTo>
                    <a:pt x="2618" y="2319"/>
                  </a:lnTo>
                  <a:lnTo>
                    <a:pt x="2556" y="2356"/>
                  </a:lnTo>
                  <a:lnTo>
                    <a:pt x="2500" y="2399"/>
                  </a:lnTo>
                  <a:lnTo>
                    <a:pt x="2447" y="2447"/>
                  </a:lnTo>
                  <a:lnTo>
                    <a:pt x="2399" y="2500"/>
                  </a:lnTo>
                  <a:lnTo>
                    <a:pt x="2355" y="2556"/>
                  </a:lnTo>
                  <a:lnTo>
                    <a:pt x="2318" y="2618"/>
                  </a:lnTo>
                  <a:lnTo>
                    <a:pt x="2287" y="2683"/>
                  </a:lnTo>
                  <a:lnTo>
                    <a:pt x="2262" y="2752"/>
                  </a:lnTo>
                  <a:lnTo>
                    <a:pt x="2243" y="2823"/>
                  </a:lnTo>
                  <a:lnTo>
                    <a:pt x="2232" y="2896"/>
                  </a:lnTo>
                  <a:lnTo>
                    <a:pt x="2229" y="2972"/>
                  </a:lnTo>
                  <a:lnTo>
                    <a:pt x="2232" y="3048"/>
                  </a:lnTo>
                  <a:lnTo>
                    <a:pt x="2243" y="3122"/>
                  </a:lnTo>
                  <a:lnTo>
                    <a:pt x="2262" y="3193"/>
                  </a:lnTo>
                  <a:lnTo>
                    <a:pt x="2287" y="3261"/>
                  </a:lnTo>
                  <a:lnTo>
                    <a:pt x="2318" y="3325"/>
                  </a:lnTo>
                  <a:lnTo>
                    <a:pt x="2355" y="3387"/>
                  </a:lnTo>
                  <a:lnTo>
                    <a:pt x="2399" y="3444"/>
                  </a:lnTo>
                  <a:lnTo>
                    <a:pt x="2447" y="3497"/>
                  </a:lnTo>
                  <a:lnTo>
                    <a:pt x="2500" y="3544"/>
                  </a:lnTo>
                  <a:lnTo>
                    <a:pt x="2556" y="3588"/>
                  </a:lnTo>
                  <a:lnTo>
                    <a:pt x="2618" y="3625"/>
                  </a:lnTo>
                  <a:lnTo>
                    <a:pt x="2683" y="3657"/>
                  </a:lnTo>
                  <a:lnTo>
                    <a:pt x="2750" y="3682"/>
                  </a:lnTo>
                  <a:lnTo>
                    <a:pt x="2821" y="3700"/>
                  </a:lnTo>
                  <a:lnTo>
                    <a:pt x="2896" y="3711"/>
                  </a:lnTo>
                  <a:lnTo>
                    <a:pt x="2972" y="3714"/>
                  </a:lnTo>
                  <a:lnTo>
                    <a:pt x="3048" y="3711"/>
                  </a:lnTo>
                  <a:lnTo>
                    <a:pt x="3121" y="3700"/>
                  </a:lnTo>
                  <a:lnTo>
                    <a:pt x="3193" y="3682"/>
                  </a:lnTo>
                  <a:lnTo>
                    <a:pt x="3260" y="3657"/>
                  </a:lnTo>
                  <a:lnTo>
                    <a:pt x="3325" y="3625"/>
                  </a:lnTo>
                  <a:lnTo>
                    <a:pt x="3386" y="3588"/>
                  </a:lnTo>
                  <a:lnTo>
                    <a:pt x="3444" y="3544"/>
                  </a:lnTo>
                  <a:lnTo>
                    <a:pt x="3496" y="3497"/>
                  </a:lnTo>
                  <a:lnTo>
                    <a:pt x="3544" y="3444"/>
                  </a:lnTo>
                  <a:lnTo>
                    <a:pt x="3588" y="3387"/>
                  </a:lnTo>
                  <a:lnTo>
                    <a:pt x="3625" y="3325"/>
                  </a:lnTo>
                  <a:lnTo>
                    <a:pt x="3656" y="3261"/>
                  </a:lnTo>
                  <a:lnTo>
                    <a:pt x="3680" y="3193"/>
                  </a:lnTo>
                  <a:lnTo>
                    <a:pt x="3700" y="3122"/>
                  </a:lnTo>
                  <a:lnTo>
                    <a:pt x="3711" y="3048"/>
                  </a:lnTo>
                  <a:lnTo>
                    <a:pt x="3714" y="2972"/>
                  </a:lnTo>
                  <a:lnTo>
                    <a:pt x="3711" y="2896"/>
                  </a:lnTo>
                  <a:lnTo>
                    <a:pt x="3700" y="2823"/>
                  </a:lnTo>
                  <a:lnTo>
                    <a:pt x="3680" y="2752"/>
                  </a:lnTo>
                  <a:lnTo>
                    <a:pt x="3656" y="2683"/>
                  </a:lnTo>
                  <a:lnTo>
                    <a:pt x="3625" y="2618"/>
                  </a:lnTo>
                  <a:lnTo>
                    <a:pt x="3588" y="2556"/>
                  </a:lnTo>
                  <a:lnTo>
                    <a:pt x="3544" y="2500"/>
                  </a:lnTo>
                  <a:lnTo>
                    <a:pt x="3496" y="2447"/>
                  </a:lnTo>
                  <a:lnTo>
                    <a:pt x="3444" y="2399"/>
                  </a:lnTo>
                  <a:lnTo>
                    <a:pt x="3386" y="2356"/>
                  </a:lnTo>
                  <a:lnTo>
                    <a:pt x="3325" y="2319"/>
                  </a:lnTo>
                  <a:lnTo>
                    <a:pt x="3260" y="2288"/>
                  </a:lnTo>
                  <a:lnTo>
                    <a:pt x="3193" y="2262"/>
                  </a:lnTo>
                  <a:lnTo>
                    <a:pt x="3121" y="2244"/>
                  </a:lnTo>
                  <a:lnTo>
                    <a:pt x="3048" y="2232"/>
                  </a:lnTo>
                  <a:lnTo>
                    <a:pt x="2972" y="2229"/>
                  </a:lnTo>
                  <a:close/>
                  <a:moveTo>
                    <a:pt x="1238" y="2229"/>
                  </a:moveTo>
                  <a:lnTo>
                    <a:pt x="1734" y="2229"/>
                  </a:lnTo>
                  <a:lnTo>
                    <a:pt x="1734" y="2724"/>
                  </a:lnTo>
                  <a:lnTo>
                    <a:pt x="1238" y="2724"/>
                  </a:lnTo>
                  <a:lnTo>
                    <a:pt x="1238" y="2229"/>
                  </a:lnTo>
                  <a:close/>
                  <a:moveTo>
                    <a:pt x="495" y="2229"/>
                  </a:moveTo>
                  <a:lnTo>
                    <a:pt x="990" y="2229"/>
                  </a:lnTo>
                  <a:lnTo>
                    <a:pt x="990" y="2724"/>
                  </a:lnTo>
                  <a:lnTo>
                    <a:pt x="495" y="2724"/>
                  </a:lnTo>
                  <a:lnTo>
                    <a:pt x="495" y="2229"/>
                  </a:lnTo>
                  <a:close/>
                  <a:moveTo>
                    <a:pt x="2972" y="1982"/>
                  </a:moveTo>
                  <a:lnTo>
                    <a:pt x="3058" y="1985"/>
                  </a:lnTo>
                  <a:lnTo>
                    <a:pt x="3141" y="1996"/>
                  </a:lnTo>
                  <a:lnTo>
                    <a:pt x="3221" y="2013"/>
                  </a:lnTo>
                  <a:lnTo>
                    <a:pt x="3300" y="2037"/>
                  </a:lnTo>
                  <a:lnTo>
                    <a:pt x="3376" y="2067"/>
                  </a:lnTo>
                  <a:lnTo>
                    <a:pt x="3448" y="2103"/>
                  </a:lnTo>
                  <a:lnTo>
                    <a:pt x="3517" y="2144"/>
                  </a:lnTo>
                  <a:lnTo>
                    <a:pt x="3582" y="2191"/>
                  </a:lnTo>
                  <a:lnTo>
                    <a:pt x="3643" y="2243"/>
                  </a:lnTo>
                  <a:lnTo>
                    <a:pt x="3700" y="2300"/>
                  </a:lnTo>
                  <a:lnTo>
                    <a:pt x="3752" y="2361"/>
                  </a:lnTo>
                  <a:lnTo>
                    <a:pt x="3799" y="2426"/>
                  </a:lnTo>
                  <a:lnTo>
                    <a:pt x="3841" y="2495"/>
                  </a:lnTo>
                  <a:lnTo>
                    <a:pt x="3876" y="2567"/>
                  </a:lnTo>
                  <a:lnTo>
                    <a:pt x="3906" y="2643"/>
                  </a:lnTo>
                  <a:lnTo>
                    <a:pt x="3930" y="2722"/>
                  </a:lnTo>
                  <a:lnTo>
                    <a:pt x="3948" y="2803"/>
                  </a:lnTo>
                  <a:lnTo>
                    <a:pt x="3959" y="2887"/>
                  </a:lnTo>
                  <a:lnTo>
                    <a:pt x="3962" y="2972"/>
                  </a:lnTo>
                  <a:lnTo>
                    <a:pt x="3959" y="3058"/>
                  </a:lnTo>
                  <a:lnTo>
                    <a:pt x="3948" y="3141"/>
                  </a:lnTo>
                  <a:lnTo>
                    <a:pt x="3930" y="3222"/>
                  </a:lnTo>
                  <a:lnTo>
                    <a:pt x="3906" y="3300"/>
                  </a:lnTo>
                  <a:lnTo>
                    <a:pt x="3876" y="3376"/>
                  </a:lnTo>
                  <a:lnTo>
                    <a:pt x="3841" y="3448"/>
                  </a:lnTo>
                  <a:lnTo>
                    <a:pt x="3799" y="3518"/>
                  </a:lnTo>
                  <a:lnTo>
                    <a:pt x="3752" y="3583"/>
                  </a:lnTo>
                  <a:lnTo>
                    <a:pt x="3700" y="3643"/>
                  </a:lnTo>
                  <a:lnTo>
                    <a:pt x="3643" y="3700"/>
                  </a:lnTo>
                  <a:lnTo>
                    <a:pt x="3582" y="3752"/>
                  </a:lnTo>
                  <a:lnTo>
                    <a:pt x="3517" y="3799"/>
                  </a:lnTo>
                  <a:lnTo>
                    <a:pt x="3448" y="3841"/>
                  </a:lnTo>
                  <a:lnTo>
                    <a:pt x="3376" y="3877"/>
                  </a:lnTo>
                  <a:lnTo>
                    <a:pt x="3300" y="3907"/>
                  </a:lnTo>
                  <a:lnTo>
                    <a:pt x="3221" y="3931"/>
                  </a:lnTo>
                  <a:lnTo>
                    <a:pt x="3141" y="3948"/>
                  </a:lnTo>
                  <a:lnTo>
                    <a:pt x="3058" y="3959"/>
                  </a:lnTo>
                  <a:lnTo>
                    <a:pt x="2972" y="3963"/>
                  </a:lnTo>
                  <a:lnTo>
                    <a:pt x="2886" y="3959"/>
                  </a:lnTo>
                  <a:lnTo>
                    <a:pt x="2802" y="3948"/>
                  </a:lnTo>
                  <a:lnTo>
                    <a:pt x="2721" y="3931"/>
                  </a:lnTo>
                  <a:lnTo>
                    <a:pt x="2643" y="3907"/>
                  </a:lnTo>
                  <a:lnTo>
                    <a:pt x="2567" y="3877"/>
                  </a:lnTo>
                  <a:lnTo>
                    <a:pt x="2495" y="3841"/>
                  </a:lnTo>
                  <a:lnTo>
                    <a:pt x="2426" y="3799"/>
                  </a:lnTo>
                  <a:lnTo>
                    <a:pt x="2361" y="3752"/>
                  </a:lnTo>
                  <a:lnTo>
                    <a:pt x="2300" y="3700"/>
                  </a:lnTo>
                  <a:lnTo>
                    <a:pt x="2243" y="3643"/>
                  </a:lnTo>
                  <a:lnTo>
                    <a:pt x="2191" y="3583"/>
                  </a:lnTo>
                  <a:lnTo>
                    <a:pt x="2144" y="3518"/>
                  </a:lnTo>
                  <a:lnTo>
                    <a:pt x="2103" y="3448"/>
                  </a:lnTo>
                  <a:lnTo>
                    <a:pt x="2067" y="3376"/>
                  </a:lnTo>
                  <a:lnTo>
                    <a:pt x="2037" y="3300"/>
                  </a:lnTo>
                  <a:lnTo>
                    <a:pt x="2013" y="3222"/>
                  </a:lnTo>
                  <a:lnTo>
                    <a:pt x="1995" y="3141"/>
                  </a:lnTo>
                  <a:lnTo>
                    <a:pt x="1984" y="3058"/>
                  </a:lnTo>
                  <a:lnTo>
                    <a:pt x="1980" y="2972"/>
                  </a:lnTo>
                  <a:lnTo>
                    <a:pt x="1984" y="2887"/>
                  </a:lnTo>
                  <a:lnTo>
                    <a:pt x="1995" y="2803"/>
                  </a:lnTo>
                  <a:lnTo>
                    <a:pt x="2013" y="2722"/>
                  </a:lnTo>
                  <a:lnTo>
                    <a:pt x="2037" y="2643"/>
                  </a:lnTo>
                  <a:lnTo>
                    <a:pt x="2067" y="2567"/>
                  </a:lnTo>
                  <a:lnTo>
                    <a:pt x="2103" y="2495"/>
                  </a:lnTo>
                  <a:lnTo>
                    <a:pt x="2144" y="2426"/>
                  </a:lnTo>
                  <a:lnTo>
                    <a:pt x="2191" y="2361"/>
                  </a:lnTo>
                  <a:lnTo>
                    <a:pt x="2243" y="2300"/>
                  </a:lnTo>
                  <a:lnTo>
                    <a:pt x="2300" y="2243"/>
                  </a:lnTo>
                  <a:lnTo>
                    <a:pt x="2361" y="2191"/>
                  </a:lnTo>
                  <a:lnTo>
                    <a:pt x="2426" y="2144"/>
                  </a:lnTo>
                  <a:lnTo>
                    <a:pt x="2495" y="2103"/>
                  </a:lnTo>
                  <a:lnTo>
                    <a:pt x="2567" y="2067"/>
                  </a:lnTo>
                  <a:lnTo>
                    <a:pt x="2643" y="2037"/>
                  </a:lnTo>
                  <a:lnTo>
                    <a:pt x="2721" y="2013"/>
                  </a:lnTo>
                  <a:lnTo>
                    <a:pt x="2802" y="1996"/>
                  </a:lnTo>
                  <a:lnTo>
                    <a:pt x="2886" y="1985"/>
                  </a:lnTo>
                  <a:lnTo>
                    <a:pt x="2972" y="1982"/>
                  </a:lnTo>
                  <a:close/>
                  <a:moveTo>
                    <a:pt x="1980" y="1486"/>
                  </a:moveTo>
                  <a:lnTo>
                    <a:pt x="2476" y="1486"/>
                  </a:lnTo>
                  <a:lnTo>
                    <a:pt x="2476" y="1982"/>
                  </a:lnTo>
                  <a:lnTo>
                    <a:pt x="1980" y="1982"/>
                  </a:lnTo>
                  <a:lnTo>
                    <a:pt x="1980" y="1486"/>
                  </a:lnTo>
                  <a:close/>
                  <a:moveTo>
                    <a:pt x="1238" y="1486"/>
                  </a:moveTo>
                  <a:lnTo>
                    <a:pt x="1734" y="1486"/>
                  </a:lnTo>
                  <a:lnTo>
                    <a:pt x="1734" y="1982"/>
                  </a:lnTo>
                  <a:lnTo>
                    <a:pt x="1238" y="1982"/>
                  </a:lnTo>
                  <a:lnTo>
                    <a:pt x="1238" y="1486"/>
                  </a:lnTo>
                  <a:close/>
                  <a:moveTo>
                    <a:pt x="495" y="1486"/>
                  </a:moveTo>
                  <a:lnTo>
                    <a:pt x="990" y="1486"/>
                  </a:lnTo>
                  <a:lnTo>
                    <a:pt x="990" y="1982"/>
                  </a:lnTo>
                  <a:lnTo>
                    <a:pt x="495" y="1982"/>
                  </a:lnTo>
                  <a:lnTo>
                    <a:pt x="495" y="1486"/>
                  </a:lnTo>
                  <a:close/>
                  <a:moveTo>
                    <a:pt x="268" y="495"/>
                  </a:moveTo>
                  <a:lnTo>
                    <a:pt x="371" y="495"/>
                  </a:lnTo>
                  <a:lnTo>
                    <a:pt x="371" y="619"/>
                  </a:lnTo>
                  <a:lnTo>
                    <a:pt x="374" y="659"/>
                  </a:lnTo>
                  <a:lnTo>
                    <a:pt x="384" y="697"/>
                  </a:lnTo>
                  <a:lnTo>
                    <a:pt x="399" y="732"/>
                  </a:lnTo>
                  <a:lnTo>
                    <a:pt x="419" y="765"/>
                  </a:lnTo>
                  <a:lnTo>
                    <a:pt x="444" y="794"/>
                  </a:lnTo>
                  <a:lnTo>
                    <a:pt x="473" y="819"/>
                  </a:lnTo>
                  <a:lnTo>
                    <a:pt x="505" y="839"/>
                  </a:lnTo>
                  <a:lnTo>
                    <a:pt x="541" y="854"/>
                  </a:lnTo>
                  <a:lnTo>
                    <a:pt x="579" y="864"/>
                  </a:lnTo>
                  <a:lnTo>
                    <a:pt x="619" y="867"/>
                  </a:lnTo>
                  <a:lnTo>
                    <a:pt x="659" y="864"/>
                  </a:lnTo>
                  <a:lnTo>
                    <a:pt x="697" y="854"/>
                  </a:lnTo>
                  <a:lnTo>
                    <a:pt x="732" y="839"/>
                  </a:lnTo>
                  <a:lnTo>
                    <a:pt x="765" y="819"/>
                  </a:lnTo>
                  <a:lnTo>
                    <a:pt x="794" y="794"/>
                  </a:lnTo>
                  <a:lnTo>
                    <a:pt x="819" y="765"/>
                  </a:lnTo>
                  <a:lnTo>
                    <a:pt x="838" y="732"/>
                  </a:lnTo>
                  <a:lnTo>
                    <a:pt x="854" y="697"/>
                  </a:lnTo>
                  <a:lnTo>
                    <a:pt x="864" y="659"/>
                  </a:lnTo>
                  <a:lnTo>
                    <a:pt x="866" y="619"/>
                  </a:lnTo>
                  <a:lnTo>
                    <a:pt x="866" y="495"/>
                  </a:lnTo>
                  <a:lnTo>
                    <a:pt x="2353" y="495"/>
                  </a:lnTo>
                  <a:lnTo>
                    <a:pt x="2353" y="619"/>
                  </a:lnTo>
                  <a:lnTo>
                    <a:pt x="2355" y="659"/>
                  </a:lnTo>
                  <a:lnTo>
                    <a:pt x="2365" y="697"/>
                  </a:lnTo>
                  <a:lnTo>
                    <a:pt x="2380" y="732"/>
                  </a:lnTo>
                  <a:lnTo>
                    <a:pt x="2400" y="765"/>
                  </a:lnTo>
                  <a:lnTo>
                    <a:pt x="2425" y="794"/>
                  </a:lnTo>
                  <a:lnTo>
                    <a:pt x="2454" y="819"/>
                  </a:lnTo>
                  <a:lnTo>
                    <a:pt x="2487" y="839"/>
                  </a:lnTo>
                  <a:lnTo>
                    <a:pt x="2521" y="854"/>
                  </a:lnTo>
                  <a:lnTo>
                    <a:pt x="2560" y="864"/>
                  </a:lnTo>
                  <a:lnTo>
                    <a:pt x="2600" y="867"/>
                  </a:lnTo>
                  <a:lnTo>
                    <a:pt x="2641" y="864"/>
                  </a:lnTo>
                  <a:lnTo>
                    <a:pt x="2678" y="854"/>
                  </a:lnTo>
                  <a:lnTo>
                    <a:pt x="2714" y="839"/>
                  </a:lnTo>
                  <a:lnTo>
                    <a:pt x="2747" y="819"/>
                  </a:lnTo>
                  <a:lnTo>
                    <a:pt x="2776" y="794"/>
                  </a:lnTo>
                  <a:lnTo>
                    <a:pt x="2800" y="765"/>
                  </a:lnTo>
                  <a:lnTo>
                    <a:pt x="2820" y="732"/>
                  </a:lnTo>
                  <a:lnTo>
                    <a:pt x="2835" y="697"/>
                  </a:lnTo>
                  <a:lnTo>
                    <a:pt x="2844" y="659"/>
                  </a:lnTo>
                  <a:lnTo>
                    <a:pt x="2848" y="619"/>
                  </a:lnTo>
                  <a:lnTo>
                    <a:pt x="2848" y="495"/>
                  </a:lnTo>
                  <a:lnTo>
                    <a:pt x="2952" y="495"/>
                  </a:lnTo>
                  <a:lnTo>
                    <a:pt x="2995" y="498"/>
                  </a:lnTo>
                  <a:lnTo>
                    <a:pt x="3036" y="509"/>
                  </a:lnTo>
                  <a:lnTo>
                    <a:pt x="3074" y="526"/>
                  </a:lnTo>
                  <a:lnTo>
                    <a:pt x="3109" y="548"/>
                  </a:lnTo>
                  <a:lnTo>
                    <a:pt x="3141" y="574"/>
                  </a:lnTo>
                  <a:lnTo>
                    <a:pt x="3167" y="607"/>
                  </a:lnTo>
                  <a:lnTo>
                    <a:pt x="3189" y="642"/>
                  </a:lnTo>
                  <a:lnTo>
                    <a:pt x="3206" y="682"/>
                  </a:lnTo>
                  <a:lnTo>
                    <a:pt x="3215" y="724"/>
                  </a:lnTo>
                  <a:lnTo>
                    <a:pt x="3219" y="767"/>
                  </a:lnTo>
                  <a:lnTo>
                    <a:pt x="3219" y="1733"/>
                  </a:lnTo>
                  <a:lnTo>
                    <a:pt x="2972" y="1733"/>
                  </a:lnTo>
                  <a:lnTo>
                    <a:pt x="2972" y="1238"/>
                  </a:lnTo>
                  <a:lnTo>
                    <a:pt x="248" y="1238"/>
                  </a:lnTo>
                  <a:lnTo>
                    <a:pt x="248" y="2947"/>
                  </a:lnTo>
                  <a:lnTo>
                    <a:pt x="250" y="2959"/>
                  </a:lnTo>
                  <a:lnTo>
                    <a:pt x="258" y="2969"/>
                  </a:lnTo>
                  <a:lnTo>
                    <a:pt x="268" y="2972"/>
                  </a:lnTo>
                  <a:lnTo>
                    <a:pt x="1734" y="2972"/>
                  </a:lnTo>
                  <a:lnTo>
                    <a:pt x="1734" y="3219"/>
                  </a:lnTo>
                  <a:lnTo>
                    <a:pt x="268" y="3219"/>
                  </a:lnTo>
                  <a:lnTo>
                    <a:pt x="225" y="3216"/>
                  </a:lnTo>
                  <a:lnTo>
                    <a:pt x="183" y="3206"/>
                  </a:lnTo>
                  <a:lnTo>
                    <a:pt x="144" y="3189"/>
                  </a:lnTo>
                  <a:lnTo>
                    <a:pt x="109" y="3167"/>
                  </a:lnTo>
                  <a:lnTo>
                    <a:pt x="78" y="3140"/>
                  </a:lnTo>
                  <a:lnTo>
                    <a:pt x="52" y="3108"/>
                  </a:lnTo>
                  <a:lnTo>
                    <a:pt x="30" y="3072"/>
                  </a:lnTo>
                  <a:lnTo>
                    <a:pt x="13" y="3034"/>
                  </a:lnTo>
                  <a:lnTo>
                    <a:pt x="3" y="2991"/>
                  </a:lnTo>
                  <a:lnTo>
                    <a:pt x="0" y="2947"/>
                  </a:lnTo>
                  <a:lnTo>
                    <a:pt x="0" y="767"/>
                  </a:lnTo>
                  <a:lnTo>
                    <a:pt x="3" y="724"/>
                  </a:lnTo>
                  <a:lnTo>
                    <a:pt x="13" y="682"/>
                  </a:lnTo>
                  <a:lnTo>
                    <a:pt x="30" y="642"/>
                  </a:lnTo>
                  <a:lnTo>
                    <a:pt x="52" y="607"/>
                  </a:lnTo>
                  <a:lnTo>
                    <a:pt x="78" y="574"/>
                  </a:lnTo>
                  <a:lnTo>
                    <a:pt x="109" y="548"/>
                  </a:lnTo>
                  <a:lnTo>
                    <a:pt x="144" y="526"/>
                  </a:lnTo>
                  <a:lnTo>
                    <a:pt x="183" y="509"/>
                  </a:lnTo>
                  <a:lnTo>
                    <a:pt x="225" y="498"/>
                  </a:lnTo>
                  <a:lnTo>
                    <a:pt x="268" y="495"/>
                  </a:lnTo>
                  <a:close/>
                  <a:moveTo>
                    <a:pt x="2600" y="0"/>
                  </a:moveTo>
                  <a:lnTo>
                    <a:pt x="2629" y="3"/>
                  </a:lnTo>
                  <a:lnTo>
                    <a:pt x="2654" y="13"/>
                  </a:lnTo>
                  <a:lnTo>
                    <a:pt x="2678" y="27"/>
                  </a:lnTo>
                  <a:lnTo>
                    <a:pt x="2696" y="47"/>
                  </a:lnTo>
                  <a:lnTo>
                    <a:pt x="2712" y="69"/>
                  </a:lnTo>
                  <a:lnTo>
                    <a:pt x="2720" y="95"/>
                  </a:lnTo>
                  <a:lnTo>
                    <a:pt x="2724" y="124"/>
                  </a:lnTo>
                  <a:lnTo>
                    <a:pt x="2724" y="619"/>
                  </a:lnTo>
                  <a:lnTo>
                    <a:pt x="2720" y="648"/>
                  </a:lnTo>
                  <a:lnTo>
                    <a:pt x="2712" y="673"/>
                  </a:lnTo>
                  <a:lnTo>
                    <a:pt x="2696" y="696"/>
                  </a:lnTo>
                  <a:lnTo>
                    <a:pt x="2678" y="715"/>
                  </a:lnTo>
                  <a:lnTo>
                    <a:pt x="2654" y="730"/>
                  </a:lnTo>
                  <a:lnTo>
                    <a:pt x="2629" y="739"/>
                  </a:lnTo>
                  <a:lnTo>
                    <a:pt x="2600" y="743"/>
                  </a:lnTo>
                  <a:lnTo>
                    <a:pt x="2572" y="739"/>
                  </a:lnTo>
                  <a:lnTo>
                    <a:pt x="2546" y="730"/>
                  </a:lnTo>
                  <a:lnTo>
                    <a:pt x="2523" y="715"/>
                  </a:lnTo>
                  <a:lnTo>
                    <a:pt x="2503" y="696"/>
                  </a:lnTo>
                  <a:lnTo>
                    <a:pt x="2489" y="673"/>
                  </a:lnTo>
                  <a:lnTo>
                    <a:pt x="2479" y="648"/>
                  </a:lnTo>
                  <a:lnTo>
                    <a:pt x="2476" y="619"/>
                  </a:lnTo>
                  <a:lnTo>
                    <a:pt x="2476" y="124"/>
                  </a:lnTo>
                  <a:lnTo>
                    <a:pt x="2479" y="95"/>
                  </a:lnTo>
                  <a:lnTo>
                    <a:pt x="2489" y="69"/>
                  </a:lnTo>
                  <a:lnTo>
                    <a:pt x="2503" y="47"/>
                  </a:lnTo>
                  <a:lnTo>
                    <a:pt x="2523" y="27"/>
                  </a:lnTo>
                  <a:lnTo>
                    <a:pt x="2546" y="13"/>
                  </a:lnTo>
                  <a:lnTo>
                    <a:pt x="2572" y="3"/>
                  </a:lnTo>
                  <a:lnTo>
                    <a:pt x="2600" y="0"/>
                  </a:lnTo>
                  <a:close/>
                  <a:moveTo>
                    <a:pt x="619" y="0"/>
                  </a:moveTo>
                  <a:lnTo>
                    <a:pt x="647" y="3"/>
                  </a:lnTo>
                  <a:lnTo>
                    <a:pt x="673" y="13"/>
                  </a:lnTo>
                  <a:lnTo>
                    <a:pt x="696" y="27"/>
                  </a:lnTo>
                  <a:lnTo>
                    <a:pt x="715" y="47"/>
                  </a:lnTo>
                  <a:lnTo>
                    <a:pt x="730" y="69"/>
                  </a:lnTo>
                  <a:lnTo>
                    <a:pt x="740" y="95"/>
                  </a:lnTo>
                  <a:lnTo>
                    <a:pt x="743" y="124"/>
                  </a:lnTo>
                  <a:lnTo>
                    <a:pt x="743" y="619"/>
                  </a:lnTo>
                  <a:lnTo>
                    <a:pt x="740" y="648"/>
                  </a:lnTo>
                  <a:lnTo>
                    <a:pt x="730" y="673"/>
                  </a:lnTo>
                  <a:lnTo>
                    <a:pt x="715" y="696"/>
                  </a:lnTo>
                  <a:lnTo>
                    <a:pt x="696" y="715"/>
                  </a:lnTo>
                  <a:lnTo>
                    <a:pt x="673" y="730"/>
                  </a:lnTo>
                  <a:lnTo>
                    <a:pt x="647" y="739"/>
                  </a:lnTo>
                  <a:lnTo>
                    <a:pt x="619" y="743"/>
                  </a:lnTo>
                  <a:lnTo>
                    <a:pt x="590" y="739"/>
                  </a:lnTo>
                  <a:lnTo>
                    <a:pt x="565" y="730"/>
                  </a:lnTo>
                  <a:lnTo>
                    <a:pt x="542" y="715"/>
                  </a:lnTo>
                  <a:lnTo>
                    <a:pt x="523" y="696"/>
                  </a:lnTo>
                  <a:lnTo>
                    <a:pt x="508" y="673"/>
                  </a:lnTo>
                  <a:lnTo>
                    <a:pt x="499" y="648"/>
                  </a:lnTo>
                  <a:lnTo>
                    <a:pt x="495" y="619"/>
                  </a:lnTo>
                  <a:lnTo>
                    <a:pt x="495" y="124"/>
                  </a:lnTo>
                  <a:lnTo>
                    <a:pt x="499" y="95"/>
                  </a:lnTo>
                  <a:lnTo>
                    <a:pt x="508" y="69"/>
                  </a:lnTo>
                  <a:lnTo>
                    <a:pt x="523" y="47"/>
                  </a:lnTo>
                  <a:lnTo>
                    <a:pt x="542" y="27"/>
                  </a:lnTo>
                  <a:lnTo>
                    <a:pt x="565" y="13"/>
                  </a:lnTo>
                  <a:lnTo>
                    <a:pt x="590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4844299" y="3171539"/>
              <a:ext cx="704571" cy="702239"/>
              <a:chOff x="4575175" y="3521076"/>
              <a:chExt cx="479425" cy="477838"/>
            </a:xfrm>
            <a:solidFill>
              <a:schemeClr val="bg1"/>
            </a:solidFill>
          </p:grpSpPr>
          <p:sp>
            <p:nvSpPr>
              <p:cNvPr id="101" name="Freeform 54"/>
              <p:cNvSpPr>
                <a:spLocks/>
              </p:cNvSpPr>
              <p:nvPr/>
            </p:nvSpPr>
            <p:spPr bwMode="auto">
              <a:xfrm>
                <a:off x="4657725" y="3606801"/>
                <a:ext cx="206375" cy="42863"/>
              </a:xfrm>
              <a:custGeom>
                <a:avLst/>
                <a:gdLst>
                  <a:gd name="T0" fmla="*/ 151 w 1438"/>
                  <a:gd name="T1" fmla="*/ 0 h 302"/>
                  <a:gd name="T2" fmla="*/ 1287 w 1438"/>
                  <a:gd name="T3" fmla="*/ 0 h 302"/>
                  <a:gd name="T4" fmla="*/ 1318 w 1438"/>
                  <a:gd name="T5" fmla="*/ 3 h 302"/>
                  <a:gd name="T6" fmla="*/ 1346 w 1438"/>
                  <a:gd name="T7" fmla="*/ 12 h 302"/>
                  <a:gd name="T8" fmla="*/ 1372 w 1438"/>
                  <a:gd name="T9" fmla="*/ 26 h 302"/>
                  <a:gd name="T10" fmla="*/ 1394 w 1438"/>
                  <a:gd name="T11" fmla="*/ 45 h 302"/>
                  <a:gd name="T12" fmla="*/ 1413 w 1438"/>
                  <a:gd name="T13" fmla="*/ 67 h 302"/>
                  <a:gd name="T14" fmla="*/ 1426 w 1438"/>
                  <a:gd name="T15" fmla="*/ 93 h 302"/>
                  <a:gd name="T16" fmla="*/ 1435 w 1438"/>
                  <a:gd name="T17" fmla="*/ 121 h 302"/>
                  <a:gd name="T18" fmla="*/ 1438 w 1438"/>
                  <a:gd name="T19" fmla="*/ 151 h 302"/>
                  <a:gd name="T20" fmla="*/ 1435 w 1438"/>
                  <a:gd name="T21" fmla="*/ 181 h 302"/>
                  <a:gd name="T22" fmla="*/ 1426 w 1438"/>
                  <a:gd name="T23" fmla="*/ 209 h 302"/>
                  <a:gd name="T24" fmla="*/ 1413 w 1438"/>
                  <a:gd name="T25" fmla="*/ 235 h 302"/>
                  <a:gd name="T26" fmla="*/ 1394 w 1438"/>
                  <a:gd name="T27" fmla="*/ 257 h 302"/>
                  <a:gd name="T28" fmla="*/ 1372 w 1438"/>
                  <a:gd name="T29" fmla="*/ 276 h 302"/>
                  <a:gd name="T30" fmla="*/ 1346 w 1438"/>
                  <a:gd name="T31" fmla="*/ 289 h 302"/>
                  <a:gd name="T32" fmla="*/ 1318 w 1438"/>
                  <a:gd name="T33" fmla="*/ 298 h 302"/>
                  <a:gd name="T34" fmla="*/ 1287 w 1438"/>
                  <a:gd name="T35" fmla="*/ 302 h 302"/>
                  <a:gd name="T36" fmla="*/ 151 w 1438"/>
                  <a:gd name="T37" fmla="*/ 302 h 302"/>
                  <a:gd name="T38" fmla="*/ 121 w 1438"/>
                  <a:gd name="T39" fmla="*/ 298 h 302"/>
                  <a:gd name="T40" fmla="*/ 93 w 1438"/>
                  <a:gd name="T41" fmla="*/ 289 h 302"/>
                  <a:gd name="T42" fmla="*/ 66 w 1438"/>
                  <a:gd name="T43" fmla="*/ 276 h 302"/>
                  <a:gd name="T44" fmla="*/ 44 w 1438"/>
                  <a:gd name="T45" fmla="*/ 257 h 302"/>
                  <a:gd name="T46" fmla="*/ 26 w 1438"/>
                  <a:gd name="T47" fmla="*/ 235 h 302"/>
                  <a:gd name="T48" fmla="*/ 12 w 1438"/>
                  <a:gd name="T49" fmla="*/ 209 h 302"/>
                  <a:gd name="T50" fmla="*/ 4 w 1438"/>
                  <a:gd name="T51" fmla="*/ 181 h 302"/>
                  <a:gd name="T52" fmla="*/ 0 w 1438"/>
                  <a:gd name="T53" fmla="*/ 151 h 302"/>
                  <a:gd name="T54" fmla="*/ 4 w 1438"/>
                  <a:gd name="T55" fmla="*/ 121 h 302"/>
                  <a:gd name="T56" fmla="*/ 12 w 1438"/>
                  <a:gd name="T57" fmla="*/ 93 h 302"/>
                  <a:gd name="T58" fmla="*/ 26 w 1438"/>
                  <a:gd name="T59" fmla="*/ 67 h 302"/>
                  <a:gd name="T60" fmla="*/ 44 w 1438"/>
                  <a:gd name="T61" fmla="*/ 45 h 302"/>
                  <a:gd name="T62" fmla="*/ 66 w 1438"/>
                  <a:gd name="T63" fmla="*/ 26 h 302"/>
                  <a:gd name="T64" fmla="*/ 93 w 1438"/>
                  <a:gd name="T65" fmla="*/ 12 h 302"/>
                  <a:gd name="T66" fmla="*/ 121 w 1438"/>
                  <a:gd name="T67" fmla="*/ 3 h 302"/>
                  <a:gd name="T68" fmla="*/ 151 w 1438"/>
                  <a:gd name="T69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2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5"/>
                    </a:lnTo>
                    <a:lnTo>
                      <a:pt x="1413" y="67"/>
                    </a:lnTo>
                    <a:lnTo>
                      <a:pt x="1426" y="93"/>
                    </a:lnTo>
                    <a:lnTo>
                      <a:pt x="1435" y="121"/>
                    </a:lnTo>
                    <a:lnTo>
                      <a:pt x="1438" y="151"/>
                    </a:lnTo>
                    <a:lnTo>
                      <a:pt x="1435" y="181"/>
                    </a:lnTo>
                    <a:lnTo>
                      <a:pt x="1426" y="209"/>
                    </a:lnTo>
                    <a:lnTo>
                      <a:pt x="1413" y="235"/>
                    </a:lnTo>
                    <a:lnTo>
                      <a:pt x="1394" y="257"/>
                    </a:lnTo>
                    <a:lnTo>
                      <a:pt x="1372" y="276"/>
                    </a:lnTo>
                    <a:lnTo>
                      <a:pt x="1346" y="289"/>
                    </a:lnTo>
                    <a:lnTo>
                      <a:pt x="1318" y="298"/>
                    </a:lnTo>
                    <a:lnTo>
                      <a:pt x="1287" y="302"/>
                    </a:lnTo>
                    <a:lnTo>
                      <a:pt x="151" y="302"/>
                    </a:lnTo>
                    <a:lnTo>
                      <a:pt x="121" y="298"/>
                    </a:lnTo>
                    <a:lnTo>
                      <a:pt x="93" y="289"/>
                    </a:lnTo>
                    <a:lnTo>
                      <a:pt x="66" y="276"/>
                    </a:lnTo>
                    <a:lnTo>
                      <a:pt x="44" y="257"/>
                    </a:lnTo>
                    <a:lnTo>
                      <a:pt x="26" y="235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1"/>
                    </a:lnTo>
                    <a:lnTo>
                      <a:pt x="12" y="93"/>
                    </a:lnTo>
                    <a:lnTo>
                      <a:pt x="26" y="67"/>
                    </a:lnTo>
                    <a:lnTo>
                      <a:pt x="44" y="45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55"/>
              <p:cNvSpPr>
                <a:spLocks/>
              </p:cNvSpPr>
              <p:nvPr/>
            </p:nvSpPr>
            <p:spPr bwMode="auto">
              <a:xfrm>
                <a:off x="4657725" y="3687763"/>
                <a:ext cx="206375" cy="42863"/>
              </a:xfrm>
              <a:custGeom>
                <a:avLst/>
                <a:gdLst>
                  <a:gd name="T0" fmla="*/ 151 w 1438"/>
                  <a:gd name="T1" fmla="*/ 0 h 301"/>
                  <a:gd name="T2" fmla="*/ 1287 w 1438"/>
                  <a:gd name="T3" fmla="*/ 0 h 301"/>
                  <a:gd name="T4" fmla="*/ 1318 w 1438"/>
                  <a:gd name="T5" fmla="*/ 3 h 301"/>
                  <a:gd name="T6" fmla="*/ 1346 w 1438"/>
                  <a:gd name="T7" fmla="*/ 12 h 301"/>
                  <a:gd name="T8" fmla="*/ 1372 w 1438"/>
                  <a:gd name="T9" fmla="*/ 26 h 301"/>
                  <a:gd name="T10" fmla="*/ 1394 w 1438"/>
                  <a:gd name="T11" fmla="*/ 44 h 301"/>
                  <a:gd name="T12" fmla="*/ 1413 w 1438"/>
                  <a:gd name="T13" fmla="*/ 66 h 301"/>
                  <a:gd name="T14" fmla="*/ 1426 w 1438"/>
                  <a:gd name="T15" fmla="*/ 92 h 301"/>
                  <a:gd name="T16" fmla="*/ 1435 w 1438"/>
                  <a:gd name="T17" fmla="*/ 120 h 301"/>
                  <a:gd name="T18" fmla="*/ 1438 w 1438"/>
                  <a:gd name="T19" fmla="*/ 150 h 301"/>
                  <a:gd name="T20" fmla="*/ 1435 w 1438"/>
                  <a:gd name="T21" fmla="*/ 181 h 301"/>
                  <a:gd name="T22" fmla="*/ 1426 w 1438"/>
                  <a:gd name="T23" fmla="*/ 210 h 301"/>
                  <a:gd name="T24" fmla="*/ 1413 w 1438"/>
                  <a:gd name="T25" fmla="*/ 235 h 301"/>
                  <a:gd name="T26" fmla="*/ 1394 w 1438"/>
                  <a:gd name="T27" fmla="*/ 258 h 301"/>
                  <a:gd name="T28" fmla="*/ 1372 w 1438"/>
                  <a:gd name="T29" fmla="*/ 275 h 301"/>
                  <a:gd name="T30" fmla="*/ 1346 w 1438"/>
                  <a:gd name="T31" fmla="*/ 290 h 301"/>
                  <a:gd name="T32" fmla="*/ 1318 w 1438"/>
                  <a:gd name="T33" fmla="*/ 298 h 301"/>
                  <a:gd name="T34" fmla="*/ 1287 w 1438"/>
                  <a:gd name="T35" fmla="*/ 301 h 301"/>
                  <a:gd name="T36" fmla="*/ 151 w 1438"/>
                  <a:gd name="T37" fmla="*/ 301 h 301"/>
                  <a:gd name="T38" fmla="*/ 121 w 1438"/>
                  <a:gd name="T39" fmla="*/ 298 h 301"/>
                  <a:gd name="T40" fmla="*/ 93 w 1438"/>
                  <a:gd name="T41" fmla="*/ 290 h 301"/>
                  <a:gd name="T42" fmla="*/ 66 w 1438"/>
                  <a:gd name="T43" fmla="*/ 275 h 301"/>
                  <a:gd name="T44" fmla="*/ 44 w 1438"/>
                  <a:gd name="T45" fmla="*/ 258 h 301"/>
                  <a:gd name="T46" fmla="*/ 26 w 1438"/>
                  <a:gd name="T47" fmla="*/ 235 h 301"/>
                  <a:gd name="T48" fmla="*/ 12 w 1438"/>
                  <a:gd name="T49" fmla="*/ 210 h 301"/>
                  <a:gd name="T50" fmla="*/ 4 w 1438"/>
                  <a:gd name="T51" fmla="*/ 181 h 301"/>
                  <a:gd name="T52" fmla="*/ 0 w 1438"/>
                  <a:gd name="T53" fmla="*/ 150 h 301"/>
                  <a:gd name="T54" fmla="*/ 4 w 1438"/>
                  <a:gd name="T55" fmla="*/ 120 h 301"/>
                  <a:gd name="T56" fmla="*/ 12 w 1438"/>
                  <a:gd name="T57" fmla="*/ 92 h 301"/>
                  <a:gd name="T58" fmla="*/ 26 w 1438"/>
                  <a:gd name="T59" fmla="*/ 66 h 301"/>
                  <a:gd name="T60" fmla="*/ 44 w 1438"/>
                  <a:gd name="T61" fmla="*/ 44 h 301"/>
                  <a:gd name="T62" fmla="*/ 66 w 1438"/>
                  <a:gd name="T63" fmla="*/ 26 h 301"/>
                  <a:gd name="T64" fmla="*/ 93 w 1438"/>
                  <a:gd name="T65" fmla="*/ 12 h 301"/>
                  <a:gd name="T66" fmla="*/ 121 w 1438"/>
                  <a:gd name="T67" fmla="*/ 3 h 301"/>
                  <a:gd name="T68" fmla="*/ 151 w 1438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1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4"/>
                    </a:lnTo>
                    <a:lnTo>
                      <a:pt x="1413" y="66"/>
                    </a:lnTo>
                    <a:lnTo>
                      <a:pt x="1426" y="92"/>
                    </a:lnTo>
                    <a:lnTo>
                      <a:pt x="1435" y="120"/>
                    </a:lnTo>
                    <a:lnTo>
                      <a:pt x="1438" y="150"/>
                    </a:lnTo>
                    <a:lnTo>
                      <a:pt x="1435" y="181"/>
                    </a:lnTo>
                    <a:lnTo>
                      <a:pt x="1426" y="210"/>
                    </a:lnTo>
                    <a:lnTo>
                      <a:pt x="1413" y="235"/>
                    </a:lnTo>
                    <a:lnTo>
                      <a:pt x="1394" y="258"/>
                    </a:lnTo>
                    <a:lnTo>
                      <a:pt x="1372" y="275"/>
                    </a:lnTo>
                    <a:lnTo>
                      <a:pt x="1346" y="290"/>
                    </a:lnTo>
                    <a:lnTo>
                      <a:pt x="1318" y="298"/>
                    </a:lnTo>
                    <a:lnTo>
                      <a:pt x="1287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8"/>
                    </a:lnTo>
                    <a:lnTo>
                      <a:pt x="26" y="235"/>
                    </a:lnTo>
                    <a:lnTo>
                      <a:pt x="12" y="210"/>
                    </a:lnTo>
                    <a:lnTo>
                      <a:pt x="4" y="181"/>
                    </a:lnTo>
                    <a:lnTo>
                      <a:pt x="0" y="150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6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56"/>
              <p:cNvSpPr>
                <a:spLocks/>
              </p:cNvSpPr>
              <p:nvPr/>
            </p:nvSpPr>
            <p:spPr bwMode="auto">
              <a:xfrm>
                <a:off x="4657725" y="3768726"/>
                <a:ext cx="125413" cy="44450"/>
              </a:xfrm>
              <a:custGeom>
                <a:avLst/>
                <a:gdLst>
                  <a:gd name="T0" fmla="*/ 151 w 870"/>
                  <a:gd name="T1" fmla="*/ 0 h 301"/>
                  <a:gd name="T2" fmla="*/ 720 w 870"/>
                  <a:gd name="T3" fmla="*/ 0 h 301"/>
                  <a:gd name="T4" fmla="*/ 750 w 870"/>
                  <a:gd name="T5" fmla="*/ 4 h 301"/>
                  <a:gd name="T6" fmla="*/ 778 w 870"/>
                  <a:gd name="T7" fmla="*/ 12 h 301"/>
                  <a:gd name="T8" fmla="*/ 805 w 870"/>
                  <a:gd name="T9" fmla="*/ 26 h 301"/>
                  <a:gd name="T10" fmla="*/ 827 w 870"/>
                  <a:gd name="T11" fmla="*/ 44 h 301"/>
                  <a:gd name="T12" fmla="*/ 845 w 870"/>
                  <a:gd name="T13" fmla="*/ 67 h 301"/>
                  <a:gd name="T14" fmla="*/ 859 w 870"/>
                  <a:gd name="T15" fmla="*/ 92 h 301"/>
                  <a:gd name="T16" fmla="*/ 867 w 870"/>
                  <a:gd name="T17" fmla="*/ 120 h 301"/>
                  <a:gd name="T18" fmla="*/ 870 w 870"/>
                  <a:gd name="T19" fmla="*/ 151 h 301"/>
                  <a:gd name="T20" fmla="*/ 867 w 870"/>
                  <a:gd name="T21" fmla="*/ 181 h 301"/>
                  <a:gd name="T22" fmla="*/ 859 w 870"/>
                  <a:gd name="T23" fmla="*/ 209 h 301"/>
                  <a:gd name="T24" fmla="*/ 845 w 870"/>
                  <a:gd name="T25" fmla="*/ 234 h 301"/>
                  <a:gd name="T26" fmla="*/ 827 w 870"/>
                  <a:gd name="T27" fmla="*/ 257 h 301"/>
                  <a:gd name="T28" fmla="*/ 805 w 870"/>
                  <a:gd name="T29" fmla="*/ 275 h 301"/>
                  <a:gd name="T30" fmla="*/ 778 w 870"/>
                  <a:gd name="T31" fmla="*/ 290 h 301"/>
                  <a:gd name="T32" fmla="*/ 750 w 870"/>
                  <a:gd name="T33" fmla="*/ 298 h 301"/>
                  <a:gd name="T34" fmla="*/ 720 w 870"/>
                  <a:gd name="T35" fmla="*/ 301 h 301"/>
                  <a:gd name="T36" fmla="*/ 151 w 870"/>
                  <a:gd name="T37" fmla="*/ 301 h 301"/>
                  <a:gd name="T38" fmla="*/ 121 w 870"/>
                  <a:gd name="T39" fmla="*/ 298 h 301"/>
                  <a:gd name="T40" fmla="*/ 93 w 870"/>
                  <a:gd name="T41" fmla="*/ 290 h 301"/>
                  <a:gd name="T42" fmla="*/ 66 w 870"/>
                  <a:gd name="T43" fmla="*/ 275 h 301"/>
                  <a:gd name="T44" fmla="*/ 44 w 870"/>
                  <a:gd name="T45" fmla="*/ 257 h 301"/>
                  <a:gd name="T46" fmla="*/ 26 w 870"/>
                  <a:gd name="T47" fmla="*/ 234 h 301"/>
                  <a:gd name="T48" fmla="*/ 12 w 870"/>
                  <a:gd name="T49" fmla="*/ 209 h 301"/>
                  <a:gd name="T50" fmla="*/ 4 w 870"/>
                  <a:gd name="T51" fmla="*/ 181 h 301"/>
                  <a:gd name="T52" fmla="*/ 0 w 870"/>
                  <a:gd name="T53" fmla="*/ 151 h 301"/>
                  <a:gd name="T54" fmla="*/ 4 w 870"/>
                  <a:gd name="T55" fmla="*/ 120 h 301"/>
                  <a:gd name="T56" fmla="*/ 12 w 870"/>
                  <a:gd name="T57" fmla="*/ 92 h 301"/>
                  <a:gd name="T58" fmla="*/ 26 w 870"/>
                  <a:gd name="T59" fmla="*/ 67 h 301"/>
                  <a:gd name="T60" fmla="*/ 44 w 870"/>
                  <a:gd name="T61" fmla="*/ 44 h 301"/>
                  <a:gd name="T62" fmla="*/ 66 w 870"/>
                  <a:gd name="T63" fmla="*/ 26 h 301"/>
                  <a:gd name="T64" fmla="*/ 93 w 870"/>
                  <a:gd name="T65" fmla="*/ 12 h 301"/>
                  <a:gd name="T66" fmla="*/ 121 w 870"/>
                  <a:gd name="T67" fmla="*/ 4 h 301"/>
                  <a:gd name="T68" fmla="*/ 151 w 870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0" h="301">
                    <a:moveTo>
                      <a:pt x="151" y="0"/>
                    </a:moveTo>
                    <a:lnTo>
                      <a:pt x="720" y="0"/>
                    </a:lnTo>
                    <a:lnTo>
                      <a:pt x="750" y="4"/>
                    </a:lnTo>
                    <a:lnTo>
                      <a:pt x="778" y="12"/>
                    </a:lnTo>
                    <a:lnTo>
                      <a:pt x="805" y="26"/>
                    </a:lnTo>
                    <a:lnTo>
                      <a:pt x="827" y="44"/>
                    </a:lnTo>
                    <a:lnTo>
                      <a:pt x="845" y="67"/>
                    </a:lnTo>
                    <a:lnTo>
                      <a:pt x="859" y="92"/>
                    </a:lnTo>
                    <a:lnTo>
                      <a:pt x="867" y="120"/>
                    </a:lnTo>
                    <a:lnTo>
                      <a:pt x="870" y="151"/>
                    </a:lnTo>
                    <a:lnTo>
                      <a:pt x="867" y="181"/>
                    </a:lnTo>
                    <a:lnTo>
                      <a:pt x="859" y="209"/>
                    </a:lnTo>
                    <a:lnTo>
                      <a:pt x="845" y="234"/>
                    </a:lnTo>
                    <a:lnTo>
                      <a:pt x="827" y="257"/>
                    </a:lnTo>
                    <a:lnTo>
                      <a:pt x="805" y="275"/>
                    </a:lnTo>
                    <a:lnTo>
                      <a:pt x="778" y="290"/>
                    </a:lnTo>
                    <a:lnTo>
                      <a:pt x="750" y="298"/>
                    </a:lnTo>
                    <a:lnTo>
                      <a:pt x="720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7"/>
                    </a:lnTo>
                    <a:lnTo>
                      <a:pt x="26" y="234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7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4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57"/>
              <p:cNvSpPr>
                <a:spLocks/>
              </p:cNvSpPr>
              <p:nvPr/>
            </p:nvSpPr>
            <p:spPr bwMode="auto">
              <a:xfrm>
                <a:off x="4575175" y="3521076"/>
                <a:ext cx="371475" cy="477838"/>
              </a:xfrm>
              <a:custGeom>
                <a:avLst/>
                <a:gdLst>
                  <a:gd name="T0" fmla="*/ 152 w 2574"/>
                  <a:gd name="T1" fmla="*/ 0 h 3310"/>
                  <a:gd name="T2" fmla="*/ 2423 w 2574"/>
                  <a:gd name="T3" fmla="*/ 0 h 3310"/>
                  <a:gd name="T4" fmla="*/ 2453 w 2574"/>
                  <a:gd name="T5" fmla="*/ 3 h 3310"/>
                  <a:gd name="T6" fmla="*/ 2481 w 2574"/>
                  <a:gd name="T7" fmla="*/ 12 h 3310"/>
                  <a:gd name="T8" fmla="*/ 2507 w 2574"/>
                  <a:gd name="T9" fmla="*/ 26 h 3310"/>
                  <a:gd name="T10" fmla="*/ 2529 w 2574"/>
                  <a:gd name="T11" fmla="*/ 44 h 3310"/>
                  <a:gd name="T12" fmla="*/ 2548 w 2574"/>
                  <a:gd name="T13" fmla="*/ 67 h 3310"/>
                  <a:gd name="T14" fmla="*/ 2562 w 2574"/>
                  <a:gd name="T15" fmla="*/ 92 h 3310"/>
                  <a:gd name="T16" fmla="*/ 2571 w 2574"/>
                  <a:gd name="T17" fmla="*/ 120 h 3310"/>
                  <a:gd name="T18" fmla="*/ 2574 w 2574"/>
                  <a:gd name="T19" fmla="*/ 150 h 3310"/>
                  <a:gd name="T20" fmla="*/ 2574 w 2574"/>
                  <a:gd name="T21" fmla="*/ 374 h 3310"/>
                  <a:gd name="T22" fmla="*/ 2272 w 2574"/>
                  <a:gd name="T23" fmla="*/ 896 h 3310"/>
                  <a:gd name="T24" fmla="*/ 2272 w 2574"/>
                  <a:gd name="T25" fmla="*/ 301 h 3310"/>
                  <a:gd name="T26" fmla="*/ 304 w 2574"/>
                  <a:gd name="T27" fmla="*/ 301 h 3310"/>
                  <a:gd name="T28" fmla="*/ 304 w 2574"/>
                  <a:gd name="T29" fmla="*/ 3008 h 3310"/>
                  <a:gd name="T30" fmla="*/ 2272 w 2574"/>
                  <a:gd name="T31" fmla="*/ 3008 h 3310"/>
                  <a:gd name="T32" fmla="*/ 2272 w 2574"/>
                  <a:gd name="T33" fmla="*/ 2634 h 3310"/>
                  <a:gd name="T34" fmla="*/ 2430 w 2574"/>
                  <a:gd name="T35" fmla="*/ 2530 h 3310"/>
                  <a:gd name="T36" fmla="*/ 2458 w 2574"/>
                  <a:gd name="T37" fmla="*/ 2508 h 3310"/>
                  <a:gd name="T38" fmla="*/ 2482 w 2574"/>
                  <a:gd name="T39" fmla="*/ 2483 h 3310"/>
                  <a:gd name="T40" fmla="*/ 2502 w 2574"/>
                  <a:gd name="T41" fmla="*/ 2454 h 3310"/>
                  <a:gd name="T42" fmla="*/ 2574 w 2574"/>
                  <a:gd name="T43" fmla="*/ 2330 h 3310"/>
                  <a:gd name="T44" fmla="*/ 2574 w 2574"/>
                  <a:gd name="T45" fmla="*/ 3159 h 3310"/>
                  <a:gd name="T46" fmla="*/ 2571 w 2574"/>
                  <a:gd name="T47" fmla="*/ 3189 h 3310"/>
                  <a:gd name="T48" fmla="*/ 2562 w 2574"/>
                  <a:gd name="T49" fmla="*/ 3217 h 3310"/>
                  <a:gd name="T50" fmla="*/ 2548 w 2574"/>
                  <a:gd name="T51" fmla="*/ 3243 h 3310"/>
                  <a:gd name="T52" fmla="*/ 2529 w 2574"/>
                  <a:gd name="T53" fmla="*/ 3265 h 3310"/>
                  <a:gd name="T54" fmla="*/ 2507 w 2574"/>
                  <a:gd name="T55" fmla="*/ 3284 h 3310"/>
                  <a:gd name="T56" fmla="*/ 2481 w 2574"/>
                  <a:gd name="T57" fmla="*/ 3297 h 3310"/>
                  <a:gd name="T58" fmla="*/ 2453 w 2574"/>
                  <a:gd name="T59" fmla="*/ 3307 h 3310"/>
                  <a:gd name="T60" fmla="*/ 2423 w 2574"/>
                  <a:gd name="T61" fmla="*/ 3310 h 3310"/>
                  <a:gd name="T62" fmla="*/ 152 w 2574"/>
                  <a:gd name="T63" fmla="*/ 3310 h 3310"/>
                  <a:gd name="T64" fmla="*/ 121 w 2574"/>
                  <a:gd name="T65" fmla="*/ 3307 h 3310"/>
                  <a:gd name="T66" fmla="*/ 93 w 2574"/>
                  <a:gd name="T67" fmla="*/ 3297 h 3310"/>
                  <a:gd name="T68" fmla="*/ 67 w 2574"/>
                  <a:gd name="T69" fmla="*/ 3284 h 3310"/>
                  <a:gd name="T70" fmla="*/ 45 w 2574"/>
                  <a:gd name="T71" fmla="*/ 3265 h 3310"/>
                  <a:gd name="T72" fmla="*/ 26 w 2574"/>
                  <a:gd name="T73" fmla="*/ 3243 h 3310"/>
                  <a:gd name="T74" fmla="*/ 13 w 2574"/>
                  <a:gd name="T75" fmla="*/ 3217 h 3310"/>
                  <a:gd name="T76" fmla="*/ 3 w 2574"/>
                  <a:gd name="T77" fmla="*/ 3189 h 3310"/>
                  <a:gd name="T78" fmla="*/ 0 w 2574"/>
                  <a:gd name="T79" fmla="*/ 3159 h 3310"/>
                  <a:gd name="T80" fmla="*/ 0 w 2574"/>
                  <a:gd name="T81" fmla="*/ 150 h 3310"/>
                  <a:gd name="T82" fmla="*/ 3 w 2574"/>
                  <a:gd name="T83" fmla="*/ 120 h 3310"/>
                  <a:gd name="T84" fmla="*/ 13 w 2574"/>
                  <a:gd name="T85" fmla="*/ 92 h 3310"/>
                  <a:gd name="T86" fmla="*/ 26 w 2574"/>
                  <a:gd name="T87" fmla="*/ 67 h 3310"/>
                  <a:gd name="T88" fmla="*/ 45 w 2574"/>
                  <a:gd name="T89" fmla="*/ 44 h 3310"/>
                  <a:gd name="T90" fmla="*/ 67 w 2574"/>
                  <a:gd name="T91" fmla="*/ 26 h 3310"/>
                  <a:gd name="T92" fmla="*/ 93 w 2574"/>
                  <a:gd name="T93" fmla="*/ 12 h 3310"/>
                  <a:gd name="T94" fmla="*/ 121 w 2574"/>
                  <a:gd name="T95" fmla="*/ 3 h 3310"/>
                  <a:gd name="T96" fmla="*/ 152 w 2574"/>
                  <a:gd name="T97" fmla="*/ 0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74" h="3310">
                    <a:moveTo>
                      <a:pt x="152" y="0"/>
                    </a:moveTo>
                    <a:lnTo>
                      <a:pt x="2423" y="0"/>
                    </a:lnTo>
                    <a:lnTo>
                      <a:pt x="2453" y="3"/>
                    </a:lnTo>
                    <a:lnTo>
                      <a:pt x="2481" y="12"/>
                    </a:lnTo>
                    <a:lnTo>
                      <a:pt x="2507" y="26"/>
                    </a:lnTo>
                    <a:lnTo>
                      <a:pt x="2529" y="44"/>
                    </a:lnTo>
                    <a:lnTo>
                      <a:pt x="2548" y="67"/>
                    </a:lnTo>
                    <a:lnTo>
                      <a:pt x="2562" y="92"/>
                    </a:lnTo>
                    <a:lnTo>
                      <a:pt x="2571" y="120"/>
                    </a:lnTo>
                    <a:lnTo>
                      <a:pt x="2574" y="150"/>
                    </a:lnTo>
                    <a:lnTo>
                      <a:pt x="2574" y="374"/>
                    </a:lnTo>
                    <a:lnTo>
                      <a:pt x="2272" y="896"/>
                    </a:lnTo>
                    <a:lnTo>
                      <a:pt x="2272" y="301"/>
                    </a:lnTo>
                    <a:lnTo>
                      <a:pt x="304" y="301"/>
                    </a:lnTo>
                    <a:lnTo>
                      <a:pt x="304" y="3008"/>
                    </a:lnTo>
                    <a:lnTo>
                      <a:pt x="2272" y="3008"/>
                    </a:lnTo>
                    <a:lnTo>
                      <a:pt x="2272" y="2634"/>
                    </a:lnTo>
                    <a:lnTo>
                      <a:pt x="2430" y="2530"/>
                    </a:lnTo>
                    <a:lnTo>
                      <a:pt x="2458" y="2508"/>
                    </a:lnTo>
                    <a:lnTo>
                      <a:pt x="2482" y="2483"/>
                    </a:lnTo>
                    <a:lnTo>
                      <a:pt x="2502" y="2454"/>
                    </a:lnTo>
                    <a:lnTo>
                      <a:pt x="2574" y="2330"/>
                    </a:lnTo>
                    <a:lnTo>
                      <a:pt x="2574" y="3159"/>
                    </a:lnTo>
                    <a:lnTo>
                      <a:pt x="2571" y="3189"/>
                    </a:lnTo>
                    <a:lnTo>
                      <a:pt x="2562" y="3217"/>
                    </a:lnTo>
                    <a:lnTo>
                      <a:pt x="2548" y="3243"/>
                    </a:lnTo>
                    <a:lnTo>
                      <a:pt x="2529" y="3265"/>
                    </a:lnTo>
                    <a:lnTo>
                      <a:pt x="2507" y="3284"/>
                    </a:lnTo>
                    <a:lnTo>
                      <a:pt x="2481" y="3297"/>
                    </a:lnTo>
                    <a:lnTo>
                      <a:pt x="2453" y="3307"/>
                    </a:lnTo>
                    <a:lnTo>
                      <a:pt x="2423" y="3310"/>
                    </a:lnTo>
                    <a:lnTo>
                      <a:pt x="152" y="3310"/>
                    </a:lnTo>
                    <a:lnTo>
                      <a:pt x="121" y="3307"/>
                    </a:lnTo>
                    <a:lnTo>
                      <a:pt x="93" y="3297"/>
                    </a:lnTo>
                    <a:lnTo>
                      <a:pt x="67" y="3284"/>
                    </a:lnTo>
                    <a:lnTo>
                      <a:pt x="45" y="3265"/>
                    </a:lnTo>
                    <a:lnTo>
                      <a:pt x="26" y="3243"/>
                    </a:lnTo>
                    <a:lnTo>
                      <a:pt x="13" y="3217"/>
                    </a:lnTo>
                    <a:lnTo>
                      <a:pt x="3" y="3189"/>
                    </a:lnTo>
                    <a:lnTo>
                      <a:pt x="0" y="3159"/>
                    </a:lnTo>
                    <a:lnTo>
                      <a:pt x="0" y="150"/>
                    </a:lnTo>
                    <a:lnTo>
                      <a:pt x="3" y="120"/>
                    </a:lnTo>
                    <a:lnTo>
                      <a:pt x="13" y="92"/>
                    </a:lnTo>
                    <a:lnTo>
                      <a:pt x="26" y="67"/>
                    </a:lnTo>
                    <a:lnTo>
                      <a:pt x="45" y="44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58"/>
              <p:cNvSpPr>
                <a:spLocks noEditPoints="1"/>
              </p:cNvSpPr>
              <p:nvPr/>
            </p:nvSpPr>
            <p:spPr bwMode="auto">
              <a:xfrm>
                <a:off x="4826000" y="3575051"/>
                <a:ext cx="228600" cy="341313"/>
              </a:xfrm>
              <a:custGeom>
                <a:avLst/>
                <a:gdLst>
                  <a:gd name="T0" fmla="*/ 131 w 1591"/>
                  <a:gd name="T1" fmla="*/ 1996 h 2370"/>
                  <a:gd name="T2" fmla="*/ 223 w 1591"/>
                  <a:gd name="T3" fmla="*/ 2040 h 2370"/>
                  <a:gd name="T4" fmla="*/ 308 w 1591"/>
                  <a:gd name="T5" fmla="*/ 2097 h 2370"/>
                  <a:gd name="T6" fmla="*/ 439 w 1591"/>
                  <a:gd name="T7" fmla="*/ 1980 h 2370"/>
                  <a:gd name="T8" fmla="*/ 389 w 1591"/>
                  <a:gd name="T9" fmla="*/ 1934 h 2370"/>
                  <a:gd name="T10" fmla="*/ 314 w 1591"/>
                  <a:gd name="T11" fmla="*/ 1883 h 2370"/>
                  <a:gd name="T12" fmla="*/ 245 w 1591"/>
                  <a:gd name="T13" fmla="*/ 1849 h 2370"/>
                  <a:gd name="T14" fmla="*/ 187 w 1591"/>
                  <a:gd name="T15" fmla="*/ 1829 h 2370"/>
                  <a:gd name="T16" fmla="*/ 141 w 1591"/>
                  <a:gd name="T17" fmla="*/ 1820 h 2370"/>
                  <a:gd name="T18" fmla="*/ 1118 w 1591"/>
                  <a:gd name="T19" fmla="*/ 0 h 2370"/>
                  <a:gd name="T20" fmla="*/ 1173 w 1591"/>
                  <a:gd name="T21" fmla="*/ 7 h 2370"/>
                  <a:gd name="T22" fmla="*/ 1240 w 1591"/>
                  <a:gd name="T23" fmla="*/ 25 h 2370"/>
                  <a:gd name="T24" fmla="*/ 1319 w 1591"/>
                  <a:gd name="T25" fmla="*/ 57 h 2370"/>
                  <a:gd name="T26" fmla="*/ 1407 w 1591"/>
                  <a:gd name="T27" fmla="*/ 108 h 2370"/>
                  <a:gd name="T28" fmla="*/ 1478 w 1591"/>
                  <a:gd name="T29" fmla="*/ 163 h 2370"/>
                  <a:gd name="T30" fmla="*/ 1528 w 1591"/>
                  <a:gd name="T31" fmla="*/ 215 h 2370"/>
                  <a:gd name="T32" fmla="*/ 1561 w 1591"/>
                  <a:gd name="T33" fmla="*/ 261 h 2370"/>
                  <a:gd name="T34" fmla="*/ 1580 w 1591"/>
                  <a:gd name="T35" fmla="*/ 297 h 2370"/>
                  <a:gd name="T36" fmla="*/ 1588 w 1591"/>
                  <a:gd name="T37" fmla="*/ 320 h 2370"/>
                  <a:gd name="T38" fmla="*/ 1591 w 1591"/>
                  <a:gd name="T39" fmla="*/ 344 h 2370"/>
                  <a:gd name="T40" fmla="*/ 1581 w 1591"/>
                  <a:gd name="T41" fmla="*/ 379 h 2370"/>
                  <a:gd name="T42" fmla="*/ 625 w 1591"/>
                  <a:gd name="T43" fmla="*/ 2021 h 2370"/>
                  <a:gd name="T44" fmla="*/ 116 w 1591"/>
                  <a:gd name="T45" fmla="*/ 2357 h 2370"/>
                  <a:gd name="T46" fmla="*/ 77 w 1591"/>
                  <a:gd name="T47" fmla="*/ 2370 h 2370"/>
                  <a:gd name="T48" fmla="*/ 36 w 1591"/>
                  <a:gd name="T49" fmla="*/ 2359 h 2370"/>
                  <a:gd name="T50" fmla="*/ 12 w 1591"/>
                  <a:gd name="T51" fmla="*/ 2338 h 2370"/>
                  <a:gd name="T52" fmla="*/ 0 w 1591"/>
                  <a:gd name="T53" fmla="*/ 2306 h 2370"/>
                  <a:gd name="T54" fmla="*/ 34 w 1591"/>
                  <a:gd name="T55" fmla="*/ 1702 h 2370"/>
                  <a:gd name="T56" fmla="*/ 45 w 1591"/>
                  <a:gd name="T57" fmla="*/ 1670 h 2370"/>
                  <a:gd name="T58" fmla="*/ 1002 w 1591"/>
                  <a:gd name="T59" fmla="*/ 27 h 2370"/>
                  <a:gd name="T60" fmla="*/ 1034 w 1591"/>
                  <a:gd name="T61" fmla="*/ 7 h 2370"/>
                  <a:gd name="T62" fmla="*/ 1048 w 1591"/>
                  <a:gd name="T63" fmla="*/ 4 h 2370"/>
                  <a:gd name="T64" fmla="*/ 1076 w 1591"/>
                  <a:gd name="T65" fmla="*/ 0 h 2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91" h="2370">
                    <a:moveTo>
                      <a:pt x="141" y="1820"/>
                    </a:moveTo>
                    <a:lnTo>
                      <a:pt x="131" y="1996"/>
                    </a:lnTo>
                    <a:lnTo>
                      <a:pt x="177" y="2016"/>
                    </a:lnTo>
                    <a:lnTo>
                      <a:pt x="223" y="2040"/>
                    </a:lnTo>
                    <a:lnTo>
                      <a:pt x="267" y="2067"/>
                    </a:lnTo>
                    <a:lnTo>
                      <a:pt x="308" y="2097"/>
                    </a:lnTo>
                    <a:lnTo>
                      <a:pt x="455" y="2000"/>
                    </a:lnTo>
                    <a:lnTo>
                      <a:pt x="439" y="1980"/>
                    </a:lnTo>
                    <a:lnTo>
                      <a:pt x="417" y="1958"/>
                    </a:lnTo>
                    <a:lnTo>
                      <a:pt x="389" y="1934"/>
                    </a:lnTo>
                    <a:lnTo>
                      <a:pt x="355" y="1909"/>
                    </a:lnTo>
                    <a:lnTo>
                      <a:pt x="314" y="1883"/>
                    </a:lnTo>
                    <a:lnTo>
                      <a:pt x="278" y="1864"/>
                    </a:lnTo>
                    <a:lnTo>
                      <a:pt x="245" y="1849"/>
                    </a:lnTo>
                    <a:lnTo>
                      <a:pt x="214" y="1837"/>
                    </a:lnTo>
                    <a:lnTo>
                      <a:pt x="187" y="1829"/>
                    </a:lnTo>
                    <a:lnTo>
                      <a:pt x="163" y="1824"/>
                    </a:lnTo>
                    <a:lnTo>
                      <a:pt x="141" y="1820"/>
                    </a:lnTo>
                    <a:close/>
                    <a:moveTo>
                      <a:pt x="1095" y="0"/>
                    </a:moveTo>
                    <a:lnTo>
                      <a:pt x="1118" y="0"/>
                    </a:lnTo>
                    <a:lnTo>
                      <a:pt x="1144" y="2"/>
                    </a:lnTo>
                    <a:lnTo>
                      <a:pt x="1173" y="7"/>
                    </a:lnTo>
                    <a:lnTo>
                      <a:pt x="1205" y="14"/>
                    </a:lnTo>
                    <a:lnTo>
                      <a:pt x="1240" y="25"/>
                    </a:lnTo>
                    <a:lnTo>
                      <a:pt x="1278" y="39"/>
                    </a:lnTo>
                    <a:lnTo>
                      <a:pt x="1319" y="57"/>
                    </a:lnTo>
                    <a:lnTo>
                      <a:pt x="1362" y="81"/>
                    </a:lnTo>
                    <a:lnTo>
                      <a:pt x="1407" y="108"/>
                    </a:lnTo>
                    <a:lnTo>
                      <a:pt x="1446" y="136"/>
                    </a:lnTo>
                    <a:lnTo>
                      <a:pt x="1478" y="163"/>
                    </a:lnTo>
                    <a:lnTo>
                      <a:pt x="1505" y="190"/>
                    </a:lnTo>
                    <a:lnTo>
                      <a:pt x="1528" y="215"/>
                    </a:lnTo>
                    <a:lnTo>
                      <a:pt x="1546" y="239"/>
                    </a:lnTo>
                    <a:lnTo>
                      <a:pt x="1561" y="261"/>
                    </a:lnTo>
                    <a:lnTo>
                      <a:pt x="1571" y="280"/>
                    </a:lnTo>
                    <a:lnTo>
                      <a:pt x="1580" y="297"/>
                    </a:lnTo>
                    <a:lnTo>
                      <a:pt x="1585" y="311"/>
                    </a:lnTo>
                    <a:lnTo>
                      <a:pt x="1588" y="320"/>
                    </a:lnTo>
                    <a:lnTo>
                      <a:pt x="1589" y="325"/>
                    </a:lnTo>
                    <a:lnTo>
                      <a:pt x="1591" y="344"/>
                    </a:lnTo>
                    <a:lnTo>
                      <a:pt x="1588" y="363"/>
                    </a:lnTo>
                    <a:lnTo>
                      <a:pt x="1581" y="379"/>
                    </a:lnTo>
                    <a:lnTo>
                      <a:pt x="634" y="2008"/>
                    </a:lnTo>
                    <a:lnTo>
                      <a:pt x="625" y="2021"/>
                    </a:lnTo>
                    <a:lnTo>
                      <a:pt x="611" y="2033"/>
                    </a:lnTo>
                    <a:lnTo>
                      <a:pt x="116" y="2357"/>
                    </a:lnTo>
                    <a:lnTo>
                      <a:pt x="97" y="2367"/>
                    </a:lnTo>
                    <a:lnTo>
                      <a:pt x="77" y="2370"/>
                    </a:lnTo>
                    <a:lnTo>
                      <a:pt x="56" y="2368"/>
                    </a:lnTo>
                    <a:lnTo>
                      <a:pt x="36" y="2359"/>
                    </a:lnTo>
                    <a:lnTo>
                      <a:pt x="23" y="2350"/>
                    </a:lnTo>
                    <a:lnTo>
                      <a:pt x="12" y="2338"/>
                    </a:lnTo>
                    <a:lnTo>
                      <a:pt x="5" y="2323"/>
                    </a:lnTo>
                    <a:lnTo>
                      <a:pt x="0" y="2306"/>
                    </a:lnTo>
                    <a:lnTo>
                      <a:pt x="0" y="2290"/>
                    </a:lnTo>
                    <a:lnTo>
                      <a:pt x="34" y="1702"/>
                    </a:lnTo>
                    <a:lnTo>
                      <a:pt x="38" y="1685"/>
                    </a:lnTo>
                    <a:lnTo>
                      <a:pt x="45" y="1670"/>
                    </a:lnTo>
                    <a:lnTo>
                      <a:pt x="991" y="41"/>
                    </a:lnTo>
                    <a:lnTo>
                      <a:pt x="1002" y="27"/>
                    </a:lnTo>
                    <a:lnTo>
                      <a:pt x="1016" y="15"/>
                    </a:lnTo>
                    <a:lnTo>
                      <a:pt x="1034" y="7"/>
                    </a:lnTo>
                    <a:lnTo>
                      <a:pt x="1038" y="6"/>
                    </a:lnTo>
                    <a:lnTo>
                      <a:pt x="1048" y="4"/>
                    </a:lnTo>
                    <a:lnTo>
                      <a:pt x="1060" y="2"/>
                    </a:lnTo>
                    <a:lnTo>
                      <a:pt x="1076" y="0"/>
                    </a:lnTo>
                    <a:lnTo>
                      <a:pt x="10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59"/>
              <p:cNvSpPr>
                <a:spLocks/>
              </p:cNvSpPr>
              <p:nvPr/>
            </p:nvSpPr>
            <p:spPr bwMode="auto">
              <a:xfrm>
                <a:off x="4645025" y="3849688"/>
                <a:ext cx="166688" cy="84138"/>
              </a:xfrm>
              <a:custGeom>
                <a:avLst/>
                <a:gdLst>
                  <a:gd name="T0" fmla="*/ 557 w 1155"/>
                  <a:gd name="T1" fmla="*/ 5 h 591"/>
                  <a:gd name="T2" fmla="*/ 583 w 1155"/>
                  <a:gd name="T3" fmla="*/ 28 h 591"/>
                  <a:gd name="T4" fmla="*/ 591 w 1155"/>
                  <a:gd name="T5" fmla="*/ 111 h 591"/>
                  <a:gd name="T6" fmla="*/ 560 w 1155"/>
                  <a:gd name="T7" fmla="*/ 199 h 591"/>
                  <a:gd name="T8" fmla="*/ 569 w 1155"/>
                  <a:gd name="T9" fmla="*/ 242 h 591"/>
                  <a:gd name="T10" fmla="*/ 587 w 1155"/>
                  <a:gd name="T11" fmla="*/ 270 h 591"/>
                  <a:gd name="T12" fmla="*/ 637 w 1155"/>
                  <a:gd name="T13" fmla="*/ 278 h 591"/>
                  <a:gd name="T14" fmla="*/ 681 w 1155"/>
                  <a:gd name="T15" fmla="*/ 323 h 591"/>
                  <a:gd name="T16" fmla="*/ 693 w 1155"/>
                  <a:gd name="T17" fmla="*/ 357 h 591"/>
                  <a:gd name="T18" fmla="*/ 847 w 1155"/>
                  <a:gd name="T19" fmla="*/ 351 h 591"/>
                  <a:gd name="T20" fmla="*/ 996 w 1155"/>
                  <a:gd name="T21" fmla="*/ 366 h 591"/>
                  <a:gd name="T22" fmla="*/ 1118 w 1155"/>
                  <a:gd name="T23" fmla="*/ 373 h 591"/>
                  <a:gd name="T24" fmla="*/ 1149 w 1155"/>
                  <a:gd name="T25" fmla="*/ 400 h 591"/>
                  <a:gd name="T26" fmla="*/ 1154 w 1155"/>
                  <a:gd name="T27" fmla="*/ 441 h 591"/>
                  <a:gd name="T28" fmla="*/ 1131 w 1155"/>
                  <a:gd name="T29" fmla="*/ 475 h 591"/>
                  <a:gd name="T30" fmla="*/ 1066 w 1155"/>
                  <a:gd name="T31" fmla="*/ 482 h 591"/>
                  <a:gd name="T32" fmla="*/ 957 w 1155"/>
                  <a:gd name="T33" fmla="*/ 467 h 591"/>
                  <a:gd name="T34" fmla="*/ 843 w 1155"/>
                  <a:gd name="T35" fmla="*/ 452 h 591"/>
                  <a:gd name="T36" fmla="*/ 738 w 1155"/>
                  <a:gd name="T37" fmla="*/ 461 h 591"/>
                  <a:gd name="T38" fmla="*/ 679 w 1155"/>
                  <a:gd name="T39" fmla="*/ 486 h 591"/>
                  <a:gd name="T40" fmla="*/ 636 w 1155"/>
                  <a:gd name="T41" fmla="*/ 492 h 591"/>
                  <a:gd name="T42" fmla="*/ 603 w 1155"/>
                  <a:gd name="T43" fmla="*/ 477 h 591"/>
                  <a:gd name="T44" fmla="*/ 576 w 1155"/>
                  <a:gd name="T45" fmla="*/ 454 h 591"/>
                  <a:gd name="T46" fmla="*/ 571 w 1155"/>
                  <a:gd name="T47" fmla="*/ 407 h 591"/>
                  <a:gd name="T48" fmla="*/ 537 w 1155"/>
                  <a:gd name="T49" fmla="*/ 457 h 591"/>
                  <a:gd name="T50" fmla="*/ 495 w 1155"/>
                  <a:gd name="T51" fmla="*/ 471 h 591"/>
                  <a:gd name="T52" fmla="*/ 455 w 1155"/>
                  <a:gd name="T53" fmla="*/ 456 h 591"/>
                  <a:gd name="T54" fmla="*/ 439 w 1155"/>
                  <a:gd name="T55" fmla="*/ 419 h 591"/>
                  <a:gd name="T56" fmla="*/ 450 w 1155"/>
                  <a:gd name="T57" fmla="*/ 390 h 591"/>
                  <a:gd name="T58" fmla="*/ 458 w 1155"/>
                  <a:gd name="T59" fmla="*/ 369 h 591"/>
                  <a:gd name="T60" fmla="*/ 422 w 1155"/>
                  <a:gd name="T61" fmla="*/ 404 h 591"/>
                  <a:gd name="T62" fmla="*/ 379 w 1155"/>
                  <a:gd name="T63" fmla="*/ 428 h 591"/>
                  <a:gd name="T64" fmla="*/ 335 w 1155"/>
                  <a:gd name="T65" fmla="*/ 417 h 591"/>
                  <a:gd name="T66" fmla="*/ 314 w 1155"/>
                  <a:gd name="T67" fmla="*/ 379 h 591"/>
                  <a:gd name="T68" fmla="*/ 364 w 1155"/>
                  <a:gd name="T69" fmla="*/ 288 h 591"/>
                  <a:gd name="T70" fmla="*/ 252 w 1155"/>
                  <a:gd name="T71" fmla="*/ 393 h 591"/>
                  <a:gd name="T72" fmla="*/ 96 w 1155"/>
                  <a:gd name="T73" fmla="*/ 581 h 591"/>
                  <a:gd name="T74" fmla="*/ 49 w 1155"/>
                  <a:gd name="T75" fmla="*/ 590 h 591"/>
                  <a:gd name="T76" fmla="*/ 9 w 1155"/>
                  <a:gd name="T77" fmla="*/ 569 h 591"/>
                  <a:gd name="T78" fmla="*/ 2 w 1155"/>
                  <a:gd name="T79" fmla="*/ 527 h 591"/>
                  <a:gd name="T80" fmla="*/ 138 w 1155"/>
                  <a:gd name="T81" fmla="*/ 351 h 591"/>
                  <a:gd name="T82" fmla="*/ 344 w 1155"/>
                  <a:gd name="T83" fmla="*/ 123 h 591"/>
                  <a:gd name="T84" fmla="*/ 398 w 1155"/>
                  <a:gd name="T85" fmla="*/ 70 h 591"/>
                  <a:gd name="T86" fmla="*/ 462 w 1155"/>
                  <a:gd name="T87" fmla="*/ 20 h 591"/>
                  <a:gd name="T88" fmla="*/ 534 w 1155"/>
                  <a:gd name="T89" fmla="*/ 0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55" h="591">
                    <a:moveTo>
                      <a:pt x="534" y="0"/>
                    </a:moveTo>
                    <a:lnTo>
                      <a:pt x="545" y="2"/>
                    </a:lnTo>
                    <a:lnTo>
                      <a:pt x="557" y="5"/>
                    </a:lnTo>
                    <a:lnTo>
                      <a:pt x="567" y="10"/>
                    </a:lnTo>
                    <a:lnTo>
                      <a:pt x="576" y="18"/>
                    </a:lnTo>
                    <a:lnTo>
                      <a:pt x="583" y="28"/>
                    </a:lnTo>
                    <a:lnTo>
                      <a:pt x="591" y="54"/>
                    </a:lnTo>
                    <a:lnTo>
                      <a:pt x="593" y="82"/>
                    </a:lnTo>
                    <a:lnTo>
                      <a:pt x="591" y="111"/>
                    </a:lnTo>
                    <a:lnTo>
                      <a:pt x="584" y="140"/>
                    </a:lnTo>
                    <a:lnTo>
                      <a:pt x="573" y="170"/>
                    </a:lnTo>
                    <a:lnTo>
                      <a:pt x="560" y="199"/>
                    </a:lnTo>
                    <a:lnTo>
                      <a:pt x="543" y="230"/>
                    </a:lnTo>
                    <a:lnTo>
                      <a:pt x="557" y="235"/>
                    </a:lnTo>
                    <a:lnTo>
                      <a:pt x="569" y="242"/>
                    </a:lnTo>
                    <a:lnTo>
                      <a:pt x="579" y="254"/>
                    </a:lnTo>
                    <a:lnTo>
                      <a:pt x="583" y="263"/>
                    </a:lnTo>
                    <a:lnTo>
                      <a:pt x="587" y="270"/>
                    </a:lnTo>
                    <a:lnTo>
                      <a:pt x="604" y="269"/>
                    </a:lnTo>
                    <a:lnTo>
                      <a:pt x="620" y="272"/>
                    </a:lnTo>
                    <a:lnTo>
                      <a:pt x="637" y="278"/>
                    </a:lnTo>
                    <a:lnTo>
                      <a:pt x="653" y="289"/>
                    </a:lnTo>
                    <a:lnTo>
                      <a:pt x="668" y="303"/>
                    </a:lnTo>
                    <a:lnTo>
                      <a:pt x="681" y="323"/>
                    </a:lnTo>
                    <a:lnTo>
                      <a:pt x="689" y="338"/>
                    </a:lnTo>
                    <a:lnTo>
                      <a:pt x="692" y="349"/>
                    </a:lnTo>
                    <a:lnTo>
                      <a:pt x="693" y="357"/>
                    </a:lnTo>
                    <a:lnTo>
                      <a:pt x="746" y="351"/>
                    </a:lnTo>
                    <a:lnTo>
                      <a:pt x="797" y="350"/>
                    </a:lnTo>
                    <a:lnTo>
                      <a:pt x="847" y="351"/>
                    </a:lnTo>
                    <a:lnTo>
                      <a:pt x="897" y="355"/>
                    </a:lnTo>
                    <a:lnTo>
                      <a:pt x="946" y="361"/>
                    </a:lnTo>
                    <a:lnTo>
                      <a:pt x="996" y="366"/>
                    </a:lnTo>
                    <a:lnTo>
                      <a:pt x="1048" y="369"/>
                    </a:lnTo>
                    <a:lnTo>
                      <a:pt x="1101" y="371"/>
                    </a:lnTo>
                    <a:lnTo>
                      <a:pt x="1118" y="373"/>
                    </a:lnTo>
                    <a:lnTo>
                      <a:pt x="1131" y="379"/>
                    </a:lnTo>
                    <a:lnTo>
                      <a:pt x="1142" y="389"/>
                    </a:lnTo>
                    <a:lnTo>
                      <a:pt x="1149" y="400"/>
                    </a:lnTo>
                    <a:lnTo>
                      <a:pt x="1154" y="413"/>
                    </a:lnTo>
                    <a:lnTo>
                      <a:pt x="1155" y="427"/>
                    </a:lnTo>
                    <a:lnTo>
                      <a:pt x="1154" y="441"/>
                    </a:lnTo>
                    <a:lnTo>
                      <a:pt x="1149" y="454"/>
                    </a:lnTo>
                    <a:lnTo>
                      <a:pt x="1142" y="466"/>
                    </a:lnTo>
                    <a:lnTo>
                      <a:pt x="1131" y="475"/>
                    </a:lnTo>
                    <a:lnTo>
                      <a:pt x="1118" y="481"/>
                    </a:lnTo>
                    <a:lnTo>
                      <a:pt x="1101" y="483"/>
                    </a:lnTo>
                    <a:lnTo>
                      <a:pt x="1066" y="482"/>
                    </a:lnTo>
                    <a:lnTo>
                      <a:pt x="1031" y="478"/>
                    </a:lnTo>
                    <a:lnTo>
                      <a:pt x="993" y="473"/>
                    </a:lnTo>
                    <a:lnTo>
                      <a:pt x="957" y="467"/>
                    </a:lnTo>
                    <a:lnTo>
                      <a:pt x="919" y="460"/>
                    </a:lnTo>
                    <a:lnTo>
                      <a:pt x="881" y="455"/>
                    </a:lnTo>
                    <a:lnTo>
                      <a:pt x="843" y="452"/>
                    </a:lnTo>
                    <a:lnTo>
                      <a:pt x="807" y="451"/>
                    </a:lnTo>
                    <a:lnTo>
                      <a:pt x="771" y="454"/>
                    </a:lnTo>
                    <a:lnTo>
                      <a:pt x="738" y="461"/>
                    </a:lnTo>
                    <a:lnTo>
                      <a:pt x="705" y="474"/>
                    </a:lnTo>
                    <a:lnTo>
                      <a:pt x="693" y="480"/>
                    </a:lnTo>
                    <a:lnTo>
                      <a:pt x="679" y="486"/>
                    </a:lnTo>
                    <a:lnTo>
                      <a:pt x="664" y="492"/>
                    </a:lnTo>
                    <a:lnTo>
                      <a:pt x="651" y="494"/>
                    </a:lnTo>
                    <a:lnTo>
                      <a:pt x="636" y="492"/>
                    </a:lnTo>
                    <a:lnTo>
                      <a:pt x="626" y="487"/>
                    </a:lnTo>
                    <a:lnTo>
                      <a:pt x="614" y="482"/>
                    </a:lnTo>
                    <a:lnTo>
                      <a:pt x="603" y="477"/>
                    </a:lnTo>
                    <a:lnTo>
                      <a:pt x="592" y="471"/>
                    </a:lnTo>
                    <a:lnTo>
                      <a:pt x="584" y="464"/>
                    </a:lnTo>
                    <a:lnTo>
                      <a:pt x="576" y="454"/>
                    </a:lnTo>
                    <a:lnTo>
                      <a:pt x="572" y="442"/>
                    </a:lnTo>
                    <a:lnTo>
                      <a:pt x="571" y="423"/>
                    </a:lnTo>
                    <a:lnTo>
                      <a:pt x="571" y="407"/>
                    </a:lnTo>
                    <a:lnTo>
                      <a:pt x="560" y="427"/>
                    </a:lnTo>
                    <a:lnTo>
                      <a:pt x="547" y="446"/>
                    </a:lnTo>
                    <a:lnTo>
                      <a:pt x="537" y="457"/>
                    </a:lnTo>
                    <a:lnTo>
                      <a:pt x="524" y="466"/>
                    </a:lnTo>
                    <a:lnTo>
                      <a:pt x="509" y="470"/>
                    </a:lnTo>
                    <a:lnTo>
                      <a:pt x="495" y="471"/>
                    </a:lnTo>
                    <a:lnTo>
                      <a:pt x="480" y="469"/>
                    </a:lnTo>
                    <a:lnTo>
                      <a:pt x="467" y="464"/>
                    </a:lnTo>
                    <a:lnTo>
                      <a:pt x="455" y="456"/>
                    </a:lnTo>
                    <a:lnTo>
                      <a:pt x="446" y="446"/>
                    </a:lnTo>
                    <a:lnTo>
                      <a:pt x="440" y="433"/>
                    </a:lnTo>
                    <a:lnTo>
                      <a:pt x="439" y="419"/>
                    </a:lnTo>
                    <a:lnTo>
                      <a:pt x="444" y="402"/>
                    </a:lnTo>
                    <a:lnTo>
                      <a:pt x="447" y="396"/>
                    </a:lnTo>
                    <a:lnTo>
                      <a:pt x="450" y="390"/>
                    </a:lnTo>
                    <a:lnTo>
                      <a:pt x="450" y="390"/>
                    </a:lnTo>
                    <a:lnTo>
                      <a:pt x="449" y="390"/>
                    </a:lnTo>
                    <a:lnTo>
                      <a:pt x="458" y="369"/>
                    </a:lnTo>
                    <a:lnTo>
                      <a:pt x="445" y="378"/>
                    </a:lnTo>
                    <a:lnTo>
                      <a:pt x="432" y="390"/>
                    </a:lnTo>
                    <a:lnTo>
                      <a:pt x="422" y="404"/>
                    </a:lnTo>
                    <a:lnTo>
                      <a:pt x="409" y="417"/>
                    </a:lnTo>
                    <a:lnTo>
                      <a:pt x="394" y="425"/>
                    </a:lnTo>
                    <a:lnTo>
                      <a:pt x="379" y="428"/>
                    </a:lnTo>
                    <a:lnTo>
                      <a:pt x="363" y="428"/>
                    </a:lnTo>
                    <a:lnTo>
                      <a:pt x="348" y="424"/>
                    </a:lnTo>
                    <a:lnTo>
                      <a:pt x="335" y="417"/>
                    </a:lnTo>
                    <a:lnTo>
                      <a:pt x="324" y="406"/>
                    </a:lnTo>
                    <a:lnTo>
                      <a:pt x="317" y="394"/>
                    </a:lnTo>
                    <a:lnTo>
                      <a:pt x="314" y="379"/>
                    </a:lnTo>
                    <a:lnTo>
                      <a:pt x="316" y="364"/>
                    </a:lnTo>
                    <a:lnTo>
                      <a:pt x="323" y="347"/>
                    </a:lnTo>
                    <a:lnTo>
                      <a:pt x="364" y="288"/>
                    </a:lnTo>
                    <a:lnTo>
                      <a:pt x="404" y="226"/>
                    </a:lnTo>
                    <a:lnTo>
                      <a:pt x="326" y="309"/>
                    </a:lnTo>
                    <a:lnTo>
                      <a:pt x="252" y="393"/>
                    </a:lnTo>
                    <a:lnTo>
                      <a:pt x="179" y="480"/>
                    </a:lnTo>
                    <a:lnTo>
                      <a:pt x="108" y="569"/>
                    </a:lnTo>
                    <a:lnTo>
                      <a:pt x="96" y="581"/>
                    </a:lnTo>
                    <a:lnTo>
                      <a:pt x="80" y="588"/>
                    </a:lnTo>
                    <a:lnTo>
                      <a:pt x="65" y="591"/>
                    </a:lnTo>
                    <a:lnTo>
                      <a:pt x="49" y="590"/>
                    </a:lnTo>
                    <a:lnTo>
                      <a:pt x="33" y="586"/>
                    </a:lnTo>
                    <a:lnTo>
                      <a:pt x="21" y="579"/>
                    </a:lnTo>
                    <a:lnTo>
                      <a:pt x="9" y="569"/>
                    </a:lnTo>
                    <a:lnTo>
                      <a:pt x="2" y="556"/>
                    </a:lnTo>
                    <a:lnTo>
                      <a:pt x="0" y="542"/>
                    </a:lnTo>
                    <a:lnTo>
                      <a:pt x="2" y="527"/>
                    </a:lnTo>
                    <a:lnTo>
                      <a:pt x="11" y="511"/>
                    </a:lnTo>
                    <a:lnTo>
                      <a:pt x="74" y="431"/>
                    </a:lnTo>
                    <a:lnTo>
                      <a:pt x="138" y="351"/>
                    </a:lnTo>
                    <a:lnTo>
                      <a:pt x="204" y="273"/>
                    </a:lnTo>
                    <a:lnTo>
                      <a:pt x="273" y="196"/>
                    </a:lnTo>
                    <a:lnTo>
                      <a:pt x="344" y="123"/>
                    </a:lnTo>
                    <a:lnTo>
                      <a:pt x="361" y="107"/>
                    </a:lnTo>
                    <a:lnTo>
                      <a:pt x="380" y="89"/>
                    </a:lnTo>
                    <a:lnTo>
                      <a:pt x="398" y="70"/>
                    </a:lnTo>
                    <a:lnTo>
                      <a:pt x="418" y="52"/>
                    </a:lnTo>
                    <a:lnTo>
                      <a:pt x="439" y="35"/>
                    </a:lnTo>
                    <a:lnTo>
                      <a:pt x="462" y="20"/>
                    </a:lnTo>
                    <a:lnTo>
                      <a:pt x="485" y="9"/>
                    </a:lnTo>
                    <a:lnTo>
                      <a:pt x="509" y="2"/>
                    </a:lnTo>
                    <a:lnTo>
                      <a:pt x="5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4663797" y="4514929"/>
              <a:ext cx="792493" cy="761843"/>
              <a:chOff x="4967288" y="5026025"/>
              <a:chExt cx="574676" cy="552451"/>
            </a:xfrm>
            <a:solidFill>
              <a:schemeClr val="bg1"/>
            </a:solidFill>
          </p:grpSpPr>
          <p:sp>
            <p:nvSpPr>
              <p:cNvPr id="95" name="Freeform 64"/>
              <p:cNvSpPr>
                <a:spLocks/>
              </p:cNvSpPr>
              <p:nvPr/>
            </p:nvSpPr>
            <p:spPr bwMode="auto">
              <a:xfrm>
                <a:off x="5049838" y="5100638"/>
                <a:ext cx="131763" cy="128588"/>
              </a:xfrm>
              <a:custGeom>
                <a:avLst/>
                <a:gdLst>
                  <a:gd name="T0" fmla="*/ 327 w 833"/>
                  <a:gd name="T1" fmla="*/ 0 h 811"/>
                  <a:gd name="T2" fmla="*/ 372 w 833"/>
                  <a:gd name="T3" fmla="*/ 3 h 811"/>
                  <a:gd name="T4" fmla="*/ 414 w 833"/>
                  <a:gd name="T5" fmla="*/ 12 h 811"/>
                  <a:gd name="T6" fmla="*/ 454 w 833"/>
                  <a:gd name="T7" fmla="*/ 25 h 811"/>
                  <a:gd name="T8" fmla="*/ 492 w 833"/>
                  <a:gd name="T9" fmla="*/ 44 h 811"/>
                  <a:gd name="T10" fmla="*/ 527 w 833"/>
                  <a:gd name="T11" fmla="*/ 68 h 811"/>
                  <a:gd name="T12" fmla="*/ 558 w 833"/>
                  <a:gd name="T13" fmla="*/ 95 h 811"/>
                  <a:gd name="T14" fmla="*/ 586 w 833"/>
                  <a:gd name="T15" fmla="*/ 127 h 811"/>
                  <a:gd name="T16" fmla="*/ 609 w 833"/>
                  <a:gd name="T17" fmla="*/ 162 h 811"/>
                  <a:gd name="T18" fmla="*/ 628 w 833"/>
                  <a:gd name="T19" fmla="*/ 200 h 811"/>
                  <a:gd name="T20" fmla="*/ 642 w 833"/>
                  <a:gd name="T21" fmla="*/ 239 h 811"/>
                  <a:gd name="T22" fmla="*/ 651 w 833"/>
                  <a:gd name="T23" fmla="*/ 283 h 811"/>
                  <a:gd name="T24" fmla="*/ 654 w 833"/>
                  <a:gd name="T25" fmla="*/ 327 h 811"/>
                  <a:gd name="T26" fmla="*/ 651 w 833"/>
                  <a:gd name="T27" fmla="*/ 369 h 811"/>
                  <a:gd name="T28" fmla="*/ 642 w 833"/>
                  <a:gd name="T29" fmla="*/ 409 h 811"/>
                  <a:gd name="T30" fmla="*/ 629 w 833"/>
                  <a:gd name="T31" fmla="*/ 447 h 811"/>
                  <a:gd name="T32" fmla="*/ 612 w 833"/>
                  <a:gd name="T33" fmla="*/ 483 h 811"/>
                  <a:gd name="T34" fmla="*/ 833 w 833"/>
                  <a:gd name="T35" fmla="*/ 692 h 811"/>
                  <a:gd name="T36" fmla="*/ 792 w 833"/>
                  <a:gd name="T37" fmla="*/ 729 h 811"/>
                  <a:gd name="T38" fmla="*/ 754 w 833"/>
                  <a:gd name="T39" fmla="*/ 768 h 811"/>
                  <a:gd name="T40" fmla="*/ 720 w 833"/>
                  <a:gd name="T41" fmla="*/ 811 h 811"/>
                  <a:gd name="T42" fmla="*/ 499 w 833"/>
                  <a:gd name="T43" fmla="*/ 603 h 811"/>
                  <a:gd name="T44" fmla="*/ 461 w 833"/>
                  <a:gd name="T45" fmla="*/ 624 h 811"/>
                  <a:gd name="T46" fmla="*/ 418 w 833"/>
                  <a:gd name="T47" fmla="*/ 640 h 811"/>
                  <a:gd name="T48" fmla="*/ 374 w 833"/>
                  <a:gd name="T49" fmla="*/ 650 h 811"/>
                  <a:gd name="T50" fmla="*/ 327 w 833"/>
                  <a:gd name="T51" fmla="*/ 653 h 811"/>
                  <a:gd name="T52" fmla="*/ 283 w 833"/>
                  <a:gd name="T53" fmla="*/ 651 h 811"/>
                  <a:gd name="T54" fmla="*/ 240 w 833"/>
                  <a:gd name="T55" fmla="*/ 642 h 811"/>
                  <a:gd name="T56" fmla="*/ 200 w 833"/>
                  <a:gd name="T57" fmla="*/ 628 h 811"/>
                  <a:gd name="T58" fmla="*/ 162 w 833"/>
                  <a:gd name="T59" fmla="*/ 609 h 811"/>
                  <a:gd name="T60" fmla="*/ 127 w 833"/>
                  <a:gd name="T61" fmla="*/ 585 h 811"/>
                  <a:gd name="T62" fmla="*/ 96 w 833"/>
                  <a:gd name="T63" fmla="*/ 558 h 811"/>
                  <a:gd name="T64" fmla="*/ 68 w 833"/>
                  <a:gd name="T65" fmla="*/ 527 h 811"/>
                  <a:gd name="T66" fmla="*/ 45 w 833"/>
                  <a:gd name="T67" fmla="*/ 491 h 811"/>
                  <a:gd name="T68" fmla="*/ 26 w 833"/>
                  <a:gd name="T69" fmla="*/ 454 h 811"/>
                  <a:gd name="T70" fmla="*/ 11 w 833"/>
                  <a:gd name="T71" fmla="*/ 414 h 811"/>
                  <a:gd name="T72" fmla="*/ 4 w 833"/>
                  <a:gd name="T73" fmla="*/ 371 h 811"/>
                  <a:gd name="T74" fmla="*/ 0 w 833"/>
                  <a:gd name="T75" fmla="*/ 327 h 811"/>
                  <a:gd name="T76" fmla="*/ 4 w 833"/>
                  <a:gd name="T77" fmla="*/ 283 h 811"/>
                  <a:gd name="T78" fmla="*/ 11 w 833"/>
                  <a:gd name="T79" fmla="*/ 239 h 811"/>
                  <a:gd name="T80" fmla="*/ 26 w 833"/>
                  <a:gd name="T81" fmla="*/ 200 h 811"/>
                  <a:gd name="T82" fmla="*/ 45 w 833"/>
                  <a:gd name="T83" fmla="*/ 162 h 811"/>
                  <a:gd name="T84" fmla="*/ 68 w 833"/>
                  <a:gd name="T85" fmla="*/ 127 h 811"/>
                  <a:gd name="T86" fmla="*/ 96 w 833"/>
                  <a:gd name="T87" fmla="*/ 95 h 811"/>
                  <a:gd name="T88" fmla="*/ 127 w 833"/>
                  <a:gd name="T89" fmla="*/ 68 h 811"/>
                  <a:gd name="T90" fmla="*/ 162 w 833"/>
                  <a:gd name="T91" fmla="*/ 44 h 811"/>
                  <a:gd name="T92" fmla="*/ 200 w 833"/>
                  <a:gd name="T93" fmla="*/ 25 h 811"/>
                  <a:gd name="T94" fmla="*/ 240 w 833"/>
                  <a:gd name="T95" fmla="*/ 12 h 811"/>
                  <a:gd name="T96" fmla="*/ 283 w 833"/>
                  <a:gd name="T97" fmla="*/ 3 h 811"/>
                  <a:gd name="T98" fmla="*/ 327 w 833"/>
                  <a:gd name="T99" fmla="*/ 0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33" h="811">
                    <a:moveTo>
                      <a:pt x="327" y="0"/>
                    </a:moveTo>
                    <a:lnTo>
                      <a:pt x="372" y="3"/>
                    </a:lnTo>
                    <a:lnTo>
                      <a:pt x="414" y="12"/>
                    </a:lnTo>
                    <a:lnTo>
                      <a:pt x="454" y="25"/>
                    </a:lnTo>
                    <a:lnTo>
                      <a:pt x="492" y="44"/>
                    </a:lnTo>
                    <a:lnTo>
                      <a:pt x="527" y="68"/>
                    </a:lnTo>
                    <a:lnTo>
                      <a:pt x="558" y="95"/>
                    </a:lnTo>
                    <a:lnTo>
                      <a:pt x="586" y="127"/>
                    </a:lnTo>
                    <a:lnTo>
                      <a:pt x="609" y="162"/>
                    </a:lnTo>
                    <a:lnTo>
                      <a:pt x="628" y="200"/>
                    </a:lnTo>
                    <a:lnTo>
                      <a:pt x="642" y="239"/>
                    </a:lnTo>
                    <a:lnTo>
                      <a:pt x="651" y="283"/>
                    </a:lnTo>
                    <a:lnTo>
                      <a:pt x="654" y="327"/>
                    </a:lnTo>
                    <a:lnTo>
                      <a:pt x="651" y="369"/>
                    </a:lnTo>
                    <a:lnTo>
                      <a:pt x="642" y="409"/>
                    </a:lnTo>
                    <a:lnTo>
                      <a:pt x="629" y="447"/>
                    </a:lnTo>
                    <a:lnTo>
                      <a:pt x="612" y="483"/>
                    </a:lnTo>
                    <a:lnTo>
                      <a:pt x="833" y="692"/>
                    </a:lnTo>
                    <a:lnTo>
                      <a:pt x="792" y="729"/>
                    </a:lnTo>
                    <a:lnTo>
                      <a:pt x="754" y="768"/>
                    </a:lnTo>
                    <a:lnTo>
                      <a:pt x="720" y="811"/>
                    </a:lnTo>
                    <a:lnTo>
                      <a:pt x="499" y="603"/>
                    </a:lnTo>
                    <a:lnTo>
                      <a:pt x="461" y="624"/>
                    </a:lnTo>
                    <a:lnTo>
                      <a:pt x="418" y="640"/>
                    </a:lnTo>
                    <a:lnTo>
                      <a:pt x="374" y="650"/>
                    </a:lnTo>
                    <a:lnTo>
                      <a:pt x="327" y="653"/>
                    </a:lnTo>
                    <a:lnTo>
                      <a:pt x="283" y="651"/>
                    </a:lnTo>
                    <a:lnTo>
                      <a:pt x="240" y="642"/>
                    </a:lnTo>
                    <a:lnTo>
                      <a:pt x="200" y="628"/>
                    </a:lnTo>
                    <a:lnTo>
                      <a:pt x="162" y="609"/>
                    </a:lnTo>
                    <a:lnTo>
                      <a:pt x="127" y="585"/>
                    </a:lnTo>
                    <a:lnTo>
                      <a:pt x="96" y="558"/>
                    </a:lnTo>
                    <a:lnTo>
                      <a:pt x="68" y="527"/>
                    </a:lnTo>
                    <a:lnTo>
                      <a:pt x="45" y="491"/>
                    </a:lnTo>
                    <a:lnTo>
                      <a:pt x="26" y="454"/>
                    </a:lnTo>
                    <a:lnTo>
                      <a:pt x="11" y="414"/>
                    </a:lnTo>
                    <a:lnTo>
                      <a:pt x="4" y="371"/>
                    </a:lnTo>
                    <a:lnTo>
                      <a:pt x="0" y="327"/>
                    </a:lnTo>
                    <a:lnTo>
                      <a:pt x="4" y="283"/>
                    </a:lnTo>
                    <a:lnTo>
                      <a:pt x="11" y="239"/>
                    </a:lnTo>
                    <a:lnTo>
                      <a:pt x="26" y="200"/>
                    </a:lnTo>
                    <a:lnTo>
                      <a:pt x="45" y="162"/>
                    </a:lnTo>
                    <a:lnTo>
                      <a:pt x="68" y="127"/>
                    </a:lnTo>
                    <a:lnTo>
                      <a:pt x="96" y="95"/>
                    </a:lnTo>
                    <a:lnTo>
                      <a:pt x="127" y="68"/>
                    </a:lnTo>
                    <a:lnTo>
                      <a:pt x="162" y="44"/>
                    </a:lnTo>
                    <a:lnTo>
                      <a:pt x="200" y="25"/>
                    </a:lnTo>
                    <a:lnTo>
                      <a:pt x="240" y="12"/>
                    </a:lnTo>
                    <a:lnTo>
                      <a:pt x="283" y="3"/>
                    </a:lnTo>
                    <a:lnTo>
                      <a:pt x="3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65"/>
              <p:cNvSpPr>
                <a:spLocks/>
              </p:cNvSpPr>
              <p:nvPr/>
            </p:nvSpPr>
            <p:spPr bwMode="auto">
              <a:xfrm>
                <a:off x="5307013" y="5026025"/>
                <a:ext cx="136525" cy="179388"/>
              </a:xfrm>
              <a:custGeom>
                <a:avLst/>
                <a:gdLst>
                  <a:gd name="T0" fmla="*/ 524 w 852"/>
                  <a:gd name="T1" fmla="*/ 0 h 1132"/>
                  <a:gd name="T2" fmla="*/ 524 w 852"/>
                  <a:gd name="T3" fmla="*/ 0 h 1132"/>
                  <a:gd name="T4" fmla="*/ 569 w 852"/>
                  <a:gd name="T5" fmla="*/ 3 h 1132"/>
                  <a:gd name="T6" fmla="*/ 611 w 852"/>
                  <a:gd name="T7" fmla="*/ 12 h 1132"/>
                  <a:gd name="T8" fmla="*/ 652 w 852"/>
                  <a:gd name="T9" fmla="*/ 27 h 1132"/>
                  <a:gd name="T10" fmla="*/ 690 w 852"/>
                  <a:gd name="T11" fmla="*/ 45 h 1132"/>
                  <a:gd name="T12" fmla="*/ 724 w 852"/>
                  <a:gd name="T13" fmla="*/ 69 h 1132"/>
                  <a:gd name="T14" fmla="*/ 755 w 852"/>
                  <a:gd name="T15" fmla="*/ 96 h 1132"/>
                  <a:gd name="T16" fmla="*/ 783 w 852"/>
                  <a:gd name="T17" fmla="*/ 128 h 1132"/>
                  <a:gd name="T18" fmla="*/ 806 w 852"/>
                  <a:gd name="T19" fmla="*/ 162 h 1132"/>
                  <a:gd name="T20" fmla="*/ 825 w 852"/>
                  <a:gd name="T21" fmla="*/ 200 h 1132"/>
                  <a:gd name="T22" fmla="*/ 839 w 852"/>
                  <a:gd name="T23" fmla="*/ 241 h 1132"/>
                  <a:gd name="T24" fmla="*/ 848 w 852"/>
                  <a:gd name="T25" fmla="*/ 283 h 1132"/>
                  <a:gd name="T26" fmla="*/ 852 w 852"/>
                  <a:gd name="T27" fmla="*/ 327 h 1132"/>
                  <a:gd name="T28" fmla="*/ 848 w 852"/>
                  <a:gd name="T29" fmla="*/ 372 h 1132"/>
                  <a:gd name="T30" fmla="*/ 839 w 852"/>
                  <a:gd name="T31" fmla="*/ 414 h 1132"/>
                  <a:gd name="T32" fmla="*/ 825 w 852"/>
                  <a:gd name="T33" fmla="*/ 455 h 1132"/>
                  <a:gd name="T34" fmla="*/ 806 w 852"/>
                  <a:gd name="T35" fmla="*/ 492 h 1132"/>
                  <a:gd name="T36" fmla="*/ 783 w 852"/>
                  <a:gd name="T37" fmla="*/ 527 h 1132"/>
                  <a:gd name="T38" fmla="*/ 755 w 852"/>
                  <a:gd name="T39" fmla="*/ 558 h 1132"/>
                  <a:gd name="T40" fmla="*/ 724 w 852"/>
                  <a:gd name="T41" fmla="*/ 586 h 1132"/>
                  <a:gd name="T42" fmla="*/ 690 w 852"/>
                  <a:gd name="T43" fmla="*/ 609 h 1132"/>
                  <a:gd name="T44" fmla="*/ 652 w 852"/>
                  <a:gd name="T45" fmla="*/ 628 h 1132"/>
                  <a:gd name="T46" fmla="*/ 611 w 852"/>
                  <a:gd name="T47" fmla="*/ 642 h 1132"/>
                  <a:gd name="T48" fmla="*/ 569 w 852"/>
                  <a:gd name="T49" fmla="*/ 651 h 1132"/>
                  <a:gd name="T50" fmla="*/ 524 w 852"/>
                  <a:gd name="T51" fmla="*/ 654 h 1132"/>
                  <a:gd name="T52" fmla="*/ 493 w 852"/>
                  <a:gd name="T53" fmla="*/ 652 h 1132"/>
                  <a:gd name="T54" fmla="*/ 463 w 852"/>
                  <a:gd name="T55" fmla="*/ 647 h 1132"/>
                  <a:gd name="T56" fmla="*/ 434 w 852"/>
                  <a:gd name="T57" fmla="*/ 640 h 1132"/>
                  <a:gd name="T58" fmla="*/ 142 w 852"/>
                  <a:gd name="T59" fmla="*/ 1132 h 1132"/>
                  <a:gd name="T60" fmla="*/ 96 w 852"/>
                  <a:gd name="T61" fmla="*/ 1100 h 1132"/>
                  <a:gd name="T62" fmla="*/ 50 w 852"/>
                  <a:gd name="T63" fmla="*/ 1072 h 1132"/>
                  <a:gd name="T64" fmla="*/ 0 w 852"/>
                  <a:gd name="T65" fmla="*/ 1048 h 1132"/>
                  <a:gd name="T66" fmla="*/ 292 w 852"/>
                  <a:gd name="T67" fmla="*/ 557 h 1132"/>
                  <a:gd name="T68" fmla="*/ 265 w 852"/>
                  <a:gd name="T69" fmla="*/ 526 h 1132"/>
                  <a:gd name="T70" fmla="*/ 242 w 852"/>
                  <a:gd name="T71" fmla="*/ 491 h 1132"/>
                  <a:gd name="T72" fmla="*/ 223 w 852"/>
                  <a:gd name="T73" fmla="*/ 454 h 1132"/>
                  <a:gd name="T74" fmla="*/ 209 w 852"/>
                  <a:gd name="T75" fmla="*/ 414 h 1132"/>
                  <a:gd name="T76" fmla="*/ 201 w 852"/>
                  <a:gd name="T77" fmla="*/ 372 h 1132"/>
                  <a:gd name="T78" fmla="*/ 197 w 852"/>
                  <a:gd name="T79" fmla="*/ 327 h 1132"/>
                  <a:gd name="T80" fmla="*/ 201 w 852"/>
                  <a:gd name="T81" fmla="*/ 283 h 1132"/>
                  <a:gd name="T82" fmla="*/ 209 w 852"/>
                  <a:gd name="T83" fmla="*/ 240 h 1132"/>
                  <a:gd name="T84" fmla="*/ 223 w 852"/>
                  <a:gd name="T85" fmla="*/ 200 h 1132"/>
                  <a:gd name="T86" fmla="*/ 242 w 852"/>
                  <a:gd name="T87" fmla="*/ 162 h 1132"/>
                  <a:gd name="T88" fmla="*/ 266 w 852"/>
                  <a:gd name="T89" fmla="*/ 128 h 1132"/>
                  <a:gd name="T90" fmla="*/ 293 w 852"/>
                  <a:gd name="T91" fmla="*/ 96 h 1132"/>
                  <a:gd name="T92" fmla="*/ 325 w 852"/>
                  <a:gd name="T93" fmla="*/ 69 h 1132"/>
                  <a:gd name="T94" fmla="*/ 359 w 852"/>
                  <a:gd name="T95" fmla="*/ 45 h 1132"/>
                  <a:gd name="T96" fmla="*/ 397 w 852"/>
                  <a:gd name="T97" fmla="*/ 27 h 1132"/>
                  <a:gd name="T98" fmla="*/ 437 w 852"/>
                  <a:gd name="T99" fmla="*/ 12 h 1132"/>
                  <a:gd name="T100" fmla="*/ 480 w 852"/>
                  <a:gd name="T101" fmla="*/ 3 h 1132"/>
                  <a:gd name="T102" fmla="*/ 524 w 852"/>
                  <a:gd name="T103" fmla="*/ 0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52" h="1132">
                    <a:moveTo>
                      <a:pt x="524" y="0"/>
                    </a:moveTo>
                    <a:lnTo>
                      <a:pt x="524" y="0"/>
                    </a:lnTo>
                    <a:lnTo>
                      <a:pt x="569" y="3"/>
                    </a:lnTo>
                    <a:lnTo>
                      <a:pt x="611" y="12"/>
                    </a:lnTo>
                    <a:lnTo>
                      <a:pt x="652" y="27"/>
                    </a:lnTo>
                    <a:lnTo>
                      <a:pt x="690" y="45"/>
                    </a:lnTo>
                    <a:lnTo>
                      <a:pt x="724" y="69"/>
                    </a:lnTo>
                    <a:lnTo>
                      <a:pt x="755" y="96"/>
                    </a:lnTo>
                    <a:lnTo>
                      <a:pt x="783" y="128"/>
                    </a:lnTo>
                    <a:lnTo>
                      <a:pt x="806" y="162"/>
                    </a:lnTo>
                    <a:lnTo>
                      <a:pt x="825" y="200"/>
                    </a:lnTo>
                    <a:lnTo>
                      <a:pt x="839" y="241"/>
                    </a:lnTo>
                    <a:lnTo>
                      <a:pt x="848" y="283"/>
                    </a:lnTo>
                    <a:lnTo>
                      <a:pt x="852" y="327"/>
                    </a:lnTo>
                    <a:lnTo>
                      <a:pt x="848" y="372"/>
                    </a:lnTo>
                    <a:lnTo>
                      <a:pt x="839" y="414"/>
                    </a:lnTo>
                    <a:lnTo>
                      <a:pt x="825" y="455"/>
                    </a:lnTo>
                    <a:lnTo>
                      <a:pt x="806" y="492"/>
                    </a:lnTo>
                    <a:lnTo>
                      <a:pt x="783" y="527"/>
                    </a:lnTo>
                    <a:lnTo>
                      <a:pt x="755" y="558"/>
                    </a:lnTo>
                    <a:lnTo>
                      <a:pt x="724" y="586"/>
                    </a:lnTo>
                    <a:lnTo>
                      <a:pt x="690" y="609"/>
                    </a:lnTo>
                    <a:lnTo>
                      <a:pt x="652" y="628"/>
                    </a:lnTo>
                    <a:lnTo>
                      <a:pt x="611" y="642"/>
                    </a:lnTo>
                    <a:lnTo>
                      <a:pt x="569" y="651"/>
                    </a:lnTo>
                    <a:lnTo>
                      <a:pt x="524" y="654"/>
                    </a:lnTo>
                    <a:lnTo>
                      <a:pt x="493" y="652"/>
                    </a:lnTo>
                    <a:lnTo>
                      <a:pt x="463" y="647"/>
                    </a:lnTo>
                    <a:lnTo>
                      <a:pt x="434" y="640"/>
                    </a:lnTo>
                    <a:lnTo>
                      <a:pt x="142" y="1132"/>
                    </a:lnTo>
                    <a:lnTo>
                      <a:pt x="96" y="1100"/>
                    </a:lnTo>
                    <a:lnTo>
                      <a:pt x="50" y="1072"/>
                    </a:lnTo>
                    <a:lnTo>
                      <a:pt x="0" y="1048"/>
                    </a:lnTo>
                    <a:lnTo>
                      <a:pt x="292" y="557"/>
                    </a:lnTo>
                    <a:lnTo>
                      <a:pt x="265" y="526"/>
                    </a:lnTo>
                    <a:lnTo>
                      <a:pt x="242" y="491"/>
                    </a:lnTo>
                    <a:lnTo>
                      <a:pt x="223" y="454"/>
                    </a:lnTo>
                    <a:lnTo>
                      <a:pt x="209" y="414"/>
                    </a:lnTo>
                    <a:lnTo>
                      <a:pt x="201" y="372"/>
                    </a:lnTo>
                    <a:lnTo>
                      <a:pt x="197" y="327"/>
                    </a:lnTo>
                    <a:lnTo>
                      <a:pt x="201" y="283"/>
                    </a:lnTo>
                    <a:lnTo>
                      <a:pt x="209" y="240"/>
                    </a:lnTo>
                    <a:lnTo>
                      <a:pt x="223" y="200"/>
                    </a:lnTo>
                    <a:lnTo>
                      <a:pt x="242" y="162"/>
                    </a:lnTo>
                    <a:lnTo>
                      <a:pt x="266" y="128"/>
                    </a:lnTo>
                    <a:lnTo>
                      <a:pt x="293" y="96"/>
                    </a:lnTo>
                    <a:lnTo>
                      <a:pt x="325" y="69"/>
                    </a:lnTo>
                    <a:lnTo>
                      <a:pt x="359" y="45"/>
                    </a:lnTo>
                    <a:lnTo>
                      <a:pt x="397" y="27"/>
                    </a:lnTo>
                    <a:lnTo>
                      <a:pt x="437" y="12"/>
                    </a:lnTo>
                    <a:lnTo>
                      <a:pt x="480" y="3"/>
                    </a:lnTo>
                    <a:lnTo>
                      <a:pt x="5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66"/>
              <p:cNvSpPr>
                <a:spLocks/>
              </p:cNvSpPr>
              <p:nvPr/>
            </p:nvSpPr>
            <p:spPr bwMode="auto">
              <a:xfrm>
                <a:off x="5375276" y="5272088"/>
                <a:ext cx="166688" cy="103188"/>
              </a:xfrm>
              <a:custGeom>
                <a:avLst/>
                <a:gdLst>
                  <a:gd name="T0" fmla="*/ 729 w 1055"/>
                  <a:gd name="T1" fmla="*/ 0 h 653"/>
                  <a:gd name="T2" fmla="*/ 773 w 1055"/>
                  <a:gd name="T3" fmla="*/ 2 h 653"/>
                  <a:gd name="T4" fmla="*/ 816 w 1055"/>
                  <a:gd name="T5" fmla="*/ 11 h 653"/>
                  <a:gd name="T6" fmla="*/ 856 w 1055"/>
                  <a:gd name="T7" fmla="*/ 25 h 653"/>
                  <a:gd name="T8" fmla="*/ 893 w 1055"/>
                  <a:gd name="T9" fmla="*/ 44 h 653"/>
                  <a:gd name="T10" fmla="*/ 929 w 1055"/>
                  <a:gd name="T11" fmla="*/ 68 h 653"/>
                  <a:gd name="T12" fmla="*/ 960 w 1055"/>
                  <a:gd name="T13" fmla="*/ 95 h 653"/>
                  <a:gd name="T14" fmla="*/ 988 w 1055"/>
                  <a:gd name="T15" fmla="*/ 126 h 653"/>
                  <a:gd name="T16" fmla="*/ 1011 w 1055"/>
                  <a:gd name="T17" fmla="*/ 162 h 653"/>
                  <a:gd name="T18" fmla="*/ 1030 w 1055"/>
                  <a:gd name="T19" fmla="*/ 200 h 653"/>
                  <a:gd name="T20" fmla="*/ 1044 w 1055"/>
                  <a:gd name="T21" fmla="*/ 239 h 653"/>
                  <a:gd name="T22" fmla="*/ 1053 w 1055"/>
                  <a:gd name="T23" fmla="*/ 282 h 653"/>
                  <a:gd name="T24" fmla="*/ 1055 w 1055"/>
                  <a:gd name="T25" fmla="*/ 326 h 653"/>
                  <a:gd name="T26" fmla="*/ 1053 w 1055"/>
                  <a:gd name="T27" fmla="*/ 370 h 653"/>
                  <a:gd name="T28" fmla="*/ 1044 w 1055"/>
                  <a:gd name="T29" fmla="*/ 414 h 653"/>
                  <a:gd name="T30" fmla="*/ 1030 w 1055"/>
                  <a:gd name="T31" fmla="*/ 454 h 653"/>
                  <a:gd name="T32" fmla="*/ 1011 w 1055"/>
                  <a:gd name="T33" fmla="*/ 491 h 653"/>
                  <a:gd name="T34" fmla="*/ 988 w 1055"/>
                  <a:gd name="T35" fmla="*/ 526 h 653"/>
                  <a:gd name="T36" fmla="*/ 960 w 1055"/>
                  <a:gd name="T37" fmla="*/ 558 h 653"/>
                  <a:gd name="T38" fmla="*/ 929 w 1055"/>
                  <a:gd name="T39" fmla="*/ 584 h 653"/>
                  <a:gd name="T40" fmla="*/ 893 w 1055"/>
                  <a:gd name="T41" fmla="*/ 609 h 653"/>
                  <a:gd name="T42" fmla="*/ 856 w 1055"/>
                  <a:gd name="T43" fmla="*/ 628 h 653"/>
                  <a:gd name="T44" fmla="*/ 816 w 1055"/>
                  <a:gd name="T45" fmla="*/ 641 h 653"/>
                  <a:gd name="T46" fmla="*/ 773 w 1055"/>
                  <a:gd name="T47" fmla="*/ 650 h 653"/>
                  <a:gd name="T48" fmla="*/ 729 w 1055"/>
                  <a:gd name="T49" fmla="*/ 653 h 653"/>
                  <a:gd name="T50" fmla="*/ 685 w 1055"/>
                  <a:gd name="T51" fmla="*/ 650 h 653"/>
                  <a:gd name="T52" fmla="*/ 644 w 1055"/>
                  <a:gd name="T53" fmla="*/ 642 h 653"/>
                  <a:gd name="T54" fmla="*/ 604 w 1055"/>
                  <a:gd name="T55" fmla="*/ 628 h 653"/>
                  <a:gd name="T56" fmla="*/ 566 w 1055"/>
                  <a:gd name="T57" fmla="*/ 610 h 653"/>
                  <a:gd name="T58" fmla="*/ 532 w 1055"/>
                  <a:gd name="T59" fmla="*/ 587 h 653"/>
                  <a:gd name="T60" fmla="*/ 501 w 1055"/>
                  <a:gd name="T61" fmla="*/ 560 h 653"/>
                  <a:gd name="T62" fmla="*/ 474 w 1055"/>
                  <a:gd name="T63" fmla="*/ 529 h 653"/>
                  <a:gd name="T64" fmla="*/ 450 w 1055"/>
                  <a:gd name="T65" fmla="*/ 495 h 653"/>
                  <a:gd name="T66" fmla="*/ 431 w 1055"/>
                  <a:gd name="T67" fmla="*/ 458 h 653"/>
                  <a:gd name="T68" fmla="*/ 416 w 1055"/>
                  <a:gd name="T69" fmla="*/ 419 h 653"/>
                  <a:gd name="T70" fmla="*/ 407 w 1055"/>
                  <a:gd name="T71" fmla="*/ 377 h 653"/>
                  <a:gd name="T72" fmla="*/ 0 w 1055"/>
                  <a:gd name="T73" fmla="*/ 337 h 653"/>
                  <a:gd name="T74" fmla="*/ 9 w 1055"/>
                  <a:gd name="T75" fmla="*/ 287 h 653"/>
                  <a:gd name="T76" fmla="*/ 15 w 1055"/>
                  <a:gd name="T77" fmla="*/ 235 h 653"/>
                  <a:gd name="T78" fmla="*/ 17 w 1055"/>
                  <a:gd name="T79" fmla="*/ 182 h 653"/>
                  <a:gd name="T80" fmla="*/ 16 w 1055"/>
                  <a:gd name="T81" fmla="*/ 173 h 653"/>
                  <a:gd name="T82" fmla="*/ 423 w 1055"/>
                  <a:gd name="T83" fmla="*/ 214 h 653"/>
                  <a:gd name="T84" fmla="*/ 441 w 1055"/>
                  <a:gd name="T85" fmla="*/ 173 h 653"/>
                  <a:gd name="T86" fmla="*/ 464 w 1055"/>
                  <a:gd name="T87" fmla="*/ 136 h 653"/>
                  <a:gd name="T88" fmla="*/ 492 w 1055"/>
                  <a:gd name="T89" fmla="*/ 103 h 653"/>
                  <a:gd name="T90" fmla="*/ 524 w 1055"/>
                  <a:gd name="T91" fmla="*/ 73 h 653"/>
                  <a:gd name="T92" fmla="*/ 558 w 1055"/>
                  <a:gd name="T93" fmla="*/ 48 h 653"/>
                  <a:gd name="T94" fmla="*/ 597 w 1055"/>
                  <a:gd name="T95" fmla="*/ 28 h 653"/>
                  <a:gd name="T96" fmla="*/ 639 w 1055"/>
                  <a:gd name="T97" fmla="*/ 12 h 653"/>
                  <a:gd name="T98" fmla="*/ 683 w 1055"/>
                  <a:gd name="T99" fmla="*/ 3 h 653"/>
                  <a:gd name="T100" fmla="*/ 729 w 1055"/>
                  <a:gd name="T101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55" h="653">
                    <a:moveTo>
                      <a:pt x="729" y="0"/>
                    </a:moveTo>
                    <a:lnTo>
                      <a:pt x="773" y="2"/>
                    </a:lnTo>
                    <a:lnTo>
                      <a:pt x="816" y="11"/>
                    </a:lnTo>
                    <a:lnTo>
                      <a:pt x="856" y="25"/>
                    </a:lnTo>
                    <a:lnTo>
                      <a:pt x="893" y="44"/>
                    </a:lnTo>
                    <a:lnTo>
                      <a:pt x="929" y="68"/>
                    </a:lnTo>
                    <a:lnTo>
                      <a:pt x="960" y="95"/>
                    </a:lnTo>
                    <a:lnTo>
                      <a:pt x="988" y="126"/>
                    </a:lnTo>
                    <a:lnTo>
                      <a:pt x="1011" y="162"/>
                    </a:lnTo>
                    <a:lnTo>
                      <a:pt x="1030" y="200"/>
                    </a:lnTo>
                    <a:lnTo>
                      <a:pt x="1044" y="239"/>
                    </a:lnTo>
                    <a:lnTo>
                      <a:pt x="1053" y="282"/>
                    </a:lnTo>
                    <a:lnTo>
                      <a:pt x="1055" y="326"/>
                    </a:lnTo>
                    <a:lnTo>
                      <a:pt x="1053" y="370"/>
                    </a:lnTo>
                    <a:lnTo>
                      <a:pt x="1044" y="414"/>
                    </a:lnTo>
                    <a:lnTo>
                      <a:pt x="1030" y="454"/>
                    </a:lnTo>
                    <a:lnTo>
                      <a:pt x="1011" y="491"/>
                    </a:lnTo>
                    <a:lnTo>
                      <a:pt x="988" y="526"/>
                    </a:lnTo>
                    <a:lnTo>
                      <a:pt x="960" y="558"/>
                    </a:lnTo>
                    <a:lnTo>
                      <a:pt x="929" y="584"/>
                    </a:lnTo>
                    <a:lnTo>
                      <a:pt x="893" y="609"/>
                    </a:lnTo>
                    <a:lnTo>
                      <a:pt x="856" y="628"/>
                    </a:lnTo>
                    <a:lnTo>
                      <a:pt x="816" y="641"/>
                    </a:lnTo>
                    <a:lnTo>
                      <a:pt x="773" y="650"/>
                    </a:lnTo>
                    <a:lnTo>
                      <a:pt x="729" y="653"/>
                    </a:lnTo>
                    <a:lnTo>
                      <a:pt x="685" y="650"/>
                    </a:lnTo>
                    <a:lnTo>
                      <a:pt x="644" y="642"/>
                    </a:lnTo>
                    <a:lnTo>
                      <a:pt x="604" y="628"/>
                    </a:lnTo>
                    <a:lnTo>
                      <a:pt x="566" y="610"/>
                    </a:lnTo>
                    <a:lnTo>
                      <a:pt x="532" y="587"/>
                    </a:lnTo>
                    <a:lnTo>
                      <a:pt x="501" y="560"/>
                    </a:lnTo>
                    <a:lnTo>
                      <a:pt x="474" y="529"/>
                    </a:lnTo>
                    <a:lnTo>
                      <a:pt x="450" y="495"/>
                    </a:lnTo>
                    <a:lnTo>
                      <a:pt x="431" y="458"/>
                    </a:lnTo>
                    <a:lnTo>
                      <a:pt x="416" y="419"/>
                    </a:lnTo>
                    <a:lnTo>
                      <a:pt x="407" y="377"/>
                    </a:lnTo>
                    <a:lnTo>
                      <a:pt x="0" y="337"/>
                    </a:lnTo>
                    <a:lnTo>
                      <a:pt x="9" y="287"/>
                    </a:lnTo>
                    <a:lnTo>
                      <a:pt x="15" y="235"/>
                    </a:lnTo>
                    <a:lnTo>
                      <a:pt x="17" y="182"/>
                    </a:lnTo>
                    <a:lnTo>
                      <a:pt x="16" y="173"/>
                    </a:lnTo>
                    <a:lnTo>
                      <a:pt x="423" y="214"/>
                    </a:lnTo>
                    <a:lnTo>
                      <a:pt x="441" y="173"/>
                    </a:lnTo>
                    <a:lnTo>
                      <a:pt x="464" y="136"/>
                    </a:lnTo>
                    <a:lnTo>
                      <a:pt x="492" y="103"/>
                    </a:lnTo>
                    <a:lnTo>
                      <a:pt x="524" y="73"/>
                    </a:lnTo>
                    <a:lnTo>
                      <a:pt x="558" y="48"/>
                    </a:lnTo>
                    <a:lnTo>
                      <a:pt x="597" y="28"/>
                    </a:lnTo>
                    <a:lnTo>
                      <a:pt x="639" y="12"/>
                    </a:lnTo>
                    <a:lnTo>
                      <a:pt x="683" y="3"/>
                    </a:lnTo>
                    <a:lnTo>
                      <a:pt x="7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67"/>
              <p:cNvSpPr>
                <a:spLocks/>
              </p:cNvSpPr>
              <p:nvPr/>
            </p:nvSpPr>
            <p:spPr bwMode="auto">
              <a:xfrm>
                <a:off x="5259388" y="5411788"/>
                <a:ext cx="103188" cy="166688"/>
              </a:xfrm>
              <a:custGeom>
                <a:avLst/>
                <a:gdLst>
                  <a:gd name="T0" fmla="*/ 246 w 654"/>
                  <a:gd name="T1" fmla="*/ 0 h 1049"/>
                  <a:gd name="T2" fmla="*/ 337 w 654"/>
                  <a:gd name="T3" fmla="*/ 397 h 1049"/>
                  <a:gd name="T4" fmla="*/ 383 w 654"/>
                  <a:gd name="T5" fmla="*/ 402 h 1049"/>
                  <a:gd name="T6" fmla="*/ 429 w 654"/>
                  <a:gd name="T7" fmla="*/ 413 h 1049"/>
                  <a:gd name="T8" fmla="*/ 471 w 654"/>
                  <a:gd name="T9" fmla="*/ 431 h 1049"/>
                  <a:gd name="T10" fmla="*/ 510 w 654"/>
                  <a:gd name="T11" fmla="*/ 453 h 1049"/>
                  <a:gd name="T12" fmla="*/ 545 w 654"/>
                  <a:gd name="T13" fmla="*/ 480 h 1049"/>
                  <a:gd name="T14" fmla="*/ 576 w 654"/>
                  <a:gd name="T15" fmla="*/ 513 h 1049"/>
                  <a:gd name="T16" fmla="*/ 603 w 654"/>
                  <a:gd name="T17" fmla="*/ 548 h 1049"/>
                  <a:gd name="T18" fmla="*/ 624 w 654"/>
                  <a:gd name="T19" fmla="*/ 588 h 1049"/>
                  <a:gd name="T20" fmla="*/ 641 w 654"/>
                  <a:gd name="T21" fmla="*/ 630 h 1049"/>
                  <a:gd name="T22" fmla="*/ 651 w 654"/>
                  <a:gd name="T23" fmla="*/ 676 h 1049"/>
                  <a:gd name="T24" fmla="*/ 654 w 654"/>
                  <a:gd name="T25" fmla="*/ 723 h 1049"/>
                  <a:gd name="T26" fmla="*/ 651 w 654"/>
                  <a:gd name="T27" fmla="*/ 768 h 1049"/>
                  <a:gd name="T28" fmla="*/ 642 w 654"/>
                  <a:gd name="T29" fmla="*/ 810 h 1049"/>
                  <a:gd name="T30" fmla="*/ 628 w 654"/>
                  <a:gd name="T31" fmla="*/ 850 h 1049"/>
                  <a:gd name="T32" fmla="*/ 608 w 654"/>
                  <a:gd name="T33" fmla="*/ 887 h 1049"/>
                  <a:gd name="T34" fmla="*/ 585 w 654"/>
                  <a:gd name="T35" fmla="*/ 923 h 1049"/>
                  <a:gd name="T36" fmla="*/ 557 w 654"/>
                  <a:gd name="T37" fmla="*/ 954 h 1049"/>
                  <a:gd name="T38" fmla="*/ 526 w 654"/>
                  <a:gd name="T39" fmla="*/ 982 h 1049"/>
                  <a:gd name="T40" fmla="*/ 492 w 654"/>
                  <a:gd name="T41" fmla="*/ 1005 h 1049"/>
                  <a:gd name="T42" fmla="*/ 454 w 654"/>
                  <a:gd name="T43" fmla="*/ 1024 h 1049"/>
                  <a:gd name="T44" fmla="*/ 413 w 654"/>
                  <a:gd name="T45" fmla="*/ 1038 h 1049"/>
                  <a:gd name="T46" fmla="*/ 371 w 654"/>
                  <a:gd name="T47" fmla="*/ 1047 h 1049"/>
                  <a:gd name="T48" fmla="*/ 327 w 654"/>
                  <a:gd name="T49" fmla="*/ 1049 h 1049"/>
                  <a:gd name="T50" fmla="*/ 282 w 654"/>
                  <a:gd name="T51" fmla="*/ 1047 h 1049"/>
                  <a:gd name="T52" fmla="*/ 240 w 654"/>
                  <a:gd name="T53" fmla="*/ 1038 h 1049"/>
                  <a:gd name="T54" fmla="*/ 199 w 654"/>
                  <a:gd name="T55" fmla="*/ 1024 h 1049"/>
                  <a:gd name="T56" fmla="*/ 161 w 654"/>
                  <a:gd name="T57" fmla="*/ 1005 h 1049"/>
                  <a:gd name="T58" fmla="*/ 127 w 654"/>
                  <a:gd name="T59" fmla="*/ 982 h 1049"/>
                  <a:gd name="T60" fmla="*/ 96 w 654"/>
                  <a:gd name="T61" fmla="*/ 954 h 1049"/>
                  <a:gd name="T62" fmla="*/ 68 w 654"/>
                  <a:gd name="T63" fmla="*/ 923 h 1049"/>
                  <a:gd name="T64" fmla="*/ 45 w 654"/>
                  <a:gd name="T65" fmla="*/ 887 h 1049"/>
                  <a:gd name="T66" fmla="*/ 26 w 654"/>
                  <a:gd name="T67" fmla="*/ 850 h 1049"/>
                  <a:gd name="T68" fmla="*/ 12 w 654"/>
                  <a:gd name="T69" fmla="*/ 810 h 1049"/>
                  <a:gd name="T70" fmla="*/ 3 w 654"/>
                  <a:gd name="T71" fmla="*/ 768 h 1049"/>
                  <a:gd name="T72" fmla="*/ 0 w 654"/>
                  <a:gd name="T73" fmla="*/ 723 h 1049"/>
                  <a:gd name="T74" fmla="*/ 3 w 654"/>
                  <a:gd name="T75" fmla="*/ 677 h 1049"/>
                  <a:gd name="T76" fmla="*/ 13 w 654"/>
                  <a:gd name="T77" fmla="*/ 632 h 1049"/>
                  <a:gd name="T78" fmla="*/ 28 w 654"/>
                  <a:gd name="T79" fmla="*/ 591 h 1049"/>
                  <a:gd name="T80" fmla="*/ 49 w 654"/>
                  <a:gd name="T81" fmla="*/ 553 h 1049"/>
                  <a:gd name="T82" fmla="*/ 75 w 654"/>
                  <a:gd name="T83" fmla="*/ 517 h 1049"/>
                  <a:gd name="T84" fmla="*/ 105 w 654"/>
                  <a:gd name="T85" fmla="*/ 485 h 1049"/>
                  <a:gd name="T86" fmla="*/ 139 w 654"/>
                  <a:gd name="T87" fmla="*/ 457 h 1049"/>
                  <a:gd name="T88" fmla="*/ 177 w 654"/>
                  <a:gd name="T89" fmla="*/ 435 h 1049"/>
                  <a:gd name="T90" fmla="*/ 85 w 654"/>
                  <a:gd name="T91" fmla="*/ 37 h 1049"/>
                  <a:gd name="T92" fmla="*/ 140 w 654"/>
                  <a:gd name="T93" fmla="*/ 28 h 1049"/>
                  <a:gd name="T94" fmla="*/ 194 w 654"/>
                  <a:gd name="T95" fmla="*/ 16 h 1049"/>
                  <a:gd name="T96" fmla="*/ 246 w 654"/>
                  <a:gd name="T97" fmla="*/ 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54" h="1049">
                    <a:moveTo>
                      <a:pt x="246" y="0"/>
                    </a:moveTo>
                    <a:lnTo>
                      <a:pt x="337" y="397"/>
                    </a:lnTo>
                    <a:lnTo>
                      <a:pt x="383" y="402"/>
                    </a:lnTo>
                    <a:lnTo>
                      <a:pt x="429" y="413"/>
                    </a:lnTo>
                    <a:lnTo>
                      <a:pt x="471" y="431"/>
                    </a:lnTo>
                    <a:lnTo>
                      <a:pt x="510" y="453"/>
                    </a:lnTo>
                    <a:lnTo>
                      <a:pt x="545" y="480"/>
                    </a:lnTo>
                    <a:lnTo>
                      <a:pt x="576" y="513"/>
                    </a:lnTo>
                    <a:lnTo>
                      <a:pt x="603" y="548"/>
                    </a:lnTo>
                    <a:lnTo>
                      <a:pt x="624" y="588"/>
                    </a:lnTo>
                    <a:lnTo>
                      <a:pt x="641" y="630"/>
                    </a:lnTo>
                    <a:lnTo>
                      <a:pt x="651" y="676"/>
                    </a:lnTo>
                    <a:lnTo>
                      <a:pt x="654" y="723"/>
                    </a:lnTo>
                    <a:lnTo>
                      <a:pt x="651" y="768"/>
                    </a:lnTo>
                    <a:lnTo>
                      <a:pt x="642" y="810"/>
                    </a:lnTo>
                    <a:lnTo>
                      <a:pt x="628" y="850"/>
                    </a:lnTo>
                    <a:lnTo>
                      <a:pt x="608" y="887"/>
                    </a:lnTo>
                    <a:lnTo>
                      <a:pt x="585" y="923"/>
                    </a:lnTo>
                    <a:lnTo>
                      <a:pt x="557" y="954"/>
                    </a:lnTo>
                    <a:lnTo>
                      <a:pt x="526" y="982"/>
                    </a:lnTo>
                    <a:lnTo>
                      <a:pt x="492" y="1005"/>
                    </a:lnTo>
                    <a:lnTo>
                      <a:pt x="454" y="1024"/>
                    </a:lnTo>
                    <a:lnTo>
                      <a:pt x="413" y="1038"/>
                    </a:lnTo>
                    <a:lnTo>
                      <a:pt x="371" y="1047"/>
                    </a:lnTo>
                    <a:lnTo>
                      <a:pt x="327" y="1049"/>
                    </a:lnTo>
                    <a:lnTo>
                      <a:pt x="282" y="1047"/>
                    </a:lnTo>
                    <a:lnTo>
                      <a:pt x="240" y="1038"/>
                    </a:lnTo>
                    <a:lnTo>
                      <a:pt x="199" y="1024"/>
                    </a:lnTo>
                    <a:lnTo>
                      <a:pt x="161" y="1005"/>
                    </a:lnTo>
                    <a:lnTo>
                      <a:pt x="127" y="982"/>
                    </a:lnTo>
                    <a:lnTo>
                      <a:pt x="96" y="954"/>
                    </a:lnTo>
                    <a:lnTo>
                      <a:pt x="68" y="923"/>
                    </a:lnTo>
                    <a:lnTo>
                      <a:pt x="45" y="887"/>
                    </a:lnTo>
                    <a:lnTo>
                      <a:pt x="26" y="850"/>
                    </a:lnTo>
                    <a:lnTo>
                      <a:pt x="12" y="810"/>
                    </a:lnTo>
                    <a:lnTo>
                      <a:pt x="3" y="768"/>
                    </a:lnTo>
                    <a:lnTo>
                      <a:pt x="0" y="723"/>
                    </a:lnTo>
                    <a:lnTo>
                      <a:pt x="3" y="677"/>
                    </a:lnTo>
                    <a:lnTo>
                      <a:pt x="13" y="632"/>
                    </a:lnTo>
                    <a:lnTo>
                      <a:pt x="28" y="591"/>
                    </a:lnTo>
                    <a:lnTo>
                      <a:pt x="49" y="553"/>
                    </a:lnTo>
                    <a:lnTo>
                      <a:pt x="75" y="517"/>
                    </a:lnTo>
                    <a:lnTo>
                      <a:pt x="105" y="485"/>
                    </a:lnTo>
                    <a:lnTo>
                      <a:pt x="139" y="457"/>
                    </a:lnTo>
                    <a:lnTo>
                      <a:pt x="177" y="435"/>
                    </a:lnTo>
                    <a:lnTo>
                      <a:pt x="85" y="37"/>
                    </a:lnTo>
                    <a:lnTo>
                      <a:pt x="140" y="28"/>
                    </a:lnTo>
                    <a:lnTo>
                      <a:pt x="194" y="16"/>
                    </a:lnTo>
                    <a:lnTo>
                      <a:pt x="2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68"/>
              <p:cNvSpPr>
                <a:spLocks/>
              </p:cNvSpPr>
              <p:nvPr/>
            </p:nvSpPr>
            <p:spPr bwMode="auto">
              <a:xfrm>
                <a:off x="4967288" y="5326063"/>
                <a:ext cx="184150" cy="106363"/>
              </a:xfrm>
              <a:custGeom>
                <a:avLst/>
                <a:gdLst>
                  <a:gd name="T0" fmla="*/ 1106 w 1159"/>
                  <a:gd name="T1" fmla="*/ 0 h 675"/>
                  <a:gd name="T2" fmla="*/ 1120 w 1159"/>
                  <a:gd name="T3" fmla="*/ 54 h 675"/>
                  <a:gd name="T4" fmla="*/ 1138 w 1159"/>
                  <a:gd name="T5" fmla="*/ 106 h 675"/>
                  <a:gd name="T6" fmla="*/ 1159 w 1159"/>
                  <a:gd name="T7" fmla="*/ 156 h 675"/>
                  <a:gd name="T8" fmla="*/ 651 w 1159"/>
                  <a:gd name="T9" fmla="*/ 326 h 675"/>
                  <a:gd name="T10" fmla="*/ 652 w 1159"/>
                  <a:gd name="T11" fmla="*/ 336 h 675"/>
                  <a:gd name="T12" fmla="*/ 653 w 1159"/>
                  <a:gd name="T13" fmla="*/ 348 h 675"/>
                  <a:gd name="T14" fmla="*/ 651 w 1159"/>
                  <a:gd name="T15" fmla="*/ 392 h 675"/>
                  <a:gd name="T16" fmla="*/ 642 w 1159"/>
                  <a:gd name="T17" fmla="*/ 435 h 675"/>
                  <a:gd name="T18" fmla="*/ 628 w 1159"/>
                  <a:gd name="T19" fmla="*/ 475 h 675"/>
                  <a:gd name="T20" fmla="*/ 609 w 1159"/>
                  <a:gd name="T21" fmla="*/ 513 h 675"/>
                  <a:gd name="T22" fmla="*/ 586 w 1159"/>
                  <a:gd name="T23" fmla="*/ 547 h 675"/>
                  <a:gd name="T24" fmla="*/ 558 w 1159"/>
                  <a:gd name="T25" fmla="*/ 579 h 675"/>
                  <a:gd name="T26" fmla="*/ 527 w 1159"/>
                  <a:gd name="T27" fmla="*/ 607 h 675"/>
                  <a:gd name="T28" fmla="*/ 491 w 1159"/>
                  <a:gd name="T29" fmla="*/ 630 h 675"/>
                  <a:gd name="T30" fmla="*/ 454 w 1159"/>
                  <a:gd name="T31" fmla="*/ 649 h 675"/>
                  <a:gd name="T32" fmla="*/ 414 w 1159"/>
                  <a:gd name="T33" fmla="*/ 664 h 675"/>
                  <a:gd name="T34" fmla="*/ 370 w 1159"/>
                  <a:gd name="T35" fmla="*/ 671 h 675"/>
                  <a:gd name="T36" fmla="*/ 326 w 1159"/>
                  <a:gd name="T37" fmla="*/ 675 h 675"/>
                  <a:gd name="T38" fmla="*/ 282 w 1159"/>
                  <a:gd name="T39" fmla="*/ 671 h 675"/>
                  <a:gd name="T40" fmla="*/ 240 w 1159"/>
                  <a:gd name="T41" fmla="*/ 664 h 675"/>
                  <a:gd name="T42" fmla="*/ 200 w 1159"/>
                  <a:gd name="T43" fmla="*/ 649 h 675"/>
                  <a:gd name="T44" fmla="*/ 162 w 1159"/>
                  <a:gd name="T45" fmla="*/ 630 h 675"/>
                  <a:gd name="T46" fmla="*/ 126 w 1159"/>
                  <a:gd name="T47" fmla="*/ 607 h 675"/>
                  <a:gd name="T48" fmla="*/ 95 w 1159"/>
                  <a:gd name="T49" fmla="*/ 579 h 675"/>
                  <a:gd name="T50" fmla="*/ 68 w 1159"/>
                  <a:gd name="T51" fmla="*/ 547 h 675"/>
                  <a:gd name="T52" fmla="*/ 44 w 1159"/>
                  <a:gd name="T53" fmla="*/ 513 h 675"/>
                  <a:gd name="T54" fmla="*/ 26 w 1159"/>
                  <a:gd name="T55" fmla="*/ 475 h 675"/>
                  <a:gd name="T56" fmla="*/ 12 w 1159"/>
                  <a:gd name="T57" fmla="*/ 435 h 675"/>
                  <a:gd name="T58" fmla="*/ 3 w 1159"/>
                  <a:gd name="T59" fmla="*/ 392 h 675"/>
                  <a:gd name="T60" fmla="*/ 0 w 1159"/>
                  <a:gd name="T61" fmla="*/ 348 h 675"/>
                  <a:gd name="T62" fmla="*/ 3 w 1159"/>
                  <a:gd name="T63" fmla="*/ 303 h 675"/>
                  <a:gd name="T64" fmla="*/ 12 w 1159"/>
                  <a:gd name="T65" fmla="*/ 261 h 675"/>
                  <a:gd name="T66" fmla="*/ 26 w 1159"/>
                  <a:gd name="T67" fmla="*/ 221 h 675"/>
                  <a:gd name="T68" fmla="*/ 44 w 1159"/>
                  <a:gd name="T69" fmla="*/ 183 h 675"/>
                  <a:gd name="T70" fmla="*/ 68 w 1159"/>
                  <a:gd name="T71" fmla="*/ 148 h 675"/>
                  <a:gd name="T72" fmla="*/ 95 w 1159"/>
                  <a:gd name="T73" fmla="*/ 117 h 675"/>
                  <a:gd name="T74" fmla="*/ 126 w 1159"/>
                  <a:gd name="T75" fmla="*/ 89 h 675"/>
                  <a:gd name="T76" fmla="*/ 162 w 1159"/>
                  <a:gd name="T77" fmla="*/ 66 h 675"/>
                  <a:gd name="T78" fmla="*/ 200 w 1159"/>
                  <a:gd name="T79" fmla="*/ 47 h 675"/>
                  <a:gd name="T80" fmla="*/ 240 w 1159"/>
                  <a:gd name="T81" fmla="*/ 33 h 675"/>
                  <a:gd name="T82" fmla="*/ 282 w 1159"/>
                  <a:gd name="T83" fmla="*/ 25 h 675"/>
                  <a:gd name="T84" fmla="*/ 326 w 1159"/>
                  <a:gd name="T85" fmla="*/ 21 h 675"/>
                  <a:gd name="T86" fmla="*/ 369 w 1159"/>
                  <a:gd name="T87" fmla="*/ 24 h 675"/>
                  <a:gd name="T88" fmla="*/ 409 w 1159"/>
                  <a:gd name="T89" fmla="*/ 33 h 675"/>
                  <a:gd name="T90" fmla="*/ 448 w 1159"/>
                  <a:gd name="T91" fmla="*/ 45 h 675"/>
                  <a:gd name="T92" fmla="*/ 485 w 1159"/>
                  <a:gd name="T93" fmla="*/ 63 h 675"/>
                  <a:gd name="T94" fmla="*/ 518 w 1159"/>
                  <a:gd name="T95" fmla="*/ 84 h 675"/>
                  <a:gd name="T96" fmla="*/ 549 w 1159"/>
                  <a:gd name="T97" fmla="*/ 109 h 675"/>
                  <a:gd name="T98" fmla="*/ 577 w 1159"/>
                  <a:gd name="T99" fmla="*/ 138 h 675"/>
                  <a:gd name="T100" fmla="*/ 600 w 1159"/>
                  <a:gd name="T101" fmla="*/ 170 h 675"/>
                  <a:gd name="T102" fmla="*/ 1106 w 1159"/>
                  <a:gd name="T103" fmla="*/ 0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59" h="675">
                    <a:moveTo>
                      <a:pt x="1106" y="0"/>
                    </a:moveTo>
                    <a:lnTo>
                      <a:pt x="1120" y="54"/>
                    </a:lnTo>
                    <a:lnTo>
                      <a:pt x="1138" y="106"/>
                    </a:lnTo>
                    <a:lnTo>
                      <a:pt x="1159" y="156"/>
                    </a:lnTo>
                    <a:lnTo>
                      <a:pt x="651" y="326"/>
                    </a:lnTo>
                    <a:lnTo>
                      <a:pt x="652" y="336"/>
                    </a:lnTo>
                    <a:lnTo>
                      <a:pt x="653" y="348"/>
                    </a:lnTo>
                    <a:lnTo>
                      <a:pt x="651" y="392"/>
                    </a:lnTo>
                    <a:lnTo>
                      <a:pt x="642" y="435"/>
                    </a:lnTo>
                    <a:lnTo>
                      <a:pt x="628" y="475"/>
                    </a:lnTo>
                    <a:lnTo>
                      <a:pt x="609" y="513"/>
                    </a:lnTo>
                    <a:lnTo>
                      <a:pt x="586" y="547"/>
                    </a:lnTo>
                    <a:lnTo>
                      <a:pt x="558" y="579"/>
                    </a:lnTo>
                    <a:lnTo>
                      <a:pt x="527" y="607"/>
                    </a:lnTo>
                    <a:lnTo>
                      <a:pt x="491" y="630"/>
                    </a:lnTo>
                    <a:lnTo>
                      <a:pt x="454" y="649"/>
                    </a:lnTo>
                    <a:lnTo>
                      <a:pt x="414" y="664"/>
                    </a:lnTo>
                    <a:lnTo>
                      <a:pt x="370" y="671"/>
                    </a:lnTo>
                    <a:lnTo>
                      <a:pt x="326" y="675"/>
                    </a:lnTo>
                    <a:lnTo>
                      <a:pt x="282" y="671"/>
                    </a:lnTo>
                    <a:lnTo>
                      <a:pt x="240" y="664"/>
                    </a:lnTo>
                    <a:lnTo>
                      <a:pt x="200" y="649"/>
                    </a:lnTo>
                    <a:lnTo>
                      <a:pt x="162" y="630"/>
                    </a:lnTo>
                    <a:lnTo>
                      <a:pt x="126" y="607"/>
                    </a:lnTo>
                    <a:lnTo>
                      <a:pt x="95" y="579"/>
                    </a:lnTo>
                    <a:lnTo>
                      <a:pt x="68" y="547"/>
                    </a:lnTo>
                    <a:lnTo>
                      <a:pt x="44" y="513"/>
                    </a:lnTo>
                    <a:lnTo>
                      <a:pt x="26" y="475"/>
                    </a:lnTo>
                    <a:lnTo>
                      <a:pt x="12" y="435"/>
                    </a:lnTo>
                    <a:lnTo>
                      <a:pt x="3" y="392"/>
                    </a:lnTo>
                    <a:lnTo>
                      <a:pt x="0" y="348"/>
                    </a:lnTo>
                    <a:lnTo>
                      <a:pt x="3" y="303"/>
                    </a:lnTo>
                    <a:lnTo>
                      <a:pt x="12" y="261"/>
                    </a:lnTo>
                    <a:lnTo>
                      <a:pt x="26" y="221"/>
                    </a:lnTo>
                    <a:lnTo>
                      <a:pt x="44" y="183"/>
                    </a:lnTo>
                    <a:lnTo>
                      <a:pt x="68" y="148"/>
                    </a:lnTo>
                    <a:lnTo>
                      <a:pt x="95" y="117"/>
                    </a:lnTo>
                    <a:lnTo>
                      <a:pt x="126" y="89"/>
                    </a:lnTo>
                    <a:lnTo>
                      <a:pt x="162" y="66"/>
                    </a:lnTo>
                    <a:lnTo>
                      <a:pt x="200" y="47"/>
                    </a:lnTo>
                    <a:lnTo>
                      <a:pt x="240" y="33"/>
                    </a:lnTo>
                    <a:lnTo>
                      <a:pt x="282" y="25"/>
                    </a:lnTo>
                    <a:lnTo>
                      <a:pt x="326" y="21"/>
                    </a:lnTo>
                    <a:lnTo>
                      <a:pt x="369" y="24"/>
                    </a:lnTo>
                    <a:lnTo>
                      <a:pt x="409" y="33"/>
                    </a:lnTo>
                    <a:lnTo>
                      <a:pt x="448" y="45"/>
                    </a:lnTo>
                    <a:lnTo>
                      <a:pt x="485" y="63"/>
                    </a:lnTo>
                    <a:lnTo>
                      <a:pt x="518" y="84"/>
                    </a:lnTo>
                    <a:lnTo>
                      <a:pt x="549" y="109"/>
                    </a:lnTo>
                    <a:lnTo>
                      <a:pt x="577" y="138"/>
                    </a:lnTo>
                    <a:lnTo>
                      <a:pt x="600" y="170"/>
                    </a:lnTo>
                    <a:lnTo>
                      <a:pt x="11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69"/>
              <p:cNvSpPr>
                <a:spLocks/>
              </p:cNvSpPr>
              <p:nvPr/>
            </p:nvSpPr>
            <p:spPr bwMode="auto">
              <a:xfrm>
                <a:off x="5170488" y="5211763"/>
                <a:ext cx="177800" cy="177800"/>
              </a:xfrm>
              <a:custGeom>
                <a:avLst/>
                <a:gdLst>
                  <a:gd name="T0" fmla="*/ 561 w 1122"/>
                  <a:gd name="T1" fmla="*/ 0 h 1121"/>
                  <a:gd name="T2" fmla="*/ 622 w 1122"/>
                  <a:gd name="T3" fmla="*/ 3 h 1121"/>
                  <a:gd name="T4" fmla="*/ 681 w 1122"/>
                  <a:gd name="T5" fmla="*/ 13 h 1121"/>
                  <a:gd name="T6" fmla="*/ 738 w 1122"/>
                  <a:gd name="T7" fmla="*/ 29 h 1121"/>
                  <a:gd name="T8" fmla="*/ 792 w 1122"/>
                  <a:gd name="T9" fmla="*/ 50 h 1121"/>
                  <a:gd name="T10" fmla="*/ 843 w 1122"/>
                  <a:gd name="T11" fmla="*/ 76 h 1121"/>
                  <a:gd name="T12" fmla="*/ 892 w 1122"/>
                  <a:gd name="T13" fmla="*/ 108 h 1121"/>
                  <a:gd name="T14" fmla="*/ 937 w 1122"/>
                  <a:gd name="T15" fmla="*/ 145 h 1121"/>
                  <a:gd name="T16" fmla="*/ 976 w 1122"/>
                  <a:gd name="T17" fmla="*/ 185 h 1121"/>
                  <a:gd name="T18" fmla="*/ 1013 w 1122"/>
                  <a:gd name="T19" fmla="*/ 229 h 1121"/>
                  <a:gd name="T20" fmla="*/ 1045 w 1122"/>
                  <a:gd name="T21" fmla="*/ 278 h 1121"/>
                  <a:gd name="T22" fmla="*/ 1072 w 1122"/>
                  <a:gd name="T23" fmla="*/ 329 h 1121"/>
                  <a:gd name="T24" fmla="*/ 1093 w 1122"/>
                  <a:gd name="T25" fmla="*/ 383 h 1121"/>
                  <a:gd name="T26" fmla="*/ 1108 w 1122"/>
                  <a:gd name="T27" fmla="*/ 440 h 1121"/>
                  <a:gd name="T28" fmla="*/ 1118 w 1122"/>
                  <a:gd name="T29" fmla="*/ 499 h 1121"/>
                  <a:gd name="T30" fmla="*/ 1122 w 1122"/>
                  <a:gd name="T31" fmla="*/ 560 h 1121"/>
                  <a:gd name="T32" fmla="*/ 1118 w 1122"/>
                  <a:gd name="T33" fmla="*/ 621 h 1121"/>
                  <a:gd name="T34" fmla="*/ 1108 w 1122"/>
                  <a:gd name="T35" fmla="*/ 681 h 1121"/>
                  <a:gd name="T36" fmla="*/ 1093 w 1122"/>
                  <a:gd name="T37" fmla="*/ 737 h 1121"/>
                  <a:gd name="T38" fmla="*/ 1072 w 1122"/>
                  <a:gd name="T39" fmla="*/ 792 h 1121"/>
                  <a:gd name="T40" fmla="*/ 1045 w 1122"/>
                  <a:gd name="T41" fmla="*/ 843 h 1121"/>
                  <a:gd name="T42" fmla="*/ 1013 w 1122"/>
                  <a:gd name="T43" fmla="*/ 891 h 1121"/>
                  <a:gd name="T44" fmla="*/ 976 w 1122"/>
                  <a:gd name="T45" fmla="*/ 936 h 1121"/>
                  <a:gd name="T46" fmla="*/ 937 w 1122"/>
                  <a:gd name="T47" fmla="*/ 977 h 1121"/>
                  <a:gd name="T48" fmla="*/ 892 w 1122"/>
                  <a:gd name="T49" fmla="*/ 1012 h 1121"/>
                  <a:gd name="T50" fmla="*/ 843 w 1122"/>
                  <a:gd name="T51" fmla="*/ 1044 h 1121"/>
                  <a:gd name="T52" fmla="*/ 792 w 1122"/>
                  <a:gd name="T53" fmla="*/ 1071 h 1121"/>
                  <a:gd name="T54" fmla="*/ 738 w 1122"/>
                  <a:gd name="T55" fmla="*/ 1092 h 1121"/>
                  <a:gd name="T56" fmla="*/ 681 w 1122"/>
                  <a:gd name="T57" fmla="*/ 1108 h 1121"/>
                  <a:gd name="T58" fmla="*/ 622 w 1122"/>
                  <a:gd name="T59" fmla="*/ 1118 h 1121"/>
                  <a:gd name="T60" fmla="*/ 561 w 1122"/>
                  <a:gd name="T61" fmla="*/ 1121 h 1121"/>
                  <a:gd name="T62" fmla="*/ 500 w 1122"/>
                  <a:gd name="T63" fmla="*/ 1118 h 1121"/>
                  <a:gd name="T64" fmla="*/ 441 w 1122"/>
                  <a:gd name="T65" fmla="*/ 1108 h 1121"/>
                  <a:gd name="T66" fmla="*/ 384 w 1122"/>
                  <a:gd name="T67" fmla="*/ 1092 h 1121"/>
                  <a:gd name="T68" fmla="*/ 330 w 1122"/>
                  <a:gd name="T69" fmla="*/ 1071 h 1121"/>
                  <a:gd name="T70" fmla="*/ 279 w 1122"/>
                  <a:gd name="T71" fmla="*/ 1044 h 1121"/>
                  <a:gd name="T72" fmla="*/ 230 w 1122"/>
                  <a:gd name="T73" fmla="*/ 1012 h 1121"/>
                  <a:gd name="T74" fmla="*/ 186 w 1122"/>
                  <a:gd name="T75" fmla="*/ 977 h 1121"/>
                  <a:gd name="T76" fmla="*/ 145 w 1122"/>
                  <a:gd name="T77" fmla="*/ 936 h 1121"/>
                  <a:gd name="T78" fmla="*/ 109 w 1122"/>
                  <a:gd name="T79" fmla="*/ 891 h 1121"/>
                  <a:gd name="T80" fmla="*/ 77 w 1122"/>
                  <a:gd name="T81" fmla="*/ 843 h 1121"/>
                  <a:gd name="T82" fmla="*/ 50 w 1122"/>
                  <a:gd name="T83" fmla="*/ 792 h 1121"/>
                  <a:gd name="T84" fmla="*/ 29 w 1122"/>
                  <a:gd name="T85" fmla="*/ 737 h 1121"/>
                  <a:gd name="T86" fmla="*/ 14 w 1122"/>
                  <a:gd name="T87" fmla="*/ 681 h 1121"/>
                  <a:gd name="T88" fmla="*/ 4 w 1122"/>
                  <a:gd name="T89" fmla="*/ 621 h 1121"/>
                  <a:gd name="T90" fmla="*/ 0 w 1122"/>
                  <a:gd name="T91" fmla="*/ 560 h 1121"/>
                  <a:gd name="T92" fmla="*/ 4 w 1122"/>
                  <a:gd name="T93" fmla="*/ 499 h 1121"/>
                  <a:gd name="T94" fmla="*/ 14 w 1122"/>
                  <a:gd name="T95" fmla="*/ 440 h 1121"/>
                  <a:gd name="T96" fmla="*/ 29 w 1122"/>
                  <a:gd name="T97" fmla="*/ 383 h 1121"/>
                  <a:gd name="T98" fmla="*/ 50 w 1122"/>
                  <a:gd name="T99" fmla="*/ 329 h 1121"/>
                  <a:gd name="T100" fmla="*/ 77 w 1122"/>
                  <a:gd name="T101" fmla="*/ 278 h 1121"/>
                  <a:gd name="T102" fmla="*/ 109 w 1122"/>
                  <a:gd name="T103" fmla="*/ 229 h 1121"/>
                  <a:gd name="T104" fmla="*/ 145 w 1122"/>
                  <a:gd name="T105" fmla="*/ 185 h 1121"/>
                  <a:gd name="T106" fmla="*/ 186 w 1122"/>
                  <a:gd name="T107" fmla="*/ 145 h 1121"/>
                  <a:gd name="T108" fmla="*/ 230 w 1122"/>
                  <a:gd name="T109" fmla="*/ 108 h 1121"/>
                  <a:gd name="T110" fmla="*/ 279 w 1122"/>
                  <a:gd name="T111" fmla="*/ 76 h 1121"/>
                  <a:gd name="T112" fmla="*/ 330 w 1122"/>
                  <a:gd name="T113" fmla="*/ 50 h 1121"/>
                  <a:gd name="T114" fmla="*/ 384 w 1122"/>
                  <a:gd name="T115" fmla="*/ 29 h 1121"/>
                  <a:gd name="T116" fmla="*/ 441 w 1122"/>
                  <a:gd name="T117" fmla="*/ 13 h 1121"/>
                  <a:gd name="T118" fmla="*/ 500 w 1122"/>
                  <a:gd name="T119" fmla="*/ 3 h 1121"/>
                  <a:gd name="T120" fmla="*/ 561 w 1122"/>
                  <a:gd name="T121" fmla="*/ 0 h 1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22" h="1121">
                    <a:moveTo>
                      <a:pt x="561" y="0"/>
                    </a:moveTo>
                    <a:lnTo>
                      <a:pt x="622" y="3"/>
                    </a:lnTo>
                    <a:lnTo>
                      <a:pt x="681" y="13"/>
                    </a:lnTo>
                    <a:lnTo>
                      <a:pt x="738" y="29"/>
                    </a:lnTo>
                    <a:lnTo>
                      <a:pt x="792" y="50"/>
                    </a:lnTo>
                    <a:lnTo>
                      <a:pt x="843" y="76"/>
                    </a:lnTo>
                    <a:lnTo>
                      <a:pt x="892" y="108"/>
                    </a:lnTo>
                    <a:lnTo>
                      <a:pt x="937" y="145"/>
                    </a:lnTo>
                    <a:lnTo>
                      <a:pt x="976" y="185"/>
                    </a:lnTo>
                    <a:lnTo>
                      <a:pt x="1013" y="229"/>
                    </a:lnTo>
                    <a:lnTo>
                      <a:pt x="1045" y="278"/>
                    </a:lnTo>
                    <a:lnTo>
                      <a:pt x="1072" y="329"/>
                    </a:lnTo>
                    <a:lnTo>
                      <a:pt x="1093" y="383"/>
                    </a:lnTo>
                    <a:lnTo>
                      <a:pt x="1108" y="440"/>
                    </a:lnTo>
                    <a:lnTo>
                      <a:pt x="1118" y="499"/>
                    </a:lnTo>
                    <a:lnTo>
                      <a:pt x="1122" y="560"/>
                    </a:lnTo>
                    <a:lnTo>
                      <a:pt x="1118" y="621"/>
                    </a:lnTo>
                    <a:lnTo>
                      <a:pt x="1108" y="681"/>
                    </a:lnTo>
                    <a:lnTo>
                      <a:pt x="1093" y="737"/>
                    </a:lnTo>
                    <a:lnTo>
                      <a:pt x="1072" y="792"/>
                    </a:lnTo>
                    <a:lnTo>
                      <a:pt x="1045" y="843"/>
                    </a:lnTo>
                    <a:lnTo>
                      <a:pt x="1013" y="891"/>
                    </a:lnTo>
                    <a:lnTo>
                      <a:pt x="976" y="936"/>
                    </a:lnTo>
                    <a:lnTo>
                      <a:pt x="937" y="977"/>
                    </a:lnTo>
                    <a:lnTo>
                      <a:pt x="892" y="1012"/>
                    </a:lnTo>
                    <a:lnTo>
                      <a:pt x="843" y="1044"/>
                    </a:lnTo>
                    <a:lnTo>
                      <a:pt x="792" y="1071"/>
                    </a:lnTo>
                    <a:lnTo>
                      <a:pt x="738" y="1092"/>
                    </a:lnTo>
                    <a:lnTo>
                      <a:pt x="681" y="1108"/>
                    </a:lnTo>
                    <a:lnTo>
                      <a:pt x="622" y="1118"/>
                    </a:lnTo>
                    <a:lnTo>
                      <a:pt x="561" y="1121"/>
                    </a:lnTo>
                    <a:lnTo>
                      <a:pt x="500" y="1118"/>
                    </a:lnTo>
                    <a:lnTo>
                      <a:pt x="441" y="1108"/>
                    </a:lnTo>
                    <a:lnTo>
                      <a:pt x="384" y="1092"/>
                    </a:lnTo>
                    <a:lnTo>
                      <a:pt x="330" y="1071"/>
                    </a:lnTo>
                    <a:lnTo>
                      <a:pt x="279" y="1044"/>
                    </a:lnTo>
                    <a:lnTo>
                      <a:pt x="230" y="1012"/>
                    </a:lnTo>
                    <a:lnTo>
                      <a:pt x="186" y="977"/>
                    </a:lnTo>
                    <a:lnTo>
                      <a:pt x="145" y="936"/>
                    </a:lnTo>
                    <a:lnTo>
                      <a:pt x="109" y="891"/>
                    </a:lnTo>
                    <a:lnTo>
                      <a:pt x="77" y="843"/>
                    </a:lnTo>
                    <a:lnTo>
                      <a:pt x="50" y="792"/>
                    </a:lnTo>
                    <a:lnTo>
                      <a:pt x="29" y="737"/>
                    </a:lnTo>
                    <a:lnTo>
                      <a:pt x="14" y="681"/>
                    </a:lnTo>
                    <a:lnTo>
                      <a:pt x="4" y="621"/>
                    </a:lnTo>
                    <a:lnTo>
                      <a:pt x="0" y="560"/>
                    </a:lnTo>
                    <a:lnTo>
                      <a:pt x="4" y="499"/>
                    </a:lnTo>
                    <a:lnTo>
                      <a:pt x="14" y="440"/>
                    </a:lnTo>
                    <a:lnTo>
                      <a:pt x="29" y="383"/>
                    </a:lnTo>
                    <a:lnTo>
                      <a:pt x="50" y="329"/>
                    </a:lnTo>
                    <a:lnTo>
                      <a:pt x="77" y="278"/>
                    </a:lnTo>
                    <a:lnTo>
                      <a:pt x="109" y="229"/>
                    </a:lnTo>
                    <a:lnTo>
                      <a:pt x="145" y="185"/>
                    </a:lnTo>
                    <a:lnTo>
                      <a:pt x="186" y="145"/>
                    </a:lnTo>
                    <a:lnTo>
                      <a:pt x="230" y="108"/>
                    </a:lnTo>
                    <a:lnTo>
                      <a:pt x="279" y="76"/>
                    </a:lnTo>
                    <a:lnTo>
                      <a:pt x="330" y="50"/>
                    </a:lnTo>
                    <a:lnTo>
                      <a:pt x="384" y="29"/>
                    </a:lnTo>
                    <a:lnTo>
                      <a:pt x="441" y="13"/>
                    </a:lnTo>
                    <a:lnTo>
                      <a:pt x="500" y="3"/>
                    </a:lnTo>
                    <a:lnTo>
                      <a:pt x="5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9" name="Freeform 88"/>
            <p:cNvSpPr>
              <a:spLocks noEditPoints="1"/>
            </p:cNvSpPr>
            <p:nvPr/>
          </p:nvSpPr>
          <p:spPr bwMode="auto">
            <a:xfrm>
              <a:off x="6652396" y="4611658"/>
              <a:ext cx="704447" cy="864352"/>
            </a:xfrm>
            <a:custGeom>
              <a:avLst/>
              <a:gdLst>
                <a:gd name="T0" fmla="*/ 2003 w 2939"/>
                <a:gd name="T1" fmla="*/ 2890 h 3600"/>
                <a:gd name="T2" fmla="*/ 1859 w 2939"/>
                <a:gd name="T3" fmla="*/ 2961 h 3600"/>
                <a:gd name="T4" fmla="*/ 2195 w 2939"/>
                <a:gd name="T5" fmla="*/ 3289 h 3600"/>
                <a:gd name="T6" fmla="*/ 2729 w 2939"/>
                <a:gd name="T7" fmla="*/ 2753 h 3600"/>
                <a:gd name="T8" fmla="*/ 2634 w 2939"/>
                <a:gd name="T9" fmla="*/ 2623 h 3600"/>
                <a:gd name="T10" fmla="*/ 1495 w 2939"/>
                <a:gd name="T11" fmla="*/ 2623 h 3600"/>
                <a:gd name="T12" fmla="*/ 949 w 2939"/>
                <a:gd name="T13" fmla="*/ 2664 h 3600"/>
                <a:gd name="T14" fmla="*/ 963 w 2939"/>
                <a:gd name="T15" fmla="*/ 2522 h 3600"/>
                <a:gd name="T16" fmla="*/ 838 w 2939"/>
                <a:gd name="T17" fmla="*/ 2470 h 3600"/>
                <a:gd name="T18" fmla="*/ 456 w 2939"/>
                <a:gd name="T19" fmla="*/ 2606 h 3600"/>
                <a:gd name="T20" fmla="*/ 488 w 2939"/>
                <a:gd name="T21" fmla="*/ 2522 h 3600"/>
                <a:gd name="T22" fmla="*/ 2269 w 2939"/>
                <a:gd name="T23" fmla="*/ 2263 h 3600"/>
                <a:gd name="T24" fmla="*/ 2743 w 2939"/>
                <a:gd name="T25" fmla="*/ 2459 h 3600"/>
                <a:gd name="T26" fmla="*/ 2939 w 2939"/>
                <a:gd name="T27" fmla="*/ 2931 h 3600"/>
                <a:gd name="T28" fmla="*/ 2743 w 2939"/>
                <a:gd name="T29" fmla="*/ 3404 h 3600"/>
                <a:gd name="T30" fmla="*/ 2269 w 2939"/>
                <a:gd name="T31" fmla="*/ 3600 h 3600"/>
                <a:gd name="T32" fmla="*/ 1795 w 2939"/>
                <a:gd name="T33" fmla="*/ 3404 h 3600"/>
                <a:gd name="T34" fmla="*/ 1599 w 2939"/>
                <a:gd name="T35" fmla="*/ 2931 h 3600"/>
                <a:gd name="T36" fmla="*/ 1795 w 2939"/>
                <a:gd name="T37" fmla="*/ 2459 h 3600"/>
                <a:gd name="T38" fmla="*/ 2269 w 2939"/>
                <a:gd name="T39" fmla="*/ 2263 h 3600"/>
                <a:gd name="T40" fmla="*/ 1599 w 2939"/>
                <a:gd name="T41" fmla="*/ 2160 h 3600"/>
                <a:gd name="T42" fmla="*/ 949 w 2939"/>
                <a:gd name="T43" fmla="*/ 2201 h 3600"/>
                <a:gd name="T44" fmla="*/ 963 w 2939"/>
                <a:gd name="T45" fmla="*/ 2060 h 3600"/>
                <a:gd name="T46" fmla="*/ 838 w 2939"/>
                <a:gd name="T47" fmla="*/ 2029 h 3600"/>
                <a:gd name="T48" fmla="*/ 456 w 2939"/>
                <a:gd name="T49" fmla="*/ 2165 h 3600"/>
                <a:gd name="T50" fmla="*/ 488 w 2939"/>
                <a:gd name="T51" fmla="*/ 2081 h 3600"/>
                <a:gd name="T52" fmla="*/ 980 w 2939"/>
                <a:gd name="T53" fmla="*/ 1646 h 3600"/>
                <a:gd name="T54" fmla="*/ 1854 w 2939"/>
                <a:gd name="T55" fmla="*/ 1765 h 3600"/>
                <a:gd name="T56" fmla="*/ 938 w 2939"/>
                <a:gd name="T57" fmla="*/ 1779 h 3600"/>
                <a:gd name="T58" fmla="*/ 980 w 2939"/>
                <a:gd name="T59" fmla="*/ 1646 h 3600"/>
                <a:gd name="T60" fmla="*/ 830 w 2939"/>
                <a:gd name="T61" fmla="*/ 1605 h 3600"/>
                <a:gd name="T62" fmla="*/ 446 w 2939"/>
                <a:gd name="T63" fmla="*/ 1717 h 3600"/>
                <a:gd name="T64" fmla="*/ 502 w 2939"/>
                <a:gd name="T65" fmla="*/ 1647 h 3600"/>
                <a:gd name="T66" fmla="*/ 1804 w 2939"/>
                <a:gd name="T67" fmla="*/ 1183 h 3600"/>
                <a:gd name="T68" fmla="*/ 1846 w 2939"/>
                <a:gd name="T69" fmla="*/ 1316 h 3600"/>
                <a:gd name="T70" fmla="*/ 931 w 2939"/>
                <a:gd name="T71" fmla="*/ 1301 h 3600"/>
                <a:gd name="T72" fmla="*/ 798 w 2939"/>
                <a:gd name="T73" fmla="*/ 1068 h 3600"/>
                <a:gd name="T74" fmla="*/ 640 w 2939"/>
                <a:gd name="T75" fmla="*/ 1360 h 3600"/>
                <a:gd name="T76" fmla="*/ 440 w 2939"/>
                <a:gd name="T77" fmla="*/ 1246 h 3600"/>
                <a:gd name="T78" fmla="*/ 515 w 2939"/>
                <a:gd name="T79" fmla="*/ 1197 h 3600"/>
                <a:gd name="T80" fmla="*/ 569 w 2939"/>
                <a:gd name="T81" fmla="*/ 386 h 3600"/>
                <a:gd name="T82" fmla="*/ 706 w 2939"/>
                <a:gd name="T83" fmla="*/ 640 h 3600"/>
                <a:gd name="T84" fmla="*/ 1648 w 2939"/>
                <a:gd name="T85" fmla="*/ 619 h 3600"/>
                <a:gd name="T86" fmla="*/ 1748 w 2939"/>
                <a:gd name="T87" fmla="*/ 360 h 3600"/>
                <a:gd name="T88" fmla="*/ 2285 w 2939"/>
                <a:gd name="T89" fmla="*/ 454 h 3600"/>
                <a:gd name="T90" fmla="*/ 2198 w 2939"/>
                <a:gd name="T91" fmla="*/ 2112 h 3600"/>
                <a:gd name="T92" fmla="*/ 1465 w 2939"/>
                <a:gd name="T93" fmla="*/ 3116 h 3600"/>
                <a:gd name="T94" fmla="*/ 49 w 2939"/>
                <a:gd name="T95" fmla="*/ 3167 h 3600"/>
                <a:gd name="T96" fmla="*/ 22 w 2939"/>
                <a:gd name="T97" fmla="*/ 471 h 3600"/>
                <a:gd name="T98" fmla="*/ 1160 w 2939"/>
                <a:gd name="T99" fmla="*/ 103 h 3600"/>
                <a:gd name="T100" fmla="*/ 1094 w 2939"/>
                <a:gd name="T101" fmla="*/ 219 h 3600"/>
                <a:gd name="T102" fmla="*/ 1227 w 2939"/>
                <a:gd name="T103" fmla="*/ 219 h 3600"/>
                <a:gd name="T104" fmla="*/ 1160 w 2939"/>
                <a:gd name="T105" fmla="*/ 103 h 3600"/>
                <a:gd name="T106" fmla="*/ 1317 w 2939"/>
                <a:gd name="T107" fmla="*/ 88 h 3600"/>
                <a:gd name="T108" fmla="*/ 1379 w 2939"/>
                <a:gd name="T109" fmla="*/ 247 h 3600"/>
                <a:gd name="T110" fmla="*/ 1624 w 2939"/>
                <a:gd name="T111" fmla="*/ 324 h 3600"/>
                <a:gd name="T112" fmla="*/ 1605 w 2939"/>
                <a:gd name="T113" fmla="*/ 521 h 3600"/>
                <a:gd name="T114" fmla="*/ 738 w 2939"/>
                <a:gd name="T115" fmla="*/ 540 h 3600"/>
                <a:gd name="T116" fmla="*/ 682 w 2939"/>
                <a:gd name="T117" fmla="*/ 350 h 3600"/>
                <a:gd name="T118" fmla="*/ 923 w 2939"/>
                <a:gd name="T119" fmla="*/ 254 h 3600"/>
                <a:gd name="T120" fmla="*/ 991 w 2939"/>
                <a:gd name="T121" fmla="*/ 116 h 3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9" h="3600">
                  <a:moveTo>
                    <a:pt x="2634" y="2623"/>
                  </a:moveTo>
                  <a:lnTo>
                    <a:pt x="2613" y="2625"/>
                  </a:lnTo>
                  <a:lnTo>
                    <a:pt x="2591" y="2630"/>
                  </a:lnTo>
                  <a:lnTo>
                    <a:pt x="2570" y="2641"/>
                  </a:lnTo>
                  <a:lnTo>
                    <a:pt x="2552" y="2657"/>
                  </a:lnTo>
                  <a:lnTo>
                    <a:pt x="2205" y="3047"/>
                  </a:lnTo>
                  <a:lnTo>
                    <a:pt x="2024" y="2903"/>
                  </a:lnTo>
                  <a:lnTo>
                    <a:pt x="2003" y="2890"/>
                  </a:lnTo>
                  <a:lnTo>
                    <a:pt x="1982" y="2882"/>
                  </a:lnTo>
                  <a:lnTo>
                    <a:pt x="1960" y="2880"/>
                  </a:lnTo>
                  <a:lnTo>
                    <a:pt x="1937" y="2882"/>
                  </a:lnTo>
                  <a:lnTo>
                    <a:pt x="1915" y="2890"/>
                  </a:lnTo>
                  <a:lnTo>
                    <a:pt x="1895" y="2902"/>
                  </a:lnTo>
                  <a:lnTo>
                    <a:pt x="1879" y="2918"/>
                  </a:lnTo>
                  <a:lnTo>
                    <a:pt x="1866" y="2939"/>
                  </a:lnTo>
                  <a:lnTo>
                    <a:pt x="1859" y="2961"/>
                  </a:lnTo>
                  <a:lnTo>
                    <a:pt x="1856" y="2983"/>
                  </a:lnTo>
                  <a:lnTo>
                    <a:pt x="1859" y="3005"/>
                  </a:lnTo>
                  <a:lnTo>
                    <a:pt x="1866" y="3027"/>
                  </a:lnTo>
                  <a:lnTo>
                    <a:pt x="1878" y="3046"/>
                  </a:lnTo>
                  <a:lnTo>
                    <a:pt x="1895" y="3063"/>
                  </a:lnTo>
                  <a:lnTo>
                    <a:pt x="2152" y="3268"/>
                  </a:lnTo>
                  <a:lnTo>
                    <a:pt x="2173" y="3281"/>
                  </a:lnTo>
                  <a:lnTo>
                    <a:pt x="2195" y="3289"/>
                  </a:lnTo>
                  <a:lnTo>
                    <a:pt x="2217" y="3291"/>
                  </a:lnTo>
                  <a:lnTo>
                    <a:pt x="2239" y="3289"/>
                  </a:lnTo>
                  <a:lnTo>
                    <a:pt x="2258" y="3283"/>
                  </a:lnTo>
                  <a:lnTo>
                    <a:pt x="2278" y="3272"/>
                  </a:lnTo>
                  <a:lnTo>
                    <a:pt x="2294" y="3257"/>
                  </a:lnTo>
                  <a:lnTo>
                    <a:pt x="2707" y="2794"/>
                  </a:lnTo>
                  <a:lnTo>
                    <a:pt x="2720" y="2774"/>
                  </a:lnTo>
                  <a:lnTo>
                    <a:pt x="2729" y="2753"/>
                  </a:lnTo>
                  <a:lnTo>
                    <a:pt x="2733" y="2731"/>
                  </a:lnTo>
                  <a:lnTo>
                    <a:pt x="2731" y="2709"/>
                  </a:lnTo>
                  <a:lnTo>
                    <a:pt x="2725" y="2687"/>
                  </a:lnTo>
                  <a:lnTo>
                    <a:pt x="2714" y="2666"/>
                  </a:lnTo>
                  <a:lnTo>
                    <a:pt x="2698" y="2649"/>
                  </a:lnTo>
                  <a:lnTo>
                    <a:pt x="2678" y="2636"/>
                  </a:lnTo>
                  <a:lnTo>
                    <a:pt x="2657" y="2627"/>
                  </a:lnTo>
                  <a:lnTo>
                    <a:pt x="2634" y="2623"/>
                  </a:lnTo>
                  <a:close/>
                  <a:moveTo>
                    <a:pt x="980" y="2520"/>
                  </a:moveTo>
                  <a:lnTo>
                    <a:pt x="1444" y="2520"/>
                  </a:lnTo>
                  <a:lnTo>
                    <a:pt x="1460" y="2522"/>
                  </a:lnTo>
                  <a:lnTo>
                    <a:pt x="1474" y="2530"/>
                  </a:lnTo>
                  <a:lnTo>
                    <a:pt x="1485" y="2541"/>
                  </a:lnTo>
                  <a:lnTo>
                    <a:pt x="1493" y="2555"/>
                  </a:lnTo>
                  <a:lnTo>
                    <a:pt x="1495" y="2571"/>
                  </a:lnTo>
                  <a:lnTo>
                    <a:pt x="1495" y="2623"/>
                  </a:lnTo>
                  <a:lnTo>
                    <a:pt x="1493" y="2639"/>
                  </a:lnTo>
                  <a:lnTo>
                    <a:pt x="1485" y="2653"/>
                  </a:lnTo>
                  <a:lnTo>
                    <a:pt x="1474" y="2664"/>
                  </a:lnTo>
                  <a:lnTo>
                    <a:pt x="1460" y="2672"/>
                  </a:lnTo>
                  <a:lnTo>
                    <a:pt x="1444" y="2674"/>
                  </a:lnTo>
                  <a:lnTo>
                    <a:pt x="980" y="2674"/>
                  </a:lnTo>
                  <a:lnTo>
                    <a:pt x="963" y="2672"/>
                  </a:lnTo>
                  <a:lnTo>
                    <a:pt x="949" y="2664"/>
                  </a:lnTo>
                  <a:lnTo>
                    <a:pt x="938" y="2653"/>
                  </a:lnTo>
                  <a:lnTo>
                    <a:pt x="931" y="2639"/>
                  </a:lnTo>
                  <a:lnTo>
                    <a:pt x="928" y="2623"/>
                  </a:lnTo>
                  <a:lnTo>
                    <a:pt x="928" y="2571"/>
                  </a:lnTo>
                  <a:lnTo>
                    <a:pt x="931" y="2555"/>
                  </a:lnTo>
                  <a:lnTo>
                    <a:pt x="938" y="2541"/>
                  </a:lnTo>
                  <a:lnTo>
                    <a:pt x="949" y="2530"/>
                  </a:lnTo>
                  <a:lnTo>
                    <a:pt x="963" y="2522"/>
                  </a:lnTo>
                  <a:lnTo>
                    <a:pt x="980" y="2520"/>
                  </a:lnTo>
                  <a:close/>
                  <a:moveTo>
                    <a:pt x="798" y="2404"/>
                  </a:moveTo>
                  <a:lnTo>
                    <a:pt x="812" y="2408"/>
                  </a:lnTo>
                  <a:lnTo>
                    <a:pt x="826" y="2416"/>
                  </a:lnTo>
                  <a:lnTo>
                    <a:pt x="835" y="2427"/>
                  </a:lnTo>
                  <a:lnTo>
                    <a:pt x="841" y="2441"/>
                  </a:lnTo>
                  <a:lnTo>
                    <a:pt x="841" y="2456"/>
                  </a:lnTo>
                  <a:lnTo>
                    <a:pt x="838" y="2470"/>
                  </a:lnTo>
                  <a:lnTo>
                    <a:pt x="830" y="2483"/>
                  </a:lnTo>
                  <a:lnTo>
                    <a:pt x="640" y="2696"/>
                  </a:lnTo>
                  <a:lnTo>
                    <a:pt x="629" y="2704"/>
                  </a:lnTo>
                  <a:lnTo>
                    <a:pt x="617" y="2710"/>
                  </a:lnTo>
                  <a:lnTo>
                    <a:pt x="604" y="2712"/>
                  </a:lnTo>
                  <a:lnTo>
                    <a:pt x="588" y="2709"/>
                  </a:lnTo>
                  <a:lnTo>
                    <a:pt x="574" y="2701"/>
                  </a:lnTo>
                  <a:lnTo>
                    <a:pt x="456" y="2606"/>
                  </a:lnTo>
                  <a:lnTo>
                    <a:pt x="446" y="2595"/>
                  </a:lnTo>
                  <a:lnTo>
                    <a:pt x="440" y="2582"/>
                  </a:lnTo>
                  <a:lnTo>
                    <a:pt x="438" y="2568"/>
                  </a:lnTo>
                  <a:lnTo>
                    <a:pt x="441" y="2554"/>
                  </a:lnTo>
                  <a:lnTo>
                    <a:pt x="448" y="2540"/>
                  </a:lnTo>
                  <a:lnTo>
                    <a:pt x="459" y="2530"/>
                  </a:lnTo>
                  <a:lnTo>
                    <a:pt x="473" y="2524"/>
                  </a:lnTo>
                  <a:lnTo>
                    <a:pt x="488" y="2522"/>
                  </a:lnTo>
                  <a:lnTo>
                    <a:pt x="502" y="2525"/>
                  </a:lnTo>
                  <a:lnTo>
                    <a:pt x="515" y="2533"/>
                  </a:lnTo>
                  <a:lnTo>
                    <a:pt x="598" y="2600"/>
                  </a:lnTo>
                  <a:lnTo>
                    <a:pt x="759" y="2420"/>
                  </a:lnTo>
                  <a:lnTo>
                    <a:pt x="770" y="2410"/>
                  </a:lnTo>
                  <a:lnTo>
                    <a:pt x="784" y="2405"/>
                  </a:lnTo>
                  <a:lnTo>
                    <a:pt x="798" y="2404"/>
                  </a:lnTo>
                  <a:close/>
                  <a:moveTo>
                    <a:pt x="2269" y="2263"/>
                  </a:moveTo>
                  <a:lnTo>
                    <a:pt x="2337" y="2266"/>
                  </a:lnTo>
                  <a:lnTo>
                    <a:pt x="2404" y="2277"/>
                  </a:lnTo>
                  <a:lnTo>
                    <a:pt x="2468" y="2293"/>
                  </a:lnTo>
                  <a:lnTo>
                    <a:pt x="2530" y="2315"/>
                  </a:lnTo>
                  <a:lnTo>
                    <a:pt x="2589" y="2343"/>
                  </a:lnTo>
                  <a:lnTo>
                    <a:pt x="2643" y="2377"/>
                  </a:lnTo>
                  <a:lnTo>
                    <a:pt x="2695" y="2415"/>
                  </a:lnTo>
                  <a:lnTo>
                    <a:pt x="2743" y="2459"/>
                  </a:lnTo>
                  <a:lnTo>
                    <a:pt x="2785" y="2506"/>
                  </a:lnTo>
                  <a:lnTo>
                    <a:pt x="2825" y="2557"/>
                  </a:lnTo>
                  <a:lnTo>
                    <a:pt x="2858" y="2613"/>
                  </a:lnTo>
                  <a:lnTo>
                    <a:pt x="2886" y="2672"/>
                  </a:lnTo>
                  <a:lnTo>
                    <a:pt x="2909" y="2733"/>
                  </a:lnTo>
                  <a:lnTo>
                    <a:pt x="2925" y="2797"/>
                  </a:lnTo>
                  <a:lnTo>
                    <a:pt x="2935" y="2863"/>
                  </a:lnTo>
                  <a:lnTo>
                    <a:pt x="2939" y="2931"/>
                  </a:lnTo>
                  <a:lnTo>
                    <a:pt x="2935" y="3000"/>
                  </a:lnTo>
                  <a:lnTo>
                    <a:pt x="2925" y="3067"/>
                  </a:lnTo>
                  <a:lnTo>
                    <a:pt x="2909" y="3130"/>
                  </a:lnTo>
                  <a:lnTo>
                    <a:pt x="2886" y="3192"/>
                  </a:lnTo>
                  <a:lnTo>
                    <a:pt x="2858" y="3250"/>
                  </a:lnTo>
                  <a:lnTo>
                    <a:pt x="2825" y="3305"/>
                  </a:lnTo>
                  <a:lnTo>
                    <a:pt x="2785" y="3357"/>
                  </a:lnTo>
                  <a:lnTo>
                    <a:pt x="2743" y="3404"/>
                  </a:lnTo>
                  <a:lnTo>
                    <a:pt x="2695" y="3447"/>
                  </a:lnTo>
                  <a:lnTo>
                    <a:pt x="2643" y="3485"/>
                  </a:lnTo>
                  <a:lnTo>
                    <a:pt x="2589" y="3519"/>
                  </a:lnTo>
                  <a:lnTo>
                    <a:pt x="2530" y="3548"/>
                  </a:lnTo>
                  <a:lnTo>
                    <a:pt x="2468" y="3569"/>
                  </a:lnTo>
                  <a:lnTo>
                    <a:pt x="2404" y="3587"/>
                  </a:lnTo>
                  <a:lnTo>
                    <a:pt x="2337" y="3597"/>
                  </a:lnTo>
                  <a:lnTo>
                    <a:pt x="2269" y="3600"/>
                  </a:lnTo>
                  <a:lnTo>
                    <a:pt x="2200" y="3597"/>
                  </a:lnTo>
                  <a:lnTo>
                    <a:pt x="2134" y="3587"/>
                  </a:lnTo>
                  <a:lnTo>
                    <a:pt x="2069" y="3569"/>
                  </a:lnTo>
                  <a:lnTo>
                    <a:pt x="2008" y="3548"/>
                  </a:lnTo>
                  <a:lnTo>
                    <a:pt x="1949" y="3519"/>
                  </a:lnTo>
                  <a:lnTo>
                    <a:pt x="1894" y="3485"/>
                  </a:lnTo>
                  <a:lnTo>
                    <a:pt x="1843" y="3447"/>
                  </a:lnTo>
                  <a:lnTo>
                    <a:pt x="1795" y="3404"/>
                  </a:lnTo>
                  <a:lnTo>
                    <a:pt x="1752" y="3357"/>
                  </a:lnTo>
                  <a:lnTo>
                    <a:pt x="1713" y="3305"/>
                  </a:lnTo>
                  <a:lnTo>
                    <a:pt x="1680" y="3250"/>
                  </a:lnTo>
                  <a:lnTo>
                    <a:pt x="1651" y="3192"/>
                  </a:lnTo>
                  <a:lnTo>
                    <a:pt x="1628" y="3130"/>
                  </a:lnTo>
                  <a:lnTo>
                    <a:pt x="1612" y="3067"/>
                  </a:lnTo>
                  <a:lnTo>
                    <a:pt x="1602" y="3000"/>
                  </a:lnTo>
                  <a:lnTo>
                    <a:pt x="1599" y="2931"/>
                  </a:lnTo>
                  <a:lnTo>
                    <a:pt x="1602" y="2863"/>
                  </a:lnTo>
                  <a:lnTo>
                    <a:pt x="1612" y="2797"/>
                  </a:lnTo>
                  <a:lnTo>
                    <a:pt x="1628" y="2733"/>
                  </a:lnTo>
                  <a:lnTo>
                    <a:pt x="1651" y="2672"/>
                  </a:lnTo>
                  <a:lnTo>
                    <a:pt x="1680" y="2613"/>
                  </a:lnTo>
                  <a:lnTo>
                    <a:pt x="1713" y="2557"/>
                  </a:lnTo>
                  <a:lnTo>
                    <a:pt x="1752" y="2506"/>
                  </a:lnTo>
                  <a:lnTo>
                    <a:pt x="1795" y="2459"/>
                  </a:lnTo>
                  <a:lnTo>
                    <a:pt x="1843" y="2415"/>
                  </a:lnTo>
                  <a:lnTo>
                    <a:pt x="1894" y="2377"/>
                  </a:lnTo>
                  <a:lnTo>
                    <a:pt x="1949" y="2343"/>
                  </a:lnTo>
                  <a:lnTo>
                    <a:pt x="2008" y="2315"/>
                  </a:lnTo>
                  <a:lnTo>
                    <a:pt x="2069" y="2293"/>
                  </a:lnTo>
                  <a:lnTo>
                    <a:pt x="2134" y="2277"/>
                  </a:lnTo>
                  <a:lnTo>
                    <a:pt x="2200" y="2266"/>
                  </a:lnTo>
                  <a:lnTo>
                    <a:pt x="2269" y="2263"/>
                  </a:lnTo>
                  <a:close/>
                  <a:moveTo>
                    <a:pt x="980" y="2057"/>
                  </a:moveTo>
                  <a:lnTo>
                    <a:pt x="1547" y="2057"/>
                  </a:lnTo>
                  <a:lnTo>
                    <a:pt x="1563" y="2060"/>
                  </a:lnTo>
                  <a:lnTo>
                    <a:pt x="1577" y="2067"/>
                  </a:lnTo>
                  <a:lnTo>
                    <a:pt x="1589" y="2078"/>
                  </a:lnTo>
                  <a:lnTo>
                    <a:pt x="1596" y="2092"/>
                  </a:lnTo>
                  <a:lnTo>
                    <a:pt x="1599" y="2109"/>
                  </a:lnTo>
                  <a:lnTo>
                    <a:pt x="1599" y="2160"/>
                  </a:lnTo>
                  <a:lnTo>
                    <a:pt x="1596" y="2176"/>
                  </a:lnTo>
                  <a:lnTo>
                    <a:pt x="1589" y="2191"/>
                  </a:lnTo>
                  <a:lnTo>
                    <a:pt x="1577" y="2201"/>
                  </a:lnTo>
                  <a:lnTo>
                    <a:pt x="1563" y="2209"/>
                  </a:lnTo>
                  <a:lnTo>
                    <a:pt x="1547" y="2211"/>
                  </a:lnTo>
                  <a:lnTo>
                    <a:pt x="980" y="2211"/>
                  </a:lnTo>
                  <a:lnTo>
                    <a:pt x="963" y="2209"/>
                  </a:lnTo>
                  <a:lnTo>
                    <a:pt x="949" y="2201"/>
                  </a:lnTo>
                  <a:lnTo>
                    <a:pt x="938" y="2191"/>
                  </a:lnTo>
                  <a:lnTo>
                    <a:pt x="931" y="2176"/>
                  </a:lnTo>
                  <a:lnTo>
                    <a:pt x="928" y="2160"/>
                  </a:lnTo>
                  <a:lnTo>
                    <a:pt x="928" y="2109"/>
                  </a:lnTo>
                  <a:lnTo>
                    <a:pt x="931" y="2092"/>
                  </a:lnTo>
                  <a:lnTo>
                    <a:pt x="938" y="2078"/>
                  </a:lnTo>
                  <a:lnTo>
                    <a:pt x="949" y="2067"/>
                  </a:lnTo>
                  <a:lnTo>
                    <a:pt x="963" y="2060"/>
                  </a:lnTo>
                  <a:lnTo>
                    <a:pt x="980" y="2057"/>
                  </a:lnTo>
                  <a:close/>
                  <a:moveTo>
                    <a:pt x="798" y="1964"/>
                  </a:moveTo>
                  <a:lnTo>
                    <a:pt x="812" y="1967"/>
                  </a:lnTo>
                  <a:lnTo>
                    <a:pt x="826" y="1976"/>
                  </a:lnTo>
                  <a:lnTo>
                    <a:pt x="835" y="1987"/>
                  </a:lnTo>
                  <a:lnTo>
                    <a:pt x="841" y="2001"/>
                  </a:lnTo>
                  <a:lnTo>
                    <a:pt x="841" y="2015"/>
                  </a:lnTo>
                  <a:lnTo>
                    <a:pt x="838" y="2029"/>
                  </a:lnTo>
                  <a:lnTo>
                    <a:pt x="830" y="2042"/>
                  </a:lnTo>
                  <a:lnTo>
                    <a:pt x="640" y="2255"/>
                  </a:lnTo>
                  <a:lnTo>
                    <a:pt x="629" y="2264"/>
                  </a:lnTo>
                  <a:lnTo>
                    <a:pt x="617" y="2269"/>
                  </a:lnTo>
                  <a:lnTo>
                    <a:pt x="604" y="2271"/>
                  </a:lnTo>
                  <a:lnTo>
                    <a:pt x="588" y="2268"/>
                  </a:lnTo>
                  <a:lnTo>
                    <a:pt x="574" y="2260"/>
                  </a:lnTo>
                  <a:lnTo>
                    <a:pt x="456" y="2165"/>
                  </a:lnTo>
                  <a:lnTo>
                    <a:pt x="446" y="2155"/>
                  </a:lnTo>
                  <a:lnTo>
                    <a:pt x="440" y="2141"/>
                  </a:lnTo>
                  <a:lnTo>
                    <a:pt x="438" y="2127"/>
                  </a:lnTo>
                  <a:lnTo>
                    <a:pt x="441" y="2113"/>
                  </a:lnTo>
                  <a:lnTo>
                    <a:pt x="448" y="2099"/>
                  </a:lnTo>
                  <a:lnTo>
                    <a:pt x="459" y="2089"/>
                  </a:lnTo>
                  <a:lnTo>
                    <a:pt x="473" y="2084"/>
                  </a:lnTo>
                  <a:lnTo>
                    <a:pt x="488" y="2081"/>
                  </a:lnTo>
                  <a:lnTo>
                    <a:pt x="502" y="2085"/>
                  </a:lnTo>
                  <a:lnTo>
                    <a:pt x="515" y="2092"/>
                  </a:lnTo>
                  <a:lnTo>
                    <a:pt x="598" y="2159"/>
                  </a:lnTo>
                  <a:lnTo>
                    <a:pt x="759" y="1979"/>
                  </a:lnTo>
                  <a:lnTo>
                    <a:pt x="770" y="1969"/>
                  </a:lnTo>
                  <a:lnTo>
                    <a:pt x="784" y="1965"/>
                  </a:lnTo>
                  <a:lnTo>
                    <a:pt x="798" y="1964"/>
                  </a:lnTo>
                  <a:close/>
                  <a:moveTo>
                    <a:pt x="980" y="1646"/>
                  </a:moveTo>
                  <a:lnTo>
                    <a:pt x="1804" y="1646"/>
                  </a:lnTo>
                  <a:lnTo>
                    <a:pt x="1821" y="1648"/>
                  </a:lnTo>
                  <a:lnTo>
                    <a:pt x="1835" y="1656"/>
                  </a:lnTo>
                  <a:lnTo>
                    <a:pt x="1846" y="1667"/>
                  </a:lnTo>
                  <a:lnTo>
                    <a:pt x="1854" y="1681"/>
                  </a:lnTo>
                  <a:lnTo>
                    <a:pt x="1856" y="1697"/>
                  </a:lnTo>
                  <a:lnTo>
                    <a:pt x="1856" y="1749"/>
                  </a:lnTo>
                  <a:lnTo>
                    <a:pt x="1854" y="1765"/>
                  </a:lnTo>
                  <a:lnTo>
                    <a:pt x="1846" y="1779"/>
                  </a:lnTo>
                  <a:lnTo>
                    <a:pt x="1835" y="1790"/>
                  </a:lnTo>
                  <a:lnTo>
                    <a:pt x="1821" y="1798"/>
                  </a:lnTo>
                  <a:lnTo>
                    <a:pt x="1804" y="1800"/>
                  </a:lnTo>
                  <a:lnTo>
                    <a:pt x="980" y="1800"/>
                  </a:lnTo>
                  <a:lnTo>
                    <a:pt x="963" y="1798"/>
                  </a:lnTo>
                  <a:lnTo>
                    <a:pt x="949" y="1790"/>
                  </a:lnTo>
                  <a:lnTo>
                    <a:pt x="938" y="1779"/>
                  </a:lnTo>
                  <a:lnTo>
                    <a:pt x="931" y="1765"/>
                  </a:lnTo>
                  <a:lnTo>
                    <a:pt x="928" y="1749"/>
                  </a:lnTo>
                  <a:lnTo>
                    <a:pt x="928" y="1697"/>
                  </a:lnTo>
                  <a:lnTo>
                    <a:pt x="931" y="1681"/>
                  </a:lnTo>
                  <a:lnTo>
                    <a:pt x="938" y="1667"/>
                  </a:lnTo>
                  <a:lnTo>
                    <a:pt x="949" y="1656"/>
                  </a:lnTo>
                  <a:lnTo>
                    <a:pt x="963" y="1648"/>
                  </a:lnTo>
                  <a:lnTo>
                    <a:pt x="980" y="1646"/>
                  </a:lnTo>
                  <a:close/>
                  <a:moveTo>
                    <a:pt x="798" y="1526"/>
                  </a:moveTo>
                  <a:lnTo>
                    <a:pt x="812" y="1529"/>
                  </a:lnTo>
                  <a:lnTo>
                    <a:pt x="826" y="1538"/>
                  </a:lnTo>
                  <a:lnTo>
                    <a:pt x="835" y="1549"/>
                  </a:lnTo>
                  <a:lnTo>
                    <a:pt x="841" y="1563"/>
                  </a:lnTo>
                  <a:lnTo>
                    <a:pt x="841" y="1577"/>
                  </a:lnTo>
                  <a:lnTo>
                    <a:pt x="838" y="1592"/>
                  </a:lnTo>
                  <a:lnTo>
                    <a:pt x="830" y="1605"/>
                  </a:lnTo>
                  <a:lnTo>
                    <a:pt x="640" y="1817"/>
                  </a:lnTo>
                  <a:lnTo>
                    <a:pt x="629" y="1826"/>
                  </a:lnTo>
                  <a:lnTo>
                    <a:pt x="617" y="1832"/>
                  </a:lnTo>
                  <a:lnTo>
                    <a:pt x="604" y="1834"/>
                  </a:lnTo>
                  <a:lnTo>
                    <a:pt x="588" y="1831"/>
                  </a:lnTo>
                  <a:lnTo>
                    <a:pt x="574" y="1823"/>
                  </a:lnTo>
                  <a:lnTo>
                    <a:pt x="456" y="1728"/>
                  </a:lnTo>
                  <a:lnTo>
                    <a:pt x="446" y="1717"/>
                  </a:lnTo>
                  <a:lnTo>
                    <a:pt x="440" y="1704"/>
                  </a:lnTo>
                  <a:lnTo>
                    <a:pt x="438" y="1690"/>
                  </a:lnTo>
                  <a:lnTo>
                    <a:pt x="441" y="1675"/>
                  </a:lnTo>
                  <a:lnTo>
                    <a:pt x="448" y="1661"/>
                  </a:lnTo>
                  <a:lnTo>
                    <a:pt x="459" y="1652"/>
                  </a:lnTo>
                  <a:lnTo>
                    <a:pt x="473" y="1646"/>
                  </a:lnTo>
                  <a:lnTo>
                    <a:pt x="488" y="1644"/>
                  </a:lnTo>
                  <a:lnTo>
                    <a:pt x="502" y="1647"/>
                  </a:lnTo>
                  <a:lnTo>
                    <a:pt x="515" y="1655"/>
                  </a:lnTo>
                  <a:lnTo>
                    <a:pt x="598" y="1721"/>
                  </a:lnTo>
                  <a:lnTo>
                    <a:pt x="759" y="1541"/>
                  </a:lnTo>
                  <a:lnTo>
                    <a:pt x="770" y="1532"/>
                  </a:lnTo>
                  <a:lnTo>
                    <a:pt x="784" y="1527"/>
                  </a:lnTo>
                  <a:lnTo>
                    <a:pt x="798" y="1526"/>
                  </a:lnTo>
                  <a:close/>
                  <a:moveTo>
                    <a:pt x="980" y="1183"/>
                  </a:moveTo>
                  <a:lnTo>
                    <a:pt x="1804" y="1183"/>
                  </a:lnTo>
                  <a:lnTo>
                    <a:pt x="1821" y="1186"/>
                  </a:lnTo>
                  <a:lnTo>
                    <a:pt x="1835" y="1192"/>
                  </a:lnTo>
                  <a:lnTo>
                    <a:pt x="1846" y="1204"/>
                  </a:lnTo>
                  <a:lnTo>
                    <a:pt x="1854" y="1219"/>
                  </a:lnTo>
                  <a:lnTo>
                    <a:pt x="1856" y="1234"/>
                  </a:lnTo>
                  <a:lnTo>
                    <a:pt x="1856" y="1286"/>
                  </a:lnTo>
                  <a:lnTo>
                    <a:pt x="1854" y="1301"/>
                  </a:lnTo>
                  <a:lnTo>
                    <a:pt x="1846" y="1316"/>
                  </a:lnTo>
                  <a:lnTo>
                    <a:pt x="1835" y="1328"/>
                  </a:lnTo>
                  <a:lnTo>
                    <a:pt x="1821" y="1334"/>
                  </a:lnTo>
                  <a:lnTo>
                    <a:pt x="1804" y="1337"/>
                  </a:lnTo>
                  <a:lnTo>
                    <a:pt x="980" y="1337"/>
                  </a:lnTo>
                  <a:lnTo>
                    <a:pt x="963" y="1334"/>
                  </a:lnTo>
                  <a:lnTo>
                    <a:pt x="949" y="1328"/>
                  </a:lnTo>
                  <a:lnTo>
                    <a:pt x="938" y="1316"/>
                  </a:lnTo>
                  <a:lnTo>
                    <a:pt x="931" y="1301"/>
                  </a:lnTo>
                  <a:lnTo>
                    <a:pt x="928" y="1286"/>
                  </a:lnTo>
                  <a:lnTo>
                    <a:pt x="928" y="1234"/>
                  </a:lnTo>
                  <a:lnTo>
                    <a:pt x="931" y="1219"/>
                  </a:lnTo>
                  <a:lnTo>
                    <a:pt x="938" y="1204"/>
                  </a:lnTo>
                  <a:lnTo>
                    <a:pt x="949" y="1192"/>
                  </a:lnTo>
                  <a:lnTo>
                    <a:pt x="963" y="1186"/>
                  </a:lnTo>
                  <a:lnTo>
                    <a:pt x="980" y="1183"/>
                  </a:lnTo>
                  <a:close/>
                  <a:moveTo>
                    <a:pt x="798" y="1068"/>
                  </a:moveTo>
                  <a:lnTo>
                    <a:pt x="812" y="1072"/>
                  </a:lnTo>
                  <a:lnTo>
                    <a:pt x="826" y="1080"/>
                  </a:lnTo>
                  <a:lnTo>
                    <a:pt x="835" y="1092"/>
                  </a:lnTo>
                  <a:lnTo>
                    <a:pt x="841" y="1105"/>
                  </a:lnTo>
                  <a:lnTo>
                    <a:pt x="841" y="1120"/>
                  </a:lnTo>
                  <a:lnTo>
                    <a:pt x="838" y="1135"/>
                  </a:lnTo>
                  <a:lnTo>
                    <a:pt x="830" y="1147"/>
                  </a:lnTo>
                  <a:lnTo>
                    <a:pt x="640" y="1360"/>
                  </a:lnTo>
                  <a:lnTo>
                    <a:pt x="629" y="1369"/>
                  </a:lnTo>
                  <a:lnTo>
                    <a:pt x="617" y="1375"/>
                  </a:lnTo>
                  <a:lnTo>
                    <a:pt x="604" y="1376"/>
                  </a:lnTo>
                  <a:lnTo>
                    <a:pt x="588" y="1373"/>
                  </a:lnTo>
                  <a:lnTo>
                    <a:pt x="574" y="1366"/>
                  </a:lnTo>
                  <a:lnTo>
                    <a:pt x="456" y="1271"/>
                  </a:lnTo>
                  <a:lnTo>
                    <a:pt x="446" y="1260"/>
                  </a:lnTo>
                  <a:lnTo>
                    <a:pt x="440" y="1246"/>
                  </a:lnTo>
                  <a:lnTo>
                    <a:pt x="438" y="1232"/>
                  </a:lnTo>
                  <a:lnTo>
                    <a:pt x="441" y="1217"/>
                  </a:lnTo>
                  <a:lnTo>
                    <a:pt x="448" y="1204"/>
                  </a:lnTo>
                  <a:lnTo>
                    <a:pt x="459" y="1195"/>
                  </a:lnTo>
                  <a:lnTo>
                    <a:pt x="473" y="1188"/>
                  </a:lnTo>
                  <a:lnTo>
                    <a:pt x="488" y="1187"/>
                  </a:lnTo>
                  <a:lnTo>
                    <a:pt x="502" y="1189"/>
                  </a:lnTo>
                  <a:lnTo>
                    <a:pt x="515" y="1197"/>
                  </a:lnTo>
                  <a:lnTo>
                    <a:pt x="598" y="1263"/>
                  </a:lnTo>
                  <a:lnTo>
                    <a:pt x="759" y="1084"/>
                  </a:lnTo>
                  <a:lnTo>
                    <a:pt x="770" y="1075"/>
                  </a:lnTo>
                  <a:lnTo>
                    <a:pt x="784" y="1069"/>
                  </a:lnTo>
                  <a:lnTo>
                    <a:pt x="798" y="1068"/>
                  </a:lnTo>
                  <a:close/>
                  <a:moveTo>
                    <a:pt x="155" y="360"/>
                  </a:moveTo>
                  <a:lnTo>
                    <a:pt x="573" y="360"/>
                  </a:lnTo>
                  <a:lnTo>
                    <a:pt x="569" y="386"/>
                  </a:lnTo>
                  <a:lnTo>
                    <a:pt x="568" y="413"/>
                  </a:lnTo>
                  <a:lnTo>
                    <a:pt x="571" y="455"/>
                  </a:lnTo>
                  <a:lnTo>
                    <a:pt x="581" y="494"/>
                  </a:lnTo>
                  <a:lnTo>
                    <a:pt x="596" y="530"/>
                  </a:lnTo>
                  <a:lnTo>
                    <a:pt x="617" y="564"/>
                  </a:lnTo>
                  <a:lnTo>
                    <a:pt x="642" y="593"/>
                  </a:lnTo>
                  <a:lnTo>
                    <a:pt x="672" y="620"/>
                  </a:lnTo>
                  <a:lnTo>
                    <a:pt x="706" y="640"/>
                  </a:lnTo>
                  <a:lnTo>
                    <a:pt x="742" y="656"/>
                  </a:lnTo>
                  <a:lnTo>
                    <a:pt x="782" y="665"/>
                  </a:lnTo>
                  <a:lnTo>
                    <a:pt x="823" y="669"/>
                  </a:lnTo>
                  <a:lnTo>
                    <a:pt x="1497" y="669"/>
                  </a:lnTo>
                  <a:lnTo>
                    <a:pt x="1539" y="665"/>
                  </a:lnTo>
                  <a:lnTo>
                    <a:pt x="1578" y="656"/>
                  </a:lnTo>
                  <a:lnTo>
                    <a:pt x="1614" y="640"/>
                  </a:lnTo>
                  <a:lnTo>
                    <a:pt x="1648" y="619"/>
                  </a:lnTo>
                  <a:lnTo>
                    <a:pt x="1678" y="593"/>
                  </a:lnTo>
                  <a:lnTo>
                    <a:pt x="1704" y="563"/>
                  </a:lnTo>
                  <a:lnTo>
                    <a:pt x="1725" y="529"/>
                  </a:lnTo>
                  <a:lnTo>
                    <a:pt x="1740" y="492"/>
                  </a:lnTo>
                  <a:lnTo>
                    <a:pt x="1750" y="452"/>
                  </a:lnTo>
                  <a:lnTo>
                    <a:pt x="1753" y="410"/>
                  </a:lnTo>
                  <a:lnTo>
                    <a:pt x="1752" y="385"/>
                  </a:lnTo>
                  <a:lnTo>
                    <a:pt x="1748" y="360"/>
                  </a:lnTo>
                  <a:lnTo>
                    <a:pt x="2063" y="360"/>
                  </a:lnTo>
                  <a:lnTo>
                    <a:pt x="2106" y="362"/>
                  </a:lnTo>
                  <a:lnTo>
                    <a:pt x="2146" y="369"/>
                  </a:lnTo>
                  <a:lnTo>
                    <a:pt x="2181" y="380"/>
                  </a:lnTo>
                  <a:lnTo>
                    <a:pt x="2213" y="393"/>
                  </a:lnTo>
                  <a:lnTo>
                    <a:pt x="2241" y="410"/>
                  </a:lnTo>
                  <a:lnTo>
                    <a:pt x="2265" y="431"/>
                  </a:lnTo>
                  <a:lnTo>
                    <a:pt x="2285" y="454"/>
                  </a:lnTo>
                  <a:lnTo>
                    <a:pt x="2300" y="479"/>
                  </a:lnTo>
                  <a:lnTo>
                    <a:pt x="2311" y="506"/>
                  </a:lnTo>
                  <a:lnTo>
                    <a:pt x="2318" y="536"/>
                  </a:lnTo>
                  <a:lnTo>
                    <a:pt x="2321" y="566"/>
                  </a:lnTo>
                  <a:lnTo>
                    <a:pt x="2321" y="2111"/>
                  </a:lnTo>
                  <a:lnTo>
                    <a:pt x="2294" y="2110"/>
                  </a:lnTo>
                  <a:lnTo>
                    <a:pt x="2269" y="2109"/>
                  </a:lnTo>
                  <a:lnTo>
                    <a:pt x="2198" y="2112"/>
                  </a:lnTo>
                  <a:lnTo>
                    <a:pt x="2129" y="2121"/>
                  </a:lnTo>
                  <a:lnTo>
                    <a:pt x="2063" y="2136"/>
                  </a:lnTo>
                  <a:lnTo>
                    <a:pt x="2063" y="926"/>
                  </a:lnTo>
                  <a:lnTo>
                    <a:pt x="258" y="926"/>
                  </a:lnTo>
                  <a:lnTo>
                    <a:pt x="258" y="2983"/>
                  </a:lnTo>
                  <a:lnTo>
                    <a:pt x="1447" y="2983"/>
                  </a:lnTo>
                  <a:lnTo>
                    <a:pt x="1453" y="3050"/>
                  </a:lnTo>
                  <a:lnTo>
                    <a:pt x="1465" y="3116"/>
                  </a:lnTo>
                  <a:lnTo>
                    <a:pt x="1483" y="3179"/>
                  </a:lnTo>
                  <a:lnTo>
                    <a:pt x="1505" y="3240"/>
                  </a:lnTo>
                  <a:lnTo>
                    <a:pt x="207" y="3240"/>
                  </a:lnTo>
                  <a:lnTo>
                    <a:pt x="169" y="3237"/>
                  </a:lnTo>
                  <a:lnTo>
                    <a:pt x="134" y="3227"/>
                  </a:lnTo>
                  <a:lnTo>
                    <a:pt x="103" y="3212"/>
                  </a:lnTo>
                  <a:lnTo>
                    <a:pt x="73" y="3192"/>
                  </a:lnTo>
                  <a:lnTo>
                    <a:pt x="49" y="3167"/>
                  </a:lnTo>
                  <a:lnTo>
                    <a:pt x="28" y="3139"/>
                  </a:lnTo>
                  <a:lnTo>
                    <a:pt x="13" y="3106"/>
                  </a:lnTo>
                  <a:lnTo>
                    <a:pt x="3" y="3071"/>
                  </a:lnTo>
                  <a:lnTo>
                    <a:pt x="0" y="3034"/>
                  </a:lnTo>
                  <a:lnTo>
                    <a:pt x="0" y="566"/>
                  </a:lnTo>
                  <a:lnTo>
                    <a:pt x="3" y="532"/>
                  </a:lnTo>
                  <a:lnTo>
                    <a:pt x="10" y="501"/>
                  </a:lnTo>
                  <a:lnTo>
                    <a:pt x="22" y="471"/>
                  </a:lnTo>
                  <a:lnTo>
                    <a:pt x="37" y="444"/>
                  </a:lnTo>
                  <a:lnTo>
                    <a:pt x="55" y="420"/>
                  </a:lnTo>
                  <a:lnTo>
                    <a:pt x="73" y="399"/>
                  </a:lnTo>
                  <a:lnTo>
                    <a:pt x="94" y="383"/>
                  </a:lnTo>
                  <a:lnTo>
                    <a:pt x="115" y="371"/>
                  </a:lnTo>
                  <a:lnTo>
                    <a:pt x="136" y="362"/>
                  </a:lnTo>
                  <a:lnTo>
                    <a:pt x="155" y="360"/>
                  </a:lnTo>
                  <a:close/>
                  <a:moveTo>
                    <a:pt x="1160" y="103"/>
                  </a:moveTo>
                  <a:lnTo>
                    <a:pt x="1139" y="106"/>
                  </a:lnTo>
                  <a:lnTo>
                    <a:pt x="1121" y="113"/>
                  </a:lnTo>
                  <a:lnTo>
                    <a:pt x="1106" y="125"/>
                  </a:lnTo>
                  <a:lnTo>
                    <a:pt x="1094" y="141"/>
                  </a:lnTo>
                  <a:lnTo>
                    <a:pt x="1086" y="159"/>
                  </a:lnTo>
                  <a:lnTo>
                    <a:pt x="1083" y="180"/>
                  </a:lnTo>
                  <a:lnTo>
                    <a:pt x="1086" y="201"/>
                  </a:lnTo>
                  <a:lnTo>
                    <a:pt x="1094" y="219"/>
                  </a:lnTo>
                  <a:lnTo>
                    <a:pt x="1106" y="235"/>
                  </a:lnTo>
                  <a:lnTo>
                    <a:pt x="1121" y="247"/>
                  </a:lnTo>
                  <a:lnTo>
                    <a:pt x="1139" y="254"/>
                  </a:lnTo>
                  <a:lnTo>
                    <a:pt x="1160" y="257"/>
                  </a:lnTo>
                  <a:lnTo>
                    <a:pt x="1181" y="254"/>
                  </a:lnTo>
                  <a:lnTo>
                    <a:pt x="1200" y="247"/>
                  </a:lnTo>
                  <a:lnTo>
                    <a:pt x="1215" y="235"/>
                  </a:lnTo>
                  <a:lnTo>
                    <a:pt x="1227" y="219"/>
                  </a:lnTo>
                  <a:lnTo>
                    <a:pt x="1235" y="201"/>
                  </a:lnTo>
                  <a:lnTo>
                    <a:pt x="1238" y="180"/>
                  </a:lnTo>
                  <a:lnTo>
                    <a:pt x="1235" y="159"/>
                  </a:lnTo>
                  <a:lnTo>
                    <a:pt x="1227" y="141"/>
                  </a:lnTo>
                  <a:lnTo>
                    <a:pt x="1215" y="125"/>
                  </a:lnTo>
                  <a:lnTo>
                    <a:pt x="1200" y="113"/>
                  </a:lnTo>
                  <a:lnTo>
                    <a:pt x="1181" y="106"/>
                  </a:lnTo>
                  <a:lnTo>
                    <a:pt x="1160" y="103"/>
                  </a:lnTo>
                  <a:close/>
                  <a:moveTo>
                    <a:pt x="1158" y="0"/>
                  </a:moveTo>
                  <a:lnTo>
                    <a:pt x="1162" y="0"/>
                  </a:lnTo>
                  <a:lnTo>
                    <a:pt x="1194" y="3"/>
                  </a:lnTo>
                  <a:lnTo>
                    <a:pt x="1225" y="11"/>
                  </a:lnTo>
                  <a:lnTo>
                    <a:pt x="1252" y="24"/>
                  </a:lnTo>
                  <a:lnTo>
                    <a:pt x="1277" y="41"/>
                  </a:lnTo>
                  <a:lnTo>
                    <a:pt x="1299" y="63"/>
                  </a:lnTo>
                  <a:lnTo>
                    <a:pt x="1317" y="88"/>
                  </a:lnTo>
                  <a:lnTo>
                    <a:pt x="1330" y="116"/>
                  </a:lnTo>
                  <a:lnTo>
                    <a:pt x="1337" y="146"/>
                  </a:lnTo>
                  <a:lnTo>
                    <a:pt x="1341" y="178"/>
                  </a:lnTo>
                  <a:lnTo>
                    <a:pt x="1341" y="180"/>
                  </a:lnTo>
                  <a:lnTo>
                    <a:pt x="1343" y="201"/>
                  </a:lnTo>
                  <a:lnTo>
                    <a:pt x="1352" y="219"/>
                  </a:lnTo>
                  <a:lnTo>
                    <a:pt x="1364" y="235"/>
                  </a:lnTo>
                  <a:lnTo>
                    <a:pt x="1379" y="247"/>
                  </a:lnTo>
                  <a:lnTo>
                    <a:pt x="1396" y="254"/>
                  </a:lnTo>
                  <a:lnTo>
                    <a:pt x="1417" y="257"/>
                  </a:lnTo>
                  <a:lnTo>
                    <a:pt x="1497" y="257"/>
                  </a:lnTo>
                  <a:lnTo>
                    <a:pt x="1528" y="261"/>
                  </a:lnTo>
                  <a:lnTo>
                    <a:pt x="1556" y="269"/>
                  </a:lnTo>
                  <a:lnTo>
                    <a:pt x="1582" y="284"/>
                  </a:lnTo>
                  <a:lnTo>
                    <a:pt x="1605" y="302"/>
                  </a:lnTo>
                  <a:lnTo>
                    <a:pt x="1624" y="324"/>
                  </a:lnTo>
                  <a:lnTo>
                    <a:pt x="1638" y="350"/>
                  </a:lnTo>
                  <a:lnTo>
                    <a:pt x="1647" y="380"/>
                  </a:lnTo>
                  <a:lnTo>
                    <a:pt x="1650" y="410"/>
                  </a:lnTo>
                  <a:lnTo>
                    <a:pt x="1650" y="413"/>
                  </a:lnTo>
                  <a:lnTo>
                    <a:pt x="1647" y="444"/>
                  </a:lnTo>
                  <a:lnTo>
                    <a:pt x="1638" y="472"/>
                  </a:lnTo>
                  <a:lnTo>
                    <a:pt x="1624" y="499"/>
                  </a:lnTo>
                  <a:lnTo>
                    <a:pt x="1605" y="521"/>
                  </a:lnTo>
                  <a:lnTo>
                    <a:pt x="1582" y="540"/>
                  </a:lnTo>
                  <a:lnTo>
                    <a:pt x="1556" y="554"/>
                  </a:lnTo>
                  <a:lnTo>
                    <a:pt x="1528" y="563"/>
                  </a:lnTo>
                  <a:lnTo>
                    <a:pt x="1497" y="566"/>
                  </a:lnTo>
                  <a:lnTo>
                    <a:pt x="823" y="566"/>
                  </a:lnTo>
                  <a:lnTo>
                    <a:pt x="793" y="563"/>
                  </a:lnTo>
                  <a:lnTo>
                    <a:pt x="764" y="554"/>
                  </a:lnTo>
                  <a:lnTo>
                    <a:pt x="738" y="540"/>
                  </a:lnTo>
                  <a:lnTo>
                    <a:pt x="715" y="521"/>
                  </a:lnTo>
                  <a:lnTo>
                    <a:pt x="697" y="499"/>
                  </a:lnTo>
                  <a:lnTo>
                    <a:pt x="682" y="472"/>
                  </a:lnTo>
                  <a:lnTo>
                    <a:pt x="674" y="444"/>
                  </a:lnTo>
                  <a:lnTo>
                    <a:pt x="670" y="413"/>
                  </a:lnTo>
                  <a:lnTo>
                    <a:pt x="670" y="410"/>
                  </a:lnTo>
                  <a:lnTo>
                    <a:pt x="674" y="380"/>
                  </a:lnTo>
                  <a:lnTo>
                    <a:pt x="682" y="350"/>
                  </a:lnTo>
                  <a:lnTo>
                    <a:pt x="697" y="324"/>
                  </a:lnTo>
                  <a:lnTo>
                    <a:pt x="715" y="302"/>
                  </a:lnTo>
                  <a:lnTo>
                    <a:pt x="738" y="284"/>
                  </a:lnTo>
                  <a:lnTo>
                    <a:pt x="764" y="269"/>
                  </a:lnTo>
                  <a:lnTo>
                    <a:pt x="793" y="261"/>
                  </a:lnTo>
                  <a:lnTo>
                    <a:pt x="823" y="257"/>
                  </a:lnTo>
                  <a:lnTo>
                    <a:pt x="903" y="257"/>
                  </a:lnTo>
                  <a:lnTo>
                    <a:pt x="923" y="254"/>
                  </a:lnTo>
                  <a:lnTo>
                    <a:pt x="942" y="247"/>
                  </a:lnTo>
                  <a:lnTo>
                    <a:pt x="957" y="235"/>
                  </a:lnTo>
                  <a:lnTo>
                    <a:pt x="969" y="219"/>
                  </a:lnTo>
                  <a:lnTo>
                    <a:pt x="977" y="201"/>
                  </a:lnTo>
                  <a:lnTo>
                    <a:pt x="980" y="180"/>
                  </a:lnTo>
                  <a:lnTo>
                    <a:pt x="980" y="178"/>
                  </a:lnTo>
                  <a:lnTo>
                    <a:pt x="983" y="146"/>
                  </a:lnTo>
                  <a:lnTo>
                    <a:pt x="991" y="116"/>
                  </a:lnTo>
                  <a:lnTo>
                    <a:pt x="1004" y="88"/>
                  </a:lnTo>
                  <a:lnTo>
                    <a:pt x="1021" y="63"/>
                  </a:lnTo>
                  <a:lnTo>
                    <a:pt x="1043" y="41"/>
                  </a:lnTo>
                  <a:lnTo>
                    <a:pt x="1068" y="24"/>
                  </a:lnTo>
                  <a:lnTo>
                    <a:pt x="1096" y="11"/>
                  </a:lnTo>
                  <a:lnTo>
                    <a:pt x="1126" y="3"/>
                  </a:lnTo>
                  <a:lnTo>
                    <a:pt x="115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6374924" y="3196341"/>
              <a:ext cx="798972" cy="698468"/>
              <a:chOff x="7923213" y="2506663"/>
              <a:chExt cx="1501775" cy="1312863"/>
            </a:xfrm>
            <a:solidFill>
              <a:schemeClr val="bg1"/>
            </a:solidFill>
          </p:grpSpPr>
          <p:sp>
            <p:nvSpPr>
              <p:cNvPr id="91" name="Freeform 90"/>
              <p:cNvSpPr>
                <a:spLocks/>
              </p:cNvSpPr>
              <p:nvPr/>
            </p:nvSpPr>
            <p:spPr bwMode="auto">
              <a:xfrm>
                <a:off x="8924925" y="2693988"/>
                <a:ext cx="206375" cy="420688"/>
              </a:xfrm>
              <a:custGeom>
                <a:avLst/>
                <a:gdLst>
                  <a:gd name="T0" fmla="*/ 299 w 519"/>
                  <a:gd name="T1" fmla="*/ 3 h 1061"/>
                  <a:gd name="T2" fmla="*/ 324 w 519"/>
                  <a:gd name="T3" fmla="*/ 41 h 1061"/>
                  <a:gd name="T4" fmla="*/ 326 w 519"/>
                  <a:gd name="T5" fmla="*/ 121 h 1061"/>
                  <a:gd name="T6" fmla="*/ 330 w 519"/>
                  <a:gd name="T7" fmla="*/ 125 h 1061"/>
                  <a:gd name="T8" fmla="*/ 344 w 519"/>
                  <a:gd name="T9" fmla="*/ 127 h 1061"/>
                  <a:gd name="T10" fmla="*/ 393 w 519"/>
                  <a:gd name="T11" fmla="*/ 137 h 1061"/>
                  <a:gd name="T12" fmla="*/ 451 w 519"/>
                  <a:gd name="T13" fmla="*/ 153 h 1061"/>
                  <a:gd name="T14" fmla="*/ 485 w 519"/>
                  <a:gd name="T15" fmla="*/ 176 h 1061"/>
                  <a:gd name="T16" fmla="*/ 465 w 519"/>
                  <a:gd name="T17" fmla="*/ 254 h 1061"/>
                  <a:gd name="T18" fmla="*/ 440 w 519"/>
                  <a:gd name="T19" fmla="*/ 279 h 1061"/>
                  <a:gd name="T20" fmla="*/ 409 w 519"/>
                  <a:gd name="T21" fmla="*/ 275 h 1061"/>
                  <a:gd name="T22" fmla="*/ 386 w 519"/>
                  <a:gd name="T23" fmla="*/ 265 h 1061"/>
                  <a:gd name="T24" fmla="*/ 329 w 519"/>
                  <a:gd name="T25" fmla="*/ 250 h 1061"/>
                  <a:gd name="T26" fmla="*/ 249 w 519"/>
                  <a:gd name="T27" fmla="*/ 246 h 1061"/>
                  <a:gd name="T28" fmla="*/ 193 w 519"/>
                  <a:gd name="T29" fmla="*/ 268 h 1061"/>
                  <a:gd name="T30" fmla="*/ 167 w 519"/>
                  <a:gd name="T31" fmla="*/ 304 h 1061"/>
                  <a:gd name="T32" fmla="*/ 163 w 519"/>
                  <a:gd name="T33" fmla="*/ 346 h 1061"/>
                  <a:gd name="T34" fmla="*/ 185 w 519"/>
                  <a:gd name="T35" fmla="*/ 388 h 1061"/>
                  <a:gd name="T36" fmla="*/ 244 w 519"/>
                  <a:gd name="T37" fmla="*/ 425 h 1061"/>
                  <a:gd name="T38" fmla="*/ 354 w 519"/>
                  <a:gd name="T39" fmla="*/ 474 h 1061"/>
                  <a:gd name="T40" fmla="*/ 457 w 519"/>
                  <a:gd name="T41" fmla="*/ 542 h 1061"/>
                  <a:gd name="T42" fmla="*/ 510 w 519"/>
                  <a:gd name="T43" fmla="*/ 630 h 1061"/>
                  <a:gd name="T44" fmla="*/ 517 w 519"/>
                  <a:gd name="T45" fmla="*/ 736 h 1061"/>
                  <a:gd name="T46" fmla="*/ 478 w 519"/>
                  <a:gd name="T47" fmla="*/ 832 h 1061"/>
                  <a:gd name="T48" fmla="*/ 397 w 519"/>
                  <a:gd name="T49" fmla="*/ 901 h 1061"/>
                  <a:gd name="T50" fmla="*/ 323 w 519"/>
                  <a:gd name="T51" fmla="*/ 927 h 1061"/>
                  <a:gd name="T52" fmla="*/ 318 w 519"/>
                  <a:gd name="T53" fmla="*/ 930 h 1061"/>
                  <a:gd name="T54" fmla="*/ 317 w 519"/>
                  <a:gd name="T55" fmla="*/ 1020 h 1061"/>
                  <a:gd name="T56" fmla="*/ 291 w 519"/>
                  <a:gd name="T57" fmla="*/ 1059 h 1061"/>
                  <a:gd name="T58" fmla="*/ 220 w 519"/>
                  <a:gd name="T59" fmla="*/ 1059 h 1061"/>
                  <a:gd name="T60" fmla="*/ 193 w 519"/>
                  <a:gd name="T61" fmla="*/ 1020 h 1061"/>
                  <a:gd name="T62" fmla="*/ 192 w 519"/>
                  <a:gd name="T63" fmla="*/ 935 h 1061"/>
                  <a:gd name="T64" fmla="*/ 186 w 519"/>
                  <a:gd name="T65" fmla="*/ 932 h 1061"/>
                  <a:gd name="T66" fmla="*/ 169 w 519"/>
                  <a:gd name="T67" fmla="*/ 929 h 1061"/>
                  <a:gd name="T68" fmla="*/ 109 w 519"/>
                  <a:gd name="T69" fmla="*/ 917 h 1061"/>
                  <a:gd name="T70" fmla="*/ 39 w 519"/>
                  <a:gd name="T71" fmla="*/ 895 h 1061"/>
                  <a:gd name="T72" fmla="*/ 3 w 519"/>
                  <a:gd name="T73" fmla="*/ 868 h 1061"/>
                  <a:gd name="T74" fmla="*/ 22 w 519"/>
                  <a:gd name="T75" fmla="*/ 789 h 1061"/>
                  <a:gd name="T76" fmla="*/ 47 w 519"/>
                  <a:gd name="T77" fmla="*/ 765 h 1061"/>
                  <a:gd name="T78" fmla="*/ 72 w 519"/>
                  <a:gd name="T79" fmla="*/ 765 h 1061"/>
                  <a:gd name="T80" fmla="*/ 88 w 519"/>
                  <a:gd name="T81" fmla="*/ 772 h 1061"/>
                  <a:gd name="T82" fmla="*/ 131 w 519"/>
                  <a:gd name="T83" fmla="*/ 788 h 1061"/>
                  <a:gd name="T84" fmla="*/ 192 w 519"/>
                  <a:gd name="T85" fmla="*/ 805 h 1061"/>
                  <a:gd name="T86" fmla="*/ 265 w 519"/>
                  <a:gd name="T87" fmla="*/ 808 h 1061"/>
                  <a:gd name="T88" fmla="*/ 338 w 519"/>
                  <a:gd name="T89" fmla="*/ 773 h 1061"/>
                  <a:gd name="T90" fmla="*/ 365 w 519"/>
                  <a:gd name="T91" fmla="*/ 709 h 1061"/>
                  <a:gd name="T92" fmla="*/ 342 w 519"/>
                  <a:gd name="T93" fmla="*/ 647 h 1061"/>
                  <a:gd name="T94" fmla="*/ 270 w 519"/>
                  <a:gd name="T95" fmla="*/ 596 h 1061"/>
                  <a:gd name="T96" fmla="*/ 171 w 519"/>
                  <a:gd name="T97" fmla="*/ 554 h 1061"/>
                  <a:gd name="T98" fmla="*/ 89 w 519"/>
                  <a:gd name="T99" fmla="*/ 506 h 1061"/>
                  <a:gd name="T100" fmla="*/ 30 w 519"/>
                  <a:gd name="T101" fmla="*/ 438 h 1061"/>
                  <a:gd name="T102" fmla="*/ 8 w 519"/>
                  <a:gd name="T103" fmla="*/ 346 h 1061"/>
                  <a:gd name="T104" fmla="*/ 31 w 519"/>
                  <a:gd name="T105" fmla="*/ 250 h 1061"/>
                  <a:gd name="T106" fmla="*/ 94 w 519"/>
                  <a:gd name="T107" fmla="*/ 175 h 1061"/>
                  <a:gd name="T108" fmla="*/ 193 w 519"/>
                  <a:gd name="T109" fmla="*/ 130 h 1061"/>
                  <a:gd name="T110" fmla="*/ 199 w 519"/>
                  <a:gd name="T111" fmla="*/ 128 h 1061"/>
                  <a:gd name="T112" fmla="*/ 202 w 519"/>
                  <a:gd name="T113" fmla="*/ 121 h 1061"/>
                  <a:gd name="T114" fmla="*/ 215 w 519"/>
                  <a:gd name="T115" fmla="*/ 11 h 1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19" h="1061">
                    <a:moveTo>
                      <a:pt x="245" y="0"/>
                    </a:moveTo>
                    <a:lnTo>
                      <a:pt x="282" y="0"/>
                    </a:lnTo>
                    <a:lnTo>
                      <a:pt x="299" y="3"/>
                    </a:lnTo>
                    <a:lnTo>
                      <a:pt x="313" y="11"/>
                    </a:lnTo>
                    <a:lnTo>
                      <a:pt x="322" y="25"/>
                    </a:lnTo>
                    <a:lnTo>
                      <a:pt x="324" y="41"/>
                    </a:lnTo>
                    <a:lnTo>
                      <a:pt x="325" y="117"/>
                    </a:lnTo>
                    <a:lnTo>
                      <a:pt x="325" y="120"/>
                    </a:lnTo>
                    <a:lnTo>
                      <a:pt x="326" y="121"/>
                    </a:lnTo>
                    <a:lnTo>
                      <a:pt x="327" y="122"/>
                    </a:lnTo>
                    <a:lnTo>
                      <a:pt x="329" y="124"/>
                    </a:lnTo>
                    <a:lnTo>
                      <a:pt x="330" y="125"/>
                    </a:lnTo>
                    <a:lnTo>
                      <a:pt x="331" y="125"/>
                    </a:lnTo>
                    <a:lnTo>
                      <a:pt x="334" y="125"/>
                    </a:lnTo>
                    <a:lnTo>
                      <a:pt x="344" y="127"/>
                    </a:lnTo>
                    <a:lnTo>
                      <a:pt x="357" y="129"/>
                    </a:lnTo>
                    <a:lnTo>
                      <a:pt x="373" y="133"/>
                    </a:lnTo>
                    <a:lnTo>
                      <a:pt x="393" y="137"/>
                    </a:lnTo>
                    <a:lnTo>
                      <a:pt x="412" y="142"/>
                    </a:lnTo>
                    <a:lnTo>
                      <a:pt x="433" y="148"/>
                    </a:lnTo>
                    <a:lnTo>
                      <a:pt x="451" y="153"/>
                    </a:lnTo>
                    <a:lnTo>
                      <a:pt x="469" y="160"/>
                    </a:lnTo>
                    <a:lnTo>
                      <a:pt x="478" y="166"/>
                    </a:lnTo>
                    <a:lnTo>
                      <a:pt x="485" y="176"/>
                    </a:lnTo>
                    <a:lnTo>
                      <a:pt x="488" y="188"/>
                    </a:lnTo>
                    <a:lnTo>
                      <a:pt x="486" y="202"/>
                    </a:lnTo>
                    <a:lnTo>
                      <a:pt x="465" y="254"/>
                    </a:lnTo>
                    <a:lnTo>
                      <a:pt x="459" y="265"/>
                    </a:lnTo>
                    <a:lnTo>
                      <a:pt x="450" y="273"/>
                    </a:lnTo>
                    <a:lnTo>
                      <a:pt x="440" y="279"/>
                    </a:lnTo>
                    <a:lnTo>
                      <a:pt x="428" y="280"/>
                    </a:lnTo>
                    <a:lnTo>
                      <a:pt x="418" y="279"/>
                    </a:lnTo>
                    <a:lnTo>
                      <a:pt x="409" y="275"/>
                    </a:lnTo>
                    <a:lnTo>
                      <a:pt x="407" y="274"/>
                    </a:lnTo>
                    <a:lnTo>
                      <a:pt x="399" y="270"/>
                    </a:lnTo>
                    <a:lnTo>
                      <a:pt x="386" y="265"/>
                    </a:lnTo>
                    <a:lnTo>
                      <a:pt x="370" y="260"/>
                    </a:lnTo>
                    <a:lnTo>
                      <a:pt x="350" y="254"/>
                    </a:lnTo>
                    <a:lnTo>
                      <a:pt x="329" y="250"/>
                    </a:lnTo>
                    <a:lnTo>
                      <a:pt x="303" y="246"/>
                    </a:lnTo>
                    <a:lnTo>
                      <a:pt x="276" y="245"/>
                    </a:lnTo>
                    <a:lnTo>
                      <a:pt x="249" y="246"/>
                    </a:lnTo>
                    <a:lnTo>
                      <a:pt x="228" y="251"/>
                    </a:lnTo>
                    <a:lnTo>
                      <a:pt x="209" y="259"/>
                    </a:lnTo>
                    <a:lnTo>
                      <a:pt x="193" y="268"/>
                    </a:lnTo>
                    <a:lnTo>
                      <a:pt x="182" y="279"/>
                    </a:lnTo>
                    <a:lnTo>
                      <a:pt x="173" y="291"/>
                    </a:lnTo>
                    <a:lnTo>
                      <a:pt x="167" y="304"/>
                    </a:lnTo>
                    <a:lnTo>
                      <a:pt x="162" y="318"/>
                    </a:lnTo>
                    <a:lnTo>
                      <a:pt x="161" y="331"/>
                    </a:lnTo>
                    <a:lnTo>
                      <a:pt x="163" y="346"/>
                    </a:lnTo>
                    <a:lnTo>
                      <a:pt x="167" y="361"/>
                    </a:lnTo>
                    <a:lnTo>
                      <a:pt x="174" y="375"/>
                    </a:lnTo>
                    <a:lnTo>
                      <a:pt x="185" y="388"/>
                    </a:lnTo>
                    <a:lnTo>
                      <a:pt x="200" y="400"/>
                    </a:lnTo>
                    <a:lnTo>
                      <a:pt x="220" y="413"/>
                    </a:lnTo>
                    <a:lnTo>
                      <a:pt x="244" y="425"/>
                    </a:lnTo>
                    <a:lnTo>
                      <a:pt x="272" y="439"/>
                    </a:lnTo>
                    <a:lnTo>
                      <a:pt x="308" y="453"/>
                    </a:lnTo>
                    <a:lnTo>
                      <a:pt x="354" y="474"/>
                    </a:lnTo>
                    <a:lnTo>
                      <a:pt x="394" y="495"/>
                    </a:lnTo>
                    <a:lnTo>
                      <a:pt x="428" y="518"/>
                    </a:lnTo>
                    <a:lnTo>
                      <a:pt x="457" y="542"/>
                    </a:lnTo>
                    <a:lnTo>
                      <a:pt x="480" y="570"/>
                    </a:lnTo>
                    <a:lnTo>
                      <a:pt x="497" y="599"/>
                    </a:lnTo>
                    <a:lnTo>
                      <a:pt x="510" y="630"/>
                    </a:lnTo>
                    <a:lnTo>
                      <a:pt x="517" y="663"/>
                    </a:lnTo>
                    <a:lnTo>
                      <a:pt x="519" y="700"/>
                    </a:lnTo>
                    <a:lnTo>
                      <a:pt x="517" y="736"/>
                    </a:lnTo>
                    <a:lnTo>
                      <a:pt x="509" y="771"/>
                    </a:lnTo>
                    <a:lnTo>
                      <a:pt x="496" y="802"/>
                    </a:lnTo>
                    <a:lnTo>
                      <a:pt x="478" y="832"/>
                    </a:lnTo>
                    <a:lnTo>
                      <a:pt x="455" y="858"/>
                    </a:lnTo>
                    <a:lnTo>
                      <a:pt x="428" y="881"/>
                    </a:lnTo>
                    <a:lnTo>
                      <a:pt x="397" y="901"/>
                    </a:lnTo>
                    <a:lnTo>
                      <a:pt x="362" y="915"/>
                    </a:lnTo>
                    <a:lnTo>
                      <a:pt x="324" y="927"/>
                    </a:lnTo>
                    <a:lnTo>
                      <a:pt x="323" y="927"/>
                    </a:lnTo>
                    <a:lnTo>
                      <a:pt x="322" y="928"/>
                    </a:lnTo>
                    <a:lnTo>
                      <a:pt x="319" y="929"/>
                    </a:lnTo>
                    <a:lnTo>
                      <a:pt x="318" y="930"/>
                    </a:lnTo>
                    <a:lnTo>
                      <a:pt x="317" y="933"/>
                    </a:lnTo>
                    <a:lnTo>
                      <a:pt x="317" y="936"/>
                    </a:lnTo>
                    <a:lnTo>
                      <a:pt x="317" y="1020"/>
                    </a:lnTo>
                    <a:lnTo>
                      <a:pt x="314" y="1036"/>
                    </a:lnTo>
                    <a:lnTo>
                      <a:pt x="305" y="1050"/>
                    </a:lnTo>
                    <a:lnTo>
                      <a:pt x="291" y="1059"/>
                    </a:lnTo>
                    <a:lnTo>
                      <a:pt x="275" y="1061"/>
                    </a:lnTo>
                    <a:lnTo>
                      <a:pt x="236" y="1061"/>
                    </a:lnTo>
                    <a:lnTo>
                      <a:pt x="220" y="1059"/>
                    </a:lnTo>
                    <a:lnTo>
                      <a:pt x="206" y="1050"/>
                    </a:lnTo>
                    <a:lnTo>
                      <a:pt x="197" y="1036"/>
                    </a:lnTo>
                    <a:lnTo>
                      <a:pt x="193" y="1020"/>
                    </a:lnTo>
                    <a:lnTo>
                      <a:pt x="193" y="941"/>
                    </a:lnTo>
                    <a:lnTo>
                      <a:pt x="193" y="937"/>
                    </a:lnTo>
                    <a:lnTo>
                      <a:pt x="192" y="935"/>
                    </a:lnTo>
                    <a:lnTo>
                      <a:pt x="190" y="934"/>
                    </a:lnTo>
                    <a:lnTo>
                      <a:pt x="189" y="933"/>
                    </a:lnTo>
                    <a:lnTo>
                      <a:pt x="186" y="932"/>
                    </a:lnTo>
                    <a:lnTo>
                      <a:pt x="185" y="932"/>
                    </a:lnTo>
                    <a:lnTo>
                      <a:pt x="181" y="932"/>
                    </a:lnTo>
                    <a:lnTo>
                      <a:pt x="169" y="929"/>
                    </a:lnTo>
                    <a:lnTo>
                      <a:pt x="153" y="926"/>
                    </a:lnTo>
                    <a:lnTo>
                      <a:pt x="132" y="921"/>
                    </a:lnTo>
                    <a:lnTo>
                      <a:pt x="109" y="917"/>
                    </a:lnTo>
                    <a:lnTo>
                      <a:pt x="86" y="910"/>
                    </a:lnTo>
                    <a:lnTo>
                      <a:pt x="62" y="903"/>
                    </a:lnTo>
                    <a:lnTo>
                      <a:pt x="39" y="895"/>
                    </a:lnTo>
                    <a:lnTo>
                      <a:pt x="20" y="886"/>
                    </a:lnTo>
                    <a:lnTo>
                      <a:pt x="11" y="879"/>
                    </a:lnTo>
                    <a:lnTo>
                      <a:pt x="3" y="868"/>
                    </a:lnTo>
                    <a:lnTo>
                      <a:pt x="0" y="857"/>
                    </a:lnTo>
                    <a:lnTo>
                      <a:pt x="3" y="843"/>
                    </a:lnTo>
                    <a:lnTo>
                      <a:pt x="22" y="789"/>
                    </a:lnTo>
                    <a:lnTo>
                      <a:pt x="28" y="779"/>
                    </a:lnTo>
                    <a:lnTo>
                      <a:pt x="37" y="771"/>
                    </a:lnTo>
                    <a:lnTo>
                      <a:pt x="47" y="765"/>
                    </a:lnTo>
                    <a:lnTo>
                      <a:pt x="60" y="763"/>
                    </a:lnTo>
                    <a:lnTo>
                      <a:pt x="66" y="764"/>
                    </a:lnTo>
                    <a:lnTo>
                      <a:pt x="72" y="765"/>
                    </a:lnTo>
                    <a:lnTo>
                      <a:pt x="77" y="767"/>
                    </a:lnTo>
                    <a:lnTo>
                      <a:pt x="81" y="769"/>
                    </a:lnTo>
                    <a:lnTo>
                      <a:pt x="88" y="772"/>
                    </a:lnTo>
                    <a:lnTo>
                      <a:pt x="99" y="777"/>
                    </a:lnTo>
                    <a:lnTo>
                      <a:pt x="114" y="782"/>
                    </a:lnTo>
                    <a:lnTo>
                      <a:pt x="131" y="788"/>
                    </a:lnTo>
                    <a:lnTo>
                      <a:pt x="151" y="795"/>
                    </a:lnTo>
                    <a:lnTo>
                      <a:pt x="171" y="801"/>
                    </a:lnTo>
                    <a:lnTo>
                      <a:pt x="192" y="805"/>
                    </a:lnTo>
                    <a:lnTo>
                      <a:pt x="214" y="809"/>
                    </a:lnTo>
                    <a:lnTo>
                      <a:pt x="233" y="810"/>
                    </a:lnTo>
                    <a:lnTo>
                      <a:pt x="265" y="808"/>
                    </a:lnTo>
                    <a:lnTo>
                      <a:pt x="294" y="800"/>
                    </a:lnTo>
                    <a:lnTo>
                      <a:pt x="318" y="788"/>
                    </a:lnTo>
                    <a:lnTo>
                      <a:pt x="338" y="773"/>
                    </a:lnTo>
                    <a:lnTo>
                      <a:pt x="353" y="755"/>
                    </a:lnTo>
                    <a:lnTo>
                      <a:pt x="362" y="733"/>
                    </a:lnTo>
                    <a:lnTo>
                      <a:pt x="365" y="709"/>
                    </a:lnTo>
                    <a:lnTo>
                      <a:pt x="363" y="686"/>
                    </a:lnTo>
                    <a:lnTo>
                      <a:pt x="355" y="666"/>
                    </a:lnTo>
                    <a:lnTo>
                      <a:pt x="342" y="647"/>
                    </a:lnTo>
                    <a:lnTo>
                      <a:pt x="325" y="630"/>
                    </a:lnTo>
                    <a:lnTo>
                      <a:pt x="301" y="612"/>
                    </a:lnTo>
                    <a:lnTo>
                      <a:pt x="270" y="596"/>
                    </a:lnTo>
                    <a:lnTo>
                      <a:pt x="233" y="580"/>
                    </a:lnTo>
                    <a:lnTo>
                      <a:pt x="202" y="568"/>
                    </a:lnTo>
                    <a:lnTo>
                      <a:pt x="171" y="554"/>
                    </a:lnTo>
                    <a:lnTo>
                      <a:pt x="142" y="539"/>
                    </a:lnTo>
                    <a:lnTo>
                      <a:pt x="114" y="523"/>
                    </a:lnTo>
                    <a:lnTo>
                      <a:pt x="89" y="506"/>
                    </a:lnTo>
                    <a:lnTo>
                      <a:pt x="66" y="485"/>
                    </a:lnTo>
                    <a:lnTo>
                      <a:pt x="46" y="463"/>
                    </a:lnTo>
                    <a:lnTo>
                      <a:pt x="30" y="438"/>
                    </a:lnTo>
                    <a:lnTo>
                      <a:pt x="19" y="411"/>
                    </a:lnTo>
                    <a:lnTo>
                      <a:pt x="11" y="380"/>
                    </a:lnTo>
                    <a:lnTo>
                      <a:pt x="8" y="346"/>
                    </a:lnTo>
                    <a:lnTo>
                      <a:pt x="11" y="312"/>
                    </a:lnTo>
                    <a:lnTo>
                      <a:pt x="19" y="280"/>
                    </a:lnTo>
                    <a:lnTo>
                      <a:pt x="31" y="250"/>
                    </a:lnTo>
                    <a:lnTo>
                      <a:pt x="49" y="222"/>
                    </a:lnTo>
                    <a:lnTo>
                      <a:pt x="69" y="197"/>
                    </a:lnTo>
                    <a:lnTo>
                      <a:pt x="94" y="175"/>
                    </a:lnTo>
                    <a:lnTo>
                      <a:pt x="124" y="157"/>
                    </a:lnTo>
                    <a:lnTo>
                      <a:pt x="156" y="142"/>
                    </a:lnTo>
                    <a:lnTo>
                      <a:pt x="193" y="130"/>
                    </a:lnTo>
                    <a:lnTo>
                      <a:pt x="194" y="130"/>
                    </a:lnTo>
                    <a:lnTo>
                      <a:pt x="197" y="129"/>
                    </a:lnTo>
                    <a:lnTo>
                      <a:pt x="199" y="128"/>
                    </a:lnTo>
                    <a:lnTo>
                      <a:pt x="200" y="126"/>
                    </a:lnTo>
                    <a:lnTo>
                      <a:pt x="202" y="124"/>
                    </a:lnTo>
                    <a:lnTo>
                      <a:pt x="202" y="121"/>
                    </a:lnTo>
                    <a:lnTo>
                      <a:pt x="202" y="41"/>
                    </a:lnTo>
                    <a:lnTo>
                      <a:pt x="206" y="25"/>
                    </a:lnTo>
                    <a:lnTo>
                      <a:pt x="215" y="11"/>
                    </a:lnTo>
                    <a:lnTo>
                      <a:pt x="229" y="3"/>
                    </a:lnTo>
                    <a:lnTo>
                      <a:pt x="2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91"/>
              <p:cNvSpPr>
                <a:spLocks noEditPoints="1"/>
              </p:cNvSpPr>
              <p:nvPr/>
            </p:nvSpPr>
            <p:spPr bwMode="auto">
              <a:xfrm>
                <a:off x="8631238" y="2506663"/>
                <a:ext cx="793750" cy="795338"/>
              </a:xfrm>
              <a:custGeom>
                <a:avLst/>
                <a:gdLst>
                  <a:gd name="T0" fmla="*/ 855 w 2002"/>
                  <a:gd name="T1" fmla="*/ 247 h 2003"/>
                  <a:gd name="T2" fmla="*/ 654 w 2002"/>
                  <a:gd name="T3" fmla="*/ 316 h 2003"/>
                  <a:gd name="T4" fmla="*/ 482 w 2002"/>
                  <a:gd name="T5" fmla="*/ 434 h 2003"/>
                  <a:gd name="T6" fmla="*/ 349 w 2002"/>
                  <a:gd name="T7" fmla="*/ 593 h 2003"/>
                  <a:gd name="T8" fmla="*/ 263 w 2002"/>
                  <a:gd name="T9" fmla="*/ 785 h 2003"/>
                  <a:gd name="T10" fmla="*/ 232 w 2002"/>
                  <a:gd name="T11" fmla="*/ 1002 h 2003"/>
                  <a:gd name="T12" fmla="*/ 263 w 2002"/>
                  <a:gd name="T13" fmla="*/ 1218 h 2003"/>
                  <a:gd name="T14" fmla="*/ 349 w 2002"/>
                  <a:gd name="T15" fmla="*/ 1409 h 2003"/>
                  <a:gd name="T16" fmla="*/ 482 w 2002"/>
                  <a:gd name="T17" fmla="*/ 1569 h 2003"/>
                  <a:gd name="T18" fmla="*/ 654 w 2002"/>
                  <a:gd name="T19" fmla="*/ 1688 h 2003"/>
                  <a:gd name="T20" fmla="*/ 855 w 2002"/>
                  <a:gd name="T21" fmla="*/ 1756 h 2003"/>
                  <a:gd name="T22" fmla="*/ 1075 w 2002"/>
                  <a:gd name="T23" fmla="*/ 1766 h 2003"/>
                  <a:gd name="T24" fmla="*/ 1284 w 2002"/>
                  <a:gd name="T25" fmla="*/ 1717 h 2003"/>
                  <a:gd name="T26" fmla="*/ 1466 w 2002"/>
                  <a:gd name="T27" fmla="*/ 1614 h 2003"/>
                  <a:gd name="T28" fmla="*/ 1613 w 2002"/>
                  <a:gd name="T29" fmla="*/ 1467 h 2003"/>
                  <a:gd name="T30" fmla="*/ 1716 w 2002"/>
                  <a:gd name="T31" fmla="*/ 1284 h 2003"/>
                  <a:gd name="T32" fmla="*/ 1766 w 2002"/>
                  <a:gd name="T33" fmla="*/ 1075 h 2003"/>
                  <a:gd name="T34" fmla="*/ 1756 w 2002"/>
                  <a:gd name="T35" fmla="*/ 855 h 2003"/>
                  <a:gd name="T36" fmla="*/ 1687 w 2002"/>
                  <a:gd name="T37" fmla="*/ 654 h 2003"/>
                  <a:gd name="T38" fmla="*/ 1569 w 2002"/>
                  <a:gd name="T39" fmla="*/ 483 h 2003"/>
                  <a:gd name="T40" fmla="*/ 1409 w 2002"/>
                  <a:gd name="T41" fmla="*/ 350 h 2003"/>
                  <a:gd name="T42" fmla="*/ 1217 w 2002"/>
                  <a:gd name="T43" fmla="*/ 263 h 2003"/>
                  <a:gd name="T44" fmla="*/ 1001 w 2002"/>
                  <a:gd name="T45" fmla="*/ 233 h 2003"/>
                  <a:gd name="T46" fmla="*/ 1163 w 2002"/>
                  <a:gd name="T47" fmla="*/ 14 h 2003"/>
                  <a:gd name="T48" fmla="*/ 1390 w 2002"/>
                  <a:gd name="T49" fmla="*/ 79 h 2003"/>
                  <a:gd name="T50" fmla="*/ 1592 w 2002"/>
                  <a:gd name="T51" fmla="*/ 194 h 2003"/>
                  <a:gd name="T52" fmla="*/ 1761 w 2002"/>
                  <a:gd name="T53" fmla="*/ 350 h 2003"/>
                  <a:gd name="T54" fmla="*/ 1890 w 2002"/>
                  <a:gd name="T55" fmla="*/ 542 h 2003"/>
                  <a:gd name="T56" fmla="*/ 1973 w 2002"/>
                  <a:gd name="T57" fmla="*/ 761 h 2003"/>
                  <a:gd name="T58" fmla="*/ 2002 w 2002"/>
                  <a:gd name="T59" fmla="*/ 1002 h 2003"/>
                  <a:gd name="T60" fmla="*/ 1973 w 2002"/>
                  <a:gd name="T61" fmla="*/ 1242 h 2003"/>
                  <a:gd name="T62" fmla="*/ 1890 w 2002"/>
                  <a:gd name="T63" fmla="*/ 1461 h 2003"/>
                  <a:gd name="T64" fmla="*/ 1761 w 2002"/>
                  <a:gd name="T65" fmla="*/ 1653 h 2003"/>
                  <a:gd name="T66" fmla="*/ 1592 w 2002"/>
                  <a:gd name="T67" fmla="*/ 1809 h 2003"/>
                  <a:gd name="T68" fmla="*/ 1390 w 2002"/>
                  <a:gd name="T69" fmla="*/ 1924 h 2003"/>
                  <a:gd name="T70" fmla="*/ 1163 w 2002"/>
                  <a:gd name="T71" fmla="*/ 1989 h 2003"/>
                  <a:gd name="T72" fmla="*/ 918 w 2002"/>
                  <a:gd name="T73" fmla="*/ 1999 h 2003"/>
                  <a:gd name="T74" fmla="*/ 684 w 2002"/>
                  <a:gd name="T75" fmla="*/ 1951 h 2003"/>
                  <a:gd name="T76" fmla="*/ 474 w 2002"/>
                  <a:gd name="T77" fmla="*/ 1852 h 2003"/>
                  <a:gd name="T78" fmla="*/ 293 w 2002"/>
                  <a:gd name="T79" fmla="*/ 1709 h 2003"/>
                  <a:gd name="T80" fmla="*/ 150 w 2002"/>
                  <a:gd name="T81" fmla="*/ 1529 h 2003"/>
                  <a:gd name="T82" fmla="*/ 50 w 2002"/>
                  <a:gd name="T83" fmla="*/ 1318 h 2003"/>
                  <a:gd name="T84" fmla="*/ 3 w 2002"/>
                  <a:gd name="T85" fmla="*/ 1083 h 2003"/>
                  <a:gd name="T86" fmla="*/ 12 w 2002"/>
                  <a:gd name="T87" fmla="*/ 839 h 2003"/>
                  <a:gd name="T88" fmla="*/ 78 w 2002"/>
                  <a:gd name="T89" fmla="*/ 612 h 2003"/>
                  <a:gd name="T90" fmla="*/ 193 w 2002"/>
                  <a:gd name="T91" fmla="*/ 410 h 2003"/>
                  <a:gd name="T92" fmla="*/ 349 w 2002"/>
                  <a:gd name="T93" fmla="*/ 241 h 2003"/>
                  <a:gd name="T94" fmla="*/ 540 w 2002"/>
                  <a:gd name="T95" fmla="*/ 113 h 2003"/>
                  <a:gd name="T96" fmla="*/ 760 w 2002"/>
                  <a:gd name="T97" fmla="*/ 30 h 2003"/>
                  <a:gd name="T98" fmla="*/ 1001 w 2002"/>
                  <a:gd name="T99" fmla="*/ 0 h 2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02" h="2003">
                    <a:moveTo>
                      <a:pt x="1001" y="233"/>
                    </a:moveTo>
                    <a:lnTo>
                      <a:pt x="926" y="237"/>
                    </a:lnTo>
                    <a:lnTo>
                      <a:pt x="855" y="247"/>
                    </a:lnTo>
                    <a:lnTo>
                      <a:pt x="785" y="263"/>
                    </a:lnTo>
                    <a:lnTo>
                      <a:pt x="717" y="286"/>
                    </a:lnTo>
                    <a:lnTo>
                      <a:pt x="654" y="316"/>
                    </a:lnTo>
                    <a:lnTo>
                      <a:pt x="592" y="350"/>
                    </a:lnTo>
                    <a:lnTo>
                      <a:pt x="536" y="389"/>
                    </a:lnTo>
                    <a:lnTo>
                      <a:pt x="482" y="434"/>
                    </a:lnTo>
                    <a:lnTo>
                      <a:pt x="433" y="483"/>
                    </a:lnTo>
                    <a:lnTo>
                      <a:pt x="389" y="536"/>
                    </a:lnTo>
                    <a:lnTo>
                      <a:pt x="349" y="593"/>
                    </a:lnTo>
                    <a:lnTo>
                      <a:pt x="314" y="654"/>
                    </a:lnTo>
                    <a:lnTo>
                      <a:pt x="286" y="719"/>
                    </a:lnTo>
                    <a:lnTo>
                      <a:pt x="263" y="785"/>
                    </a:lnTo>
                    <a:lnTo>
                      <a:pt x="245" y="855"/>
                    </a:lnTo>
                    <a:lnTo>
                      <a:pt x="235" y="927"/>
                    </a:lnTo>
                    <a:lnTo>
                      <a:pt x="232" y="1002"/>
                    </a:lnTo>
                    <a:lnTo>
                      <a:pt x="235" y="1075"/>
                    </a:lnTo>
                    <a:lnTo>
                      <a:pt x="245" y="1148"/>
                    </a:lnTo>
                    <a:lnTo>
                      <a:pt x="263" y="1218"/>
                    </a:lnTo>
                    <a:lnTo>
                      <a:pt x="286" y="1284"/>
                    </a:lnTo>
                    <a:lnTo>
                      <a:pt x="314" y="1349"/>
                    </a:lnTo>
                    <a:lnTo>
                      <a:pt x="349" y="1409"/>
                    </a:lnTo>
                    <a:lnTo>
                      <a:pt x="389" y="1467"/>
                    </a:lnTo>
                    <a:lnTo>
                      <a:pt x="433" y="1520"/>
                    </a:lnTo>
                    <a:lnTo>
                      <a:pt x="482" y="1569"/>
                    </a:lnTo>
                    <a:lnTo>
                      <a:pt x="536" y="1614"/>
                    </a:lnTo>
                    <a:lnTo>
                      <a:pt x="592" y="1654"/>
                    </a:lnTo>
                    <a:lnTo>
                      <a:pt x="654" y="1688"/>
                    </a:lnTo>
                    <a:lnTo>
                      <a:pt x="717" y="1717"/>
                    </a:lnTo>
                    <a:lnTo>
                      <a:pt x="785" y="1740"/>
                    </a:lnTo>
                    <a:lnTo>
                      <a:pt x="855" y="1756"/>
                    </a:lnTo>
                    <a:lnTo>
                      <a:pt x="926" y="1766"/>
                    </a:lnTo>
                    <a:lnTo>
                      <a:pt x="1001" y="1771"/>
                    </a:lnTo>
                    <a:lnTo>
                      <a:pt x="1075" y="1766"/>
                    </a:lnTo>
                    <a:lnTo>
                      <a:pt x="1147" y="1756"/>
                    </a:lnTo>
                    <a:lnTo>
                      <a:pt x="1217" y="1740"/>
                    </a:lnTo>
                    <a:lnTo>
                      <a:pt x="1284" y="1717"/>
                    </a:lnTo>
                    <a:lnTo>
                      <a:pt x="1347" y="1688"/>
                    </a:lnTo>
                    <a:lnTo>
                      <a:pt x="1409" y="1654"/>
                    </a:lnTo>
                    <a:lnTo>
                      <a:pt x="1466" y="1614"/>
                    </a:lnTo>
                    <a:lnTo>
                      <a:pt x="1520" y="1569"/>
                    </a:lnTo>
                    <a:lnTo>
                      <a:pt x="1569" y="1520"/>
                    </a:lnTo>
                    <a:lnTo>
                      <a:pt x="1613" y="1467"/>
                    </a:lnTo>
                    <a:lnTo>
                      <a:pt x="1653" y="1409"/>
                    </a:lnTo>
                    <a:lnTo>
                      <a:pt x="1687" y="1349"/>
                    </a:lnTo>
                    <a:lnTo>
                      <a:pt x="1716" y="1284"/>
                    </a:lnTo>
                    <a:lnTo>
                      <a:pt x="1739" y="1218"/>
                    </a:lnTo>
                    <a:lnTo>
                      <a:pt x="1756" y="1148"/>
                    </a:lnTo>
                    <a:lnTo>
                      <a:pt x="1766" y="1075"/>
                    </a:lnTo>
                    <a:lnTo>
                      <a:pt x="1770" y="1002"/>
                    </a:lnTo>
                    <a:lnTo>
                      <a:pt x="1766" y="927"/>
                    </a:lnTo>
                    <a:lnTo>
                      <a:pt x="1756" y="855"/>
                    </a:lnTo>
                    <a:lnTo>
                      <a:pt x="1739" y="785"/>
                    </a:lnTo>
                    <a:lnTo>
                      <a:pt x="1716" y="719"/>
                    </a:lnTo>
                    <a:lnTo>
                      <a:pt x="1687" y="654"/>
                    </a:lnTo>
                    <a:lnTo>
                      <a:pt x="1653" y="593"/>
                    </a:lnTo>
                    <a:lnTo>
                      <a:pt x="1613" y="536"/>
                    </a:lnTo>
                    <a:lnTo>
                      <a:pt x="1569" y="483"/>
                    </a:lnTo>
                    <a:lnTo>
                      <a:pt x="1520" y="434"/>
                    </a:lnTo>
                    <a:lnTo>
                      <a:pt x="1466" y="389"/>
                    </a:lnTo>
                    <a:lnTo>
                      <a:pt x="1409" y="350"/>
                    </a:lnTo>
                    <a:lnTo>
                      <a:pt x="1347" y="316"/>
                    </a:lnTo>
                    <a:lnTo>
                      <a:pt x="1284" y="286"/>
                    </a:lnTo>
                    <a:lnTo>
                      <a:pt x="1217" y="263"/>
                    </a:lnTo>
                    <a:lnTo>
                      <a:pt x="1147" y="247"/>
                    </a:lnTo>
                    <a:lnTo>
                      <a:pt x="1075" y="237"/>
                    </a:lnTo>
                    <a:lnTo>
                      <a:pt x="1001" y="233"/>
                    </a:lnTo>
                    <a:close/>
                    <a:moveTo>
                      <a:pt x="1001" y="0"/>
                    </a:moveTo>
                    <a:lnTo>
                      <a:pt x="1083" y="4"/>
                    </a:lnTo>
                    <a:lnTo>
                      <a:pt x="1163" y="14"/>
                    </a:lnTo>
                    <a:lnTo>
                      <a:pt x="1242" y="30"/>
                    </a:lnTo>
                    <a:lnTo>
                      <a:pt x="1318" y="52"/>
                    </a:lnTo>
                    <a:lnTo>
                      <a:pt x="1390" y="79"/>
                    </a:lnTo>
                    <a:lnTo>
                      <a:pt x="1461" y="113"/>
                    </a:lnTo>
                    <a:lnTo>
                      <a:pt x="1528" y="150"/>
                    </a:lnTo>
                    <a:lnTo>
                      <a:pt x="1592" y="194"/>
                    </a:lnTo>
                    <a:lnTo>
                      <a:pt x="1653" y="241"/>
                    </a:lnTo>
                    <a:lnTo>
                      <a:pt x="1709" y="294"/>
                    </a:lnTo>
                    <a:lnTo>
                      <a:pt x="1761" y="350"/>
                    </a:lnTo>
                    <a:lnTo>
                      <a:pt x="1809" y="410"/>
                    </a:lnTo>
                    <a:lnTo>
                      <a:pt x="1851" y="474"/>
                    </a:lnTo>
                    <a:lnTo>
                      <a:pt x="1890" y="542"/>
                    </a:lnTo>
                    <a:lnTo>
                      <a:pt x="1924" y="612"/>
                    </a:lnTo>
                    <a:lnTo>
                      <a:pt x="1951" y="685"/>
                    </a:lnTo>
                    <a:lnTo>
                      <a:pt x="1973" y="761"/>
                    </a:lnTo>
                    <a:lnTo>
                      <a:pt x="1989" y="839"/>
                    </a:lnTo>
                    <a:lnTo>
                      <a:pt x="1998" y="919"/>
                    </a:lnTo>
                    <a:lnTo>
                      <a:pt x="2002" y="1002"/>
                    </a:lnTo>
                    <a:lnTo>
                      <a:pt x="1998" y="1083"/>
                    </a:lnTo>
                    <a:lnTo>
                      <a:pt x="1989" y="1164"/>
                    </a:lnTo>
                    <a:lnTo>
                      <a:pt x="1973" y="1242"/>
                    </a:lnTo>
                    <a:lnTo>
                      <a:pt x="1951" y="1318"/>
                    </a:lnTo>
                    <a:lnTo>
                      <a:pt x="1924" y="1391"/>
                    </a:lnTo>
                    <a:lnTo>
                      <a:pt x="1890" y="1461"/>
                    </a:lnTo>
                    <a:lnTo>
                      <a:pt x="1851" y="1529"/>
                    </a:lnTo>
                    <a:lnTo>
                      <a:pt x="1809" y="1593"/>
                    </a:lnTo>
                    <a:lnTo>
                      <a:pt x="1761" y="1653"/>
                    </a:lnTo>
                    <a:lnTo>
                      <a:pt x="1709" y="1709"/>
                    </a:lnTo>
                    <a:lnTo>
                      <a:pt x="1653" y="1762"/>
                    </a:lnTo>
                    <a:lnTo>
                      <a:pt x="1592" y="1809"/>
                    </a:lnTo>
                    <a:lnTo>
                      <a:pt x="1528" y="1852"/>
                    </a:lnTo>
                    <a:lnTo>
                      <a:pt x="1461" y="1890"/>
                    </a:lnTo>
                    <a:lnTo>
                      <a:pt x="1390" y="1924"/>
                    </a:lnTo>
                    <a:lnTo>
                      <a:pt x="1318" y="1951"/>
                    </a:lnTo>
                    <a:lnTo>
                      <a:pt x="1242" y="1973"/>
                    </a:lnTo>
                    <a:lnTo>
                      <a:pt x="1163" y="1989"/>
                    </a:lnTo>
                    <a:lnTo>
                      <a:pt x="1083" y="1999"/>
                    </a:lnTo>
                    <a:lnTo>
                      <a:pt x="1001" y="2003"/>
                    </a:lnTo>
                    <a:lnTo>
                      <a:pt x="918" y="1999"/>
                    </a:lnTo>
                    <a:lnTo>
                      <a:pt x="839" y="1989"/>
                    </a:lnTo>
                    <a:lnTo>
                      <a:pt x="760" y="1973"/>
                    </a:lnTo>
                    <a:lnTo>
                      <a:pt x="684" y="1951"/>
                    </a:lnTo>
                    <a:lnTo>
                      <a:pt x="612" y="1924"/>
                    </a:lnTo>
                    <a:lnTo>
                      <a:pt x="540" y="1890"/>
                    </a:lnTo>
                    <a:lnTo>
                      <a:pt x="474" y="1852"/>
                    </a:lnTo>
                    <a:lnTo>
                      <a:pt x="410" y="1809"/>
                    </a:lnTo>
                    <a:lnTo>
                      <a:pt x="349" y="1762"/>
                    </a:lnTo>
                    <a:lnTo>
                      <a:pt x="293" y="1709"/>
                    </a:lnTo>
                    <a:lnTo>
                      <a:pt x="241" y="1653"/>
                    </a:lnTo>
                    <a:lnTo>
                      <a:pt x="193" y="1593"/>
                    </a:lnTo>
                    <a:lnTo>
                      <a:pt x="150" y="1529"/>
                    </a:lnTo>
                    <a:lnTo>
                      <a:pt x="111" y="1461"/>
                    </a:lnTo>
                    <a:lnTo>
                      <a:pt x="78" y="1391"/>
                    </a:lnTo>
                    <a:lnTo>
                      <a:pt x="50" y="1318"/>
                    </a:lnTo>
                    <a:lnTo>
                      <a:pt x="29" y="1242"/>
                    </a:lnTo>
                    <a:lnTo>
                      <a:pt x="12" y="1164"/>
                    </a:lnTo>
                    <a:lnTo>
                      <a:pt x="3" y="1083"/>
                    </a:lnTo>
                    <a:lnTo>
                      <a:pt x="0" y="1002"/>
                    </a:lnTo>
                    <a:lnTo>
                      <a:pt x="3" y="919"/>
                    </a:lnTo>
                    <a:lnTo>
                      <a:pt x="12" y="839"/>
                    </a:lnTo>
                    <a:lnTo>
                      <a:pt x="29" y="761"/>
                    </a:lnTo>
                    <a:lnTo>
                      <a:pt x="50" y="685"/>
                    </a:lnTo>
                    <a:lnTo>
                      <a:pt x="78" y="612"/>
                    </a:lnTo>
                    <a:lnTo>
                      <a:pt x="111" y="542"/>
                    </a:lnTo>
                    <a:lnTo>
                      <a:pt x="150" y="474"/>
                    </a:lnTo>
                    <a:lnTo>
                      <a:pt x="193" y="410"/>
                    </a:lnTo>
                    <a:lnTo>
                      <a:pt x="241" y="350"/>
                    </a:lnTo>
                    <a:lnTo>
                      <a:pt x="293" y="294"/>
                    </a:lnTo>
                    <a:lnTo>
                      <a:pt x="349" y="241"/>
                    </a:lnTo>
                    <a:lnTo>
                      <a:pt x="410" y="194"/>
                    </a:lnTo>
                    <a:lnTo>
                      <a:pt x="474" y="150"/>
                    </a:lnTo>
                    <a:lnTo>
                      <a:pt x="540" y="113"/>
                    </a:lnTo>
                    <a:lnTo>
                      <a:pt x="612" y="79"/>
                    </a:lnTo>
                    <a:lnTo>
                      <a:pt x="684" y="52"/>
                    </a:lnTo>
                    <a:lnTo>
                      <a:pt x="760" y="30"/>
                    </a:lnTo>
                    <a:lnTo>
                      <a:pt x="839" y="14"/>
                    </a:lnTo>
                    <a:lnTo>
                      <a:pt x="918" y="4"/>
                    </a:lnTo>
                    <a:lnTo>
                      <a:pt x="10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92"/>
              <p:cNvSpPr>
                <a:spLocks/>
              </p:cNvSpPr>
              <p:nvPr/>
            </p:nvSpPr>
            <p:spPr bwMode="auto">
              <a:xfrm>
                <a:off x="8335963" y="3340101"/>
                <a:ext cx="1089025" cy="479425"/>
              </a:xfrm>
              <a:custGeom>
                <a:avLst/>
                <a:gdLst>
                  <a:gd name="T0" fmla="*/ 868 w 2743"/>
                  <a:gd name="T1" fmla="*/ 15 h 1207"/>
                  <a:gd name="T2" fmla="*/ 1078 w 2743"/>
                  <a:gd name="T3" fmla="*/ 62 h 1207"/>
                  <a:gd name="T4" fmla="*/ 1304 w 2743"/>
                  <a:gd name="T5" fmla="*/ 125 h 1207"/>
                  <a:gd name="T6" fmla="*/ 1514 w 2743"/>
                  <a:gd name="T7" fmla="*/ 192 h 1207"/>
                  <a:gd name="T8" fmla="*/ 1676 w 2743"/>
                  <a:gd name="T9" fmla="*/ 243 h 1207"/>
                  <a:gd name="T10" fmla="*/ 1765 w 2743"/>
                  <a:gd name="T11" fmla="*/ 270 h 1207"/>
                  <a:gd name="T12" fmla="*/ 1821 w 2743"/>
                  <a:gd name="T13" fmla="*/ 325 h 1207"/>
                  <a:gd name="T14" fmla="*/ 1827 w 2743"/>
                  <a:gd name="T15" fmla="*/ 405 h 1207"/>
                  <a:gd name="T16" fmla="*/ 1773 w 2743"/>
                  <a:gd name="T17" fmla="*/ 485 h 1207"/>
                  <a:gd name="T18" fmla="*/ 1646 w 2743"/>
                  <a:gd name="T19" fmla="*/ 535 h 1207"/>
                  <a:gd name="T20" fmla="*/ 1478 w 2743"/>
                  <a:gd name="T21" fmla="*/ 544 h 1207"/>
                  <a:gd name="T22" fmla="*/ 1305 w 2743"/>
                  <a:gd name="T23" fmla="*/ 527 h 1207"/>
                  <a:gd name="T24" fmla="*/ 1150 w 2743"/>
                  <a:gd name="T25" fmla="*/ 500 h 1207"/>
                  <a:gd name="T26" fmla="*/ 1039 w 2743"/>
                  <a:gd name="T27" fmla="*/ 481 h 1207"/>
                  <a:gd name="T28" fmla="*/ 996 w 2743"/>
                  <a:gd name="T29" fmla="*/ 488 h 1207"/>
                  <a:gd name="T30" fmla="*/ 1055 w 2743"/>
                  <a:gd name="T31" fmla="*/ 558 h 1207"/>
                  <a:gd name="T32" fmla="*/ 1203 w 2743"/>
                  <a:gd name="T33" fmla="*/ 616 h 1207"/>
                  <a:gd name="T34" fmla="*/ 1400 w 2743"/>
                  <a:gd name="T35" fmla="*/ 655 h 1207"/>
                  <a:gd name="T36" fmla="*/ 1607 w 2743"/>
                  <a:gd name="T37" fmla="*/ 670 h 1207"/>
                  <a:gd name="T38" fmla="*/ 1854 w 2743"/>
                  <a:gd name="T39" fmla="*/ 641 h 1207"/>
                  <a:gd name="T40" fmla="*/ 2274 w 2743"/>
                  <a:gd name="T41" fmla="*/ 515 h 1207"/>
                  <a:gd name="T42" fmla="*/ 2574 w 2743"/>
                  <a:gd name="T43" fmla="*/ 375 h 1207"/>
                  <a:gd name="T44" fmla="*/ 2681 w 2743"/>
                  <a:gd name="T45" fmla="*/ 384 h 1207"/>
                  <a:gd name="T46" fmla="*/ 2740 w 2743"/>
                  <a:gd name="T47" fmla="*/ 469 h 1207"/>
                  <a:gd name="T48" fmla="*/ 2714 w 2743"/>
                  <a:gd name="T49" fmla="*/ 598 h 1207"/>
                  <a:gd name="T50" fmla="*/ 2614 w 2743"/>
                  <a:gd name="T51" fmla="*/ 705 h 1207"/>
                  <a:gd name="T52" fmla="*/ 2476 w 2743"/>
                  <a:gd name="T53" fmla="*/ 800 h 1207"/>
                  <a:gd name="T54" fmla="*/ 2290 w 2743"/>
                  <a:gd name="T55" fmla="*/ 916 h 1207"/>
                  <a:gd name="T56" fmla="*/ 2083 w 2743"/>
                  <a:gd name="T57" fmla="*/ 1032 h 1207"/>
                  <a:gd name="T58" fmla="*/ 1886 w 2743"/>
                  <a:gd name="T59" fmla="*/ 1130 h 1207"/>
                  <a:gd name="T60" fmla="*/ 1726 w 2743"/>
                  <a:gd name="T61" fmla="*/ 1195 h 1207"/>
                  <a:gd name="T62" fmla="*/ 1615 w 2743"/>
                  <a:gd name="T63" fmla="*/ 1207 h 1207"/>
                  <a:gd name="T64" fmla="*/ 1430 w 2743"/>
                  <a:gd name="T65" fmla="*/ 1191 h 1207"/>
                  <a:gd name="T66" fmla="*/ 1188 w 2743"/>
                  <a:gd name="T67" fmla="*/ 1159 h 1207"/>
                  <a:gd name="T68" fmla="*/ 921 w 2743"/>
                  <a:gd name="T69" fmla="*/ 1118 h 1207"/>
                  <a:gd name="T70" fmla="*/ 663 w 2743"/>
                  <a:gd name="T71" fmla="*/ 1074 h 1207"/>
                  <a:gd name="T72" fmla="*/ 451 w 2743"/>
                  <a:gd name="T73" fmla="*/ 1035 h 1207"/>
                  <a:gd name="T74" fmla="*/ 317 w 2743"/>
                  <a:gd name="T75" fmla="*/ 1010 h 1207"/>
                  <a:gd name="T76" fmla="*/ 205 w 2743"/>
                  <a:gd name="T77" fmla="*/ 1013 h 1207"/>
                  <a:gd name="T78" fmla="*/ 90 w 2743"/>
                  <a:gd name="T79" fmla="*/ 1080 h 1207"/>
                  <a:gd name="T80" fmla="*/ 29 w 2743"/>
                  <a:gd name="T81" fmla="*/ 1118 h 1207"/>
                  <a:gd name="T82" fmla="*/ 6 w 2743"/>
                  <a:gd name="T83" fmla="*/ 1097 h 1207"/>
                  <a:gd name="T84" fmla="*/ 0 w 2743"/>
                  <a:gd name="T85" fmla="*/ 1075 h 1207"/>
                  <a:gd name="T86" fmla="*/ 18 w 2743"/>
                  <a:gd name="T87" fmla="*/ 796 h 1207"/>
                  <a:gd name="T88" fmla="*/ 39 w 2743"/>
                  <a:gd name="T89" fmla="*/ 473 h 1207"/>
                  <a:gd name="T90" fmla="*/ 57 w 2743"/>
                  <a:gd name="T91" fmla="*/ 184 h 1207"/>
                  <a:gd name="T92" fmla="*/ 77 w 2743"/>
                  <a:gd name="T93" fmla="*/ 88 h 1207"/>
                  <a:gd name="T94" fmla="*/ 131 w 2743"/>
                  <a:gd name="T95" fmla="*/ 72 h 1207"/>
                  <a:gd name="T96" fmla="*/ 275 w 2743"/>
                  <a:gd name="T97" fmla="*/ 49 h 1207"/>
                  <a:gd name="T98" fmla="*/ 480 w 2743"/>
                  <a:gd name="T99" fmla="*/ 21 h 1207"/>
                  <a:gd name="T100" fmla="*/ 669 w 2743"/>
                  <a:gd name="T101" fmla="*/ 2 h 1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43" h="1207">
                    <a:moveTo>
                      <a:pt x="740" y="0"/>
                    </a:moveTo>
                    <a:lnTo>
                      <a:pt x="779" y="2"/>
                    </a:lnTo>
                    <a:lnTo>
                      <a:pt x="822" y="8"/>
                    </a:lnTo>
                    <a:lnTo>
                      <a:pt x="868" y="15"/>
                    </a:lnTo>
                    <a:lnTo>
                      <a:pt x="917" y="24"/>
                    </a:lnTo>
                    <a:lnTo>
                      <a:pt x="969" y="36"/>
                    </a:lnTo>
                    <a:lnTo>
                      <a:pt x="1023" y="48"/>
                    </a:lnTo>
                    <a:lnTo>
                      <a:pt x="1078" y="62"/>
                    </a:lnTo>
                    <a:lnTo>
                      <a:pt x="1134" y="77"/>
                    </a:lnTo>
                    <a:lnTo>
                      <a:pt x="1191" y="93"/>
                    </a:lnTo>
                    <a:lnTo>
                      <a:pt x="1248" y="109"/>
                    </a:lnTo>
                    <a:lnTo>
                      <a:pt x="1304" y="125"/>
                    </a:lnTo>
                    <a:lnTo>
                      <a:pt x="1359" y="142"/>
                    </a:lnTo>
                    <a:lnTo>
                      <a:pt x="1413" y="159"/>
                    </a:lnTo>
                    <a:lnTo>
                      <a:pt x="1465" y="176"/>
                    </a:lnTo>
                    <a:lnTo>
                      <a:pt x="1514" y="192"/>
                    </a:lnTo>
                    <a:lnTo>
                      <a:pt x="1560" y="207"/>
                    </a:lnTo>
                    <a:lnTo>
                      <a:pt x="1602" y="220"/>
                    </a:lnTo>
                    <a:lnTo>
                      <a:pt x="1641" y="232"/>
                    </a:lnTo>
                    <a:lnTo>
                      <a:pt x="1676" y="243"/>
                    </a:lnTo>
                    <a:lnTo>
                      <a:pt x="1705" y="251"/>
                    </a:lnTo>
                    <a:lnTo>
                      <a:pt x="1729" y="258"/>
                    </a:lnTo>
                    <a:lnTo>
                      <a:pt x="1747" y="263"/>
                    </a:lnTo>
                    <a:lnTo>
                      <a:pt x="1765" y="270"/>
                    </a:lnTo>
                    <a:lnTo>
                      <a:pt x="1783" y="280"/>
                    </a:lnTo>
                    <a:lnTo>
                      <a:pt x="1798" y="293"/>
                    </a:lnTo>
                    <a:lnTo>
                      <a:pt x="1810" y="308"/>
                    </a:lnTo>
                    <a:lnTo>
                      <a:pt x="1821" y="325"/>
                    </a:lnTo>
                    <a:lnTo>
                      <a:pt x="1826" y="343"/>
                    </a:lnTo>
                    <a:lnTo>
                      <a:pt x="1831" y="364"/>
                    </a:lnTo>
                    <a:lnTo>
                      <a:pt x="1831" y="384"/>
                    </a:lnTo>
                    <a:lnTo>
                      <a:pt x="1827" y="405"/>
                    </a:lnTo>
                    <a:lnTo>
                      <a:pt x="1819" y="427"/>
                    </a:lnTo>
                    <a:lnTo>
                      <a:pt x="1809" y="448"/>
                    </a:lnTo>
                    <a:lnTo>
                      <a:pt x="1793" y="467"/>
                    </a:lnTo>
                    <a:lnTo>
                      <a:pt x="1773" y="485"/>
                    </a:lnTo>
                    <a:lnTo>
                      <a:pt x="1748" y="501"/>
                    </a:lnTo>
                    <a:lnTo>
                      <a:pt x="1718" y="515"/>
                    </a:lnTo>
                    <a:lnTo>
                      <a:pt x="1684" y="527"/>
                    </a:lnTo>
                    <a:lnTo>
                      <a:pt x="1646" y="535"/>
                    </a:lnTo>
                    <a:lnTo>
                      <a:pt x="1606" y="540"/>
                    </a:lnTo>
                    <a:lnTo>
                      <a:pt x="1565" y="544"/>
                    </a:lnTo>
                    <a:lnTo>
                      <a:pt x="1522" y="545"/>
                    </a:lnTo>
                    <a:lnTo>
                      <a:pt x="1478" y="544"/>
                    </a:lnTo>
                    <a:lnTo>
                      <a:pt x="1435" y="542"/>
                    </a:lnTo>
                    <a:lnTo>
                      <a:pt x="1390" y="538"/>
                    </a:lnTo>
                    <a:lnTo>
                      <a:pt x="1348" y="532"/>
                    </a:lnTo>
                    <a:lnTo>
                      <a:pt x="1305" y="527"/>
                    </a:lnTo>
                    <a:lnTo>
                      <a:pt x="1263" y="520"/>
                    </a:lnTo>
                    <a:lnTo>
                      <a:pt x="1224" y="513"/>
                    </a:lnTo>
                    <a:lnTo>
                      <a:pt x="1186" y="506"/>
                    </a:lnTo>
                    <a:lnTo>
                      <a:pt x="1150" y="500"/>
                    </a:lnTo>
                    <a:lnTo>
                      <a:pt x="1117" y="493"/>
                    </a:lnTo>
                    <a:lnTo>
                      <a:pt x="1087" y="489"/>
                    </a:lnTo>
                    <a:lnTo>
                      <a:pt x="1061" y="484"/>
                    </a:lnTo>
                    <a:lnTo>
                      <a:pt x="1039" y="481"/>
                    </a:lnTo>
                    <a:lnTo>
                      <a:pt x="1020" y="480"/>
                    </a:lnTo>
                    <a:lnTo>
                      <a:pt x="1008" y="480"/>
                    </a:lnTo>
                    <a:lnTo>
                      <a:pt x="999" y="483"/>
                    </a:lnTo>
                    <a:lnTo>
                      <a:pt x="996" y="488"/>
                    </a:lnTo>
                    <a:lnTo>
                      <a:pt x="1000" y="506"/>
                    </a:lnTo>
                    <a:lnTo>
                      <a:pt x="1011" y="523"/>
                    </a:lnTo>
                    <a:lnTo>
                      <a:pt x="1030" y="540"/>
                    </a:lnTo>
                    <a:lnTo>
                      <a:pt x="1055" y="558"/>
                    </a:lnTo>
                    <a:lnTo>
                      <a:pt x="1085" y="574"/>
                    </a:lnTo>
                    <a:lnTo>
                      <a:pt x="1120" y="589"/>
                    </a:lnTo>
                    <a:lnTo>
                      <a:pt x="1159" y="602"/>
                    </a:lnTo>
                    <a:lnTo>
                      <a:pt x="1203" y="616"/>
                    </a:lnTo>
                    <a:lnTo>
                      <a:pt x="1249" y="628"/>
                    </a:lnTo>
                    <a:lnTo>
                      <a:pt x="1298" y="638"/>
                    </a:lnTo>
                    <a:lnTo>
                      <a:pt x="1349" y="647"/>
                    </a:lnTo>
                    <a:lnTo>
                      <a:pt x="1400" y="655"/>
                    </a:lnTo>
                    <a:lnTo>
                      <a:pt x="1453" y="662"/>
                    </a:lnTo>
                    <a:lnTo>
                      <a:pt x="1505" y="667"/>
                    </a:lnTo>
                    <a:lnTo>
                      <a:pt x="1557" y="669"/>
                    </a:lnTo>
                    <a:lnTo>
                      <a:pt x="1607" y="670"/>
                    </a:lnTo>
                    <a:lnTo>
                      <a:pt x="1656" y="669"/>
                    </a:lnTo>
                    <a:lnTo>
                      <a:pt x="1702" y="667"/>
                    </a:lnTo>
                    <a:lnTo>
                      <a:pt x="1745" y="661"/>
                    </a:lnTo>
                    <a:lnTo>
                      <a:pt x="1854" y="641"/>
                    </a:lnTo>
                    <a:lnTo>
                      <a:pt x="1963" y="616"/>
                    </a:lnTo>
                    <a:lnTo>
                      <a:pt x="2070" y="586"/>
                    </a:lnTo>
                    <a:lnTo>
                      <a:pt x="2173" y="552"/>
                    </a:lnTo>
                    <a:lnTo>
                      <a:pt x="2274" y="515"/>
                    </a:lnTo>
                    <a:lnTo>
                      <a:pt x="2369" y="475"/>
                    </a:lnTo>
                    <a:lnTo>
                      <a:pt x="2459" y="433"/>
                    </a:lnTo>
                    <a:lnTo>
                      <a:pt x="2543" y="389"/>
                    </a:lnTo>
                    <a:lnTo>
                      <a:pt x="2574" y="375"/>
                    </a:lnTo>
                    <a:lnTo>
                      <a:pt x="2603" y="369"/>
                    </a:lnTo>
                    <a:lnTo>
                      <a:pt x="2631" y="368"/>
                    </a:lnTo>
                    <a:lnTo>
                      <a:pt x="2657" y="374"/>
                    </a:lnTo>
                    <a:lnTo>
                      <a:pt x="2681" y="384"/>
                    </a:lnTo>
                    <a:lnTo>
                      <a:pt x="2702" y="399"/>
                    </a:lnTo>
                    <a:lnTo>
                      <a:pt x="2719" y="419"/>
                    </a:lnTo>
                    <a:lnTo>
                      <a:pt x="2732" y="443"/>
                    </a:lnTo>
                    <a:lnTo>
                      <a:pt x="2740" y="469"/>
                    </a:lnTo>
                    <a:lnTo>
                      <a:pt x="2743" y="498"/>
                    </a:lnTo>
                    <a:lnTo>
                      <a:pt x="2740" y="530"/>
                    </a:lnTo>
                    <a:lnTo>
                      <a:pt x="2730" y="563"/>
                    </a:lnTo>
                    <a:lnTo>
                      <a:pt x="2714" y="598"/>
                    </a:lnTo>
                    <a:lnTo>
                      <a:pt x="2688" y="633"/>
                    </a:lnTo>
                    <a:lnTo>
                      <a:pt x="2656" y="669"/>
                    </a:lnTo>
                    <a:lnTo>
                      <a:pt x="2638" y="685"/>
                    </a:lnTo>
                    <a:lnTo>
                      <a:pt x="2614" y="705"/>
                    </a:lnTo>
                    <a:lnTo>
                      <a:pt x="2586" y="725"/>
                    </a:lnTo>
                    <a:lnTo>
                      <a:pt x="2553" y="748"/>
                    </a:lnTo>
                    <a:lnTo>
                      <a:pt x="2516" y="773"/>
                    </a:lnTo>
                    <a:lnTo>
                      <a:pt x="2476" y="800"/>
                    </a:lnTo>
                    <a:lnTo>
                      <a:pt x="2433" y="829"/>
                    </a:lnTo>
                    <a:lnTo>
                      <a:pt x="2388" y="856"/>
                    </a:lnTo>
                    <a:lnTo>
                      <a:pt x="2339" y="886"/>
                    </a:lnTo>
                    <a:lnTo>
                      <a:pt x="2290" y="916"/>
                    </a:lnTo>
                    <a:lnTo>
                      <a:pt x="2239" y="946"/>
                    </a:lnTo>
                    <a:lnTo>
                      <a:pt x="2188" y="974"/>
                    </a:lnTo>
                    <a:lnTo>
                      <a:pt x="2135" y="1003"/>
                    </a:lnTo>
                    <a:lnTo>
                      <a:pt x="2083" y="1032"/>
                    </a:lnTo>
                    <a:lnTo>
                      <a:pt x="2032" y="1059"/>
                    </a:lnTo>
                    <a:lnTo>
                      <a:pt x="1982" y="1084"/>
                    </a:lnTo>
                    <a:lnTo>
                      <a:pt x="1933" y="1109"/>
                    </a:lnTo>
                    <a:lnTo>
                      <a:pt x="1886" y="1130"/>
                    </a:lnTo>
                    <a:lnTo>
                      <a:pt x="1841" y="1151"/>
                    </a:lnTo>
                    <a:lnTo>
                      <a:pt x="1800" y="1168"/>
                    </a:lnTo>
                    <a:lnTo>
                      <a:pt x="1761" y="1183"/>
                    </a:lnTo>
                    <a:lnTo>
                      <a:pt x="1726" y="1195"/>
                    </a:lnTo>
                    <a:lnTo>
                      <a:pt x="1695" y="1203"/>
                    </a:lnTo>
                    <a:lnTo>
                      <a:pt x="1675" y="1206"/>
                    </a:lnTo>
                    <a:lnTo>
                      <a:pt x="1648" y="1207"/>
                    </a:lnTo>
                    <a:lnTo>
                      <a:pt x="1615" y="1207"/>
                    </a:lnTo>
                    <a:lnTo>
                      <a:pt x="1576" y="1205"/>
                    </a:lnTo>
                    <a:lnTo>
                      <a:pt x="1532" y="1201"/>
                    </a:lnTo>
                    <a:lnTo>
                      <a:pt x="1483" y="1197"/>
                    </a:lnTo>
                    <a:lnTo>
                      <a:pt x="1430" y="1191"/>
                    </a:lnTo>
                    <a:lnTo>
                      <a:pt x="1374" y="1184"/>
                    </a:lnTo>
                    <a:lnTo>
                      <a:pt x="1314" y="1177"/>
                    </a:lnTo>
                    <a:lnTo>
                      <a:pt x="1252" y="1168"/>
                    </a:lnTo>
                    <a:lnTo>
                      <a:pt x="1188" y="1159"/>
                    </a:lnTo>
                    <a:lnTo>
                      <a:pt x="1121" y="1150"/>
                    </a:lnTo>
                    <a:lnTo>
                      <a:pt x="1055" y="1140"/>
                    </a:lnTo>
                    <a:lnTo>
                      <a:pt x="988" y="1129"/>
                    </a:lnTo>
                    <a:lnTo>
                      <a:pt x="921" y="1118"/>
                    </a:lnTo>
                    <a:lnTo>
                      <a:pt x="854" y="1107"/>
                    </a:lnTo>
                    <a:lnTo>
                      <a:pt x="789" y="1096"/>
                    </a:lnTo>
                    <a:lnTo>
                      <a:pt x="725" y="1084"/>
                    </a:lnTo>
                    <a:lnTo>
                      <a:pt x="663" y="1074"/>
                    </a:lnTo>
                    <a:lnTo>
                      <a:pt x="605" y="1064"/>
                    </a:lnTo>
                    <a:lnTo>
                      <a:pt x="550" y="1053"/>
                    </a:lnTo>
                    <a:lnTo>
                      <a:pt x="498" y="1044"/>
                    </a:lnTo>
                    <a:lnTo>
                      <a:pt x="451" y="1035"/>
                    </a:lnTo>
                    <a:lnTo>
                      <a:pt x="409" y="1027"/>
                    </a:lnTo>
                    <a:lnTo>
                      <a:pt x="372" y="1020"/>
                    </a:lnTo>
                    <a:lnTo>
                      <a:pt x="341" y="1014"/>
                    </a:lnTo>
                    <a:lnTo>
                      <a:pt x="317" y="1010"/>
                    </a:lnTo>
                    <a:lnTo>
                      <a:pt x="300" y="1005"/>
                    </a:lnTo>
                    <a:lnTo>
                      <a:pt x="269" y="1002"/>
                    </a:lnTo>
                    <a:lnTo>
                      <a:pt x="236" y="1005"/>
                    </a:lnTo>
                    <a:lnTo>
                      <a:pt x="205" y="1013"/>
                    </a:lnTo>
                    <a:lnTo>
                      <a:pt x="176" y="1026"/>
                    </a:lnTo>
                    <a:lnTo>
                      <a:pt x="146" y="1042"/>
                    </a:lnTo>
                    <a:lnTo>
                      <a:pt x="117" y="1060"/>
                    </a:lnTo>
                    <a:lnTo>
                      <a:pt x="90" y="1080"/>
                    </a:lnTo>
                    <a:lnTo>
                      <a:pt x="65" y="1101"/>
                    </a:lnTo>
                    <a:lnTo>
                      <a:pt x="50" y="1111"/>
                    </a:lnTo>
                    <a:lnTo>
                      <a:pt x="38" y="1117"/>
                    </a:lnTo>
                    <a:lnTo>
                      <a:pt x="29" y="1118"/>
                    </a:lnTo>
                    <a:lnTo>
                      <a:pt x="21" y="1115"/>
                    </a:lnTo>
                    <a:lnTo>
                      <a:pt x="14" y="1111"/>
                    </a:lnTo>
                    <a:lnTo>
                      <a:pt x="9" y="1105"/>
                    </a:lnTo>
                    <a:lnTo>
                      <a:pt x="6" y="1097"/>
                    </a:lnTo>
                    <a:lnTo>
                      <a:pt x="2" y="1090"/>
                    </a:lnTo>
                    <a:lnTo>
                      <a:pt x="1" y="1083"/>
                    </a:lnTo>
                    <a:lnTo>
                      <a:pt x="1" y="1078"/>
                    </a:lnTo>
                    <a:lnTo>
                      <a:pt x="0" y="1075"/>
                    </a:lnTo>
                    <a:lnTo>
                      <a:pt x="5" y="1014"/>
                    </a:lnTo>
                    <a:lnTo>
                      <a:pt x="9" y="947"/>
                    </a:lnTo>
                    <a:lnTo>
                      <a:pt x="14" y="874"/>
                    </a:lnTo>
                    <a:lnTo>
                      <a:pt x="18" y="796"/>
                    </a:lnTo>
                    <a:lnTo>
                      <a:pt x="24" y="717"/>
                    </a:lnTo>
                    <a:lnTo>
                      <a:pt x="29" y="636"/>
                    </a:lnTo>
                    <a:lnTo>
                      <a:pt x="34" y="553"/>
                    </a:lnTo>
                    <a:lnTo>
                      <a:pt x="39" y="473"/>
                    </a:lnTo>
                    <a:lnTo>
                      <a:pt x="45" y="394"/>
                    </a:lnTo>
                    <a:lnTo>
                      <a:pt x="49" y="319"/>
                    </a:lnTo>
                    <a:lnTo>
                      <a:pt x="54" y="248"/>
                    </a:lnTo>
                    <a:lnTo>
                      <a:pt x="57" y="184"/>
                    </a:lnTo>
                    <a:lnTo>
                      <a:pt x="62" y="126"/>
                    </a:lnTo>
                    <a:lnTo>
                      <a:pt x="64" y="110"/>
                    </a:lnTo>
                    <a:lnTo>
                      <a:pt x="69" y="98"/>
                    </a:lnTo>
                    <a:lnTo>
                      <a:pt x="77" y="88"/>
                    </a:lnTo>
                    <a:lnTo>
                      <a:pt x="87" y="83"/>
                    </a:lnTo>
                    <a:lnTo>
                      <a:pt x="100" y="78"/>
                    </a:lnTo>
                    <a:lnTo>
                      <a:pt x="114" y="75"/>
                    </a:lnTo>
                    <a:lnTo>
                      <a:pt x="131" y="72"/>
                    </a:lnTo>
                    <a:lnTo>
                      <a:pt x="149" y="69"/>
                    </a:lnTo>
                    <a:lnTo>
                      <a:pt x="187" y="63"/>
                    </a:lnTo>
                    <a:lnTo>
                      <a:pt x="230" y="56"/>
                    </a:lnTo>
                    <a:lnTo>
                      <a:pt x="275" y="49"/>
                    </a:lnTo>
                    <a:lnTo>
                      <a:pt x="325" y="41"/>
                    </a:lnTo>
                    <a:lnTo>
                      <a:pt x="375" y="34"/>
                    </a:lnTo>
                    <a:lnTo>
                      <a:pt x="428" y="27"/>
                    </a:lnTo>
                    <a:lnTo>
                      <a:pt x="480" y="21"/>
                    </a:lnTo>
                    <a:lnTo>
                      <a:pt x="531" y="15"/>
                    </a:lnTo>
                    <a:lnTo>
                      <a:pt x="581" y="9"/>
                    </a:lnTo>
                    <a:lnTo>
                      <a:pt x="627" y="5"/>
                    </a:lnTo>
                    <a:lnTo>
                      <a:pt x="669" y="2"/>
                    </a:lnTo>
                    <a:lnTo>
                      <a:pt x="708" y="0"/>
                    </a:lnTo>
                    <a:lnTo>
                      <a:pt x="7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8"/>
              <p:cNvSpPr>
                <a:spLocks noEditPoints="1"/>
              </p:cNvSpPr>
              <p:nvPr/>
            </p:nvSpPr>
            <p:spPr bwMode="auto">
              <a:xfrm>
                <a:off x="7923213" y="3351213"/>
                <a:ext cx="346075" cy="446088"/>
              </a:xfrm>
              <a:custGeom>
                <a:avLst/>
                <a:gdLst>
                  <a:gd name="T0" fmla="*/ 451 w 870"/>
                  <a:gd name="T1" fmla="*/ 671 h 1121"/>
                  <a:gd name="T2" fmla="*/ 418 w 870"/>
                  <a:gd name="T3" fmla="*/ 675 h 1121"/>
                  <a:gd name="T4" fmla="*/ 388 w 870"/>
                  <a:gd name="T5" fmla="*/ 684 h 1121"/>
                  <a:gd name="T6" fmla="*/ 360 w 870"/>
                  <a:gd name="T7" fmla="*/ 699 h 1121"/>
                  <a:gd name="T8" fmla="*/ 336 w 870"/>
                  <a:gd name="T9" fmla="*/ 718 h 1121"/>
                  <a:gd name="T10" fmla="*/ 317 w 870"/>
                  <a:gd name="T11" fmla="*/ 742 h 1121"/>
                  <a:gd name="T12" fmla="*/ 302 w 870"/>
                  <a:gd name="T13" fmla="*/ 769 h 1121"/>
                  <a:gd name="T14" fmla="*/ 293 w 870"/>
                  <a:gd name="T15" fmla="*/ 800 h 1121"/>
                  <a:gd name="T16" fmla="*/ 289 w 870"/>
                  <a:gd name="T17" fmla="*/ 832 h 1121"/>
                  <a:gd name="T18" fmla="*/ 293 w 870"/>
                  <a:gd name="T19" fmla="*/ 864 h 1121"/>
                  <a:gd name="T20" fmla="*/ 302 w 870"/>
                  <a:gd name="T21" fmla="*/ 895 h 1121"/>
                  <a:gd name="T22" fmla="*/ 317 w 870"/>
                  <a:gd name="T23" fmla="*/ 923 h 1121"/>
                  <a:gd name="T24" fmla="*/ 336 w 870"/>
                  <a:gd name="T25" fmla="*/ 947 h 1121"/>
                  <a:gd name="T26" fmla="*/ 360 w 870"/>
                  <a:gd name="T27" fmla="*/ 966 h 1121"/>
                  <a:gd name="T28" fmla="*/ 388 w 870"/>
                  <a:gd name="T29" fmla="*/ 981 h 1121"/>
                  <a:gd name="T30" fmla="*/ 418 w 870"/>
                  <a:gd name="T31" fmla="*/ 990 h 1121"/>
                  <a:gd name="T32" fmla="*/ 451 w 870"/>
                  <a:gd name="T33" fmla="*/ 994 h 1121"/>
                  <a:gd name="T34" fmla="*/ 483 w 870"/>
                  <a:gd name="T35" fmla="*/ 990 h 1121"/>
                  <a:gd name="T36" fmla="*/ 513 w 870"/>
                  <a:gd name="T37" fmla="*/ 981 h 1121"/>
                  <a:gd name="T38" fmla="*/ 541 w 870"/>
                  <a:gd name="T39" fmla="*/ 966 h 1121"/>
                  <a:gd name="T40" fmla="*/ 565 w 870"/>
                  <a:gd name="T41" fmla="*/ 947 h 1121"/>
                  <a:gd name="T42" fmla="*/ 584 w 870"/>
                  <a:gd name="T43" fmla="*/ 923 h 1121"/>
                  <a:gd name="T44" fmla="*/ 599 w 870"/>
                  <a:gd name="T45" fmla="*/ 895 h 1121"/>
                  <a:gd name="T46" fmla="*/ 608 w 870"/>
                  <a:gd name="T47" fmla="*/ 864 h 1121"/>
                  <a:gd name="T48" fmla="*/ 612 w 870"/>
                  <a:gd name="T49" fmla="*/ 832 h 1121"/>
                  <a:gd name="T50" fmla="*/ 608 w 870"/>
                  <a:gd name="T51" fmla="*/ 800 h 1121"/>
                  <a:gd name="T52" fmla="*/ 599 w 870"/>
                  <a:gd name="T53" fmla="*/ 769 h 1121"/>
                  <a:gd name="T54" fmla="*/ 584 w 870"/>
                  <a:gd name="T55" fmla="*/ 742 h 1121"/>
                  <a:gd name="T56" fmla="*/ 565 w 870"/>
                  <a:gd name="T57" fmla="*/ 718 h 1121"/>
                  <a:gd name="T58" fmla="*/ 541 w 870"/>
                  <a:gd name="T59" fmla="*/ 699 h 1121"/>
                  <a:gd name="T60" fmla="*/ 513 w 870"/>
                  <a:gd name="T61" fmla="*/ 684 h 1121"/>
                  <a:gd name="T62" fmla="*/ 483 w 870"/>
                  <a:gd name="T63" fmla="*/ 675 h 1121"/>
                  <a:gd name="T64" fmla="*/ 451 w 870"/>
                  <a:gd name="T65" fmla="*/ 671 h 1121"/>
                  <a:gd name="T66" fmla="*/ 211 w 870"/>
                  <a:gd name="T67" fmla="*/ 0 h 1121"/>
                  <a:gd name="T68" fmla="*/ 794 w 870"/>
                  <a:gd name="T69" fmla="*/ 29 h 1121"/>
                  <a:gd name="T70" fmla="*/ 816 w 870"/>
                  <a:gd name="T71" fmla="*/ 33 h 1121"/>
                  <a:gd name="T72" fmla="*/ 835 w 870"/>
                  <a:gd name="T73" fmla="*/ 42 h 1121"/>
                  <a:gd name="T74" fmla="*/ 851 w 870"/>
                  <a:gd name="T75" fmla="*/ 56 h 1121"/>
                  <a:gd name="T76" fmla="*/ 862 w 870"/>
                  <a:gd name="T77" fmla="*/ 73 h 1121"/>
                  <a:gd name="T78" fmla="*/ 869 w 870"/>
                  <a:gd name="T79" fmla="*/ 93 h 1121"/>
                  <a:gd name="T80" fmla="*/ 870 w 870"/>
                  <a:gd name="T81" fmla="*/ 115 h 1121"/>
                  <a:gd name="T82" fmla="*/ 799 w 870"/>
                  <a:gd name="T83" fmla="*/ 1042 h 1121"/>
                  <a:gd name="T84" fmla="*/ 794 w 870"/>
                  <a:gd name="T85" fmla="*/ 1064 h 1121"/>
                  <a:gd name="T86" fmla="*/ 784 w 870"/>
                  <a:gd name="T87" fmla="*/ 1083 h 1121"/>
                  <a:gd name="T88" fmla="*/ 770 w 870"/>
                  <a:gd name="T89" fmla="*/ 1099 h 1121"/>
                  <a:gd name="T90" fmla="*/ 753 w 870"/>
                  <a:gd name="T91" fmla="*/ 1111 h 1121"/>
                  <a:gd name="T92" fmla="*/ 732 w 870"/>
                  <a:gd name="T93" fmla="*/ 1119 h 1121"/>
                  <a:gd name="T94" fmla="*/ 711 w 870"/>
                  <a:gd name="T95" fmla="*/ 1121 h 1121"/>
                  <a:gd name="T96" fmla="*/ 64 w 870"/>
                  <a:gd name="T97" fmla="*/ 1121 h 1121"/>
                  <a:gd name="T98" fmla="*/ 44 w 870"/>
                  <a:gd name="T99" fmla="*/ 1118 h 1121"/>
                  <a:gd name="T100" fmla="*/ 25 w 870"/>
                  <a:gd name="T101" fmla="*/ 1109 h 1121"/>
                  <a:gd name="T102" fmla="*/ 13 w 870"/>
                  <a:gd name="T103" fmla="*/ 1096 h 1121"/>
                  <a:gd name="T104" fmla="*/ 3 w 870"/>
                  <a:gd name="T105" fmla="*/ 1079 h 1121"/>
                  <a:gd name="T106" fmla="*/ 0 w 870"/>
                  <a:gd name="T107" fmla="*/ 1059 h 1121"/>
                  <a:gd name="T108" fmla="*/ 2 w 870"/>
                  <a:gd name="T109" fmla="*/ 1039 h 1121"/>
                  <a:gd name="T110" fmla="*/ 109 w 870"/>
                  <a:gd name="T111" fmla="*/ 76 h 1121"/>
                  <a:gd name="T112" fmla="*/ 117 w 870"/>
                  <a:gd name="T113" fmla="*/ 55 h 1121"/>
                  <a:gd name="T114" fmla="*/ 130 w 870"/>
                  <a:gd name="T115" fmla="*/ 37 h 1121"/>
                  <a:gd name="T116" fmla="*/ 147 w 870"/>
                  <a:gd name="T117" fmla="*/ 21 h 1121"/>
                  <a:gd name="T118" fmla="*/ 166 w 870"/>
                  <a:gd name="T119" fmla="*/ 9 h 1121"/>
                  <a:gd name="T120" fmla="*/ 188 w 870"/>
                  <a:gd name="T121" fmla="*/ 2 h 1121"/>
                  <a:gd name="T122" fmla="*/ 211 w 870"/>
                  <a:gd name="T123" fmla="*/ 0 h 1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0" h="1121">
                    <a:moveTo>
                      <a:pt x="451" y="671"/>
                    </a:moveTo>
                    <a:lnTo>
                      <a:pt x="418" y="675"/>
                    </a:lnTo>
                    <a:lnTo>
                      <a:pt x="388" y="684"/>
                    </a:lnTo>
                    <a:lnTo>
                      <a:pt x="360" y="699"/>
                    </a:lnTo>
                    <a:lnTo>
                      <a:pt x="336" y="718"/>
                    </a:lnTo>
                    <a:lnTo>
                      <a:pt x="317" y="742"/>
                    </a:lnTo>
                    <a:lnTo>
                      <a:pt x="302" y="769"/>
                    </a:lnTo>
                    <a:lnTo>
                      <a:pt x="293" y="800"/>
                    </a:lnTo>
                    <a:lnTo>
                      <a:pt x="289" y="832"/>
                    </a:lnTo>
                    <a:lnTo>
                      <a:pt x="293" y="864"/>
                    </a:lnTo>
                    <a:lnTo>
                      <a:pt x="302" y="895"/>
                    </a:lnTo>
                    <a:lnTo>
                      <a:pt x="317" y="923"/>
                    </a:lnTo>
                    <a:lnTo>
                      <a:pt x="336" y="947"/>
                    </a:lnTo>
                    <a:lnTo>
                      <a:pt x="360" y="966"/>
                    </a:lnTo>
                    <a:lnTo>
                      <a:pt x="388" y="981"/>
                    </a:lnTo>
                    <a:lnTo>
                      <a:pt x="418" y="990"/>
                    </a:lnTo>
                    <a:lnTo>
                      <a:pt x="451" y="994"/>
                    </a:lnTo>
                    <a:lnTo>
                      <a:pt x="483" y="990"/>
                    </a:lnTo>
                    <a:lnTo>
                      <a:pt x="513" y="981"/>
                    </a:lnTo>
                    <a:lnTo>
                      <a:pt x="541" y="966"/>
                    </a:lnTo>
                    <a:lnTo>
                      <a:pt x="565" y="947"/>
                    </a:lnTo>
                    <a:lnTo>
                      <a:pt x="584" y="923"/>
                    </a:lnTo>
                    <a:lnTo>
                      <a:pt x="599" y="895"/>
                    </a:lnTo>
                    <a:lnTo>
                      <a:pt x="608" y="864"/>
                    </a:lnTo>
                    <a:lnTo>
                      <a:pt x="612" y="832"/>
                    </a:lnTo>
                    <a:lnTo>
                      <a:pt x="608" y="800"/>
                    </a:lnTo>
                    <a:lnTo>
                      <a:pt x="599" y="769"/>
                    </a:lnTo>
                    <a:lnTo>
                      <a:pt x="584" y="742"/>
                    </a:lnTo>
                    <a:lnTo>
                      <a:pt x="565" y="718"/>
                    </a:lnTo>
                    <a:lnTo>
                      <a:pt x="541" y="699"/>
                    </a:lnTo>
                    <a:lnTo>
                      <a:pt x="513" y="684"/>
                    </a:lnTo>
                    <a:lnTo>
                      <a:pt x="483" y="675"/>
                    </a:lnTo>
                    <a:lnTo>
                      <a:pt x="451" y="671"/>
                    </a:lnTo>
                    <a:close/>
                    <a:moveTo>
                      <a:pt x="211" y="0"/>
                    </a:moveTo>
                    <a:lnTo>
                      <a:pt x="794" y="29"/>
                    </a:lnTo>
                    <a:lnTo>
                      <a:pt x="816" y="33"/>
                    </a:lnTo>
                    <a:lnTo>
                      <a:pt x="835" y="42"/>
                    </a:lnTo>
                    <a:lnTo>
                      <a:pt x="851" y="56"/>
                    </a:lnTo>
                    <a:lnTo>
                      <a:pt x="862" y="73"/>
                    </a:lnTo>
                    <a:lnTo>
                      <a:pt x="869" y="93"/>
                    </a:lnTo>
                    <a:lnTo>
                      <a:pt x="870" y="115"/>
                    </a:lnTo>
                    <a:lnTo>
                      <a:pt x="799" y="1042"/>
                    </a:lnTo>
                    <a:lnTo>
                      <a:pt x="794" y="1064"/>
                    </a:lnTo>
                    <a:lnTo>
                      <a:pt x="784" y="1083"/>
                    </a:lnTo>
                    <a:lnTo>
                      <a:pt x="770" y="1099"/>
                    </a:lnTo>
                    <a:lnTo>
                      <a:pt x="753" y="1111"/>
                    </a:lnTo>
                    <a:lnTo>
                      <a:pt x="732" y="1119"/>
                    </a:lnTo>
                    <a:lnTo>
                      <a:pt x="711" y="1121"/>
                    </a:lnTo>
                    <a:lnTo>
                      <a:pt x="64" y="1121"/>
                    </a:lnTo>
                    <a:lnTo>
                      <a:pt x="44" y="1118"/>
                    </a:lnTo>
                    <a:lnTo>
                      <a:pt x="25" y="1109"/>
                    </a:lnTo>
                    <a:lnTo>
                      <a:pt x="13" y="1096"/>
                    </a:lnTo>
                    <a:lnTo>
                      <a:pt x="3" y="1079"/>
                    </a:lnTo>
                    <a:lnTo>
                      <a:pt x="0" y="1059"/>
                    </a:lnTo>
                    <a:lnTo>
                      <a:pt x="2" y="1039"/>
                    </a:lnTo>
                    <a:lnTo>
                      <a:pt x="109" y="76"/>
                    </a:lnTo>
                    <a:lnTo>
                      <a:pt x="117" y="55"/>
                    </a:lnTo>
                    <a:lnTo>
                      <a:pt x="130" y="37"/>
                    </a:lnTo>
                    <a:lnTo>
                      <a:pt x="147" y="21"/>
                    </a:lnTo>
                    <a:lnTo>
                      <a:pt x="166" y="9"/>
                    </a:lnTo>
                    <a:lnTo>
                      <a:pt x="188" y="2"/>
                    </a:lnTo>
                    <a:lnTo>
                      <a:pt x="2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A7F"/>
      </a:dk2>
      <a:lt2>
        <a:srgbClr val="F8E400"/>
      </a:lt2>
      <a:accent1>
        <a:srgbClr val="EF4231"/>
      </a:accent1>
      <a:accent2>
        <a:srgbClr val="56BCD7"/>
      </a:accent2>
      <a:accent3>
        <a:srgbClr val="FA8D2C"/>
      </a:accent3>
      <a:accent4>
        <a:srgbClr val="A54C95"/>
      </a:accent4>
      <a:accent5>
        <a:srgbClr val="2D3E50"/>
      </a:accent5>
      <a:accent6>
        <a:srgbClr val="99A44A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5473</TotalTime>
  <Words>379</Words>
  <Application>Microsoft Macintosh PowerPoint</Application>
  <PresentationFormat>Custom</PresentationFormat>
  <Paragraphs>58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Calibri Light</vt:lpstr>
      <vt:lpstr>Open Sans</vt:lpstr>
      <vt:lpstr>Segoe UI</vt:lpstr>
      <vt:lpstr>Arial</vt:lpstr>
      <vt:lpstr>Office Theme</vt:lpstr>
      <vt:lpstr>Six Steps Callout Diagram for PowerPoint</vt:lpstr>
      <vt:lpstr>Six Steps Callout Diagram for PowerPoint</vt:lpstr>
      <vt:lpstr>Six Steps Callout Diagram for PowerPoint</vt:lpstr>
      <vt:lpstr>Six Steps Callout Diagram for PowerPoint</vt:lpstr>
      <vt:lpstr>Six Steps Callout Diagram for PowerPoint</vt:lpstr>
      <vt:lpstr>Six Steps Callout Diagram for PowerPoint</vt:lpstr>
      <vt:lpstr>Six Steps Callout Diagram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German Viera</cp:lastModifiedBy>
  <cp:revision>130</cp:revision>
  <dcterms:created xsi:type="dcterms:W3CDTF">2013-09-12T13:05:01Z</dcterms:created>
  <dcterms:modified xsi:type="dcterms:W3CDTF">2016-02-22T20:10:50Z</dcterms:modified>
</cp:coreProperties>
</file>