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08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35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16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35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18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5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60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46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26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56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51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54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7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1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CBE8-8976-9310-1E3A-DD5620CFF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Quadrant Analysis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55F7D6-5712-AD37-7713-813C9AC13C70}"/>
              </a:ext>
            </a:extLst>
          </p:cNvPr>
          <p:cNvGrpSpPr/>
          <p:nvPr/>
        </p:nvGrpSpPr>
        <p:grpSpPr>
          <a:xfrm>
            <a:off x="2205980" y="1489760"/>
            <a:ext cx="7776864" cy="4104456"/>
            <a:chOff x="1989956" y="1772816"/>
            <a:chExt cx="7776864" cy="4104456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72487D25-2517-7F7D-8389-AE2580CDC00A}"/>
                </a:ext>
              </a:extLst>
            </p:cNvPr>
            <p:cNvSpPr/>
            <p:nvPr/>
          </p:nvSpPr>
          <p:spPr>
            <a:xfrm>
              <a:off x="1989956" y="1772816"/>
              <a:ext cx="7776864" cy="3960440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75D1B8-D27C-E7ED-053B-1973F6ED3847}"/>
                </a:ext>
              </a:extLst>
            </p:cNvPr>
            <p:cNvSpPr/>
            <p:nvPr/>
          </p:nvSpPr>
          <p:spPr>
            <a:xfrm flipV="1">
              <a:off x="1989956" y="5733256"/>
              <a:ext cx="7776864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68339D-ABBD-8A22-57D5-77AA5EF24FD9}"/>
              </a:ext>
            </a:extLst>
          </p:cNvPr>
          <p:cNvCxnSpPr>
            <a:cxnSpLocks/>
          </p:cNvCxnSpPr>
          <p:nvPr/>
        </p:nvCxnSpPr>
        <p:spPr>
          <a:xfrm flipH="1">
            <a:off x="2072640" y="1484784"/>
            <a:ext cx="1005840" cy="390144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737C56-690A-3EAE-FAF8-B528E7E8ABFD}"/>
              </a:ext>
            </a:extLst>
          </p:cNvPr>
          <p:cNvCxnSpPr>
            <a:cxnSpLocks/>
          </p:cNvCxnSpPr>
          <p:nvPr/>
        </p:nvCxnSpPr>
        <p:spPr>
          <a:xfrm>
            <a:off x="2204720" y="5686544"/>
            <a:ext cx="7782560" cy="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14C996F-068A-3D50-C7F3-587A62E1ABFE}"/>
              </a:ext>
            </a:extLst>
          </p:cNvPr>
          <p:cNvSpPr txBox="1"/>
          <p:nvPr/>
        </p:nvSpPr>
        <p:spPr>
          <a:xfrm>
            <a:off x="4569253" y="57655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58232-2649-A35D-B445-718F4829EB7C}"/>
              </a:ext>
            </a:extLst>
          </p:cNvPr>
          <p:cNvSpPr txBox="1"/>
          <p:nvPr/>
        </p:nvSpPr>
        <p:spPr>
          <a:xfrm rot="17091324">
            <a:off x="789733" y="31747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D23589-7282-357D-2F33-DCAA4E37EED2}"/>
              </a:ext>
            </a:extLst>
          </p:cNvPr>
          <p:cNvSpPr/>
          <p:nvPr/>
        </p:nvSpPr>
        <p:spPr>
          <a:xfrm>
            <a:off x="1734603" y="1369877"/>
            <a:ext cx="1020068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C78EBF-28BF-461C-DE2E-89E960633365}"/>
              </a:ext>
            </a:extLst>
          </p:cNvPr>
          <p:cNvSpPr/>
          <p:nvPr/>
        </p:nvSpPr>
        <p:spPr>
          <a:xfrm>
            <a:off x="909835" y="5577428"/>
            <a:ext cx="104105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2A8CEB-63FB-8C7C-3275-E7F7401A5002}"/>
              </a:ext>
            </a:extLst>
          </p:cNvPr>
          <p:cNvSpPr/>
          <p:nvPr/>
        </p:nvSpPr>
        <p:spPr>
          <a:xfrm>
            <a:off x="10247765" y="5577428"/>
            <a:ext cx="103122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119BE26-E4E2-5738-949F-E58D6939EF84}"/>
              </a:ext>
            </a:extLst>
          </p:cNvPr>
          <p:cNvCxnSpPr/>
          <p:nvPr/>
        </p:nvCxnSpPr>
        <p:spPr>
          <a:xfrm>
            <a:off x="2836396" y="3150588"/>
            <a:ext cx="64572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F7F33B9-A0CE-F09B-3B49-B7223B36F0B4}"/>
              </a:ext>
            </a:extLst>
          </p:cNvPr>
          <p:cNvCxnSpPr>
            <a:cxnSpLocks/>
          </p:cNvCxnSpPr>
          <p:nvPr/>
        </p:nvCxnSpPr>
        <p:spPr>
          <a:xfrm flipV="1">
            <a:off x="6094412" y="1489760"/>
            <a:ext cx="0" cy="3960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501743-8979-7C26-3E7E-D8FB486D7906}"/>
              </a:ext>
            </a:extLst>
          </p:cNvPr>
          <p:cNvGrpSpPr/>
          <p:nvPr/>
        </p:nvGrpSpPr>
        <p:grpSpPr>
          <a:xfrm>
            <a:off x="4570202" y="1120180"/>
            <a:ext cx="2232248" cy="850059"/>
            <a:chOff x="4736420" y="1220343"/>
            <a:chExt cx="2232248" cy="850059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C1AA9DD-DFB9-938E-05C0-903F6B7431DD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DDA8F1C-F5A6-F762-9E9A-A38F8CBCE174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EC4822-BECA-E798-3D27-387464FC2A4E}"/>
              </a:ext>
            </a:extLst>
          </p:cNvPr>
          <p:cNvGrpSpPr>
            <a:grpSpLocks noChangeAspect="1"/>
          </p:cNvGrpSpPr>
          <p:nvPr/>
        </p:nvGrpSpPr>
        <p:grpSpPr>
          <a:xfrm>
            <a:off x="3942058" y="1797229"/>
            <a:ext cx="976977" cy="1015591"/>
            <a:chOff x="6875704" y="5143201"/>
            <a:chExt cx="1300356" cy="135175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529BB22-CBA2-5928-65C9-3522A5A18670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F21D873-0B9F-382A-214D-4CAC0D8AC544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rgbClr val="001746"/>
                </a:gs>
                <a:gs pos="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rgbClr val="002060"/>
                  </a:gs>
                  <a:gs pos="100000">
                    <a:srgbClr val="00113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EAB92D9-B348-BDB6-0195-8E941F95F4C6}"/>
              </a:ext>
            </a:extLst>
          </p:cNvPr>
          <p:cNvGrpSpPr/>
          <p:nvPr/>
        </p:nvGrpSpPr>
        <p:grpSpPr>
          <a:xfrm>
            <a:off x="7658397" y="1232780"/>
            <a:ext cx="2232248" cy="850059"/>
            <a:chOff x="4736420" y="1220343"/>
            <a:chExt cx="2232248" cy="850059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F963E43D-897A-840C-9A0B-7C7BB0AB3D07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1AF095A-4EA5-9922-FA9B-14D33B0AEC91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BF43CE-D5CE-1D7F-CF3B-3BDAF5161EB5}"/>
              </a:ext>
            </a:extLst>
          </p:cNvPr>
          <p:cNvGrpSpPr>
            <a:grpSpLocks noChangeAspect="1"/>
          </p:cNvGrpSpPr>
          <p:nvPr/>
        </p:nvGrpSpPr>
        <p:grpSpPr>
          <a:xfrm>
            <a:off x="6889429" y="1758187"/>
            <a:ext cx="976977" cy="1015591"/>
            <a:chOff x="6875704" y="5143201"/>
            <a:chExt cx="1300356" cy="1351752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221CA5-0609-8CAB-D978-C40DA3005E70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63599F5-7927-A151-D43E-7B18EAD06976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rgbClr val="001746"/>
                </a:gs>
                <a:gs pos="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rgbClr val="002060"/>
                  </a:gs>
                  <a:gs pos="100000">
                    <a:srgbClr val="00113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8C9EAC-253A-99FC-B2A0-178E97ABED37}"/>
              </a:ext>
            </a:extLst>
          </p:cNvPr>
          <p:cNvGrpSpPr/>
          <p:nvPr/>
        </p:nvGrpSpPr>
        <p:grpSpPr>
          <a:xfrm>
            <a:off x="7475783" y="3393527"/>
            <a:ext cx="2232248" cy="850059"/>
            <a:chOff x="4736420" y="1220343"/>
            <a:chExt cx="2232248" cy="85005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B760A568-CE4D-8228-C0EC-EBDD551CC51A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67E5B5-23D0-2E84-1270-E33B1445DCA8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79EE20B-3D21-93FB-BB96-CD3595390D90}"/>
              </a:ext>
            </a:extLst>
          </p:cNvPr>
          <p:cNvGrpSpPr/>
          <p:nvPr/>
        </p:nvGrpSpPr>
        <p:grpSpPr>
          <a:xfrm>
            <a:off x="4249649" y="3334138"/>
            <a:ext cx="2232248" cy="850059"/>
            <a:chOff x="4736420" y="1220343"/>
            <a:chExt cx="2232248" cy="850059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3F79C99-AA24-0A90-512F-1B343C6D1C8D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49AA908-3C9A-1AAA-5EC8-9CC7A7D52559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0EC18A3-AA2A-0654-7DC5-B05932C2967B}"/>
              </a:ext>
            </a:extLst>
          </p:cNvPr>
          <p:cNvGrpSpPr>
            <a:grpSpLocks noChangeAspect="1"/>
          </p:cNvGrpSpPr>
          <p:nvPr/>
        </p:nvGrpSpPr>
        <p:grpSpPr>
          <a:xfrm>
            <a:off x="3392884" y="3835481"/>
            <a:ext cx="1182142" cy="1228865"/>
            <a:chOff x="6875704" y="5143201"/>
            <a:chExt cx="1300356" cy="1351752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9BC088A-F61F-4E7D-0ACB-12BDD485FA63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167FF6B-C20D-15CB-B0BB-6BFCAEFE8654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rgbClr val="001746"/>
                </a:gs>
                <a:gs pos="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rgbClr val="002060"/>
                  </a:gs>
                  <a:gs pos="100000">
                    <a:srgbClr val="00113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E00683B-46B4-D7CD-CD3A-39E262C1AEFF}"/>
              </a:ext>
            </a:extLst>
          </p:cNvPr>
          <p:cNvGrpSpPr>
            <a:grpSpLocks noChangeAspect="1"/>
          </p:cNvGrpSpPr>
          <p:nvPr/>
        </p:nvGrpSpPr>
        <p:grpSpPr>
          <a:xfrm>
            <a:off x="6757899" y="3717668"/>
            <a:ext cx="1182142" cy="1228865"/>
            <a:chOff x="6875704" y="5143201"/>
            <a:chExt cx="1300356" cy="135175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FCE62AB-5CCC-473B-6764-66706D0CDB25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514804-20A8-9C69-6ECC-0EEFD2F1F98B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rgbClr val="001746"/>
                </a:gs>
                <a:gs pos="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rgbClr val="002060"/>
                  </a:gs>
                  <a:gs pos="100000">
                    <a:srgbClr val="00113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CBE8-8976-9310-1E3A-DD5620CFF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Quadrant Analysis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55F7D6-5712-AD37-7713-813C9AC13C70}"/>
              </a:ext>
            </a:extLst>
          </p:cNvPr>
          <p:cNvGrpSpPr/>
          <p:nvPr/>
        </p:nvGrpSpPr>
        <p:grpSpPr>
          <a:xfrm>
            <a:off x="2205980" y="1489760"/>
            <a:ext cx="7776864" cy="4104456"/>
            <a:chOff x="1989956" y="1772816"/>
            <a:chExt cx="7776864" cy="4104456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72487D25-2517-7F7D-8389-AE2580CDC00A}"/>
                </a:ext>
              </a:extLst>
            </p:cNvPr>
            <p:cNvSpPr/>
            <p:nvPr/>
          </p:nvSpPr>
          <p:spPr>
            <a:xfrm>
              <a:off x="1989956" y="1772816"/>
              <a:ext cx="7776864" cy="3960440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75D1B8-D27C-E7ED-053B-1973F6ED3847}"/>
                </a:ext>
              </a:extLst>
            </p:cNvPr>
            <p:cNvSpPr/>
            <p:nvPr/>
          </p:nvSpPr>
          <p:spPr>
            <a:xfrm flipV="1">
              <a:off x="1989956" y="5733256"/>
              <a:ext cx="7776864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68339D-ABBD-8A22-57D5-77AA5EF24FD9}"/>
              </a:ext>
            </a:extLst>
          </p:cNvPr>
          <p:cNvCxnSpPr>
            <a:cxnSpLocks/>
          </p:cNvCxnSpPr>
          <p:nvPr/>
        </p:nvCxnSpPr>
        <p:spPr>
          <a:xfrm flipH="1">
            <a:off x="2072640" y="1484784"/>
            <a:ext cx="1005840" cy="390144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737C56-690A-3EAE-FAF8-B528E7E8ABFD}"/>
              </a:ext>
            </a:extLst>
          </p:cNvPr>
          <p:cNvCxnSpPr>
            <a:cxnSpLocks/>
          </p:cNvCxnSpPr>
          <p:nvPr/>
        </p:nvCxnSpPr>
        <p:spPr>
          <a:xfrm>
            <a:off x="2204720" y="5686544"/>
            <a:ext cx="7782560" cy="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14C996F-068A-3D50-C7F3-587A62E1ABFE}"/>
              </a:ext>
            </a:extLst>
          </p:cNvPr>
          <p:cNvSpPr txBox="1"/>
          <p:nvPr/>
        </p:nvSpPr>
        <p:spPr>
          <a:xfrm>
            <a:off x="4569253" y="57655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58232-2649-A35D-B445-718F4829EB7C}"/>
              </a:ext>
            </a:extLst>
          </p:cNvPr>
          <p:cNvSpPr txBox="1"/>
          <p:nvPr/>
        </p:nvSpPr>
        <p:spPr>
          <a:xfrm rot="17091324">
            <a:off x="789733" y="31747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D23589-7282-357D-2F33-DCAA4E37EED2}"/>
              </a:ext>
            </a:extLst>
          </p:cNvPr>
          <p:cNvSpPr/>
          <p:nvPr/>
        </p:nvSpPr>
        <p:spPr>
          <a:xfrm>
            <a:off x="1734603" y="1369877"/>
            <a:ext cx="1020068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C78EBF-28BF-461C-DE2E-89E960633365}"/>
              </a:ext>
            </a:extLst>
          </p:cNvPr>
          <p:cNvSpPr/>
          <p:nvPr/>
        </p:nvSpPr>
        <p:spPr>
          <a:xfrm>
            <a:off x="909835" y="5577428"/>
            <a:ext cx="104105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2A8CEB-63FB-8C7C-3275-E7F7401A5002}"/>
              </a:ext>
            </a:extLst>
          </p:cNvPr>
          <p:cNvSpPr/>
          <p:nvPr/>
        </p:nvSpPr>
        <p:spPr>
          <a:xfrm>
            <a:off x="10247765" y="5577428"/>
            <a:ext cx="103122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BCC5D2C-87BB-AE09-54CB-0B32E062458C}"/>
              </a:ext>
            </a:extLst>
          </p:cNvPr>
          <p:cNvCxnSpPr/>
          <p:nvPr/>
        </p:nvCxnSpPr>
        <p:spPr>
          <a:xfrm>
            <a:off x="2836396" y="3150588"/>
            <a:ext cx="64572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58BC95-A104-8858-BD41-D374DCD37440}"/>
              </a:ext>
            </a:extLst>
          </p:cNvPr>
          <p:cNvCxnSpPr>
            <a:cxnSpLocks/>
          </p:cNvCxnSpPr>
          <p:nvPr/>
        </p:nvCxnSpPr>
        <p:spPr>
          <a:xfrm flipV="1">
            <a:off x="6094412" y="1489760"/>
            <a:ext cx="0" cy="3960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34CDE1-522F-3117-2093-4396FB20F133}"/>
              </a:ext>
            </a:extLst>
          </p:cNvPr>
          <p:cNvGrpSpPr/>
          <p:nvPr/>
        </p:nvGrpSpPr>
        <p:grpSpPr>
          <a:xfrm>
            <a:off x="3942058" y="1797229"/>
            <a:ext cx="976977" cy="1015591"/>
            <a:chOff x="3942058" y="1797229"/>
            <a:chExt cx="976977" cy="101559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3EC4822-BECA-E798-3D27-387464FC2A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2058" y="1797229"/>
              <a:ext cx="976977" cy="1015591"/>
              <a:chOff x="6875704" y="5143201"/>
              <a:chExt cx="1300356" cy="135175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529BB22-CBA2-5928-65C9-3522A5A18670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6F21D873-0B9F-382A-214D-4CAC0D8AC544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B8548C-6E11-151E-4F94-E2EC98B10459}"/>
                </a:ext>
              </a:extLst>
            </p:cNvPr>
            <p:cNvSpPr/>
            <p:nvPr/>
          </p:nvSpPr>
          <p:spPr>
            <a:xfrm>
              <a:off x="4109667" y="2007654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B9F45A-D7A8-517A-9DF0-E50ECE727820}"/>
              </a:ext>
            </a:extLst>
          </p:cNvPr>
          <p:cNvGrpSpPr/>
          <p:nvPr/>
        </p:nvGrpSpPr>
        <p:grpSpPr>
          <a:xfrm>
            <a:off x="6889429" y="1758187"/>
            <a:ext cx="976977" cy="1015591"/>
            <a:chOff x="6889429" y="1758187"/>
            <a:chExt cx="976977" cy="101559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5BF43CE-D5CE-1D7F-CF3B-3BDAF5161EB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89429" y="1758187"/>
              <a:ext cx="976977" cy="1015591"/>
              <a:chOff x="6875704" y="5143201"/>
              <a:chExt cx="1300356" cy="135175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C221CA5-0609-8CAB-D978-C40DA3005E70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63599F5-7927-A151-D43E-7B18EAD06976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E3FD41-902B-1B8F-45DC-039C019F4A1A}"/>
                </a:ext>
              </a:extLst>
            </p:cNvPr>
            <p:cNvSpPr/>
            <p:nvPr/>
          </p:nvSpPr>
          <p:spPr>
            <a:xfrm>
              <a:off x="7050728" y="1981425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A58F34F-7BD8-E8A2-2D7B-FF0BDF595580}"/>
              </a:ext>
            </a:extLst>
          </p:cNvPr>
          <p:cNvGrpSpPr/>
          <p:nvPr/>
        </p:nvGrpSpPr>
        <p:grpSpPr>
          <a:xfrm>
            <a:off x="6757899" y="3717668"/>
            <a:ext cx="1182142" cy="1228865"/>
            <a:chOff x="6757899" y="3717668"/>
            <a:chExt cx="1182142" cy="122886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E00683B-46B4-D7CD-CD3A-39E262C1AE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57899" y="3717668"/>
              <a:ext cx="1182142" cy="1228865"/>
              <a:chOff x="6875704" y="5143201"/>
              <a:chExt cx="1300356" cy="135175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BFCE62AB-5CCC-473B-6764-66706D0CDB25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6514804-20A8-9C69-6ECC-0EEFD2F1F98B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FE4270-CA12-0904-71DD-1A6EF9477A54}"/>
                </a:ext>
              </a:extLst>
            </p:cNvPr>
            <p:cNvSpPr/>
            <p:nvPr/>
          </p:nvSpPr>
          <p:spPr>
            <a:xfrm>
              <a:off x="7050728" y="4030691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B8A650-FD3E-D817-143A-39FE13819773}"/>
              </a:ext>
            </a:extLst>
          </p:cNvPr>
          <p:cNvGrpSpPr/>
          <p:nvPr/>
        </p:nvGrpSpPr>
        <p:grpSpPr>
          <a:xfrm>
            <a:off x="3392884" y="3835481"/>
            <a:ext cx="1182142" cy="1228865"/>
            <a:chOff x="3392884" y="3835481"/>
            <a:chExt cx="1182142" cy="122886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EC18A3-AA2A-0654-7DC5-B05932C296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92884" y="3835481"/>
              <a:ext cx="1182142" cy="1228865"/>
              <a:chOff x="6875704" y="5143201"/>
              <a:chExt cx="1300356" cy="135175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9BC088A-F61F-4E7D-0ACB-12BDD485FA63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167FF6B-C20D-15CB-B0BB-6BFCAEFE8654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703EA5-B75D-5197-2D25-68BC15F4CE66}"/>
                </a:ext>
              </a:extLst>
            </p:cNvPr>
            <p:cNvSpPr/>
            <p:nvPr/>
          </p:nvSpPr>
          <p:spPr>
            <a:xfrm>
              <a:off x="3668714" y="4130566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3655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CBE8-8976-9310-1E3A-DD5620CFF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Quadrant Analysis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55F7D6-5712-AD37-7713-813C9AC13C70}"/>
              </a:ext>
            </a:extLst>
          </p:cNvPr>
          <p:cNvGrpSpPr/>
          <p:nvPr/>
        </p:nvGrpSpPr>
        <p:grpSpPr>
          <a:xfrm>
            <a:off x="2205980" y="1489760"/>
            <a:ext cx="7776864" cy="4104456"/>
            <a:chOff x="1989956" y="1772816"/>
            <a:chExt cx="7776864" cy="4104456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72487D25-2517-7F7D-8389-AE2580CDC00A}"/>
                </a:ext>
              </a:extLst>
            </p:cNvPr>
            <p:cNvSpPr/>
            <p:nvPr/>
          </p:nvSpPr>
          <p:spPr>
            <a:xfrm>
              <a:off x="1989956" y="1772816"/>
              <a:ext cx="7776864" cy="3960440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75D1B8-D27C-E7ED-053B-1973F6ED3847}"/>
                </a:ext>
              </a:extLst>
            </p:cNvPr>
            <p:cNvSpPr/>
            <p:nvPr/>
          </p:nvSpPr>
          <p:spPr>
            <a:xfrm flipV="1">
              <a:off x="1989956" y="5733256"/>
              <a:ext cx="7776864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68339D-ABBD-8A22-57D5-77AA5EF24FD9}"/>
              </a:ext>
            </a:extLst>
          </p:cNvPr>
          <p:cNvCxnSpPr>
            <a:cxnSpLocks/>
          </p:cNvCxnSpPr>
          <p:nvPr/>
        </p:nvCxnSpPr>
        <p:spPr>
          <a:xfrm flipH="1">
            <a:off x="2072640" y="1484784"/>
            <a:ext cx="1005840" cy="390144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737C56-690A-3EAE-FAF8-B528E7E8ABFD}"/>
              </a:ext>
            </a:extLst>
          </p:cNvPr>
          <p:cNvCxnSpPr>
            <a:cxnSpLocks/>
          </p:cNvCxnSpPr>
          <p:nvPr/>
        </p:nvCxnSpPr>
        <p:spPr>
          <a:xfrm>
            <a:off x="2204720" y="5686544"/>
            <a:ext cx="7782560" cy="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14C996F-068A-3D50-C7F3-587A62E1ABFE}"/>
              </a:ext>
            </a:extLst>
          </p:cNvPr>
          <p:cNvSpPr txBox="1"/>
          <p:nvPr/>
        </p:nvSpPr>
        <p:spPr>
          <a:xfrm>
            <a:off x="4569253" y="57655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58232-2649-A35D-B445-718F4829EB7C}"/>
              </a:ext>
            </a:extLst>
          </p:cNvPr>
          <p:cNvSpPr txBox="1"/>
          <p:nvPr/>
        </p:nvSpPr>
        <p:spPr>
          <a:xfrm rot="17091324">
            <a:off x="789733" y="31747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D23589-7282-357D-2F33-DCAA4E37EED2}"/>
              </a:ext>
            </a:extLst>
          </p:cNvPr>
          <p:cNvSpPr/>
          <p:nvPr/>
        </p:nvSpPr>
        <p:spPr>
          <a:xfrm>
            <a:off x="1734603" y="1369877"/>
            <a:ext cx="1020068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C78EBF-28BF-461C-DE2E-89E960633365}"/>
              </a:ext>
            </a:extLst>
          </p:cNvPr>
          <p:cNvSpPr/>
          <p:nvPr/>
        </p:nvSpPr>
        <p:spPr>
          <a:xfrm>
            <a:off x="909835" y="5577428"/>
            <a:ext cx="104105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2A8CEB-63FB-8C7C-3275-E7F7401A5002}"/>
              </a:ext>
            </a:extLst>
          </p:cNvPr>
          <p:cNvSpPr/>
          <p:nvPr/>
        </p:nvSpPr>
        <p:spPr>
          <a:xfrm>
            <a:off x="10247765" y="5577428"/>
            <a:ext cx="103122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34CDE1-522F-3117-2093-4396FB20F133}"/>
              </a:ext>
            </a:extLst>
          </p:cNvPr>
          <p:cNvGrpSpPr/>
          <p:nvPr/>
        </p:nvGrpSpPr>
        <p:grpSpPr>
          <a:xfrm>
            <a:off x="4856249" y="2084197"/>
            <a:ext cx="976977" cy="1015591"/>
            <a:chOff x="3942058" y="1797229"/>
            <a:chExt cx="976977" cy="101559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3EC4822-BECA-E798-3D27-387464FC2A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2058" y="1797229"/>
              <a:ext cx="976977" cy="1015591"/>
              <a:chOff x="6875704" y="5143201"/>
              <a:chExt cx="1300356" cy="135175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529BB22-CBA2-5928-65C9-3522A5A18670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6F21D873-0B9F-382A-214D-4CAC0D8AC544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B8548C-6E11-151E-4F94-E2EC98B10459}"/>
                </a:ext>
              </a:extLst>
            </p:cNvPr>
            <p:cNvSpPr/>
            <p:nvPr/>
          </p:nvSpPr>
          <p:spPr>
            <a:xfrm>
              <a:off x="4109667" y="2007654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B9F45A-D7A8-517A-9DF0-E50ECE727820}"/>
              </a:ext>
            </a:extLst>
          </p:cNvPr>
          <p:cNvGrpSpPr/>
          <p:nvPr/>
        </p:nvGrpSpPr>
        <p:grpSpPr>
          <a:xfrm>
            <a:off x="7382789" y="1489434"/>
            <a:ext cx="888161" cy="923265"/>
            <a:chOff x="6889429" y="1758187"/>
            <a:chExt cx="976977" cy="101559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5BF43CE-D5CE-1D7F-CF3B-3BDAF5161EB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89429" y="1758187"/>
              <a:ext cx="976977" cy="1015591"/>
              <a:chOff x="6875704" y="5143201"/>
              <a:chExt cx="1300356" cy="135175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C221CA5-0609-8CAB-D978-C40DA3005E70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63599F5-7927-A151-D43E-7B18EAD06976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E3FD41-902B-1B8F-45DC-039C019F4A1A}"/>
                </a:ext>
              </a:extLst>
            </p:cNvPr>
            <p:cNvSpPr/>
            <p:nvPr/>
          </p:nvSpPr>
          <p:spPr>
            <a:xfrm>
              <a:off x="7050728" y="1981425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A58F34F-7BD8-E8A2-2D7B-FF0BDF595580}"/>
              </a:ext>
            </a:extLst>
          </p:cNvPr>
          <p:cNvGrpSpPr/>
          <p:nvPr/>
        </p:nvGrpSpPr>
        <p:grpSpPr>
          <a:xfrm>
            <a:off x="7899148" y="3786609"/>
            <a:ext cx="1300356" cy="1351752"/>
            <a:chOff x="6757899" y="3717668"/>
            <a:chExt cx="1182142" cy="122886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E00683B-46B4-D7CD-CD3A-39E262C1AE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57899" y="3717668"/>
              <a:ext cx="1182142" cy="1228865"/>
              <a:chOff x="6875704" y="5143201"/>
              <a:chExt cx="1300356" cy="135175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BFCE62AB-5CCC-473B-6764-66706D0CDB25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6514804-20A8-9C69-6ECC-0EEFD2F1F98B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FE4270-CA12-0904-71DD-1A6EF9477A54}"/>
                </a:ext>
              </a:extLst>
            </p:cNvPr>
            <p:cNvSpPr/>
            <p:nvPr/>
          </p:nvSpPr>
          <p:spPr>
            <a:xfrm>
              <a:off x="7013783" y="4012218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40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B8A650-FD3E-D817-143A-39FE13819773}"/>
              </a:ext>
            </a:extLst>
          </p:cNvPr>
          <p:cNvGrpSpPr/>
          <p:nvPr/>
        </p:nvGrpSpPr>
        <p:grpSpPr>
          <a:xfrm>
            <a:off x="3674107" y="3279257"/>
            <a:ext cx="1182142" cy="1228865"/>
            <a:chOff x="3392884" y="3835481"/>
            <a:chExt cx="1182142" cy="122886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EC18A3-AA2A-0654-7DC5-B05932C296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92884" y="3835481"/>
              <a:ext cx="1182142" cy="1228865"/>
              <a:chOff x="6875704" y="5143201"/>
              <a:chExt cx="1300356" cy="135175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9BC088A-F61F-4E7D-0ACB-12BDD485FA63}"/>
                  </a:ext>
                </a:extLst>
              </p:cNvPr>
              <p:cNvSpPr/>
              <p:nvPr/>
            </p:nvSpPr>
            <p:spPr>
              <a:xfrm>
                <a:off x="6875704" y="6037753"/>
                <a:ext cx="1300356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167FF6B-C20D-15CB-B0BB-6BFCAEFE8654}"/>
                  </a:ext>
                </a:extLst>
              </p:cNvPr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1746"/>
                  </a:gs>
                  <a:gs pos="0">
                    <a:srgbClr val="0070C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gradFill>
                  <a:gsLst>
                    <a:gs pos="0">
                      <a:srgbClr val="002060"/>
                    </a:gs>
                    <a:gs pos="100000">
                      <a:srgbClr val="001132"/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703EA5-B75D-5197-2D25-68BC15F4CE66}"/>
                </a:ext>
              </a:extLst>
            </p:cNvPr>
            <p:cNvSpPr/>
            <p:nvPr/>
          </p:nvSpPr>
          <p:spPr>
            <a:xfrm>
              <a:off x="3668714" y="4130566"/>
              <a:ext cx="654378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2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6D0863-E737-B06D-AB75-B98564D4B8A2}"/>
              </a:ext>
            </a:extLst>
          </p:cNvPr>
          <p:cNvCxnSpPr/>
          <p:nvPr/>
        </p:nvCxnSpPr>
        <p:spPr>
          <a:xfrm>
            <a:off x="2836396" y="3150588"/>
            <a:ext cx="64572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2472B-1FBF-3A33-579E-463544306611}"/>
              </a:ext>
            </a:extLst>
          </p:cNvPr>
          <p:cNvCxnSpPr>
            <a:cxnSpLocks/>
            <a:stCxn id="3" idx="2"/>
            <a:endCxn id="3" idx="0"/>
          </p:cNvCxnSpPr>
          <p:nvPr/>
        </p:nvCxnSpPr>
        <p:spPr>
          <a:xfrm flipV="1">
            <a:off x="6094412" y="1489760"/>
            <a:ext cx="0" cy="3960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144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CBE8-8976-9310-1E3A-DD5620CFF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Quadrant Analysis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55F7D6-5712-AD37-7713-813C9AC13C70}"/>
              </a:ext>
            </a:extLst>
          </p:cNvPr>
          <p:cNvGrpSpPr/>
          <p:nvPr/>
        </p:nvGrpSpPr>
        <p:grpSpPr>
          <a:xfrm>
            <a:off x="2205980" y="1489760"/>
            <a:ext cx="7776864" cy="4104456"/>
            <a:chOff x="1989956" y="1772816"/>
            <a:chExt cx="7776864" cy="4104456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72487D25-2517-7F7D-8389-AE2580CDC00A}"/>
                </a:ext>
              </a:extLst>
            </p:cNvPr>
            <p:cNvSpPr/>
            <p:nvPr/>
          </p:nvSpPr>
          <p:spPr>
            <a:xfrm>
              <a:off x="1989956" y="1772816"/>
              <a:ext cx="7776864" cy="3960440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75D1B8-D27C-E7ED-053B-1973F6ED3847}"/>
                </a:ext>
              </a:extLst>
            </p:cNvPr>
            <p:cNvSpPr/>
            <p:nvPr/>
          </p:nvSpPr>
          <p:spPr>
            <a:xfrm flipV="1">
              <a:off x="1989956" y="5733256"/>
              <a:ext cx="7776864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68339D-ABBD-8A22-57D5-77AA5EF24FD9}"/>
              </a:ext>
            </a:extLst>
          </p:cNvPr>
          <p:cNvCxnSpPr>
            <a:cxnSpLocks/>
          </p:cNvCxnSpPr>
          <p:nvPr/>
        </p:nvCxnSpPr>
        <p:spPr>
          <a:xfrm flipH="1">
            <a:off x="2072640" y="1484784"/>
            <a:ext cx="1005840" cy="390144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737C56-690A-3EAE-FAF8-B528E7E8ABFD}"/>
              </a:ext>
            </a:extLst>
          </p:cNvPr>
          <p:cNvCxnSpPr>
            <a:cxnSpLocks/>
          </p:cNvCxnSpPr>
          <p:nvPr/>
        </p:nvCxnSpPr>
        <p:spPr>
          <a:xfrm>
            <a:off x="2204720" y="5686544"/>
            <a:ext cx="7782560" cy="0"/>
          </a:xfrm>
          <a:prstGeom prst="line">
            <a:avLst/>
          </a:prstGeom>
          <a:ln w="127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14C996F-068A-3D50-C7F3-587A62E1ABFE}"/>
              </a:ext>
            </a:extLst>
          </p:cNvPr>
          <p:cNvSpPr txBox="1"/>
          <p:nvPr/>
        </p:nvSpPr>
        <p:spPr>
          <a:xfrm>
            <a:off x="4569253" y="57655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58232-2649-A35D-B445-718F4829EB7C}"/>
              </a:ext>
            </a:extLst>
          </p:cNvPr>
          <p:cNvSpPr txBox="1"/>
          <p:nvPr/>
        </p:nvSpPr>
        <p:spPr>
          <a:xfrm rot="17091324">
            <a:off x="789733" y="3174712"/>
            <a:ext cx="30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Placeholder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D23589-7282-357D-2F33-DCAA4E37EED2}"/>
              </a:ext>
            </a:extLst>
          </p:cNvPr>
          <p:cNvSpPr/>
          <p:nvPr/>
        </p:nvSpPr>
        <p:spPr>
          <a:xfrm>
            <a:off x="1734603" y="1369877"/>
            <a:ext cx="1020068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C78EBF-28BF-461C-DE2E-89E960633365}"/>
              </a:ext>
            </a:extLst>
          </p:cNvPr>
          <p:cNvSpPr/>
          <p:nvPr/>
        </p:nvSpPr>
        <p:spPr>
          <a:xfrm>
            <a:off x="909835" y="5577428"/>
            <a:ext cx="1041057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2A8CEB-63FB-8C7C-3275-E7F7401A5002}"/>
              </a:ext>
            </a:extLst>
          </p:cNvPr>
          <p:cNvSpPr/>
          <p:nvPr/>
        </p:nvSpPr>
        <p:spPr>
          <a:xfrm>
            <a:off x="10247765" y="5577428"/>
            <a:ext cx="103122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119BE26-E4E2-5738-949F-E58D6939EF84}"/>
              </a:ext>
            </a:extLst>
          </p:cNvPr>
          <p:cNvCxnSpPr/>
          <p:nvPr/>
        </p:nvCxnSpPr>
        <p:spPr>
          <a:xfrm>
            <a:off x="2836396" y="3150588"/>
            <a:ext cx="64572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F7F33B9-A0CE-F09B-3B49-B7223B36F0B4}"/>
              </a:ext>
            </a:extLst>
          </p:cNvPr>
          <p:cNvCxnSpPr>
            <a:cxnSpLocks/>
          </p:cNvCxnSpPr>
          <p:nvPr/>
        </p:nvCxnSpPr>
        <p:spPr>
          <a:xfrm flipV="1">
            <a:off x="6094412" y="1489760"/>
            <a:ext cx="0" cy="3960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501743-8979-7C26-3E7E-D8FB486D7906}"/>
              </a:ext>
            </a:extLst>
          </p:cNvPr>
          <p:cNvGrpSpPr/>
          <p:nvPr/>
        </p:nvGrpSpPr>
        <p:grpSpPr>
          <a:xfrm>
            <a:off x="4570202" y="1120180"/>
            <a:ext cx="2232248" cy="850059"/>
            <a:chOff x="4736420" y="1220343"/>
            <a:chExt cx="2232248" cy="850059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C1AA9DD-DFB9-938E-05C0-903F6B7431DD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DDA8F1C-F5A6-F762-9E9A-A38F8CBCE174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EC4822-BECA-E798-3D27-387464FC2A4E}"/>
              </a:ext>
            </a:extLst>
          </p:cNvPr>
          <p:cNvGrpSpPr>
            <a:grpSpLocks noChangeAspect="1"/>
          </p:cNvGrpSpPr>
          <p:nvPr/>
        </p:nvGrpSpPr>
        <p:grpSpPr>
          <a:xfrm>
            <a:off x="3942058" y="1797229"/>
            <a:ext cx="976977" cy="1015591"/>
            <a:chOff x="6875704" y="5143201"/>
            <a:chExt cx="1300356" cy="135175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529BB22-CBA2-5928-65C9-3522A5A18670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F21D873-0B9F-382A-214D-4CAC0D8AC544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rgbClr val="001746"/>
                </a:gs>
                <a:gs pos="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rgbClr val="002060"/>
                  </a:gs>
                  <a:gs pos="100000">
                    <a:srgbClr val="00113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EAB92D9-B348-BDB6-0195-8E941F95F4C6}"/>
              </a:ext>
            </a:extLst>
          </p:cNvPr>
          <p:cNvGrpSpPr/>
          <p:nvPr/>
        </p:nvGrpSpPr>
        <p:grpSpPr>
          <a:xfrm>
            <a:off x="7658397" y="1232780"/>
            <a:ext cx="2232248" cy="850059"/>
            <a:chOff x="4736420" y="1220343"/>
            <a:chExt cx="2232248" cy="850059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F963E43D-897A-840C-9A0B-7C7BB0AB3D07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1AF095A-4EA5-9922-FA9B-14D33B0AEC91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BF43CE-D5CE-1D7F-CF3B-3BDAF5161EB5}"/>
              </a:ext>
            </a:extLst>
          </p:cNvPr>
          <p:cNvGrpSpPr>
            <a:grpSpLocks noChangeAspect="1"/>
          </p:cNvGrpSpPr>
          <p:nvPr/>
        </p:nvGrpSpPr>
        <p:grpSpPr>
          <a:xfrm>
            <a:off x="6889429" y="1758187"/>
            <a:ext cx="976977" cy="1015591"/>
            <a:chOff x="6875704" y="5143201"/>
            <a:chExt cx="1300356" cy="1351752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221CA5-0609-8CAB-D978-C40DA3005E70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63599F5-7927-A151-D43E-7B18EAD06976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chemeClr val="accent6">
                    <a:lumMod val="50000"/>
                  </a:schemeClr>
                </a:gs>
                <a:gs pos="0">
                  <a:schemeClr val="accent6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8C9EAC-253A-99FC-B2A0-178E97ABED37}"/>
              </a:ext>
            </a:extLst>
          </p:cNvPr>
          <p:cNvGrpSpPr/>
          <p:nvPr/>
        </p:nvGrpSpPr>
        <p:grpSpPr>
          <a:xfrm>
            <a:off x="7475783" y="3393527"/>
            <a:ext cx="2232248" cy="850059"/>
            <a:chOff x="4736420" y="1220343"/>
            <a:chExt cx="2232248" cy="85005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B760A568-CE4D-8228-C0EC-EBDD551CC51A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067E5B5-23D0-2E84-1270-E33B1445DCA8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79EE20B-3D21-93FB-BB96-CD3595390D90}"/>
              </a:ext>
            </a:extLst>
          </p:cNvPr>
          <p:cNvGrpSpPr/>
          <p:nvPr/>
        </p:nvGrpSpPr>
        <p:grpSpPr>
          <a:xfrm>
            <a:off x="4249649" y="3334138"/>
            <a:ext cx="2232248" cy="850059"/>
            <a:chOff x="4736420" y="1220343"/>
            <a:chExt cx="2232248" cy="850059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3F79C99-AA24-0A90-512F-1B343C6D1C8D}"/>
                </a:ext>
              </a:extLst>
            </p:cNvPr>
            <p:cNvSpPr/>
            <p:nvPr/>
          </p:nvSpPr>
          <p:spPr>
            <a:xfrm>
              <a:off x="4736420" y="1220343"/>
              <a:ext cx="2232248" cy="850059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5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49AA908-3C9A-1AAA-5EC8-9CC7A7D52559}"/>
                </a:ext>
              </a:extLst>
            </p:cNvPr>
            <p:cNvSpPr/>
            <p:nvPr/>
          </p:nvSpPr>
          <p:spPr>
            <a:xfrm>
              <a:off x="4919035" y="1414540"/>
              <a:ext cx="1867019" cy="461665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You can edit this text. This text can be edited.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0EC18A3-AA2A-0654-7DC5-B05932C2967B}"/>
              </a:ext>
            </a:extLst>
          </p:cNvPr>
          <p:cNvGrpSpPr>
            <a:grpSpLocks noChangeAspect="1"/>
          </p:cNvGrpSpPr>
          <p:nvPr/>
        </p:nvGrpSpPr>
        <p:grpSpPr>
          <a:xfrm>
            <a:off x="3392884" y="3835481"/>
            <a:ext cx="1182142" cy="1228865"/>
            <a:chOff x="6875704" y="5143201"/>
            <a:chExt cx="1300356" cy="1351752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9BC088A-F61F-4E7D-0ACB-12BDD485FA63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167FF6B-C20D-15CB-B0BB-6BFCAEFE8654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chemeClr val="accent2"/>
                </a:gs>
                <a:gs pos="0">
                  <a:schemeClr val="accent2">
                    <a:lumMod val="24000"/>
                    <a:lumOff val="76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E00683B-46B4-D7CD-CD3A-39E262C1AEFF}"/>
              </a:ext>
            </a:extLst>
          </p:cNvPr>
          <p:cNvGrpSpPr>
            <a:grpSpLocks noChangeAspect="1"/>
          </p:cNvGrpSpPr>
          <p:nvPr/>
        </p:nvGrpSpPr>
        <p:grpSpPr>
          <a:xfrm>
            <a:off x="6757899" y="3717668"/>
            <a:ext cx="1182142" cy="1228865"/>
            <a:chOff x="6875704" y="5143201"/>
            <a:chExt cx="1300356" cy="135175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FCE62AB-5CCC-473B-6764-66706D0CDB25}"/>
                </a:ext>
              </a:extLst>
            </p:cNvPr>
            <p:cNvSpPr/>
            <p:nvPr/>
          </p:nvSpPr>
          <p:spPr>
            <a:xfrm>
              <a:off x="6875704" y="6037753"/>
              <a:ext cx="1300356" cy="4572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514804-20A8-9C69-6ECC-0EEFD2F1F98B}"/>
                </a:ext>
              </a:extLst>
            </p:cNvPr>
            <p:cNvSpPr/>
            <p:nvPr/>
          </p:nvSpPr>
          <p:spPr>
            <a:xfrm>
              <a:off x="6947372" y="5143201"/>
              <a:ext cx="1157020" cy="1157020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50000"/>
                  </a:schemeClr>
                </a:gs>
                <a:gs pos="0">
                  <a:schemeClr val="accent3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1257748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A8ADA1-54E1-4616-85D8-655A83D8A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4586" y="935705"/>
            <a:ext cx="3871480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25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0053A0"/>
      </a:accent1>
      <a:accent2>
        <a:srgbClr val="357C48"/>
      </a:accent2>
      <a:accent3>
        <a:srgbClr val="70C788"/>
      </a:accent3>
      <a:accent4>
        <a:srgbClr val="78B7FE"/>
      </a:accent4>
      <a:accent5>
        <a:srgbClr val="247FE1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5516</TotalTime>
  <Words>316</Words>
  <Application>Microsoft Office PowerPoint</Application>
  <PresentationFormat>Custom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Quadrant Analysis Slide Template</vt:lpstr>
      <vt:lpstr>Quadrant Analysis Slide Template</vt:lpstr>
      <vt:lpstr>Quadrant Analysis Slide Template</vt:lpstr>
      <vt:lpstr>Quadrant Analysis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116</cp:revision>
  <dcterms:created xsi:type="dcterms:W3CDTF">2013-09-12T13:05:01Z</dcterms:created>
  <dcterms:modified xsi:type="dcterms:W3CDTF">2024-09-07T07:14:25Z</dcterms:modified>
</cp:coreProperties>
</file>