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72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09" d="100"/>
          <a:sy n="109" d="100"/>
        </p:scale>
        <p:origin x="208" y="50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9293083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607283" y="228600"/>
            <a:ext cx="1981200" cy="1981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12941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627141" y="1671829"/>
            <a:ext cx="1981200" cy="1981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2800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47000" y="228600"/>
            <a:ext cx="1981200" cy="1981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659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66859" y="1671829"/>
            <a:ext cx="1981200" cy="19812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3359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47559" y="228600"/>
            <a:ext cx="1981200" cy="19812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116773" y="0"/>
            <a:ext cx="137459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704461" y="0"/>
            <a:ext cx="205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8610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5956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31593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88939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89550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246896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14936" y="5361097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72282" y="4897040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37919" y="5361097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395265" y="4897040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32477" y="2499873"/>
            <a:ext cx="1085680" cy="1191908"/>
            <a:chOff x="688975" y="2427288"/>
            <a:chExt cx="957263" cy="1050925"/>
          </a:xfrm>
          <a:solidFill>
            <a:schemeClr val="tx2">
              <a:lumMod val="50000"/>
            </a:schemeClr>
          </a:solidFill>
        </p:grpSpPr>
        <p:sp>
          <p:nvSpPr>
            <p:cNvPr id="43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907486" y="3845256"/>
            <a:ext cx="994282" cy="954880"/>
            <a:chOff x="890588" y="2374900"/>
            <a:chExt cx="681038" cy="654050"/>
          </a:xfrm>
          <a:solidFill>
            <a:schemeClr val="accent2">
              <a:lumMod val="50000"/>
            </a:schemeClr>
          </a:solidFill>
        </p:grpSpPr>
        <p:sp>
          <p:nvSpPr>
            <p:cNvPr id="56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734191" y="2671086"/>
            <a:ext cx="1044132" cy="910314"/>
            <a:chOff x="977900" y="3124200"/>
            <a:chExt cx="879476" cy="766763"/>
          </a:xfrm>
          <a:solidFill>
            <a:schemeClr val="accent3">
              <a:lumMod val="75000"/>
            </a:schemeClr>
          </a:solidFill>
        </p:grpSpPr>
        <p:sp>
          <p:nvSpPr>
            <p:cNvPr id="63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Freeform 193"/>
          <p:cNvSpPr>
            <a:spLocks noEditPoints="1"/>
          </p:cNvSpPr>
          <p:nvPr/>
        </p:nvSpPr>
        <p:spPr bwMode="auto">
          <a:xfrm>
            <a:off x="5940188" y="2555460"/>
            <a:ext cx="916224" cy="1128238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"/>
          <p:cNvSpPr>
            <a:spLocks noEditPoints="1"/>
          </p:cNvSpPr>
          <p:nvPr/>
        </p:nvSpPr>
        <p:spPr bwMode="auto">
          <a:xfrm>
            <a:off x="3807210" y="4175545"/>
            <a:ext cx="1148868" cy="732740"/>
          </a:xfrm>
          <a:custGeom>
            <a:avLst/>
            <a:gdLst>
              <a:gd name="T0" fmla="*/ 1959 w 3558"/>
              <a:gd name="T1" fmla="*/ 2039 h 2268"/>
              <a:gd name="T2" fmla="*/ 1998 w 3558"/>
              <a:gd name="T3" fmla="*/ 2159 h 2268"/>
              <a:gd name="T4" fmla="*/ 1865 w 3558"/>
              <a:gd name="T5" fmla="*/ 2266 h 2268"/>
              <a:gd name="T6" fmla="*/ 1747 w 3558"/>
              <a:gd name="T7" fmla="*/ 2087 h 2268"/>
              <a:gd name="T8" fmla="*/ 1885 w 3558"/>
              <a:gd name="T9" fmla="*/ 1934 h 2268"/>
              <a:gd name="T10" fmla="*/ 1812 w 3558"/>
              <a:gd name="T11" fmla="*/ 1817 h 2268"/>
              <a:gd name="T12" fmla="*/ 1611 w 3558"/>
              <a:gd name="T13" fmla="*/ 2111 h 2268"/>
              <a:gd name="T14" fmla="*/ 1436 w 3558"/>
              <a:gd name="T15" fmla="*/ 2098 h 2268"/>
              <a:gd name="T16" fmla="*/ 1447 w 3558"/>
              <a:gd name="T17" fmla="*/ 1921 h 2268"/>
              <a:gd name="T18" fmla="*/ 1650 w 3558"/>
              <a:gd name="T19" fmla="*/ 1431 h 2268"/>
              <a:gd name="T20" fmla="*/ 1707 w 3558"/>
              <a:gd name="T21" fmla="*/ 1598 h 2268"/>
              <a:gd name="T22" fmla="*/ 1290 w 3558"/>
              <a:gd name="T23" fmla="*/ 1898 h 2268"/>
              <a:gd name="T24" fmla="*/ 1206 w 3558"/>
              <a:gd name="T25" fmla="*/ 1738 h 2268"/>
              <a:gd name="T26" fmla="*/ 1300 w 3558"/>
              <a:gd name="T27" fmla="*/ 1634 h 2268"/>
              <a:gd name="T28" fmla="*/ 1464 w 3558"/>
              <a:gd name="T29" fmla="*/ 1492 h 2268"/>
              <a:gd name="T30" fmla="*/ 1581 w 3558"/>
              <a:gd name="T31" fmla="*/ 1419 h 2268"/>
              <a:gd name="T32" fmla="*/ 1576 w 3558"/>
              <a:gd name="T33" fmla="*/ 1209 h 2268"/>
              <a:gd name="T34" fmla="*/ 1146 w 3558"/>
              <a:gd name="T35" fmla="*/ 1681 h 2268"/>
              <a:gd name="T36" fmla="*/ 981 w 3558"/>
              <a:gd name="T37" fmla="*/ 1636 h 2268"/>
              <a:gd name="T38" fmla="*/ 1016 w 3558"/>
              <a:gd name="T39" fmla="*/ 1465 h 2268"/>
              <a:gd name="T40" fmla="*/ 1252 w 3558"/>
              <a:gd name="T41" fmla="*/ 918 h 2268"/>
              <a:gd name="T42" fmla="*/ 1340 w 3558"/>
              <a:gd name="T43" fmla="*/ 1072 h 2268"/>
              <a:gd name="T44" fmla="*/ 910 w 3558"/>
              <a:gd name="T45" fmla="*/ 1430 h 2268"/>
              <a:gd name="T46" fmla="*/ 792 w 3558"/>
              <a:gd name="T47" fmla="*/ 1295 h 2268"/>
              <a:gd name="T48" fmla="*/ 1204 w 3558"/>
              <a:gd name="T49" fmla="*/ 916 h 2268"/>
              <a:gd name="T50" fmla="*/ 1065 w 3558"/>
              <a:gd name="T51" fmla="*/ 542 h 2268"/>
              <a:gd name="T52" fmla="*/ 1100 w 3558"/>
              <a:gd name="T53" fmla="*/ 776 h 2268"/>
              <a:gd name="T54" fmla="*/ 1834 w 3558"/>
              <a:gd name="T55" fmla="*/ 574 h 2268"/>
              <a:gd name="T56" fmla="*/ 2386 w 3558"/>
              <a:gd name="T57" fmla="*/ 1029 h 2268"/>
              <a:gd name="T58" fmla="*/ 2644 w 3558"/>
              <a:gd name="T59" fmla="*/ 1332 h 2268"/>
              <a:gd name="T60" fmla="*/ 2686 w 3558"/>
              <a:gd name="T61" fmla="*/ 1406 h 2268"/>
              <a:gd name="T62" fmla="*/ 2790 w 3558"/>
              <a:gd name="T63" fmla="*/ 1604 h 2268"/>
              <a:gd name="T64" fmla="*/ 2781 w 3558"/>
              <a:gd name="T65" fmla="*/ 1801 h 2268"/>
              <a:gd name="T66" fmla="*/ 2606 w 3558"/>
              <a:gd name="T67" fmla="*/ 1785 h 2268"/>
              <a:gd name="T68" fmla="*/ 2501 w 3558"/>
              <a:gd name="T69" fmla="*/ 1590 h 2268"/>
              <a:gd name="T70" fmla="*/ 2403 w 3558"/>
              <a:gd name="T71" fmla="*/ 1399 h 2268"/>
              <a:gd name="T72" fmla="*/ 2571 w 3558"/>
              <a:gd name="T73" fmla="*/ 1904 h 2268"/>
              <a:gd name="T74" fmla="*/ 2433 w 3558"/>
              <a:gd name="T75" fmla="*/ 2015 h 2268"/>
              <a:gd name="T76" fmla="*/ 2261 w 3558"/>
              <a:gd name="T77" fmla="*/ 1939 h 2268"/>
              <a:gd name="T78" fmla="*/ 2208 w 3558"/>
              <a:gd name="T79" fmla="*/ 2109 h 2268"/>
              <a:gd name="T80" fmla="*/ 2050 w 3558"/>
              <a:gd name="T81" fmla="*/ 2071 h 2268"/>
              <a:gd name="T82" fmla="*/ 1949 w 3558"/>
              <a:gd name="T83" fmla="*/ 1887 h 2268"/>
              <a:gd name="T84" fmla="*/ 1865 w 3558"/>
              <a:gd name="T85" fmla="*/ 1734 h 2268"/>
              <a:gd name="T86" fmla="*/ 1760 w 3558"/>
              <a:gd name="T87" fmla="*/ 1650 h 2268"/>
              <a:gd name="T88" fmla="*/ 1743 w 3558"/>
              <a:gd name="T89" fmla="*/ 1414 h 2268"/>
              <a:gd name="T90" fmla="*/ 1654 w 3558"/>
              <a:gd name="T91" fmla="*/ 1231 h 2268"/>
              <a:gd name="T92" fmla="*/ 1506 w 3558"/>
              <a:gd name="T93" fmla="*/ 1056 h 2268"/>
              <a:gd name="T94" fmla="*/ 1367 w 3558"/>
              <a:gd name="T95" fmla="*/ 910 h 2268"/>
              <a:gd name="T96" fmla="*/ 1145 w 3558"/>
              <a:gd name="T97" fmla="*/ 857 h 2268"/>
              <a:gd name="T98" fmla="*/ 882 w 3558"/>
              <a:gd name="T99" fmla="*/ 399 h 2268"/>
              <a:gd name="T100" fmla="*/ 2348 w 3558"/>
              <a:gd name="T101" fmla="*/ 272 h 2268"/>
              <a:gd name="T102" fmla="*/ 2754 w 3558"/>
              <a:gd name="T103" fmla="*/ 375 h 2268"/>
              <a:gd name="T104" fmla="*/ 2806 w 3558"/>
              <a:gd name="T105" fmla="*/ 1182 h 2268"/>
              <a:gd name="T106" fmla="*/ 2445 w 3558"/>
              <a:gd name="T107" fmla="*/ 979 h 2268"/>
              <a:gd name="T108" fmla="*/ 1292 w 3558"/>
              <a:gd name="T109" fmla="*/ 749 h 2268"/>
              <a:gd name="T110" fmla="*/ 1126 w 3558"/>
              <a:gd name="T111" fmla="*/ 690 h 2268"/>
              <a:gd name="T112" fmla="*/ 1184 w 3558"/>
              <a:gd name="T113" fmla="*/ 523 h 2268"/>
              <a:gd name="T114" fmla="*/ 3558 w 3558"/>
              <a:gd name="T115" fmla="*/ 741 h 2268"/>
              <a:gd name="T116" fmla="*/ 480 w 3558"/>
              <a:gd name="T117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58" h="2268">
                <a:moveTo>
                  <a:pt x="1891" y="1911"/>
                </a:moveTo>
                <a:lnTo>
                  <a:pt x="1900" y="1927"/>
                </a:lnTo>
                <a:lnTo>
                  <a:pt x="1909" y="1946"/>
                </a:lnTo>
                <a:lnTo>
                  <a:pt x="1919" y="1964"/>
                </a:lnTo>
                <a:lnTo>
                  <a:pt x="1930" y="1984"/>
                </a:lnTo>
                <a:lnTo>
                  <a:pt x="1940" y="2004"/>
                </a:lnTo>
                <a:lnTo>
                  <a:pt x="1951" y="2022"/>
                </a:lnTo>
                <a:lnTo>
                  <a:pt x="1959" y="2039"/>
                </a:lnTo>
                <a:lnTo>
                  <a:pt x="1968" y="2056"/>
                </a:lnTo>
                <a:lnTo>
                  <a:pt x="1974" y="2069"/>
                </a:lnTo>
                <a:lnTo>
                  <a:pt x="1980" y="2078"/>
                </a:lnTo>
                <a:lnTo>
                  <a:pt x="1983" y="2085"/>
                </a:lnTo>
                <a:lnTo>
                  <a:pt x="1984" y="2087"/>
                </a:lnTo>
                <a:lnTo>
                  <a:pt x="1994" y="2111"/>
                </a:lnTo>
                <a:lnTo>
                  <a:pt x="1998" y="2135"/>
                </a:lnTo>
                <a:lnTo>
                  <a:pt x="1998" y="2159"/>
                </a:lnTo>
                <a:lnTo>
                  <a:pt x="1993" y="2183"/>
                </a:lnTo>
                <a:lnTo>
                  <a:pt x="1984" y="2204"/>
                </a:lnTo>
                <a:lnTo>
                  <a:pt x="1970" y="2225"/>
                </a:lnTo>
                <a:lnTo>
                  <a:pt x="1953" y="2243"/>
                </a:lnTo>
                <a:lnTo>
                  <a:pt x="1932" y="2256"/>
                </a:lnTo>
                <a:lnTo>
                  <a:pt x="1910" y="2264"/>
                </a:lnTo>
                <a:lnTo>
                  <a:pt x="1888" y="2268"/>
                </a:lnTo>
                <a:lnTo>
                  <a:pt x="1865" y="2266"/>
                </a:lnTo>
                <a:lnTo>
                  <a:pt x="1843" y="2262"/>
                </a:lnTo>
                <a:lnTo>
                  <a:pt x="1823" y="2253"/>
                </a:lnTo>
                <a:lnTo>
                  <a:pt x="1803" y="2244"/>
                </a:lnTo>
                <a:lnTo>
                  <a:pt x="1787" y="2232"/>
                </a:lnTo>
                <a:lnTo>
                  <a:pt x="1773" y="2219"/>
                </a:lnTo>
                <a:lnTo>
                  <a:pt x="1764" y="2204"/>
                </a:lnTo>
                <a:lnTo>
                  <a:pt x="1717" y="2114"/>
                </a:lnTo>
                <a:lnTo>
                  <a:pt x="1747" y="2087"/>
                </a:lnTo>
                <a:lnTo>
                  <a:pt x="1775" y="2064"/>
                </a:lnTo>
                <a:lnTo>
                  <a:pt x="1799" y="2044"/>
                </a:lnTo>
                <a:lnTo>
                  <a:pt x="1821" y="2024"/>
                </a:lnTo>
                <a:lnTo>
                  <a:pt x="1839" y="2007"/>
                </a:lnTo>
                <a:lnTo>
                  <a:pt x="1854" y="1989"/>
                </a:lnTo>
                <a:lnTo>
                  <a:pt x="1866" y="1972"/>
                </a:lnTo>
                <a:lnTo>
                  <a:pt x="1877" y="1954"/>
                </a:lnTo>
                <a:lnTo>
                  <a:pt x="1885" y="1934"/>
                </a:lnTo>
                <a:lnTo>
                  <a:pt x="1891" y="1911"/>
                </a:lnTo>
                <a:close/>
                <a:moveTo>
                  <a:pt x="1702" y="1743"/>
                </a:moveTo>
                <a:lnTo>
                  <a:pt x="1724" y="1746"/>
                </a:lnTo>
                <a:lnTo>
                  <a:pt x="1746" y="1753"/>
                </a:lnTo>
                <a:lnTo>
                  <a:pt x="1768" y="1765"/>
                </a:lnTo>
                <a:lnTo>
                  <a:pt x="1786" y="1780"/>
                </a:lnTo>
                <a:lnTo>
                  <a:pt x="1801" y="1797"/>
                </a:lnTo>
                <a:lnTo>
                  <a:pt x="1812" y="1817"/>
                </a:lnTo>
                <a:lnTo>
                  <a:pt x="1820" y="1837"/>
                </a:lnTo>
                <a:lnTo>
                  <a:pt x="1823" y="1859"/>
                </a:lnTo>
                <a:lnTo>
                  <a:pt x="1823" y="1882"/>
                </a:lnTo>
                <a:lnTo>
                  <a:pt x="1819" y="1904"/>
                </a:lnTo>
                <a:lnTo>
                  <a:pt x="1810" y="1925"/>
                </a:lnTo>
                <a:lnTo>
                  <a:pt x="1798" y="1945"/>
                </a:lnTo>
                <a:lnTo>
                  <a:pt x="1781" y="1963"/>
                </a:lnTo>
                <a:lnTo>
                  <a:pt x="1611" y="2111"/>
                </a:lnTo>
                <a:lnTo>
                  <a:pt x="1588" y="2126"/>
                </a:lnTo>
                <a:lnTo>
                  <a:pt x="1564" y="2136"/>
                </a:lnTo>
                <a:lnTo>
                  <a:pt x="1541" y="2140"/>
                </a:lnTo>
                <a:lnTo>
                  <a:pt x="1517" y="2139"/>
                </a:lnTo>
                <a:lnTo>
                  <a:pt x="1493" y="2135"/>
                </a:lnTo>
                <a:lnTo>
                  <a:pt x="1471" y="2126"/>
                </a:lnTo>
                <a:lnTo>
                  <a:pt x="1452" y="2113"/>
                </a:lnTo>
                <a:lnTo>
                  <a:pt x="1436" y="2098"/>
                </a:lnTo>
                <a:lnTo>
                  <a:pt x="1422" y="2077"/>
                </a:lnTo>
                <a:lnTo>
                  <a:pt x="1412" y="2055"/>
                </a:lnTo>
                <a:lnTo>
                  <a:pt x="1406" y="2032"/>
                </a:lnTo>
                <a:lnTo>
                  <a:pt x="1405" y="2007"/>
                </a:lnTo>
                <a:lnTo>
                  <a:pt x="1409" y="1984"/>
                </a:lnTo>
                <a:lnTo>
                  <a:pt x="1417" y="1961"/>
                </a:lnTo>
                <a:lnTo>
                  <a:pt x="1430" y="1941"/>
                </a:lnTo>
                <a:lnTo>
                  <a:pt x="1447" y="1921"/>
                </a:lnTo>
                <a:lnTo>
                  <a:pt x="1617" y="1773"/>
                </a:lnTo>
                <a:lnTo>
                  <a:pt x="1636" y="1760"/>
                </a:lnTo>
                <a:lnTo>
                  <a:pt x="1657" y="1750"/>
                </a:lnTo>
                <a:lnTo>
                  <a:pt x="1679" y="1745"/>
                </a:lnTo>
                <a:lnTo>
                  <a:pt x="1702" y="1743"/>
                </a:lnTo>
                <a:close/>
                <a:moveTo>
                  <a:pt x="1604" y="1418"/>
                </a:moveTo>
                <a:lnTo>
                  <a:pt x="1627" y="1422"/>
                </a:lnTo>
                <a:lnTo>
                  <a:pt x="1650" y="1431"/>
                </a:lnTo>
                <a:lnTo>
                  <a:pt x="1670" y="1444"/>
                </a:lnTo>
                <a:lnTo>
                  <a:pt x="1689" y="1460"/>
                </a:lnTo>
                <a:lnTo>
                  <a:pt x="1704" y="1482"/>
                </a:lnTo>
                <a:lnTo>
                  <a:pt x="1714" y="1505"/>
                </a:lnTo>
                <a:lnTo>
                  <a:pt x="1719" y="1529"/>
                </a:lnTo>
                <a:lnTo>
                  <a:pt x="1719" y="1553"/>
                </a:lnTo>
                <a:lnTo>
                  <a:pt x="1716" y="1577"/>
                </a:lnTo>
                <a:lnTo>
                  <a:pt x="1707" y="1598"/>
                </a:lnTo>
                <a:lnTo>
                  <a:pt x="1694" y="1619"/>
                </a:lnTo>
                <a:lnTo>
                  <a:pt x="1677" y="1637"/>
                </a:lnTo>
                <a:lnTo>
                  <a:pt x="1406" y="1873"/>
                </a:lnTo>
                <a:lnTo>
                  <a:pt x="1385" y="1888"/>
                </a:lnTo>
                <a:lnTo>
                  <a:pt x="1361" y="1898"/>
                </a:lnTo>
                <a:lnTo>
                  <a:pt x="1337" y="1904"/>
                </a:lnTo>
                <a:lnTo>
                  <a:pt x="1313" y="1902"/>
                </a:lnTo>
                <a:lnTo>
                  <a:pt x="1290" y="1898"/>
                </a:lnTo>
                <a:lnTo>
                  <a:pt x="1268" y="1889"/>
                </a:lnTo>
                <a:lnTo>
                  <a:pt x="1248" y="1878"/>
                </a:lnTo>
                <a:lnTo>
                  <a:pt x="1231" y="1861"/>
                </a:lnTo>
                <a:lnTo>
                  <a:pt x="1216" y="1839"/>
                </a:lnTo>
                <a:lnTo>
                  <a:pt x="1205" y="1814"/>
                </a:lnTo>
                <a:lnTo>
                  <a:pt x="1201" y="1790"/>
                </a:lnTo>
                <a:lnTo>
                  <a:pt x="1201" y="1763"/>
                </a:lnTo>
                <a:lnTo>
                  <a:pt x="1206" y="1738"/>
                </a:lnTo>
                <a:lnTo>
                  <a:pt x="1217" y="1715"/>
                </a:lnTo>
                <a:lnTo>
                  <a:pt x="1233" y="1694"/>
                </a:lnTo>
                <a:lnTo>
                  <a:pt x="1235" y="1691"/>
                </a:lnTo>
                <a:lnTo>
                  <a:pt x="1243" y="1685"/>
                </a:lnTo>
                <a:lnTo>
                  <a:pt x="1253" y="1675"/>
                </a:lnTo>
                <a:lnTo>
                  <a:pt x="1267" y="1663"/>
                </a:lnTo>
                <a:lnTo>
                  <a:pt x="1283" y="1649"/>
                </a:lnTo>
                <a:lnTo>
                  <a:pt x="1300" y="1634"/>
                </a:lnTo>
                <a:lnTo>
                  <a:pt x="1320" y="1617"/>
                </a:lnTo>
                <a:lnTo>
                  <a:pt x="1341" y="1599"/>
                </a:lnTo>
                <a:lnTo>
                  <a:pt x="1362" y="1580"/>
                </a:lnTo>
                <a:lnTo>
                  <a:pt x="1384" y="1561"/>
                </a:lnTo>
                <a:lnTo>
                  <a:pt x="1405" y="1543"/>
                </a:lnTo>
                <a:lnTo>
                  <a:pt x="1426" y="1524"/>
                </a:lnTo>
                <a:lnTo>
                  <a:pt x="1446" y="1507"/>
                </a:lnTo>
                <a:lnTo>
                  <a:pt x="1464" y="1492"/>
                </a:lnTo>
                <a:lnTo>
                  <a:pt x="1480" y="1478"/>
                </a:lnTo>
                <a:lnTo>
                  <a:pt x="1493" y="1466"/>
                </a:lnTo>
                <a:lnTo>
                  <a:pt x="1504" y="1457"/>
                </a:lnTo>
                <a:lnTo>
                  <a:pt x="1511" y="1452"/>
                </a:lnTo>
                <a:lnTo>
                  <a:pt x="1513" y="1448"/>
                </a:lnTo>
                <a:lnTo>
                  <a:pt x="1534" y="1434"/>
                </a:lnTo>
                <a:lnTo>
                  <a:pt x="1557" y="1423"/>
                </a:lnTo>
                <a:lnTo>
                  <a:pt x="1581" y="1419"/>
                </a:lnTo>
                <a:lnTo>
                  <a:pt x="1604" y="1418"/>
                </a:lnTo>
                <a:close/>
                <a:moveTo>
                  <a:pt x="1466" y="1122"/>
                </a:moveTo>
                <a:lnTo>
                  <a:pt x="1490" y="1126"/>
                </a:lnTo>
                <a:lnTo>
                  <a:pt x="1512" y="1134"/>
                </a:lnTo>
                <a:lnTo>
                  <a:pt x="1533" y="1147"/>
                </a:lnTo>
                <a:lnTo>
                  <a:pt x="1551" y="1165"/>
                </a:lnTo>
                <a:lnTo>
                  <a:pt x="1566" y="1187"/>
                </a:lnTo>
                <a:lnTo>
                  <a:pt x="1576" y="1209"/>
                </a:lnTo>
                <a:lnTo>
                  <a:pt x="1582" y="1232"/>
                </a:lnTo>
                <a:lnTo>
                  <a:pt x="1583" y="1257"/>
                </a:lnTo>
                <a:lnTo>
                  <a:pt x="1578" y="1280"/>
                </a:lnTo>
                <a:lnTo>
                  <a:pt x="1570" y="1303"/>
                </a:lnTo>
                <a:lnTo>
                  <a:pt x="1557" y="1323"/>
                </a:lnTo>
                <a:lnTo>
                  <a:pt x="1539" y="1342"/>
                </a:lnTo>
                <a:lnTo>
                  <a:pt x="1167" y="1666"/>
                </a:lnTo>
                <a:lnTo>
                  <a:pt x="1146" y="1681"/>
                </a:lnTo>
                <a:lnTo>
                  <a:pt x="1122" y="1691"/>
                </a:lnTo>
                <a:lnTo>
                  <a:pt x="1098" y="1695"/>
                </a:lnTo>
                <a:lnTo>
                  <a:pt x="1073" y="1695"/>
                </a:lnTo>
                <a:lnTo>
                  <a:pt x="1050" y="1690"/>
                </a:lnTo>
                <a:lnTo>
                  <a:pt x="1029" y="1681"/>
                </a:lnTo>
                <a:lnTo>
                  <a:pt x="1009" y="1669"/>
                </a:lnTo>
                <a:lnTo>
                  <a:pt x="993" y="1654"/>
                </a:lnTo>
                <a:lnTo>
                  <a:pt x="981" y="1636"/>
                </a:lnTo>
                <a:lnTo>
                  <a:pt x="973" y="1617"/>
                </a:lnTo>
                <a:lnTo>
                  <a:pt x="967" y="1595"/>
                </a:lnTo>
                <a:lnTo>
                  <a:pt x="966" y="1572"/>
                </a:lnTo>
                <a:lnTo>
                  <a:pt x="968" y="1549"/>
                </a:lnTo>
                <a:lnTo>
                  <a:pt x="975" y="1527"/>
                </a:lnTo>
                <a:lnTo>
                  <a:pt x="984" y="1504"/>
                </a:lnTo>
                <a:lnTo>
                  <a:pt x="997" y="1483"/>
                </a:lnTo>
                <a:lnTo>
                  <a:pt x="1016" y="1465"/>
                </a:lnTo>
                <a:lnTo>
                  <a:pt x="1037" y="1447"/>
                </a:lnTo>
                <a:lnTo>
                  <a:pt x="1377" y="1153"/>
                </a:lnTo>
                <a:lnTo>
                  <a:pt x="1398" y="1138"/>
                </a:lnTo>
                <a:lnTo>
                  <a:pt x="1419" y="1128"/>
                </a:lnTo>
                <a:lnTo>
                  <a:pt x="1442" y="1122"/>
                </a:lnTo>
                <a:lnTo>
                  <a:pt x="1466" y="1122"/>
                </a:lnTo>
                <a:close/>
                <a:moveTo>
                  <a:pt x="1228" y="915"/>
                </a:moveTo>
                <a:lnTo>
                  <a:pt x="1252" y="918"/>
                </a:lnTo>
                <a:lnTo>
                  <a:pt x="1274" y="927"/>
                </a:lnTo>
                <a:lnTo>
                  <a:pt x="1295" y="940"/>
                </a:lnTo>
                <a:lnTo>
                  <a:pt x="1313" y="957"/>
                </a:lnTo>
                <a:lnTo>
                  <a:pt x="1328" y="978"/>
                </a:lnTo>
                <a:lnTo>
                  <a:pt x="1338" y="1001"/>
                </a:lnTo>
                <a:lnTo>
                  <a:pt x="1344" y="1025"/>
                </a:lnTo>
                <a:lnTo>
                  <a:pt x="1345" y="1049"/>
                </a:lnTo>
                <a:lnTo>
                  <a:pt x="1340" y="1072"/>
                </a:lnTo>
                <a:lnTo>
                  <a:pt x="1332" y="1094"/>
                </a:lnTo>
                <a:lnTo>
                  <a:pt x="1320" y="1115"/>
                </a:lnTo>
                <a:lnTo>
                  <a:pt x="1303" y="1133"/>
                </a:lnTo>
                <a:lnTo>
                  <a:pt x="996" y="1399"/>
                </a:lnTo>
                <a:lnTo>
                  <a:pt x="978" y="1414"/>
                </a:lnTo>
                <a:lnTo>
                  <a:pt x="956" y="1423"/>
                </a:lnTo>
                <a:lnTo>
                  <a:pt x="934" y="1429"/>
                </a:lnTo>
                <a:lnTo>
                  <a:pt x="910" y="1430"/>
                </a:lnTo>
                <a:lnTo>
                  <a:pt x="886" y="1427"/>
                </a:lnTo>
                <a:lnTo>
                  <a:pt x="863" y="1418"/>
                </a:lnTo>
                <a:lnTo>
                  <a:pt x="842" y="1405"/>
                </a:lnTo>
                <a:lnTo>
                  <a:pt x="822" y="1386"/>
                </a:lnTo>
                <a:lnTo>
                  <a:pt x="807" y="1366"/>
                </a:lnTo>
                <a:lnTo>
                  <a:pt x="797" y="1343"/>
                </a:lnTo>
                <a:lnTo>
                  <a:pt x="792" y="1319"/>
                </a:lnTo>
                <a:lnTo>
                  <a:pt x="792" y="1295"/>
                </a:lnTo>
                <a:lnTo>
                  <a:pt x="795" y="1271"/>
                </a:lnTo>
                <a:lnTo>
                  <a:pt x="804" y="1248"/>
                </a:lnTo>
                <a:lnTo>
                  <a:pt x="817" y="1228"/>
                </a:lnTo>
                <a:lnTo>
                  <a:pt x="833" y="1210"/>
                </a:lnTo>
                <a:lnTo>
                  <a:pt x="1138" y="944"/>
                </a:lnTo>
                <a:lnTo>
                  <a:pt x="1159" y="930"/>
                </a:lnTo>
                <a:lnTo>
                  <a:pt x="1180" y="920"/>
                </a:lnTo>
                <a:lnTo>
                  <a:pt x="1204" y="916"/>
                </a:lnTo>
                <a:lnTo>
                  <a:pt x="1228" y="915"/>
                </a:lnTo>
                <a:close/>
                <a:moveTo>
                  <a:pt x="882" y="399"/>
                </a:moveTo>
                <a:lnTo>
                  <a:pt x="1275" y="400"/>
                </a:lnTo>
                <a:lnTo>
                  <a:pt x="1152" y="458"/>
                </a:lnTo>
                <a:lnTo>
                  <a:pt x="1125" y="474"/>
                </a:lnTo>
                <a:lnTo>
                  <a:pt x="1101" y="493"/>
                </a:lnTo>
                <a:lnTo>
                  <a:pt x="1081" y="517"/>
                </a:lnTo>
                <a:lnTo>
                  <a:pt x="1065" y="542"/>
                </a:lnTo>
                <a:lnTo>
                  <a:pt x="1053" y="571"/>
                </a:lnTo>
                <a:lnTo>
                  <a:pt x="1045" y="599"/>
                </a:lnTo>
                <a:lnTo>
                  <a:pt x="1042" y="629"/>
                </a:lnTo>
                <a:lnTo>
                  <a:pt x="1043" y="661"/>
                </a:lnTo>
                <a:lnTo>
                  <a:pt x="1049" y="691"/>
                </a:lnTo>
                <a:lnTo>
                  <a:pt x="1061" y="722"/>
                </a:lnTo>
                <a:lnTo>
                  <a:pt x="1079" y="751"/>
                </a:lnTo>
                <a:lnTo>
                  <a:pt x="1100" y="776"/>
                </a:lnTo>
                <a:lnTo>
                  <a:pt x="1125" y="797"/>
                </a:lnTo>
                <a:lnTo>
                  <a:pt x="1153" y="814"/>
                </a:lnTo>
                <a:lnTo>
                  <a:pt x="1185" y="826"/>
                </a:lnTo>
                <a:lnTo>
                  <a:pt x="1217" y="832"/>
                </a:lnTo>
                <a:lnTo>
                  <a:pt x="1252" y="832"/>
                </a:lnTo>
                <a:lnTo>
                  <a:pt x="1287" y="827"/>
                </a:lnTo>
                <a:lnTo>
                  <a:pt x="1322" y="815"/>
                </a:lnTo>
                <a:lnTo>
                  <a:pt x="1834" y="574"/>
                </a:lnTo>
                <a:lnTo>
                  <a:pt x="1905" y="633"/>
                </a:lnTo>
                <a:lnTo>
                  <a:pt x="1978" y="690"/>
                </a:lnTo>
                <a:lnTo>
                  <a:pt x="2049" y="747"/>
                </a:lnTo>
                <a:lnTo>
                  <a:pt x="2119" y="802"/>
                </a:lnTo>
                <a:lnTo>
                  <a:pt x="2189" y="857"/>
                </a:lnTo>
                <a:lnTo>
                  <a:pt x="2257" y="914"/>
                </a:lnTo>
                <a:lnTo>
                  <a:pt x="2323" y="970"/>
                </a:lnTo>
                <a:lnTo>
                  <a:pt x="2386" y="1029"/>
                </a:lnTo>
                <a:lnTo>
                  <a:pt x="2448" y="1089"/>
                </a:lnTo>
                <a:lnTo>
                  <a:pt x="2507" y="1151"/>
                </a:lnTo>
                <a:lnTo>
                  <a:pt x="2562" y="1216"/>
                </a:lnTo>
                <a:lnTo>
                  <a:pt x="2614" y="1284"/>
                </a:lnTo>
                <a:lnTo>
                  <a:pt x="2623" y="1298"/>
                </a:lnTo>
                <a:lnTo>
                  <a:pt x="2631" y="1311"/>
                </a:lnTo>
                <a:lnTo>
                  <a:pt x="2637" y="1322"/>
                </a:lnTo>
                <a:lnTo>
                  <a:pt x="2644" y="1332"/>
                </a:lnTo>
                <a:lnTo>
                  <a:pt x="2649" y="1341"/>
                </a:lnTo>
                <a:lnTo>
                  <a:pt x="2654" y="1350"/>
                </a:lnTo>
                <a:lnTo>
                  <a:pt x="2659" y="1357"/>
                </a:lnTo>
                <a:lnTo>
                  <a:pt x="2663" y="1365"/>
                </a:lnTo>
                <a:lnTo>
                  <a:pt x="2668" y="1373"/>
                </a:lnTo>
                <a:lnTo>
                  <a:pt x="2673" y="1383"/>
                </a:lnTo>
                <a:lnTo>
                  <a:pt x="2680" y="1394"/>
                </a:lnTo>
                <a:lnTo>
                  <a:pt x="2686" y="1406"/>
                </a:lnTo>
                <a:lnTo>
                  <a:pt x="2694" y="1420"/>
                </a:lnTo>
                <a:lnTo>
                  <a:pt x="2702" y="1436"/>
                </a:lnTo>
                <a:lnTo>
                  <a:pt x="2712" y="1455"/>
                </a:lnTo>
                <a:lnTo>
                  <a:pt x="2724" y="1478"/>
                </a:lnTo>
                <a:lnTo>
                  <a:pt x="2737" y="1503"/>
                </a:lnTo>
                <a:lnTo>
                  <a:pt x="2752" y="1532"/>
                </a:lnTo>
                <a:lnTo>
                  <a:pt x="2771" y="1566"/>
                </a:lnTo>
                <a:lnTo>
                  <a:pt x="2790" y="1604"/>
                </a:lnTo>
                <a:lnTo>
                  <a:pt x="2813" y="1646"/>
                </a:lnTo>
                <a:lnTo>
                  <a:pt x="2822" y="1670"/>
                </a:lnTo>
                <a:lnTo>
                  <a:pt x="2827" y="1694"/>
                </a:lnTo>
                <a:lnTo>
                  <a:pt x="2827" y="1718"/>
                </a:lnTo>
                <a:lnTo>
                  <a:pt x="2821" y="1742"/>
                </a:lnTo>
                <a:lnTo>
                  <a:pt x="2812" y="1763"/>
                </a:lnTo>
                <a:lnTo>
                  <a:pt x="2799" y="1783"/>
                </a:lnTo>
                <a:lnTo>
                  <a:pt x="2781" y="1801"/>
                </a:lnTo>
                <a:lnTo>
                  <a:pt x="2760" y="1816"/>
                </a:lnTo>
                <a:lnTo>
                  <a:pt x="2737" y="1824"/>
                </a:lnTo>
                <a:lnTo>
                  <a:pt x="2713" y="1830"/>
                </a:lnTo>
                <a:lnTo>
                  <a:pt x="2689" y="1829"/>
                </a:lnTo>
                <a:lnTo>
                  <a:pt x="2666" y="1824"/>
                </a:lnTo>
                <a:lnTo>
                  <a:pt x="2644" y="1816"/>
                </a:lnTo>
                <a:lnTo>
                  <a:pt x="2623" y="1803"/>
                </a:lnTo>
                <a:lnTo>
                  <a:pt x="2606" y="1785"/>
                </a:lnTo>
                <a:lnTo>
                  <a:pt x="2592" y="1763"/>
                </a:lnTo>
                <a:lnTo>
                  <a:pt x="2582" y="1745"/>
                </a:lnTo>
                <a:lnTo>
                  <a:pt x="2571" y="1724"/>
                </a:lnTo>
                <a:lnTo>
                  <a:pt x="2559" y="1700"/>
                </a:lnTo>
                <a:lnTo>
                  <a:pt x="2546" y="1674"/>
                </a:lnTo>
                <a:lnTo>
                  <a:pt x="2531" y="1647"/>
                </a:lnTo>
                <a:lnTo>
                  <a:pt x="2516" y="1619"/>
                </a:lnTo>
                <a:lnTo>
                  <a:pt x="2501" y="1590"/>
                </a:lnTo>
                <a:lnTo>
                  <a:pt x="2487" y="1561"/>
                </a:lnTo>
                <a:lnTo>
                  <a:pt x="2472" y="1533"/>
                </a:lnTo>
                <a:lnTo>
                  <a:pt x="2458" y="1506"/>
                </a:lnTo>
                <a:lnTo>
                  <a:pt x="2445" y="1480"/>
                </a:lnTo>
                <a:lnTo>
                  <a:pt x="2432" y="1456"/>
                </a:lnTo>
                <a:lnTo>
                  <a:pt x="2421" y="1434"/>
                </a:lnTo>
                <a:lnTo>
                  <a:pt x="2411" y="1415"/>
                </a:lnTo>
                <a:lnTo>
                  <a:pt x="2403" y="1399"/>
                </a:lnTo>
                <a:lnTo>
                  <a:pt x="2397" y="1388"/>
                </a:lnTo>
                <a:lnTo>
                  <a:pt x="2393" y="1381"/>
                </a:lnTo>
                <a:lnTo>
                  <a:pt x="2392" y="1378"/>
                </a:lnTo>
                <a:lnTo>
                  <a:pt x="2336" y="1413"/>
                </a:lnTo>
                <a:lnTo>
                  <a:pt x="2557" y="1833"/>
                </a:lnTo>
                <a:lnTo>
                  <a:pt x="2567" y="1856"/>
                </a:lnTo>
                <a:lnTo>
                  <a:pt x="2571" y="1880"/>
                </a:lnTo>
                <a:lnTo>
                  <a:pt x="2571" y="1904"/>
                </a:lnTo>
                <a:lnTo>
                  <a:pt x="2567" y="1926"/>
                </a:lnTo>
                <a:lnTo>
                  <a:pt x="2557" y="1949"/>
                </a:lnTo>
                <a:lnTo>
                  <a:pt x="2544" y="1969"/>
                </a:lnTo>
                <a:lnTo>
                  <a:pt x="2527" y="1987"/>
                </a:lnTo>
                <a:lnTo>
                  <a:pt x="2504" y="2002"/>
                </a:lnTo>
                <a:lnTo>
                  <a:pt x="2481" y="2011"/>
                </a:lnTo>
                <a:lnTo>
                  <a:pt x="2457" y="2015"/>
                </a:lnTo>
                <a:lnTo>
                  <a:pt x="2433" y="2015"/>
                </a:lnTo>
                <a:lnTo>
                  <a:pt x="2409" y="2010"/>
                </a:lnTo>
                <a:lnTo>
                  <a:pt x="2388" y="2001"/>
                </a:lnTo>
                <a:lnTo>
                  <a:pt x="2368" y="1988"/>
                </a:lnTo>
                <a:lnTo>
                  <a:pt x="2351" y="1971"/>
                </a:lnTo>
                <a:lnTo>
                  <a:pt x="2337" y="1950"/>
                </a:lnTo>
                <a:lnTo>
                  <a:pt x="2124" y="1545"/>
                </a:lnTo>
                <a:lnTo>
                  <a:pt x="2068" y="1580"/>
                </a:lnTo>
                <a:lnTo>
                  <a:pt x="2261" y="1939"/>
                </a:lnTo>
                <a:lnTo>
                  <a:pt x="2270" y="1962"/>
                </a:lnTo>
                <a:lnTo>
                  <a:pt x="2274" y="1986"/>
                </a:lnTo>
                <a:lnTo>
                  <a:pt x="2274" y="2010"/>
                </a:lnTo>
                <a:lnTo>
                  <a:pt x="2270" y="2034"/>
                </a:lnTo>
                <a:lnTo>
                  <a:pt x="2261" y="2056"/>
                </a:lnTo>
                <a:lnTo>
                  <a:pt x="2248" y="2076"/>
                </a:lnTo>
                <a:lnTo>
                  <a:pt x="2230" y="2095"/>
                </a:lnTo>
                <a:lnTo>
                  <a:pt x="2208" y="2109"/>
                </a:lnTo>
                <a:lnTo>
                  <a:pt x="2186" y="2118"/>
                </a:lnTo>
                <a:lnTo>
                  <a:pt x="2165" y="2121"/>
                </a:lnTo>
                <a:lnTo>
                  <a:pt x="2142" y="2120"/>
                </a:lnTo>
                <a:lnTo>
                  <a:pt x="2119" y="2114"/>
                </a:lnTo>
                <a:lnTo>
                  <a:pt x="2099" y="2107"/>
                </a:lnTo>
                <a:lnTo>
                  <a:pt x="2079" y="2097"/>
                </a:lnTo>
                <a:lnTo>
                  <a:pt x="2063" y="2084"/>
                </a:lnTo>
                <a:lnTo>
                  <a:pt x="2050" y="2071"/>
                </a:lnTo>
                <a:lnTo>
                  <a:pt x="2040" y="2058"/>
                </a:lnTo>
                <a:lnTo>
                  <a:pt x="2031" y="2039"/>
                </a:lnTo>
                <a:lnTo>
                  <a:pt x="2020" y="2018"/>
                </a:lnTo>
                <a:lnTo>
                  <a:pt x="2007" y="1994"/>
                </a:lnTo>
                <a:lnTo>
                  <a:pt x="1993" y="1969"/>
                </a:lnTo>
                <a:lnTo>
                  <a:pt x="1979" y="1943"/>
                </a:lnTo>
                <a:lnTo>
                  <a:pt x="1964" y="1914"/>
                </a:lnTo>
                <a:lnTo>
                  <a:pt x="1949" y="1887"/>
                </a:lnTo>
                <a:lnTo>
                  <a:pt x="1934" y="1861"/>
                </a:lnTo>
                <a:lnTo>
                  <a:pt x="1920" y="1835"/>
                </a:lnTo>
                <a:lnTo>
                  <a:pt x="1907" y="1811"/>
                </a:lnTo>
                <a:lnTo>
                  <a:pt x="1895" y="1788"/>
                </a:lnTo>
                <a:lnTo>
                  <a:pt x="1885" y="1770"/>
                </a:lnTo>
                <a:lnTo>
                  <a:pt x="1876" y="1754"/>
                </a:lnTo>
                <a:lnTo>
                  <a:pt x="1869" y="1742"/>
                </a:lnTo>
                <a:lnTo>
                  <a:pt x="1865" y="1734"/>
                </a:lnTo>
                <a:lnTo>
                  <a:pt x="1864" y="1731"/>
                </a:lnTo>
                <a:lnTo>
                  <a:pt x="1849" y="1713"/>
                </a:lnTo>
                <a:lnTo>
                  <a:pt x="1830" y="1698"/>
                </a:lnTo>
                <a:lnTo>
                  <a:pt x="1810" y="1686"/>
                </a:lnTo>
                <a:lnTo>
                  <a:pt x="1787" y="1679"/>
                </a:lnTo>
                <a:lnTo>
                  <a:pt x="1763" y="1675"/>
                </a:lnTo>
                <a:lnTo>
                  <a:pt x="1741" y="1675"/>
                </a:lnTo>
                <a:lnTo>
                  <a:pt x="1760" y="1650"/>
                </a:lnTo>
                <a:lnTo>
                  <a:pt x="1775" y="1622"/>
                </a:lnTo>
                <a:lnTo>
                  <a:pt x="1785" y="1593"/>
                </a:lnTo>
                <a:lnTo>
                  <a:pt x="1790" y="1562"/>
                </a:lnTo>
                <a:lnTo>
                  <a:pt x="1791" y="1531"/>
                </a:lnTo>
                <a:lnTo>
                  <a:pt x="1786" y="1501"/>
                </a:lnTo>
                <a:lnTo>
                  <a:pt x="1777" y="1470"/>
                </a:lnTo>
                <a:lnTo>
                  <a:pt x="1762" y="1441"/>
                </a:lnTo>
                <a:lnTo>
                  <a:pt x="1743" y="1414"/>
                </a:lnTo>
                <a:lnTo>
                  <a:pt x="1718" y="1390"/>
                </a:lnTo>
                <a:lnTo>
                  <a:pt x="1691" y="1371"/>
                </a:lnTo>
                <a:lnTo>
                  <a:pt x="1660" y="1357"/>
                </a:lnTo>
                <a:lnTo>
                  <a:pt x="1626" y="1348"/>
                </a:lnTo>
                <a:lnTo>
                  <a:pt x="1640" y="1320"/>
                </a:lnTo>
                <a:lnTo>
                  <a:pt x="1650" y="1292"/>
                </a:lnTo>
                <a:lnTo>
                  <a:pt x="1654" y="1262"/>
                </a:lnTo>
                <a:lnTo>
                  <a:pt x="1654" y="1231"/>
                </a:lnTo>
                <a:lnTo>
                  <a:pt x="1649" y="1201"/>
                </a:lnTo>
                <a:lnTo>
                  <a:pt x="1639" y="1171"/>
                </a:lnTo>
                <a:lnTo>
                  <a:pt x="1625" y="1143"/>
                </a:lnTo>
                <a:lnTo>
                  <a:pt x="1605" y="1117"/>
                </a:lnTo>
                <a:lnTo>
                  <a:pt x="1584" y="1096"/>
                </a:lnTo>
                <a:lnTo>
                  <a:pt x="1560" y="1079"/>
                </a:lnTo>
                <a:lnTo>
                  <a:pt x="1534" y="1065"/>
                </a:lnTo>
                <a:lnTo>
                  <a:pt x="1506" y="1056"/>
                </a:lnTo>
                <a:lnTo>
                  <a:pt x="1477" y="1051"/>
                </a:lnTo>
                <a:lnTo>
                  <a:pt x="1446" y="1051"/>
                </a:lnTo>
                <a:lnTo>
                  <a:pt x="1416" y="1055"/>
                </a:lnTo>
                <a:lnTo>
                  <a:pt x="1416" y="1024"/>
                </a:lnTo>
                <a:lnTo>
                  <a:pt x="1411" y="993"/>
                </a:lnTo>
                <a:lnTo>
                  <a:pt x="1401" y="964"/>
                </a:lnTo>
                <a:lnTo>
                  <a:pt x="1387" y="936"/>
                </a:lnTo>
                <a:lnTo>
                  <a:pt x="1367" y="910"/>
                </a:lnTo>
                <a:lnTo>
                  <a:pt x="1345" y="887"/>
                </a:lnTo>
                <a:lnTo>
                  <a:pt x="1319" y="869"/>
                </a:lnTo>
                <a:lnTo>
                  <a:pt x="1292" y="856"/>
                </a:lnTo>
                <a:lnTo>
                  <a:pt x="1262" y="848"/>
                </a:lnTo>
                <a:lnTo>
                  <a:pt x="1233" y="843"/>
                </a:lnTo>
                <a:lnTo>
                  <a:pt x="1203" y="843"/>
                </a:lnTo>
                <a:lnTo>
                  <a:pt x="1173" y="848"/>
                </a:lnTo>
                <a:lnTo>
                  <a:pt x="1145" y="857"/>
                </a:lnTo>
                <a:lnTo>
                  <a:pt x="1116" y="872"/>
                </a:lnTo>
                <a:lnTo>
                  <a:pt x="1092" y="890"/>
                </a:lnTo>
                <a:lnTo>
                  <a:pt x="786" y="1156"/>
                </a:lnTo>
                <a:lnTo>
                  <a:pt x="767" y="1176"/>
                </a:lnTo>
                <a:lnTo>
                  <a:pt x="750" y="1197"/>
                </a:lnTo>
                <a:lnTo>
                  <a:pt x="737" y="1222"/>
                </a:lnTo>
                <a:lnTo>
                  <a:pt x="465" y="971"/>
                </a:lnTo>
                <a:lnTo>
                  <a:pt x="882" y="399"/>
                </a:lnTo>
                <a:close/>
                <a:moveTo>
                  <a:pt x="1989" y="220"/>
                </a:moveTo>
                <a:lnTo>
                  <a:pt x="2031" y="221"/>
                </a:lnTo>
                <a:lnTo>
                  <a:pt x="2076" y="225"/>
                </a:lnTo>
                <a:lnTo>
                  <a:pt x="2126" y="231"/>
                </a:lnTo>
                <a:lnTo>
                  <a:pt x="2178" y="239"/>
                </a:lnTo>
                <a:lnTo>
                  <a:pt x="2233" y="248"/>
                </a:lnTo>
                <a:lnTo>
                  <a:pt x="2289" y="260"/>
                </a:lnTo>
                <a:lnTo>
                  <a:pt x="2348" y="272"/>
                </a:lnTo>
                <a:lnTo>
                  <a:pt x="2405" y="285"/>
                </a:lnTo>
                <a:lnTo>
                  <a:pt x="2462" y="298"/>
                </a:lnTo>
                <a:lnTo>
                  <a:pt x="2518" y="312"/>
                </a:lnTo>
                <a:lnTo>
                  <a:pt x="2573" y="325"/>
                </a:lnTo>
                <a:lnTo>
                  <a:pt x="2624" y="339"/>
                </a:lnTo>
                <a:lnTo>
                  <a:pt x="2672" y="351"/>
                </a:lnTo>
                <a:lnTo>
                  <a:pt x="2715" y="364"/>
                </a:lnTo>
                <a:lnTo>
                  <a:pt x="2754" y="375"/>
                </a:lnTo>
                <a:lnTo>
                  <a:pt x="3080" y="931"/>
                </a:lnTo>
                <a:lnTo>
                  <a:pt x="2893" y="1049"/>
                </a:lnTo>
                <a:lnTo>
                  <a:pt x="2880" y="1064"/>
                </a:lnTo>
                <a:lnTo>
                  <a:pt x="2867" y="1083"/>
                </a:lnTo>
                <a:lnTo>
                  <a:pt x="2854" y="1105"/>
                </a:lnTo>
                <a:lnTo>
                  <a:pt x="2839" y="1130"/>
                </a:lnTo>
                <a:lnTo>
                  <a:pt x="2824" y="1155"/>
                </a:lnTo>
                <a:lnTo>
                  <a:pt x="2806" y="1182"/>
                </a:lnTo>
                <a:lnTo>
                  <a:pt x="2788" y="1208"/>
                </a:lnTo>
                <a:lnTo>
                  <a:pt x="2766" y="1233"/>
                </a:lnTo>
                <a:lnTo>
                  <a:pt x="2742" y="1257"/>
                </a:lnTo>
                <a:lnTo>
                  <a:pt x="2714" y="1278"/>
                </a:lnTo>
                <a:lnTo>
                  <a:pt x="2656" y="1203"/>
                </a:lnTo>
                <a:lnTo>
                  <a:pt x="2591" y="1129"/>
                </a:lnTo>
                <a:lnTo>
                  <a:pt x="2521" y="1054"/>
                </a:lnTo>
                <a:lnTo>
                  <a:pt x="2445" y="979"/>
                </a:lnTo>
                <a:lnTo>
                  <a:pt x="2366" y="905"/>
                </a:lnTo>
                <a:lnTo>
                  <a:pt x="2283" y="832"/>
                </a:lnTo>
                <a:lnTo>
                  <a:pt x="2197" y="760"/>
                </a:lnTo>
                <a:lnTo>
                  <a:pt x="2110" y="689"/>
                </a:lnTo>
                <a:lnTo>
                  <a:pt x="2021" y="621"/>
                </a:lnTo>
                <a:lnTo>
                  <a:pt x="1932" y="553"/>
                </a:lnTo>
                <a:lnTo>
                  <a:pt x="1845" y="489"/>
                </a:lnTo>
                <a:lnTo>
                  <a:pt x="1292" y="749"/>
                </a:lnTo>
                <a:lnTo>
                  <a:pt x="1267" y="757"/>
                </a:lnTo>
                <a:lnTo>
                  <a:pt x="1242" y="762"/>
                </a:lnTo>
                <a:lnTo>
                  <a:pt x="1218" y="760"/>
                </a:lnTo>
                <a:lnTo>
                  <a:pt x="1195" y="753"/>
                </a:lnTo>
                <a:lnTo>
                  <a:pt x="1174" y="743"/>
                </a:lnTo>
                <a:lnTo>
                  <a:pt x="1155" y="729"/>
                </a:lnTo>
                <a:lnTo>
                  <a:pt x="1139" y="711"/>
                </a:lnTo>
                <a:lnTo>
                  <a:pt x="1126" y="690"/>
                </a:lnTo>
                <a:lnTo>
                  <a:pt x="1118" y="666"/>
                </a:lnTo>
                <a:lnTo>
                  <a:pt x="1113" y="641"/>
                </a:lnTo>
                <a:lnTo>
                  <a:pt x="1114" y="616"/>
                </a:lnTo>
                <a:lnTo>
                  <a:pt x="1121" y="593"/>
                </a:lnTo>
                <a:lnTo>
                  <a:pt x="1131" y="572"/>
                </a:lnTo>
                <a:lnTo>
                  <a:pt x="1145" y="552"/>
                </a:lnTo>
                <a:lnTo>
                  <a:pt x="1163" y="536"/>
                </a:lnTo>
                <a:lnTo>
                  <a:pt x="1184" y="523"/>
                </a:lnTo>
                <a:lnTo>
                  <a:pt x="1741" y="261"/>
                </a:lnTo>
                <a:lnTo>
                  <a:pt x="1787" y="246"/>
                </a:lnTo>
                <a:lnTo>
                  <a:pt x="1834" y="234"/>
                </a:lnTo>
                <a:lnTo>
                  <a:pt x="1883" y="226"/>
                </a:lnTo>
                <a:lnTo>
                  <a:pt x="1934" y="221"/>
                </a:lnTo>
                <a:lnTo>
                  <a:pt x="1989" y="220"/>
                </a:lnTo>
                <a:close/>
                <a:moveTo>
                  <a:pt x="3147" y="51"/>
                </a:moveTo>
                <a:lnTo>
                  <a:pt x="3558" y="741"/>
                </a:lnTo>
                <a:lnTo>
                  <a:pt x="3202" y="941"/>
                </a:lnTo>
                <a:lnTo>
                  <a:pt x="2805" y="261"/>
                </a:lnTo>
                <a:lnTo>
                  <a:pt x="3147" y="51"/>
                </a:lnTo>
                <a:close/>
                <a:moveTo>
                  <a:pt x="480" y="0"/>
                </a:moveTo>
                <a:lnTo>
                  <a:pt x="833" y="284"/>
                </a:lnTo>
                <a:lnTo>
                  <a:pt x="365" y="938"/>
                </a:lnTo>
                <a:lnTo>
                  <a:pt x="0" y="701"/>
                </a:lnTo>
                <a:lnTo>
                  <a:pt x="48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9293083" y="0"/>
            <a:ext cx="20574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607283" y="228600"/>
            <a:ext cx="1981200" cy="1981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12941" y="0"/>
            <a:ext cx="20574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627141" y="1671829"/>
            <a:ext cx="1981200" cy="1981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2800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47000" y="228600"/>
            <a:ext cx="1981200" cy="1981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659" y="0"/>
            <a:ext cx="20574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66859" y="1671829"/>
            <a:ext cx="1981200" cy="19812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3359" y="0"/>
            <a:ext cx="20574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47559" y="228600"/>
            <a:ext cx="1981200" cy="19812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65100" dist="38100" dir="5400000" sx="102000" sy="102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rtlCol="0" anchor="ctr"/>
          <a:lstStyle/>
          <a:p>
            <a:pPr algn="ctr"/>
            <a:r>
              <a:rPr lang="en-U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116773" y="0"/>
            <a:ext cx="1072051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24219" y="0"/>
            <a:ext cx="1377158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254000" dist="38100" sx="106000" sy="1060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8610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5956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31593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88939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89550" y="4191000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246896" y="3726943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14936" y="5361097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72282" y="4897040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37919" y="5361097"/>
            <a:ext cx="1733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395265" y="4897040"/>
            <a:ext cx="2018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32477" y="2499873"/>
            <a:ext cx="1085680" cy="1191908"/>
            <a:chOff x="688975" y="2427288"/>
            <a:chExt cx="957263" cy="1050925"/>
          </a:xfrm>
          <a:solidFill>
            <a:schemeClr val="bg1"/>
          </a:solidFill>
        </p:grpSpPr>
        <p:sp>
          <p:nvSpPr>
            <p:cNvPr id="43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907486" y="3845256"/>
            <a:ext cx="994282" cy="954880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6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734191" y="2671086"/>
            <a:ext cx="1044132" cy="910314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63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Freeform 193"/>
          <p:cNvSpPr>
            <a:spLocks noEditPoints="1"/>
          </p:cNvSpPr>
          <p:nvPr/>
        </p:nvSpPr>
        <p:spPr bwMode="auto">
          <a:xfrm>
            <a:off x="5940188" y="2555460"/>
            <a:ext cx="916224" cy="1128238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"/>
          <p:cNvSpPr>
            <a:spLocks noEditPoints="1"/>
          </p:cNvSpPr>
          <p:nvPr/>
        </p:nvSpPr>
        <p:spPr bwMode="auto">
          <a:xfrm>
            <a:off x="3807210" y="4175545"/>
            <a:ext cx="1148868" cy="732740"/>
          </a:xfrm>
          <a:custGeom>
            <a:avLst/>
            <a:gdLst>
              <a:gd name="T0" fmla="*/ 1959 w 3558"/>
              <a:gd name="T1" fmla="*/ 2039 h 2268"/>
              <a:gd name="T2" fmla="*/ 1998 w 3558"/>
              <a:gd name="T3" fmla="*/ 2159 h 2268"/>
              <a:gd name="T4" fmla="*/ 1865 w 3558"/>
              <a:gd name="T5" fmla="*/ 2266 h 2268"/>
              <a:gd name="T6" fmla="*/ 1747 w 3558"/>
              <a:gd name="T7" fmla="*/ 2087 h 2268"/>
              <a:gd name="T8" fmla="*/ 1885 w 3558"/>
              <a:gd name="T9" fmla="*/ 1934 h 2268"/>
              <a:gd name="T10" fmla="*/ 1812 w 3558"/>
              <a:gd name="T11" fmla="*/ 1817 h 2268"/>
              <a:gd name="T12" fmla="*/ 1611 w 3558"/>
              <a:gd name="T13" fmla="*/ 2111 h 2268"/>
              <a:gd name="T14" fmla="*/ 1436 w 3558"/>
              <a:gd name="T15" fmla="*/ 2098 h 2268"/>
              <a:gd name="T16" fmla="*/ 1447 w 3558"/>
              <a:gd name="T17" fmla="*/ 1921 h 2268"/>
              <a:gd name="T18" fmla="*/ 1650 w 3558"/>
              <a:gd name="T19" fmla="*/ 1431 h 2268"/>
              <a:gd name="T20" fmla="*/ 1707 w 3558"/>
              <a:gd name="T21" fmla="*/ 1598 h 2268"/>
              <a:gd name="T22" fmla="*/ 1290 w 3558"/>
              <a:gd name="T23" fmla="*/ 1898 h 2268"/>
              <a:gd name="T24" fmla="*/ 1206 w 3558"/>
              <a:gd name="T25" fmla="*/ 1738 h 2268"/>
              <a:gd name="T26" fmla="*/ 1300 w 3558"/>
              <a:gd name="T27" fmla="*/ 1634 h 2268"/>
              <a:gd name="T28" fmla="*/ 1464 w 3558"/>
              <a:gd name="T29" fmla="*/ 1492 h 2268"/>
              <a:gd name="T30" fmla="*/ 1581 w 3558"/>
              <a:gd name="T31" fmla="*/ 1419 h 2268"/>
              <a:gd name="T32" fmla="*/ 1576 w 3558"/>
              <a:gd name="T33" fmla="*/ 1209 h 2268"/>
              <a:gd name="T34" fmla="*/ 1146 w 3558"/>
              <a:gd name="T35" fmla="*/ 1681 h 2268"/>
              <a:gd name="T36" fmla="*/ 981 w 3558"/>
              <a:gd name="T37" fmla="*/ 1636 h 2268"/>
              <a:gd name="T38" fmla="*/ 1016 w 3558"/>
              <a:gd name="T39" fmla="*/ 1465 h 2268"/>
              <a:gd name="T40" fmla="*/ 1252 w 3558"/>
              <a:gd name="T41" fmla="*/ 918 h 2268"/>
              <a:gd name="T42" fmla="*/ 1340 w 3558"/>
              <a:gd name="T43" fmla="*/ 1072 h 2268"/>
              <a:gd name="T44" fmla="*/ 910 w 3558"/>
              <a:gd name="T45" fmla="*/ 1430 h 2268"/>
              <a:gd name="T46" fmla="*/ 792 w 3558"/>
              <a:gd name="T47" fmla="*/ 1295 h 2268"/>
              <a:gd name="T48" fmla="*/ 1204 w 3558"/>
              <a:gd name="T49" fmla="*/ 916 h 2268"/>
              <a:gd name="T50" fmla="*/ 1065 w 3558"/>
              <a:gd name="T51" fmla="*/ 542 h 2268"/>
              <a:gd name="T52" fmla="*/ 1100 w 3558"/>
              <a:gd name="T53" fmla="*/ 776 h 2268"/>
              <a:gd name="T54" fmla="*/ 1834 w 3558"/>
              <a:gd name="T55" fmla="*/ 574 h 2268"/>
              <a:gd name="T56" fmla="*/ 2386 w 3558"/>
              <a:gd name="T57" fmla="*/ 1029 h 2268"/>
              <a:gd name="T58" fmla="*/ 2644 w 3558"/>
              <a:gd name="T59" fmla="*/ 1332 h 2268"/>
              <a:gd name="T60" fmla="*/ 2686 w 3558"/>
              <a:gd name="T61" fmla="*/ 1406 h 2268"/>
              <a:gd name="T62" fmla="*/ 2790 w 3558"/>
              <a:gd name="T63" fmla="*/ 1604 h 2268"/>
              <a:gd name="T64" fmla="*/ 2781 w 3558"/>
              <a:gd name="T65" fmla="*/ 1801 h 2268"/>
              <a:gd name="T66" fmla="*/ 2606 w 3558"/>
              <a:gd name="T67" fmla="*/ 1785 h 2268"/>
              <a:gd name="T68" fmla="*/ 2501 w 3558"/>
              <a:gd name="T69" fmla="*/ 1590 h 2268"/>
              <a:gd name="T70" fmla="*/ 2403 w 3558"/>
              <a:gd name="T71" fmla="*/ 1399 h 2268"/>
              <a:gd name="T72" fmla="*/ 2571 w 3558"/>
              <a:gd name="T73" fmla="*/ 1904 h 2268"/>
              <a:gd name="T74" fmla="*/ 2433 w 3558"/>
              <a:gd name="T75" fmla="*/ 2015 h 2268"/>
              <a:gd name="T76" fmla="*/ 2261 w 3558"/>
              <a:gd name="T77" fmla="*/ 1939 h 2268"/>
              <a:gd name="T78" fmla="*/ 2208 w 3558"/>
              <a:gd name="T79" fmla="*/ 2109 h 2268"/>
              <a:gd name="T80" fmla="*/ 2050 w 3558"/>
              <a:gd name="T81" fmla="*/ 2071 h 2268"/>
              <a:gd name="T82" fmla="*/ 1949 w 3558"/>
              <a:gd name="T83" fmla="*/ 1887 h 2268"/>
              <a:gd name="T84" fmla="*/ 1865 w 3558"/>
              <a:gd name="T85" fmla="*/ 1734 h 2268"/>
              <a:gd name="T86" fmla="*/ 1760 w 3558"/>
              <a:gd name="T87" fmla="*/ 1650 h 2268"/>
              <a:gd name="T88" fmla="*/ 1743 w 3558"/>
              <a:gd name="T89" fmla="*/ 1414 h 2268"/>
              <a:gd name="T90" fmla="*/ 1654 w 3558"/>
              <a:gd name="T91" fmla="*/ 1231 h 2268"/>
              <a:gd name="T92" fmla="*/ 1506 w 3558"/>
              <a:gd name="T93" fmla="*/ 1056 h 2268"/>
              <a:gd name="T94" fmla="*/ 1367 w 3558"/>
              <a:gd name="T95" fmla="*/ 910 h 2268"/>
              <a:gd name="T96" fmla="*/ 1145 w 3558"/>
              <a:gd name="T97" fmla="*/ 857 h 2268"/>
              <a:gd name="T98" fmla="*/ 882 w 3558"/>
              <a:gd name="T99" fmla="*/ 399 h 2268"/>
              <a:gd name="T100" fmla="*/ 2348 w 3558"/>
              <a:gd name="T101" fmla="*/ 272 h 2268"/>
              <a:gd name="T102" fmla="*/ 2754 w 3558"/>
              <a:gd name="T103" fmla="*/ 375 h 2268"/>
              <a:gd name="T104" fmla="*/ 2806 w 3558"/>
              <a:gd name="T105" fmla="*/ 1182 h 2268"/>
              <a:gd name="T106" fmla="*/ 2445 w 3558"/>
              <a:gd name="T107" fmla="*/ 979 h 2268"/>
              <a:gd name="T108" fmla="*/ 1292 w 3558"/>
              <a:gd name="T109" fmla="*/ 749 h 2268"/>
              <a:gd name="T110" fmla="*/ 1126 w 3558"/>
              <a:gd name="T111" fmla="*/ 690 h 2268"/>
              <a:gd name="T112" fmla="*/ 1184 w 3558"/>
              <a:gd name="T113" fmla="*/ 523 h 2268"/>
              <a:gd name="T114" fmla="*/ 3558 w 3558"/>
              <a:gd name="T115" fmla="*/ 741 h 2268"/>
              <a:gd name="T116" fmla="*/ 480 w 3558"/>
              <a:gd name="T117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58" h="2268">
                <a:moveTo>
                  <a:pt x="1891" y="1911"/>
                </a:moveTo>
                <a:lnTo>
                  <a:pt x="1900" y="1927"/>
                </a:lnTo>
                <a:lnTo>
                  <a:pt x="1909" y="1946"/>
                </a:lnTo>
                <a:lnTo>
                  <a:pt x="1919" y="1964"/>
                </a:lnTo>
                <a:lnTo>
                  <a:pt x="1930" y="1984"/>
                </a:lnTo>
                <a:lnTo>
                  <a:pt x="1940" y="2004"/>
                </a:lnTo>
                <a:lnTo>
                  <a:pt x="1951" y="2022"/>
                </a:lnTo>
                <a:lnTo>
                  <a:pt x="1959" y="2039"/>
                </a:lnTo>
                <a:lnTo>
                  <a:pt x="1968" y="2056"/>
                </a:lnTo>
                <a:lnTo>
                  <a:pt x="1974" y="2069"/>
                </a:lnTo>
                <a:lnTo>
                  <a:pt x="1980" y="2078"/>
                </a:lnTo>
                <a:lnTo>
                  <a:pt x="1983" y="2085"/>
                </a:lnTo>
                <a:lnTo>
                  <a:pt x="1984" y="2087"/>
                </a:lnTo>
                <a:lnTo>
                  <a:pt x="1994" y="2111"/>
                </a:lnTo>
                <a:lnTo>
                  <a:pt x="1998" y="2135"/>
                </a:lnTo>
                <a:lnTo>
                  <a:pt x="1998" y="2159"/>
                </a:lnTo>
                <a:lnTo>
                  <a:pt x="1993" y="2183"/>
                </a:lnTo>
                <a:lnTo>
                  <a:pt x="1984" y="2204"/>
                </a:lnTo>
                <a:lnTo>
                  <a:pt x="1970" y="2225"/>
                </a:lnTo>
                <a:lnTo>
                  <a:pt x="1953" y="2243"/>
                </a:lnTo>
                <a:lnTo>
                  <a:pt x="1932" y="2256"/>
                </a:lnTo>
                <a:lnTo>
                  <a:pt x="1910" y="2264"/>
                </a:lnTo>
                <a:lnTo>
                  <a:pt x="1888" y="2268"/>
                </a:lnTo>
                <a:lnTo>
                  <a:pt x="1865" y="2266"/>
                </a:lnTo>
                <a:lnTo>
                  <a:pt x="1843" y="2262"/>
                </a:lnTo>
                <a:lnTo>
                  <a:pt x="1823" y="2253"/>
                </a:lnTo>
                <a:lnTo>
                  <a:pt x="1803" y="2244"/>
                </a:lnTo>
                <a:lnTo>
                  <a:pt x="1787" y="2232"/>
                </a:lnTo>
                <a:lnTo>
                  <a:pt x="1773" y="2219"/>
                </a:lnTo>
                <a:lnTo>
                  <a:pt x="1764" y="2204"/>
                </a:lnTo>
                <a:lnTo>
                  <a:pt x="1717" y="2114"/>
                </a:lnTo>
                <a:lnTo>
                  <a:pt x="1747" y="2087"/>
                </a:lnTo>
                <a:lnTo>
                  <a:pt x="1775" y="2064"/>
                </a:lnTo>
                <a:lnTo>
                  <a:pt x="1799" y="2044"/>
                </a:lnTo>
                <a:lnTo>
                  <a:pt x="1821" y="2024"/>
                </a:lnTo>
                <a:lnTo>
                  <a:pt x="1839" y="2007"/>
                </a:lnTo>
                <a:lnTo>
                  <a:pt x="1854" y="1989"/>
                </a:lnTo>
                <a:lnTo>
                  <a:pt x="1866" y="1972"/>
                </a:lnTo>
                <a:lnTo>
                  <a:pt x="1877" y="1954"/>
                </a:lnTo>
                <a:lnTo>
                  <a:pt x="1885" y="1934"/>
                </a:lnTo>
                <a:lnTo>
                  <a:pt x="1891" y="1911"/>
                </a:lnTo>
                <a:close/>
                <a:moveTo>
                  <a:pt x="1702" y="1743"/>
                </a:moveTo>
                <a:lnTo>
                  <a:pt x="1724" y="1746"/>
                </a:lnTo>
                <a:lnTo>
                  <a:pt x="1746" y="1753"/>
                </a:lnTo>
                <a:lnTo>
                  <a:pt x="1768" y="1765"/>
                </a:lnTo>
                <a:lnTo>
                  <a:pt x="1786" y="1780"/>
                </a:lnTo>
                <a:lnTo>
                  <a:pt x="1801" y="1797"/>
                </a:lnTo>
                <a:lnTo>
                  <a:pt x="1812" y="1817"/>
                </a:lnTo>
                <a:lnTo>
                  <a:pt x="1820" y="1837"/>
                </a:lnTo>
                <a:lnTo>
                  <a:pt x="1823" y="1859"/>
                </a:lnTo>
                <a:lnTo>
                  <a:pt x="1823" y="1882"/>
                </a:lnTo>
                <a:lnTo>
                  <a:pt x="1819" y="1904"/>
                </a:lnTo>
                <a:lnTo>
                  <a:pt x="1810" y="1925"/>
                </a:lnTo>
                <a:lnTo>
                  <a:pt x="1798" y="1945"/>
                </a:lnTo>
                <a:lnTo>
                  <a:pt x="1781" y="1963"/>
                </a:lnTo>
                <a:lnTo>
                  <a:pt x="1611" y="2111"/>
                </a:lnTo>
                <a:lnTo>
                  <a:pt x="1588" y="2126"/>
                </a:lnTo>
                <a:lnTo>
                  <a:pt x="1564" y="2136"/>
                </a:lnTo>
                <a:lnTo>
                  <a:pt x="1541" y="2140"/>
                </a:lnTo>
                <a:lnTo>
                  <a:pt x="1517" y="2139"/>
                </a:lnTo>
                <a:lnTo>
                  <a:pt x="1493" y="2135"/>
                </a:lnTo>
                <a:lnTo>
                  <a:pt x="1471" y="2126"/>
                </a:lnTo>
                <a:lnTo>
                  <a:pt x="1452" y="2113"/>
                </a:lnTo>
                <a:lnTo>
                  <a:pt x="1436" y="2098"/>
                </a:lnTo>
                <a:lnTo>
                  <a:pt x="1422" y="2077"/>
                </a:lnTo>
                <a:lnTo>
                  <a:pt x="1412" y="2055"/>
                </a:lnTo>
                <a:lnTo>
                  <a:pt x="1406" y="2032"/>
                </a:lnTo>
                <a:lnTo>
                  <a:pt x="1405" y="2007"/>
                </a:lnTo>
                <a:lnTo>
                  <a:pt x="1409" y="1984"/>
                </a:lnTo>
                <a:lnTo>
                  <a:pt x="1417" y="1961"/>
                </a:lnTo>
                <a:lnTo>
                  <a:pt x="1430" y="1941"/>
                </a:lnTo>
                <a:lnTo>
                  <a:pt x="1447" y="1921"/>
                </a:lnTo>
                <a:lnTo>
                  <a:pt x="1617" y="1773"/>
                </a:lnTo>
                <a:lnTo>
                  <a:pt x="1636" y="1760"/>
                </a:lnTo>
                <a:lnTo>
                  <a:pt x="1657" y="1750"/>
                </a:lnTo>
                <a:lnTo>
                  <a:pt x="1679" y="1745"/>
                </a:lnTo>
                <a:lnTo>
                  <a:pt x="1702" y="1743"/>
                </a:lnTo>
                <a:close/>
                <a:moveTo>
                  <a:pt x="1604" y="1418"/>
                </a:moveTo>
                <a:lnTo>
                  <a:pt x="1627" y="1422"/>
                </a:lnTo>
                <a:lnTo>
                  <a:pt x="1650" y="1431"/>
                </a:lnTo>
                <a:lnTo>
                  <a:pt x="1670" y="1444"/>
                </a:lnTo>
                <a:lnTo>
                  <a:pt x="1689" y="1460"/>
                </a:lnTo>
                <a:lnTo>
                  <a:pt x="1704" y="1482"/>
                </a:lnTo>
                <a:lnTo>
                  <a:pt x="1714" y="1505"/>
                </a:lnTo>
                <a:lnTo>
                  <a:pt x="1719" y="1529"/>
                </a:lnTo>
                <a:lnTo>
                  <a:pt x="1719" y="1553"/>
                </a:lnTo>
                <a:lnTo>
                  <a:pt x="1716" y="1577"/>
                </a:lnTo>
                <a:lnTo>
                  <a:pt x="1707" y="1598"/>
                </a:lnTo>
                <a:lnTo>
                  <a:pt x="1694" y="1619"/>
                </a:lnTo>
                <a:lnTo>
                  <a:pt x="1677" y="1637"/>
                </a:lnTo>
                <a:lnTo>
                  <a:pt x="1406" y="1873"/>
                </a:lnTo>
                <a:lnTo>
                  <a:pt x="1385" y="1888"/>
                </a:lnTo>
                <a:lnTo>
                  <a:pt x="1361" y="1898"/>
                </a:lnTo>
                <a:lnTo>
                  <a:pt x="1337" y="1904"/>
                </a:lnTo>
                <a:lnTo>
                  <a:pt x="1313" y="1902"/>
                </a:lnTo>
                <a:lnTo>
                  <a:pt x="1290" y="1898"/>
                </a:lnTo>
                <a:lnTo>
                  <a:pt x="1268" y="1889"/>
                </a:lnTo>
                <a:lnTo>
                  <a:pt x="1248" y="1878"/>
                </a:lnTo>
                <a:lnTo>
                  <a:pt x="1231" y="1861"/>
                </a:lnTo>
                <a:lnTo>
                  <a:pt x="1216" y="1839"/>
                </a:lnTo>
                <a:lnTo>
                  <a:pt x="1205" y="1814"/>
                </a:lnTo>
                <a:lnTo>
                  <a:pt x="1201" y="1790"/>
                </a:lnTo>
                <a:lnTo>
                  <a:pt x="1201" y="1763"/>
                </a:lnTo>
                <a:lnTo>
                  <a:pt x="1206" y="1738"/>
                </a:lnTo>
                <a:lnTo>
                  <a:pt x="1217" y="1715"/>
                </a:lnTo>
                <a:lnTo>
                  <a:pt x="1233" y="1694"/>
                </a:lnTo>
                <a:lnTo>
                  <a:pt x="1235" y="1691"/>
                </a:lnTo>
                <a:lnTo>
                  <a:pt x="1243" y="1685"/>
                </a:lnTo>
                <a:lnTo>
                  <a:pt x="1253" y="1675"/>
                </a:lnTo>
                <a:lnTo>
                  <a:pt x="1267" y="1663"/>
                </a:lnTo>
                <a:lnTo>
                  <a:pt x="1283" y="1649"/>
                </a:lnTo>
                <a:lnTo>
                  <a:pt x="1300" y="1634"/>
                </a:lnTo>
                <a:lnTo>
                  <a:pt x="1320" y="1617"/>
                </a:lnTo>
                <a:lnTo>
                  <a:pt x="1341" y="1599"/>
                </a:lnTo>
                <a:lnTo>
                  <a:pt x="1362" y="1580"/>
                </a:lnTo>
                <a:lnTo>
                  <a:pt x="1384" y="1561"/>
                </a:lnTo>
                <a:lnTo>
                  <a:pt x="1405" y="1543"/>
                </a:lnTo>
                <a:lnTo>
                  <a:pt x="1426" y="1524"/>
                </a:lnTo>
                <a:lnTo>
                  <a:pt x="1446" y="1507"/>
                </a:lnTo>
                <a:lnTo>
                  <a:pt x="1464" y="1492"/>
                </a:lnTo>
                <a:lnTo>
                  <a:pt x="1480" y="1478"/>
                </a:lnTo>
                <a:lnTo>
                  <a:pt x="1493" y="1466"/>
                </a:lnTo>
                <a:lnTo>
                  <a:pt x="1504" y="1457"/>
                </a:lnTo>
                <a:lnTo>
                  <a:pt x="1511" y="1452"/>
                </a:lnTo>
                <a:lnTo>
                  <a:pt x="1513" y="1448"/>
                </a:lnTo>
                <a:lnTo>
                  <a:pt x="1534" y="1434"/>
                </a:lnTo>
                <a:lnTo>
                  <a:pt x="1557" y="1423"/>
                </a:lnTo>
                <a:lnTo>
                  <a:pt x="1581" y="1419"/>
                </a:lnTo>
                <a:lnTo>
                  <a:pt x="1604" y="1418"/>
                </a:lnTo>
                <a:close/>
                <a:moveTo>
                  <a:pt x="1466" y="1122"/>
                </a:moveTo>
                <a:lnTo>
                  <a:pt x="1490" y="1126"/>
                </a:lnTo>
                <a:lnTo>
                  <a:pt x="1512" y="1134"/>
                </a:lnTo>
                <a:lnTo>
                  <a:pt x="1533" y="1147"/>
                </a:lnTo>
                <a:lnTo>
                  <a:pt x="1551" y="1165"/>
                </a:lnTo>
                <a:lnTo>
                  <a:pt x="1566" y="1187"/>
                </a:lnTo>
                <a:lnTo>
                  <a:pt x="1576" y="1209"/>
                </a:lnTo>
                <a:lnTo>
                  <a:pt x="1582" y="1232"/>
                </a:lnTo>
                <a:lnTo>
                  <a:pt x="1583" y="1257"/>
                </a:lnTo>
                <a:lnTo>
                  <a:pt x="1578" y="1280"/>
                </a:lnTo>
                <a:lnTo>
                  <a:pt x="1570" y="1303"/>
                </a:lnTo>
                <a:lnTo>
                  <a:pt x="1557" y="1323"/>
                </a:lnTo>
                <a:lnTo>
                  <a:pt x="1539" y="1342"/>
                </a:lnTo>
                <a:lnTo>
                  <a:pt x="1167" y="1666"/>
                </a:lnTo>
                <a:lnTo>
                  <a:pt x="1146" y="1681"/>
                </a:lnTo>
                <a:lnTo>
                  <a:pt x="1122" y="1691"/>
                </a:lnTo>
                <a:lnTo>
                  <a:pt x="1098" y="1695"/>
                </a:lnTo>
                <a:lnTo>
                  <a:pt x="1073" y="1695"/>
                </a:lnTo>
                <a:lnTo>
                  <a:pt x="1050" y="1690"/>
                </a:lnTo>
                <a:lnTo>
                  <a:pt x="1029" y="1681"/>
                </a:lnTo>
                <a:lnTo>
                  <a:pt x="1009" y="1669"/>
                </a:lnTo>
                <a:lnTo>
                  <a:pt x="993" y="1654"/>
                </a:lnTo>
                <a:lnTo>
                  <a:pt x="981" y="1636"/>
                </a:lnTo>
                <a:lnTo>
                  <a:pt x="973" y="1617"/>
                </a:lnTo>
                <a:lnTo>
                  <a:pt x="967" y="1595"/>
                </a:lnTo>
                <a:lnTo>
                  <a:pt x="966" y="1572"/>
                </a:lnTo>
                <a:lnTo>
                  <a:pt x="968" y="1549"/>
                </a:lnTo>
                <a:lnTo>
                  <a:pt x="975" y="1527"/>
                </a:lnTo>
                <a:lnTo>
                  <a:pt x="984" y="1504"/>
                </a:lnTo>
                <a:lnTo>
                  <a:pt x="997" y="1483"/>
                </a:lnTo>
                <a:lnTo>
                  <a:pt x="1016" y="1465"/>
                </a:lnTo>
                <a:lnTo>
                  <a:pt x="1037" y="1447"/>
                </a:lnTo>
                <a:lnTo>
                  <a:pt x="1377" y="1153"/>
                </a:lnTo>
                <a:lnTo>
                  <a:pt x="1398" y="1138"/>
                </a:lnTo>
                <a:lnTo>
                  <a:pt x="1419" y="1128"/>
                </a:lnTo>
                <a:lnTo>
                  <a:pt x="1442" y="1122"/>
                </a:lnTo>
                <a:lnTo>
                  <a:pt x="1466" y="1122"/>
                </a:lnTo>
                <a:close/>
                <a:moveTo>
                  <a:pt x="1228" y="915"/>
                </a:moveTo>
                <a:lnTo>
                  <a:pt x="1252" y="918"/>
                </a:lnTo>
                <a:lnTo>
                  <a:pt x="1274" y="927"/>
                </a:lnTo>
                <a:lnTo>
                  <a:pt x="1295" y="940"/>
                </a:lnTo>
                <a:lnTo>
                  <a:pt x="1313" y="957"/>
                </a:lnTo>
                <a:lnTo>
                  <a:pt x="1328" y="978"/>
                </a:lnTo>
                <a:lnTo>
                  <a:pt x="1338" y="1001"/>
                </a:lnTo>
                <a:lnTo>
                  <a:pt x="1344" y="1025"/>
                </a:lnTo>
                <a:lnTo>
                  <a:pt x="1345" y="1049"/>
                </a:lnTo>
                <a:lnTo>
                  <a:pt x="1340" y="1072"/>
                </a:lnTo>
                <a:lnTo>
                  <a:pt x="1332" y="1094"/>
                </a:lnTo>
                <a:lnTo>
                  <a:pt x="1320" y="1115"/>
                </a:lnTo>
                <a:lnTo>
                  <a:pt x="1303" y="1133"/>
                </a:lnTo>
                <a:lnTo>
                  <a:pt x="996" y="1399"/>
                </a:lnTo>
                <a:lnTo>
                  <a:pt x="978" y="1414"/>
                </a:lnTo>
                <a:lnTo>
                  <a:pt x="956" y="1423"/>
                </a:lnTo>
                <a:lnTo>
                  <a:pt x="934" y="1429"/>
                </a:lnTo>
                <a:lnTo>
                  <a:pt x="910" y="1430"/>
                </a:lnTo>
                <a:lnTo>
                  <a:pt x="886" y="1427"/>
                </a:lnTo>
                <a:lnTo>
                  <a:pt x="863" y="1418"/>
                </a:lnTo>
                <a:lnTo>
                  <a:pt x="842" y="1405"/>
                </a:lnTo>
                <a:lnTo>
                  <a:pt x="822" y="1386"/>
                </a:lnTo>
                <a:lnTo>
                  <a:pt x="807" y="1366"/>
                </a:lnTo>
                <a:lnTo>
                  <a:pt x="797" y="1343"/>
                </a:lnTo>
                <a:lnTo>
                  <a:pt x="792" y="1319"/>
                </a:lnTo>
                <a:lnTo>
                  <a:pt x="792" y="1295"/>
                </a:lnTo>
                <a:lnTo>
                  <a:pt x="795" y="1271"/>
                </a:lnTo>
                <a:lnTo>
                  <a:pt x="804" y="1248"/>
                </a:lnTo>
                <a:lnTo>
                  <a:pt x="817" y="1228"/>
                </a:lnTo>
                <a:lnTo>
                  <a:pt x="833" y="1210"/>
                </a:lnTo>
                <a:lnTo>
                  <a:pt x="1138" y="944"/>
                </a:lnTo>
                <a:lnTo>
                  <a:pt x="1159" y="930"/>
                </a:lnTo>
                <a:lnTo>
                  <a:pt x="1180" y="920"/>
                </a:lnTo>
                <a:lnTo>
                  <a:pt x="1204" y="916"/>
                </a:lnTo>
                <a:lnTo>
                  <a:pt x="1228" y="915"/>
                </a:lnTo>
                <a:close/>
                <a:moveTo>
                  <a:pt x="882" y="399"/>
                </a:moveTo>
                <a:lnTo>
                  <a:pt x="1275" y="400"/>
                </a:lnTo>
                <a:lnTo>
                  <a:pt x="1152" y="458"/>
                </a:lnTo>
                <a:lnTo>
                  <a:pt x="1125" y="474"/>
                </a:lnTo>
                <a:lnTo>
                  <a:pt x="1101" y="493"/>
                </a:lnTo>
                <a:lnTo>
                  <a:pt x="1081" y="517"/>
                </a:lnTo>
                <a:lnTo>
                  <a:pt x="1065" y="542"/>
                </a:lnTo>
                <a:lnTo>
                  <a:pt x="1053" y="571"/>
                </a:lnTo>
                <a:lnTo>
                  <a:pt x="1045" y="599"/>
                </a:lnTo>
                <a:lnTo>
                  <a:pt x="1042" y="629"/>
                </a:lnTo>
                <a:lnTo>
                  <a:pt x="1043" y="661"/>
                </a:lnTo>
                <a:lnTo>
                  <a:pt x="1049" y="691"/>
                </a:lnTo>
                <a:lnTo>
                  <a:pt x="1061" y="722"/>
                </a:lnTo>
                <a:lnTo>
                  <a:pt x="1079" y="751"/>
                </a:lnTo>
                <a:lnTo>
                  <a:pt x="1100" y="776"/>
                </a:lnTo>
                <a:lnTo>
                  <a:pt x="1125" y="797"/>
                </a:lnTo>
                <a:lnTo>
                  <a:pt x="1153" y="814"/>
                </a:lnTo>
                <a:lnTo>
                  <a:pt x="1185" y="826"/>
                </a:lnTo>
                <a:lnTo>
                  <a:pt x="1217" y="832"/>
                </a:lnTo>
                <a:lnTo>
                  <a:pt x="1252" y="832"/>
                </a:lnTo>
                <a:lnTo>
                  <a:pt x="1287" y="827"/>
                </a:lnTo>
                <a:lnTo>
                  <a:pt x="1322" y="815"/>
                </a:lnTo>
                <a:lnTo>
                  <a:pt x="1834" y="574"/>
                </a:lnTo>
                <a:lnTo>
                  <a:pt x="1905" y="633"/>
                </a:lnTo>
                <a:lnTo>
                  <a:pt x="1978" y="690"/>
                </a:lnTo>
                <a:lnTo>
                  <a:pt x="2049" y="747"/>
                </a:lnTo>
                <a:lnTo>
                  <a:pt x="2119" y="802"/>
                </a:lnTo>
                <a:lnTo>
                  <a:pt x="2189" y="857"/>
                </a:lnTo>
                <a:lnTo>
                  <a:pt x="2257" y="914"/>
                </a:lnTo>
                <a:lnTo>
                  <a:pt x="2323" y="970"/>
                </a:lnTo>
                <a:lnTo>
                  <a:pt x="2386" y="1029"/>
                </a:lnTo>
                <a:lnTo>
                  <a:pt x="2448" y="1089"/>
                </a:lnTo>
                <a:lnTo>
                  <a:pt x="2507" y="1151"/>
                </a:lnTo>
                <a:lnTo>
                  <a:pt x="2562" y="1216"/>
                </a:lnTo>
                <a:lnTo>
                  <a:pt x="2614" y="1284"/>
                </a:lnTo>
                <a:lnTo>
                  <a:pt x="2623" y="1298"/>
                </a:lnTo>
                <a:lnTo>
                  <a:pt x="2631" y="1311"/>
                </a:lnTo>
                <a:lnTo>
                  <a:pt x="2637" y="1322"/>
                </a:lnTo>
                <a:lnTo>
                  <a:pt x="2644" y="1332"/>
                </a:lnTo>
                <a:lnTo>
                  <a:pt x="2649" y="1341"/>
                </a:lnTo>
                <a:lnTo>
                  <a:pt x="2654" y="1350"/>
                </a:lnTo>
                <a:lnTo>
                  <a:pt x="2659" y="1357"/>
                </a:lnTo>
                <a:lnTo>
                  <a:pt x="2663" y="1365"/>
                </a:lnTo>
                <a:lnTo>
                  <a:pt x="2668" y="1373"/>
                </a:lnTo>
                <a:lnTo>
                  <a:pt x="2673" y="1383"/>
                </a:lnTo>
                <a:lnTo>
                  <a:pt x="2680" y="1394"/>
                </a:lnTo>
                <a:lnTo>
                  <a:pt x="2686" y="1406"/>
                </a:lnTo>
                <a:lnTo>
                  <a:pt x="2694" y="1420"/>
                </a:lnTo>
                <a:lnTo>
                  <a:pt x="2702" y="1436"/>
                </a:lnTo>
                <a:lnTo>
                  <a:pt x="2712" y="1455"/>
                </a:lnTo>
                <a:lnTo>
                  <a:pt x="2724" y="1478"/>
                </a:lnTo>
                <a:lnTo>
                  <a:pt x="2737" y="1503"/>
                </a:lnTo>
                <a:lnTo>
                  <a:pt x="2752" y="1532"/>
                </a:lnTo>
                <a:lnTo>
                  <a:pt x="2771" y="1566"/>
                </a:lnTo>
                <a:lnTo>
                  <a:pt x="2790" y="1604"/>
                </a:lnTo>
                <a:lnTo>
                  <a:pt x="2813" y="1646"/>
                </a:lnTo>
                <a:lnTo>
                  <a:pt x="2822" y="1670"/>
                </a:lnTo>
                <a:lnTo>
                  <a:pt x="2827" y="1694"/>
                </a:lnTo>
                <a:lnTo>
                  <a:pt x="2827" y="1718"/>
                </a:lnTo>
                <a:lnTo>
                  <a:pt x="2821" y="1742"/>
                </a:lnTo>
                <a:lnTo>
                  <a:pt x="2812" y="1763"/>
                </a:lnTo>
                <a:lnTo>
                  <a:pt x="2799" y="1783"/>
                </a:lnTo>
                <a:lnTo>
                  <a:pt x="2781" y="1801"/>
                </a:lnTo>
                <a:lnTo>
                  <a:pt x="2760" y="1816"/>
                </a:lnTo>
                <a:lnTo>
                  <a:pt x="2737" y="1824"/>
                </a:lnTo>
                <a:lnTo>
                  <a:pt x="2713" y="1830"/>
                </a:lnTo>
                <a:lnTo>
                  <a:pt x="2689" y="1829"/>
                </a:lnTo>
                <a:lnTo>
                  <a:pt x="2666" y="1824"/>
                </a:lnTo>
                <a:lnTo>
                  <a:pt x="2644" y="1816"/>
                </a:lnTo>
                <a:lnTo>
                  <a:pt x="2623" y="1803"/>
                </a:lnTo>
                <a:lnTo>
                  <a:pt x="2606" y="1785"/>
                </a:lnTo>
                <a:lnTo>
                  <a:pt x="2592" y="1763"/>
                </a:lnTo>
                <a:lnTo>
                  <a:pt x="2582" y="1745"/>
                </a:lnTo>
                <a:lnTo>
                  <a:pt x="2571" y="1724"/>
                </a:lnTo>
                <a:lnTo>
                  <a:pt x="2559" y="1700"/>
                </a:lnTo>
                <a:lnTo>
                  <a:pt x="2546" y="1674"/>
                </a:lnTo>
                <a:lnTo>
                  <a:pt x="2531" y="1647"/>
                </a:lnTo>
                <a:lnTo>
                  <a:pt x="2516" y="1619"/>
                </a:lnTo>
                <a:lnTo>
                  <a:pt x="2501" y="1590"/>
                </a:lnTo>
                <a:lnTo>
                  <a:pt x="2487" y="1561"/>
                </a:lnTo>
                <a:lnTo>
                  <a:pt x="2472" y="1533"/>
                </a:lnTo>
                <a:lnTo>
                  <a:pt x="2458" y="1506"/>
                </a:lnTo>
                <a:lnTo>
                  <a:pt x="2445" y="1480"/>
                </a:lnTo>
                <a:lnTo>
                  <a:pt x="2432" y="1456"/>
                </a:lnTo>
                <a:lnTo>
                  <a:pt x="2421" y="1434"/>
                </a:lnTo>
                <a:lnTo>
                  <a:pt x="2411" y="1415"/>
                </a:lnTo>
                <a:lnTo>
                  <a:pt x="2403" y="1399"/>
                </a:lnTo>
                <a:lnTo>
                  <a:pt x="2397" y="1388"/>
                </a:lnTo>
                <a:lnTo>
                  <a:pt x="2393" y="1381"/>
                </a:lnTo>
                <a:lnTo>
                  <a:pt x="2392" y="1378"/>
                </a:lnTo>
                <a:lnTo>
                  <a:pt x="2336" y="1413"/>
                </a:lnTo>
                <a:lnTo>
                  <a:pt x="2557" y="1833"/>
                </a:lnTo>
                <a:lnTo>
                  <a:pt x="2567" y="1856"/>
                </a:lnTo>
                <a:lnTo>
                  <a:pt x="2571" y="1880"/>
                </a:lnTo>
                <a:lnTo>
                  <a:pt x="2571" y="1904"/>
                </a:lnTo>
                <a:lnTo>
                  <a:pt x="2567" y="1926"/>
                </a:lnTo>
                <a:lnTo>
                  <a:pt x="2557" y="1949"/>
                </a:lnTo>
                <a:lnTo>
                  <a:pt x="2544" y="1969"/>
                </a:lnTo>
                <a:lnTo>
                  <a:pt x="2527" y="1987"/>
                </a:lnTo>
                <a:lnTo>
                  <a:pt x="2504" y="2002"/>
                </a:lnTo>
                <a:lnTo>
                  <a:pt x="2481" y="2011"/>
                </a:lnTo>
                <a:lnTo>
                  <a:pt x="2457" y="2015"/>
                </a:lnTo>
                <a:lnTo>
                  <a:pt x="2433" y="2015"/>
                </a:lnTo>
                <a:lnTo>
                  <a:pt x="2409" y="2010"/>
                </a:lnTo>
                <a:lnTo>
                  <a:pt x="2388" y="2001"/>
                </a:lnTo>
                <a:lnTo>
                  <a:pt x="2368" y="1988"/>
                </a:lnTo>
                <a:lnTo>
                  <a:pt x="2351" y="1971"/>
                </a:lnTo>
                <a:lnTo>
                  <a:pt x="2337" y="1950"/>
                </a:lnTo>
                <a:lnTo>
                  <a:pt x="2124" y="1545"/>
                </a:lnTo>
                <a:lnTo>
                  <a:pt x="2068" y="1580"/>
                </a:lnTo>
                <a:lnTo>
                  <a:pt x="2261" y="1939"/>
                </a:lnTo>
                <a:lnTo>
                  <a:pt x="2270" y="1962"/>
                </a:lnTo>
                <a:lnTo>
                  <a:pt x="2274" y="1986"/>
                </a:lnTo>
                <a:lnTo>
                  <a:pt x="2274" y="2010"/>
                </a:lnTo>
                <a:lnTo>
                  <a:pt x="2270" y="2034"/>
                </a:lnTo>
                <a:lnTo>
                  <a:pt x="2261" y="2056"/>
                </a:lnTo>
                <a:lnTo>
                  <a:pt x="2248" y="2076"/>
                </a:lnTo>
                <a:lnTo>
                  <a:pt x="2230" y="2095"/>
                </a:lnTo>
                <a:lnTo>
                  <a:pt x="2208" y="2109"/>
                </a:lnTo>
                <a:lnTo>
                  <a:pt x="2186" y="2118"/>
                </a:lnTo>
                <a:lnTo>
                  <a:pt x="2165" y="2121"/>
                </a:lnTo>
                <a:lnTo>
                  <a:pt x="2142" y="2120"/>
                </a:lnTo>
                <a:lnTo>
                  <a:pt x="2119" y="2114"/>
                </a:lnTo>
                <a:lnTo>
                  <a:pt x="2099" y="2107"/>
                </a:lnTo>
                <a:lnTo>
                  <a:pt x="2079" y="2097"/>
                </a:lnTo>
                <a:lnTo>
                  <a:pt x="2063" y="2084"/>
                </a:lnTo>
                <a:lnTo>
                  <a:pt x="2050" y="2071"/>
                </a:lnTo>
                <a:lnTo>
                  <a:pt x="2040" y="2058"/>
                </a:lnTo>
                <a:lnTo>
                  <a:pt x="2031" y="2039"/>
                </a:lnTo>
                <a:lnTo>
                  <a:pt x="2020" y="2018"/>
                </a:lnTo>
                <a:lnTo>
                  <a:pt x="2007" y="1994"/>
                </a:lnTo>
                <a:lnTo>
                  <a:pt x="1993" y="1969"/>
                </a:lnTo>
                <a:lnTo>
                  <a:pt x="1979" y="1943"/>
                </a:lnTo>
                <a:lnTo>
                  <a:pt x="1964" y="1914"/>
                </a:lnTo>
                <a:lnTo>
                  <a:pt x="1949" y="1887"/>
                </a:lnTo>
                <a:lnTo>
                  <a:pt x="1934" y="1861"/>
                </a:lnTo>
                <a:lnTo>
                  <a:pt x="1920" y="1835"/>
                </a:lnTo>
                <a:lnTo>
                  <a:pt x="1907" y="1811"/>
                </a:lnTo>
                <a:lnTo>
                  <a:pt x="1895" y="1788"/>
                </a:lnTo>
                <a:lnTo>
                  <a:pt x="1885" y="1770"/>
                </a:lnTo>
                <a:lnTo>
                  <a:pt x="1876" y="1754"/>
                </a:lnTo>
                <a:lnTo>
                  <a:pt x="1869" y="1742"/>
                </a:lnTo>
                <a:lnTo>
                  <a:pt x="1865" y="1734"/>
                </a:lnTo>
                <a:lnTo>
                  <a:pt x="1864" y="1731"/>
                </a:lnTo>
                <a:lnTo>
                  <a:pt x="1849" y="1713"/>
                </a:lnTo>
                <a:lnTo>
                  <a:pt x="1830" y="1698"/>
                </a:lnTo>
                <a:lnTo>
                  <a:pt x="1810" y="1686"/>
                </a:lnTo>
                <a:lnTo>
                  <a:pt x="1787" y="1679"/>
                </a:lnTo>
                <a:lnTo>
                  <a:pt x="1763" y="1675"/>
                </a:lnTo>
                <a:lnTo>
                  <a:pt x="1741" y="1675"/>
                </a:lnTo>
                <a:lnTo>
                  <a:pt x="1760" y="1650"/>
                </a:lnTo>
                <a:lnTo>
                  <a:pt x="1775" y="1622"/>
                </a:lnTo>
                <a:lnTo>
                  <a:pt x="1785" y="1593"/>
                </a:lnTo>
                <a:lnTo>
                  <a:pt x="1790" y="1562"/>
                </a:lnTo>
                <a:lnTo>
                  <a:pt x="1791" y="1531"/>
                </a:lnTo>
                <a:lnTo>
                  <a:pt x="1786" y="1501"/>
                </a:lnTo>
                <a:lnTo>
                  <a:pt x="1777" y="1470"/>
                </a:lnTo>
                <a:lnTo>
                  <a:pt x="1762" y="1441"/>
                </a:lnTo>
                <a:lnTo>
                  <a:pt x="1743" y="1414"/>
                </a:lnTo>
                <a:lnTo>
                  <a:pt x="1718" y="1390"/>
                </a:lnTo>
                <a:lnTo>
                  <a:pt x="1691" y="1371"/>
                </a:lnTo>
                <a:lnTo>
                  <a:pt x="1660" y="1357"/>
                </a:lnTo>
                <a:lnTo>
                  <a:pt x="1626" y="1348"/>
                </a:lnTo>
                <a:lnTo>
                  <a:pt x="1640" y="1320"/>
                </a:lnTo>
                <a:lnTo>
                  <a:pt x="1650" y="1292"/>
                </a:lnTo>
                <a:lnTo>
                  <a:pt x="1654" y="1262"/>
                </a:lnTo>
                <a:lnTo>
                  <a:pt x="1654" y="1231"/>
                </a:lnTo>
                <a:lnTo>
                  <a:pt x="1649" y="1201"/>
                </a:lnTo>
                <a:lnTo>
                  <a:pt x="1639" y="1171"/>
                </a:lnTo>
                <a:lnTo>
                  <a:pt x="1625" y="1143"/>
                </a:lnTo>
                <a:lnTo>
                  <a:pt x="1605" y="1117"/>
                </a:lnTo>
                <a:lnTo>
                  <a:pt x="1584" y="1096"/>
                </a:lnTo>
                <a:lnTo>
                  <a:pt x="1560" y="1079"/>
                </a:lnTo>
                <a:lnTo>
                  <a:pt x="1534" y="1065"/>
                </a:lnTo>
                <a:lnTo>
                  <a:pt x="1506" y="1056"/>
                </a:lnTo>
                <a:lnTo>
                  <a:pt x="1477" y="1051"/>
                </a:lnTo>
                <a:lnTo>
                  <a:pt x="1446" y="1051"/>
                </a:lnTo>
                <a:lnTo>
                  <a:pt x="1416" y="1055"/>
                </a:lnTo>
                <a:lnTo>
                  <a:pt x="1416" y="1024"/>
                </a:lnTo>
                <a:lnTo>
                  <a:pt x="1411" y="993"/>
                </a:lnTo>
                <a:lnTo>
                  <a:pt x="1401" y="964"/>
                </a:lnTo>
                <a:lnTo>
                  <a:pt x="1387" y="936"/>
                </a:lnTo>
                <a:lnTo>
                  <a:pt x="1367" y="910"/>
                </a:lnTo>
                <a:lnTo>
                  <a:pt x="1345" y="887"/>
                </a:lnTo>
                <a:lnTo>
                  <a:pt x="1319" y="869"/>
                </a:lnTo>
                <a:lnTo>
                  <a:pt x="1292" y="856"/>
                </a:lnTo>
                <a:lnTo>
                  <a:pt x="1262" y="848"/>
                </a:lnTo>
                <a:lnTo>
                  <a:pt x="1233" y="843"/>
                </a:lnTo>
                <a:lnTo>
                  <a:pt x="1203" y="843"/>
                </a:lnTo>
                <a:lnTo>
                  <a:pt x="1173" y="848"/>
                </a:lnTo>
                <a:lnTo>
                  <a:pt x="1145" y="857"/>
                </a:lnTo>
                <a:lnTo>
                  <a:pt x="1116" y="872"/>
                </a:lnTo>
                <a:lnTo>
                  <a:pt x="1092" y="890"/>
                </a:lnTo>
                <a:lnTo>
                  <a:pt x="786" y="1156"/>
                </a:lnTo>
                <a:lnTo>
                  <a:pt x="767" y="1176"/>
                </a:lnTo>
                <a:lnTo>
                  <a:pt x="750" y="1197"/>
                </a:lnTo>
                <a:lnTo>
                  <a:pt x="737" y="1222"/>
                </a:lnTo>
                <a:lnTo>
                  <a:pt x="465" y="971"/>
                </a:lnTo>
                <a:lnTo>
                  <a:pt x="882" y="399"/>
                </a:lnTo>
                <a:close/>
                <a:moveTo>
                  <a:pt x="1989" y="220"/>
                </a:moveTo>
                <a:lnTo>
                  <a:pt x="2031" y="221"/>
                </a:lnTo>
                <a:lnTo>
                  <a:pt x="2076" y="225"/>
                </a:lnTo>
                <a:lnTo>
                  <a:pt x="2126" y="231"/>
                </a:lnTo>
                <a:lnTo>
                  <a:pt x="2178" y="239"/>
                </a:lnTo>
                <a:lnTo>
                  <a:pt x="2233" y="248"/>
                </a:lnTo>
                <a:lnTo>
                  <a:pt x="2289" y="260"/>
                </a:lnTo>
                <a:lnTo>
                  <a:pt x="2348" y="272"/>
                </a:lnTo>
                <a:lnTo>
                  <a:pt x="2405" y="285"/>
                </a:lnTo>
                <a:lnTo>
                  <a:pt x="2462" y="298"/>
                </a:lnTo>
                <a:lnTo>
                  <a:pt x="2518" y="312"/>
                </a:lnTo>
                <a:lnTo>
                  <a:pt x="2573" y="325"/>
                </a:lnTo>
                <a:lnTo>
                  <a:pt x="2624" y="339"/>
                </a:lnTo>
                <a:lnTo>
                  <a:pt x="2672" y="351"/>
                </a:lnTo>
                <a:lnTo>
                  <a:pt x="2715" y="364"/>
                </a:lnTo>
                <a:lnTo>
                  <a:pt x="2754" y="375"/>
                </a:lnTo>
                <a:lnTo>
                  <a:pt x="3080" y="931"/>
                </a:lnTo>
                <a:lnTo>
                  <a:pt x="2893" y="1049"/>
                </a:lnTo>
                <a:lnTo>
                  <a:pt x="2880" y="1064"/>
                </a:lnTo>
                <a:lnTo>
                  <a:pt x="2867" y="1083"/>
                </a:lnTo>
                <a:lnTo>
                  <a:pt x="2854" y="1105"/>
                </a:lnTo>
                <a:lnTo>
                  <a:pt x="2839" y="1130"/>
                </a:lnTo>
                <a:lnTo>
                  <a:pt x="2824" y="1155"/>
                </a:lnTo>
                <a:lnTo>
                  <a:pt x="2806" y="1182"/>
                </a:lnTo>
                <a:lnTo>
                  <a:pt x="2788" y="1208"/>
                </a:lnTo>
                <a:lnTo>
                  <a:pt x="2766" y="1233"/>
                </a:lnTo>
                <a:lnTo>
                  <a:pt x="2742" y="1257"/>
                </a:lnTo>
                <a:lnTo>
                  <a:pt x="2714" y="1278"/>
                </a:lnTo>
                <a:lnTo>
                  <a:pt x="2656" y="1203"/>
                </a:lnTo>
                <a:lnTo>
                  <a:pt x="2591" y="1129"/>
                </a:lnTo>
                <a:lnTo>
                  <a:pt x="2521" y="1054"/>
                </a:lnTo>
                <a:lnTo>
                  <a:pt x="2445" y="979"/>
                </a:lnTo>
                <a:lnTo>
                  <a:pt x="2366" y="905"/>
                </a:lnTo>
                <a:lnTo>
                  <a:pt x="2283" y="832"/>
                </a:lnTo>
                <a:lnTo>
                  <a:pt x="2197" y="760"/>
                </a:lnTo>
                <a:lnTo>
                  <a:pt x="2110" y="689"/>
                </a:lnTo>
                <a:lnTo>
                  <a:pt x="2021" y="621"/>
                </a:lnTo>
                <a:lnTo>
                  <a:pt x="1932" y="553"/>
                </a:lnTo>
                <a:lnTo>
                  <a:pt x="1845" y="489"/>
                </a:lnTo>
                <a:lnTo>
                  <a:pt x="1292" y="749"/>
                </a:lnTo>
                <a:lnTo>
                  <a:pt x="1267" y="757"/>
                </a:lnTo>
                <a:lnTo>
                  <a:pt x="1242" y="762"/>
                </a:lnTo>
                <a:lnTo>
                  <a:pt x="1218" y="760"/>
                </a:lnTo>
                <a:lnTo>
                  <a:pt x="1195" y="753"/>
                </a:lnTo>
                <a:lnTo>
                  <a:pt x="1174" y="743"/>
                </a:lnTo>
                <a:lnTo>
                  <a:pt x="1155" y="729"/>
                </a:lnTo>
                <a:lnTo>
                  <a:pt x="1139" y="711"/>
                </a:lnTo>
                <a:lnTo>
                  <a:pt x="1126" y="690"/>
                </a:lnTo>
                <a:lnTo>
                  <a:pt x="1118" y="666"/>
                </a:lnTo>
                <a:lnTo>
                  <a:pt x="1113" y="641"/>
                </a:lnTo>
                <a:lnTo>
                  <a:pt x="1114" y="616"/>
                </a:lnTo>
                <a:lnTo>
                  <a:pt x="1121" y="593"/>
                </a:lnTo>
                <a:lnTo>
                  <a:pt x="1131" y="572"/>
                </a:lnTo>
                <a:lnTo>
                  <a:pt x="1145" y="552"/>
                </a:lnTo>
                <a:lnTo>
                  <a:pt x="1163" y="536"/>
                </a:lnTo>
                <a:lnTo>
                  <a:pt x="1184" y="523"/>
                </a:lnTo>
                <a:lnTo>
                  <a:pt x="1741" y="261"/>
                </a:lnTo>
                <a:lnTo>
                  <a:pt x="1787" y="246"/>
                </a:lnTo>
                <a:lnTo>
                  <a:pt x="1834" y="234"/>
                </a:lnTo>
                <a:lnTo>
                  <a:pt x="1883" y="226"/>
                </a:lnTo>
                <a:lnTo>
                  <a:pt x="1934" y="221"/>
                </a:lnTo>
                <a:lnTo>
                  <a:pt x="1989" y="220"/>
                </a:lnTo>
                <a:close/>
                <a:moveTo>
                  <a:pt x="3147" y="51"/>
                </a:moveTo>
                <a:lnTo>
                  <a:pt x="3558" y="741"/>
                </a:lnTo>
                <a:lnTo>
                  <a:pt x="3202" y="941"/>
                </a:lnTo>
                <a:lnTo>
                  <a:pt x="2805" y="261"/>
                </a:lnTo>
                <a:lnTo>
                  <a:pt x="3147" y="51"/>
                </a:lnTo>
                <a:close/>
                <a:moveTo>
                  <a:pt x="480" y="0"/>
                </a:moveTo>
                <a:lnTo>
                  <a:pt x="833" y="284"/>
                </a:lnTo>
                <a:lnTo>
                  <a:pt x="365" y="938"/>
                </a:lnTo>
                <a:lnTo>
                  <a:pt x="0" y="701"/>
                </a:lnTo>
                <a:lnTo>
                  <a:pt x="4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9665" y="0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5221" y="726769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84955" y="987146"/>
            <a:ext cx="3873038" cy="2298300"/>
            <a:chOff x="3046412" y="1524000"/>
            <a:chExt cx="3949141" cy="1798447"/>
          </a:xfrm>
        </p:grpSpPr>
        <p:grpSp>
          <p:nvGrpSpPr>
            <p:cNvPr id="32" name="Group 31"/>
            <p:cNvGrpSpPr/>
            <p:nvPr/>
          </p:nvGrpSpPr>
          <p:grpSpPr>
            <a:xfrm>
              <a:off x="3046412" y="1524000"/>
              <a:ext cx="3949141" cy="1752600"/>
              <a:chOff x="3046412" y="1524000"/>
              <a:chExt cx="3949141" cy="1752600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6502585" y="1524000"/>
                <a:ext cx="492968" cy="17526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046412" y="1524000"/>
                <a:ext cx="3478963" cy="1752600"/>
                <a:chOff x="3046412" y="1524000"/>
                <a:chExt cx="3478963" cy="1752600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5931625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5701645" y="1648282"/>
                  <a:ext cx="658065" cy="44044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165100" dist="38100" dir="5400000" sx="102000" sy="102000" algn="t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40080" rtlCol="0" anchor="ctr"/>
                <a:lstStyle/>
                <a:p>
                  <a:pPr algn="ctr"/>
                  <a:r>
                    <a:rPr lang="en-US" sz="4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endParaRPr lang="en-US" sz="4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360172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5193152" y="2020890"/>
                  <a:ext cx="571453" cy="4366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165100" dist="38100" dir="5400000" sx="102000" sy="102000" algn="t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40080" rtlCol="0" anchor="ctr"/>
                <a:lstStyle/>
                <a:p>
                  <a:pPr algn="ctr"/>
                  <a:r>
                    <a:rPr lang="en-US" sz="4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en-US" sz="4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4788719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4538437" y="1621702"/>
                  <a:ext cx="672451" cy="467027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outerShdw blurRad="165100" dist="38100" dir="5400000" sx="102000" sy="102000" algn="t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40080" rtlCol="0" anchor="ctr"/>
                <a:lstStyle/>
                <a:p>
                  <a:pPr algn="ctr"/>
                  <a:r>
                    <a:rPr lang="en-US" sz="4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n-US" sz="4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4217265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3994969" y="2020891"/>
                  <a:ext cx="634637" cy="43666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165100" dist="38100" dir="5400000" sx="102000" sy="102000" algn="t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40080" rtlCol="0" anchor="ctr"/>
                <a:lstStyle/>
                <a:p>
                  <a:pPr algn="ctr"/>
                  <a:r>
                    <a:rPr lang="en-US" sz="4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n-US" sz="4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3634511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3384229" y="1648282"/>
                  <a:ext cx="645357" cy="440442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>
                  <a:outerShdw blurRad="165100" dist="38100" dir="5400000" sx="102000" sy="102000" algn="t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40080" rtlCol="0" anchor="ctr"/>
                <a:lstStyle/>
                <a:p>
                  <a:pPr algn="ctr"/>
                  <a:r>
                    <a:rPr lang="en-US" sz="4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n-US" sz="4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3046412" y="1524000"/>
                  <a:ext cx="593750" cy="17526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254000" dist="38100" sx="106000" sy="106000" algn="l" rotWithShape="0">
                    <a:prstClr val="black">
                      <a:alpha val="1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3685087" y="2595033"/>
                  <a:ext cx="500250" cy="338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3613895" y="2623807"/>
                  <a:ext cx="602296" cy="388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</a:t>
                  </a:r>
                </a:p>
                <a:p>
                  <a:pPr algn="ctr"/>
                  <a:r>
                    <a:rPr lang="en-US" sz="9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Text</a:t>
                  </a:r>
                  <a:endPara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4846089" y="2595033"/>
                  <a:ext cx="500250" cy="338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5959465" y="2595033"/>
                  <a:ext cx="500250" cy="338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4264097" y="2894058"/>
                  <a:ext cx="500250" cy="338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425099" y="2894058"/>
                  <a:ext cx="500250" cy="338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3" name="Group 62"/>
                <p:cNvGrpSpPr/>
                <p:nvPr/>
              </p:nvGrpSpPr>
              <p:grpSpPr>
                <a:xfrm>
                  <a:off x="3778553" y="2162856"/>
                  <a:ext cx="313319" cy="302533"/>
                  <a:chOff x="688975" y="2427288"/>
                  <a:chExt cx="957263" cy="1043798"/>
                </a:xfrm>
                <a:solidFill>
                  <a:schemeClr val="tx2">
                    <a:lumMod val="50000"/>
                  </a:schemeClr>
                </a:solidFill>
              </p:grpSpPr>
              <p:sp>
                <p:nvSpPr>
                  <p:cNvPr id="78" name="Freeform 159"/>
                  <p:cNvSpPr>
                    <a:spLocks noEditPoints="1"/>
                  </p:cNvSpPr>
                  <p:nvPr/>
                </p:nvSpPr>
                <p:spPr bwMode="auto">
                  <a:xfrm>
                    <a:off x="809751" y="2589212"/>
                    <a:ext cx="730533" cy="881874"/>
                  </a:xfrm>
                  <a:custGeom>
                    <a:avLst/>
                    <a:gdLst>
                      <a:gd name="T0" fmla="*/ 751 w 2030"/>
                      <a:gd name="T1" fmla="*/ 300 h 2803"/>
                      <a:gd name="T2" fmla="*/ 479 w 2030"/>
                      <a:gd name="T3" fmla="*/ 467 h 2803"/>
                      <a:gd name="T4" fmla="*/ 304 w 2030"/>
                      <a:gd name="T5" fmla="*/ 724 h 2803"/>
                      <a:gd name="T6" fmla="*/ 259 w 2030"/>
                      <a:gd name="T7" fmla="*/ 1035 h 2803"/>
                      <a:gd name="T8" fmla="*/ 313 w 2030"/>
                      <a:gd name="T9" fmla="*/ 1285 h 2803"/>
                      <a:gd name="T10" fmla="*/ 414 w 2030"/>
                      <a:gd name="T11" fmla="*/ 1473 h 2803"/>
                      <a:gd name="T12" fmla="*/ 530 w 2030"/>
                      <a:gd name="T13" fmla="*/ 1648 h 2803"/>
                      <a:gd name="T14" fmla="*/ 603 w 2030"/>
                      <a:gd name="T15" fmla="*/ 1845 h 2803"/>
                      <a:gd name="T16" fmla="*/ 647 w 2030"/>
                      <a:gd name="T17" fmla="*/ 1980 h 2803"/>
                      <a:gd name="T18" fmla="*/ 1346 w 2030"/>
                      <a:gd name="T19" fmla="*/ 2014 h 2803"/>
                      <a:gd name="T20" fmla="*/ 1422 w 2030"/>
                      <a:gd name="T21" fmla="*/ 1915 h 2803"/>
                      <a:gd name="T22" fmla="*/ 1461 w 2030"/>
                      <a:gd name="T23" fmla="*/ 1723 h 2803"/>
                      <a:gd name="T24" fmla="*/ 1571 w 2030"/>
                      <a:gd name="T25" fmla="*/ 1540 h 2803"/>
                      <a:gd name="T26" fmla="*/ 1679 w 2030"/>
                      <a:gd name="T27" fmla="*/ 1366 h 2803"/>
                      <a:gd name="T28" fmla="*/ 1757 w 2030"/>
                      <a:gd name="T29" fmla="*/ 1144 h 2803"/>
                      <a:gd name="T30" fmla="*/ 1762 w 2030"/>
                      <a:gd name="T31" fmla="*/ 846 h 2803"/>
                      <a:gd name="T32" fmla="*/ 1635 w 2030"/>
                      <a:gd name="T33" fmla="*/ 560 h 2803"/>
                      <a:gd name="T34" fmla="*/ 1398 w 2030"/>
                      <a:gd name="T35" fmla="*/ 353 h 2803"/>
                      <a:gd name="T36" fmla="*/ 1084 w 2030"/>
                      <a:gd name="T37" fmla="*/ 259 h 2803"/>
                      <a:gd name="T38" fmla="*/ 1258 w 2030"/>
                      <a:gd name="T39" fmla="*/ 30 h 2803"/>
                      <a:gd name="T40" fmla="*/ 1614 w 2030"/>
                      <a:gd name="T41" fmla="*/ 189 h 2803"/>
                      <a:gd name="T42" fmla="*/ 1878 w 2030"/>
                      <a:gd name="T43" fmla="*/ 462 h 2803"/>
                      <a:gd name="T44" fmla="*/ 2016 w 2030"/>
                      <a:gd name="T45" fmla="*/ 816 h 2803"/>
                      <a:gd name="T46" fmla="*/ 2014 w 2030"/>
                      <a:gd name="T47" fmla="*/ 1167 h 2803"/>
                      <a:gd name="T48" fmla="*/ 1936 w 2030"/>
                      <a:gd name="T49" fmla="*/ 1425 h 2803"/>
                      <a:gd name="T50" fmla="*/ 1827 w 2030"/>
                      <a:gd name="T51" fmla="*/ 1619 h 2803"/>
                      <a:gd name="T52" fmla="*/ 1715 w 2030"/>
                      <a:gd name="T53" fmla="*/ 1787 h 2803"/>
                      <a:gd name="T54" fmla="*/ 1678 w 2030"/>
                      <a:gd name="T55" fmla="*/ 1936 h 2803"/>
                      <a:gd name="T56" fmla="*/ 1573 w 2030"/>
                      <a:gd name="T57" fmla="*/ 2152 h 2803"/>
                      <a:gd name="T58" fmla="*/ 1488 w 2030"/>
                      <a:gd name="T59" fmla="*/ 2297 h 2803"/>
                      <a:gd name="T60" fmla="*/ 1481 w 2030"/>
                      <a:gd name="T61" fmla="*/ 2432 h 2803"/>
                      <a:gd name="T62" fmla="*/ 1477 w 2030"/>
                      <a:gd name="T63" fmla="*/ 2494 h 2803"/>
                      <a:gd name="T64" fmla="*/ 1447 w 2030"/>
                      <a:gd name="T65" fmla="*/ 2578 h 2803"/>
                      <a:gd name="T66" fmla="*/ 1341 w 2030"/>
                      <a:gd name="T67" fmla="*/ 2669 h 2803"/>
                      <a:gd name="T68" fmla="*/ 1185 w 2030"/>
                      <a:gd name="T69" fmla="*/ 2782 h 2803"/>
                      <a:gd name="T70" fmla="*/ 891 w 2030"/>
                      <a:gd name="T71" fmla="*/ 2800 h 2803"/>
                      <a:gd name="T72" fmla="*/ 762 w 2030"/>
                      <a:gd name="T73" fmla="*/ 2701 h 2803"/>
                      <a:gd name="T74" fmla="*/ 607 w 2030"/>
                      <a:gd name="T75" fmla="*/ 2609 h 2803"/>
                      <a:gd name="T76" fmla="*/ 556 w 2030"/>
                      <a:gd name="T77" fmla="*/ 2512 h 2803"/>
                      <a:gd name="T78" fmla="*/ 551 w 2030"/>
                      <a:gd name="T79" fmla="*/ 2468 h 2803"/>
                      <a:gd name="T80" fmla="*/ 545 w 2030"/>
                      <a:gd name="T81" fmla="*/ 2353 h 2803"/>
                      <a:gd name="T82" fmla="*/ 538 w 2030"/>
                      <a:gd name="T83" fmla="*/ 2224 h 2803"/>
                      <a:gd name="T84" fmla="*/ 376 w 2030"/>
                      <a:gd name="T85" fmla="*/ 2027 h 2803"/>
                      <a:gd name="T86" fmla="*/ 340 w 2030"/>
                      <a:gd name="T87" fmla="*/ 1841 h 2803"/>
                      <a:gd name="T88" fmla="*/ 247 w 2030"/>
                      <a:gd name="T89" fmla="*/ 1684 h 2803"/>
                      <a:gd name="T90" fmla="*/ 137 w 2030"/>
                      <a:gd name="T91" fmla="*/ 1510 h 2803"/>
                      <a:gd name="T92" fmla="*/ 41 w 2030"/>
                      <a:gd name="T93" fmla="*/ 1280 h 2803"/>
                      <a:gd name="T94" fmla="*/ 0 w 2030"/>
                      <a:gd name="T95" fmla="*/ 975 h 2803"/>
                      <a:gd name="T96" fmla="*/ 80 w 2030"/>
                      <a:gd name="T97" fmla="*/ 596 h 2803"/>
                      <a:gd name="T98" fmla="*/ 298 w 2030"/>
                      <a:gd name="T99" fmla="*/ 287 h 2803"/>
                      <a:gd name="T100" fmla="*/ 621 w 2030"/>
                      <a:gd name="T101" fmla="*/ 77 h 2803"/>
                      <a:gd name="T102" fmla="*/ 1015 w 2030"/>
                      <a:gd name="T103" fmla="*/ 0 h 28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030" h="2803">
                        <a:moveTo>
                          <a:pt x="1015" y="255"/>
                        </a:moveTo>
                        <a:lnTo>
                          <a:pt x="946" y="259"/>
                        </a:lnTo>
                        <a:lnTo>
                          <a:pt x="879" y="267"/>
                        </a:lnTo>
                        <a:lnTo>
                          <a:pt x="814" y="281"/>
                        </a:lnTo>
                        <a:lnTo>
                          <a:pt x="751" y="300"/>
                        </a:lnTo>
                        <a:lnTo>
                          <a:pt x="690" y="325"/>
                        </a:lnTo>
                        <a:lnTo>
                          <a:pt x="632" y="354"/>
                        </a:lnTo>
                        <a:lnTo>
                          <a:pt x="578" y="388"/>
                        </a:lnTo>
                        <a:lnTo>
                          <a:pt x="527" y="425"/>
                        </a:lnTo>
                        <a:lnTo>
                          <a:pt x="479" y="467"/>
                        </a:lnTo>
                        <a:lnTo>
                          <a:pt x="435" y="511"/>
                        </a:lnTo>
                        <a:lnTo>
                          <a:pt x="396" y="560"/>
                        </a:lnTo>
                        <a:lnTo>
                          <a:pt x="361" y="612"/>
                        </a:lnTo>
                        <a:lnTo>
                          <a:pt x="330" y="667"/>
                        </a:lnTo>
                        <a:lnTo>
                          <a:pt x="304" y="724"/>
                        </a:lnTo>
                        <a:lnTo>
                          <a:pt x="284" y="784"/>
                        </a:lnTo>
                        <a:lnTo>
                          <a:pt x="269" y="846"/>
                        </a:lnTo>
                        <a:lnTo>
                          <a:pt x="260" y="909"/>
                        </a:lnTo>
                        <a:lnTo>
                          <a:pt x="257" y="975"/>
                        </a:lnTo>
                        <a:lnTo>
                          <a:pt x="259" y="1035"/>
                        </a:lnTo>
                        <a:lnTo>
                          <a:pt x="264" y="1091"/>
                        </a:lnTo>
                        <a:lnTo>
                          <a:pt x="273" y="1144"/>
                        </a:lnTo>
                        <a:lnTo>
                          <a:pt x="284" y="1194"/>
                        </a:lnTo>
                        <a:lnTo>
                          <a:pt x="298" y="1241"/>
                        </a:lnTo>
                        <a:lnTo>
                          <a:pt x="313" y="1285"/>
                        </a:lnTo>
                        <a:lnTo>
                          <a:pt x="331" y="1327"/>
                        </a:lnTo>
                        <a:lnTo>
                          <a:pt x="351" y="1366"/>
                        </a:lnTo>
                        <a:lnTo>
                          <a:pt x="371" y="1404"/>
                        </a:lnTo>
                        <a:lnTo>
                          <a:pt x="393" y="1439"/>
                        </a:lnTo>
                        <a:lnTo>
                          <a:pt x="414" y="1473"/>
                        </a:lnTo>
                        <a:lnTo>
                          <a:pt x="437" y="1507"/>
                        </a:lnTo>
                        <a:lnTo>
                          <a:pt x="458" y="1539"/>
                        </a:lnTo>
                        <a:lnTo>
                          <a:pt x="483" y="1575"/>
                        </a:lnTo>
                        <a:lnTo>
                          <a:pt x="507" y="1612"/>
                        </a:lnTo>
                        <a:lnTo>
                          <a:pt x="530" y="1648"/>
                        </a:lnTo>
                        <a:lnTo>
                          <a:pt x="551" y="1685"/>
                        </a:lnTo>
                        <a:lnTo>
                          <a:pt x="569" y="1723"/>
                        </a:lnTo>
                        <a:lnTo>
                          <a:pt x="584" y="1762"/>
                        </a:lnTo>
                        <a:lnTo>
                          <a:pt x="595" y="1802"/>
                        </a:lnTo>
                        <a:lnTo>
                          <a:pt x="603" y="1845"/>
                        </a:lnTo>
                        <a:lnTo>
                          <a:pt x="605" y="1890"/>
                        </a:lnTo>
                        <a:lnTo>
                          <a:pt x="608" y="1915"/>
                        </a:lnTo>
                        <a:lnTo>
                          <a:pt x="618" y="1939"/>
                        </a:lnTo>
                        <a:lnTo>
                          <a:pt x="630" y="1960"/>
                        </a:lnTo>
                        <a:lnTo>
                          <a:pt x="647" y="1980"/>
                        </a:lnTo>
                        <a:lnTo>
                          <a:pt x="665" y="1998"/>
                        </a:lnTo>
                        <a:lnTo>
                          <a:pt x="684" y="2014"/>
                        </a:lnTo>
                        <a:lnTo>
                          <a:pt x="701" y="2027"/>
                        </a:lnTo>
                        <a:lnTo>
                          <a:pt x="1328" y="2027"/>
                        </a:lnTo>
                        <a:lnTo>
                          <a:pt x="1346" y="2014"/>
                        </a:lnTo>
                        <a:lnTo>
                          <a:pt x="1365" y="1998"/>
                        </a:lnTo>
                        <a:lnTo>
                          <a:pt x="1384" y="1980"/>
                        </a:lnTo>
                        <a:lnTo>
                          <a:pt x="1400" y="1960"/>
                        </a:lnTo>
                        <a:lnTo>
                          <a:pt x="1412" y="1939"/>
                        </a:lnTo>
                        <a:lnTo>
                          <a:pt x="1422" y="1915"/>
                        </a:lnTo>
                        <a:lnTo>
                          <a:pt x="1425" y="1890"/>
                        </a:lnTo>
                        <a:lnTo>
                          <a:pt x="1427" y="1845"/>
                        </a:lnTo>
                        <a:lnTo>
                          <a:pt x="1434" y="1802"/>
                        </a:lnTo>
                        <a:lnTo>
                          <a:pt x="1446" y="1762"/>
                        </a:lnTo>
                        <a:lnTo>
                          <a:pt x="1461" y="1723"/>
                        </a:lnTo>
                        <a:lnTo>
                          <a:pt x="1478" y="1686"/>
                        </a:lnTo>
                        <a:lnTo>
                          <a:pt x="1499" y="1648"/>
                        </a:lnTo>
                        <a:lnTo>
                          <a:pt x="1521" y="1612"/>
                        </a:lnTo>
                        <a:lnTo>
                          <a:pt x="1546" y="1576"/>
                        </a:lnTo>
                        <a:lnTo>
                          <a:pt x="1571" y="1540"/>
                        </a:lnTo>
                        <a:lnTo>
                          <a:pt x="1593" y="1508"/>
                        </a:lnTo>
                        <a:lnTo>
                          <a:pt x="1615" y="1474"/>
                        </a:lnTo>
                        <a:lnTo>
                          <a:pt x="1637" y="1440"/>
                        </a:lnTo>
                        <a:lnTo>
                          <a:pt x="1659" y="1404"/>
                        </a:lnTo>
                        <a:lnTo>
                          <a:pt x="1679" y="1366"/>
                        </a:lnTo>
                        <a:lnTo>
                          <a:pt x="1699" y="1327"/>
                        </a:lnTo>
                        <a:lnTo>
                          <a:pt x="1716" y="1285"/>
                        </a:lnTo>
                        <a:lnTo>
                          <a:pt x="1732" y="1241"/>
                        </a:lnTo>
                        <a:lnTo>
                          <a:pt x="1746" y="1194"/>
                        </a:lnTo>
                        <a:lnTo>
                          <a:pt x="1757" y="1144"/>
                        </a:lnTo>
                        <a:lnTo>
                          <a:pt x="1766" y="1091"/>
                        </a:lnTo>
                        <a:lnTo>
                          <a:pt x="1771" y="1035"/>
                        </a:lnTo>
                        <a:lnTo>
                          <a:pt x="1773" y="975"/>
                        </a:lnTo>
                        <a:lnTo>
                          <a:pt x="1770" y="909"/>
                        </a:lnTo>
                        <a:lnTo>
                          <a:pt x="1762" y="846"/>
                        </a:lnTo>
                        <a:lnTo>
                          <a:pt x="1746" y="783"/>
                        </a:lnTo>
                        <a:lnTo>
                          <a:pt x="1726" y="724"/>
                        </a:lnTo>
                        <a:lnTo>
                          <a:pt x="1701" y="667"/>
                        </a:lnTo>
                        <a:lnTo>
                          <a:pt x="1669" y="611"/>
                        </a:lnTo>
                        <a:lnTo>
                          <a:pt x="1635" y="560"/>
                        </a:lnTo>
                        <a:lnTo>
                          <a:pt x="1595" y="511"/>
                        </a:lnTo>
                        <a:lnTo>
                          <a:pt x="1551" y="467"/>
                        </a:lnTo>
                        <a:lnTo>
                          <a:pt x="1504" y="425"/>
                        </a:lnTo>
                        <a:lnTo>
                          <a:pt x="1452" y="387"/>
                        </a:lnTo>
                        <a:lnTo>
                          <a:pt x="1398" y="353"/>
                        </a:lnTo>
                        <a:lnTo>
                          <a:pt x="1340" y="325"/>
                        </a:lnTo>
                        <a:lnTo>
                          <a:pt x="1279" y="300"/>
                        </a:lnTo>
                        <a:lnTo>
                          <a:pt x="1216" y="281"/>
                        </a:lnTo>
                        <a:lnTo>
                          <a:pt x="1151" y="267"/>
                        </a:lnTo>
                        <a:lnTo>
                          <a:pt x="1084" y="259"/>
                        </a:lnTo>
                        <a:lnTo>
                          <a:pt x="1015" y="255"/>
                        </a:lnTo>
                        <a:close/>
                        <a:moveTo>
                          <a:pt x="1015" y="0"/>
                        </a:moveTo>
                        <a:lnTo>
                          <a:pt x="1098" y="4"/>
                        </a:lnTo>
                        <a:lnTo>
                          <a:pt x="1180" y="14"/>
                        </a:lnTo>
                        <a:lnTo>
                          <a:pt x="1258" y="30"/>
                        </a:lnTo>
                        <a:lnTo>
                          <a:pt x="1336" y="50"/>
                        </a:lnTo>
                        <a:lnTo>
                          <a:pt x="1409" y="77"/>
                        </a:lnTo>
                        <a:lnTo>
                          <a:pt x="1481" y="110"/>
                        </a:lnTo>
                        <a:lnTo>
                          <a:pt x="1549" y="147"/>
                        </a:lnTo>
                        <a:lnTo>
                          <a:pt x="1614" y="189"/>
                        </a:lnTo>
                        <a:lnTo>
                          <a:pt x="1675" y="236"/>
                        </a:lnTo>
                        <a:lnTo>
                          <a:pt x="1732" y="287"/>
                        </a:lnTo>
                        <a:lnTo>
                          <a:pt x="1785" y="341"/>
                        </a:lnTo>
                        <a:lnTo>
                          <a:pt x="1834" y="400"/>
                        </a:lnTo>
                        <a:lnTo>
                          <a:pt x="1878" y="462"/>
                        </a:lnTo>
                        <a:lnTo>
                          <a:pt x="1917" y="527"/>
                        </a:lnTo>
                        <a:lnTo>
                          <a:pt x="1950" y="596"/>
                        </a:lnTo>
                        <a:lnTo>
                          <a:pt x="1978" y="668"/>
                        </a:lnTo>
                        <a:lnTo>
                          <a:pt x="2001" y="740"/>
                        </a:lnTo>
                        <a:lnTo>
                          <a:pt x="2016" y="816"/>
                        </a:lnTo>
                        <a:lnTo>
                          <a:pt x="2027" y="895"/>
                        </a:lnTo>
                        <a:lnTo>
                          <a:pt x="2030" y="975"/>
                        </a:lnTo>
                        <a:lnTo>
                          <a:pt x="2028" y="1042"/>
                        </a:lnTo>
                        <a:lnTo>
                          <a:pt x="2023" y="1107"/>
                        </a:lnTo>
                        <a:lnTo>
                          <a:pt x="2014" y="1167"/>
                        </a:lnTo>
                        <a:lnTo>
                          <a:pt x="2003" y="1226"/>
                        </a:lnTo>
                        <a:lnTo>
                          <a:pt x="1989" y="1280"/>
                        </a:lnTo>
                        <a:lnTo>
                          <a:pt x="1973" y="1331"/>
                        </a:lnTo>
                        <a:lnTo>
                          <a:pt x="1955" y="1380"/>
                        </a:lnTo>
                        <a:lnTo>
                          <a:pt x="1936" y="1425"/>
                        </a:lnTo>
                        <a:lnTo>
                          <a:pt x="1915" y="1468"/>
                        </a:lnTo>
                        <a:lnTo>
                          <a:pt x="1894" y="1509"/>
                        </a:lnTo>
                        <a:lnTo>
                          <a:pt x="1871" y="1548"/>
                        </a:lnTo>
                        <a:lnTo>
                          <a:pt x="1849" y="1585"/>
                        </a:lnTo>
                        <a:lnTo>
                          <a:pt x="1827" y="1619"/>
                        </a:lnTo>
                        <a:lnTo>
                          <a:pt x="1805" y="1651"/>
                        </a:lnTo>
                        <a:lnTo>
                          <a:pt x="1783" y="1683"/>
                        </a:lnTo>
                        <a:lnTo>
                          <a:pt x="1757" y="1721"/>
                        </a:lnTo>
                        <a:lnTo>
                          <a:pt x="1734" y="1755"/>
                        </a:lnTo>
                        <a:lnTo>
                          <a:pt x="1715" y="1787"/>
                        </a:lnTo>
                        <a:lnTo>
                          <a:pt x="1701" y="1815"/>
                        </a:lnTo>
                        <a:lnTo>
                          <a:pt x="1690" y="1841"/>
                        </a:lnTo>
                        <a:lnTo>
                          <a:pt x="1683" y="1866"/>
                        </a:lnTo>
                        <a:lnTo>
                          <a:pt x="1681" y="1890"/>
                        </a:lnTo>
                        <a:lnTo>
                          <a:pt x="1678" y="1936"/>
                        </a:lnTo>
                        <a:lnTo>
                          <a:pt x="1668" y="1982"/>
                        </a:lnTo>
                        <a:lnTo>
                          <a:pt x="1654" y="2027"/>
                        </a:lnTo>
                        <a:lnTo>
                          <a:pt x="1632" y="2071"/>
                        </a:lnTo>
                        <a:lnTo>
                          <a:pt x="1605" y="2112"/>
                        </a:lnTo>
                        <a:lnTo>
                          <a:pt x="1573" y="2152"/>
                        </a:lnTo>
                        <a:lnTo>
                          <a:pt x="1535" y="2189"/>
                        </a:lnTo>
                        <a:lnTo>
                          <a:pt x="1492" y="2224"/>
                        </a:lnTo>
                        <a:lnTo>
                          <a:pt x="1491" y="2245"/>
                        </a:lnTo>
                        <a:lnTo>
                          <a:pt x="1490" y="2270"/>
                        </a:lnTo>
                        <a:lnTo>
                          <a:pt x="1488" y="2297"/>
                        </a:lnTo>
                        <a:lnTo>
                          <a:pt x="1487" y="2325"/>
                        </a:lnTo>
                        <a:lnTo>
                          <a:pt x="1485" y="2353"/>
                        </a:lnTo>
                        <a:lnTo>
                          <a:pt x="1484" y="2381"/>
                        </a:lnTo>
                        <a:lnTo>
                          <a:pt x="1482" y="2408"/>
                        </a:lnTo>
                        <a:lnTo>
                          <a:pt x="1481" y="2432"/>
                        </a:lnTo>
                        <a:lnTo>
                          <a:pt x="1479" y="2452"/>
                        </a:lnTo>
                        <a:lnTo>
                          <a:pt x="1478" y="2468"/>
                        </a:lnTo>
                        <a:lnTo>
                          <a:pt x="1478" y="2479"/>
                        </a:lnTo>
                        <a:lnTo>
                          <a:pt x="1477" y="2482"/>
                        </a:lnTo>
                        <a:lnTo>
                          <a:pt x="1477" y="2494"/>
                        </a:lnTo>
                        <a:lnTo>
                          <a:pt x="1475" y="2509"/>
                        </a:lnTo>
                        <a:lnTo>
                          <a:pt x="1471" y="2525"/>
                        </a:lnTo>
                        <a:lnTo>
                          <a:pt x="1466" y="2541"/>
                        </a:lnTo>
                        <a:lnTo>
                          <a:pt x="1457" y="2560"/>
                        </a:lnTo>
                        <a:lnTo>
                          <a:pt x="1447" y="2578"/>
                        </a:lnTo>
                        <a:lnTo>
                          <a:pt x="1433" y="2596"/>
                        </a:lnTo>
                        <a:lnTo>
                          <a:pt x="1417" y="2616"/>
                        </a:lnTo>
                        <a:lnTo>
                          <a:pt x="1396" y="2634"/>
                        </a:lnTo>
                        <a:lnTo>
                          <a:pt x="1370" y="2653"/>
                        </a:lnTo>
                        <a:lnTo>
                          <a:pt x="1341" y="2669"/>
                        </a:lnTo>
                        <a:lnTo>
                          <a:pt x="1308" y="2686"/>
                        </a:lnTo>
                        <a:lnTo>
                          <a:pt x="1268" y="2701"/>
                        </a:lnTo>
                        <a:lnTo>
                          <a:pt x="1245" y="2730"/>
                        </a:lnTo>
                        <a:lnTo>
                          <a:pt x="1216" y="2757"/>
                        </a:lnTo>
                        <a:lnTo>
                          <a:pt x="1185" y="2782"/>
                        </a:lnTo>
                        <a:lnTo>
                          <a:pt x="1163" y="2793"/>
                        </a:lnTo>
                        <a:lnTo>
                          <a:pt x="1139" y="2800"/>
                        </a:lnTo>
                        <a:lnTo>
                          <a:pt x="1114" y="2803"/>
                        </a:lnTo>
                        <a:lnTo>
                          <a:pt x="916" y="2803"/>
                        </a:lnTo>
                        <a:lnTo>
                          <a:pt x="891" y="2800"/>
                        </a:lnTo>
                        <a:lnTo>
                          <a:pt x="867" y="2793"/>
                        </a:lnTo>
                        <a:lnTo>
                          <a:pt x="845" y="2782"/>
                        </a:lnTo>
                        <a:lnTo>
                          <a:pt x="814" y="2757"/>
                        </a:lnTo>
                        <a:lnTo>
                          <a:pt x="785" y="2730"/>
                        </a:lnTo>
                        <a:lnTo>
                          <a:pt x="762" y="2701"/>
                        </a:lnTo>
                        <a:lnTo>
                          <a:pt x="720" y="2684"/>
                        </a:lnTo>
                        <a:lnTo>
                          <a:pt x="685" y="2667"/>
                        </a:lnTo>
                        <a:lnTo>
                          <a:pt x="653" y="2648"/>
                        </a:lnTo>
                        <a:lnTo>
                          <a:pt x="628" y="2629"/>
                        </a:lnTo>
                        <a:lnTo>
                          <a:pt x="607" y="2609"/>
                        </a:lnTo>
                        <a:lnTo>
                          <a:pt x="590" y="2588"/>
                        </a:lnTo>
                        <a:lnTo>
                          <a:pt x="578" y="2568"/>
                        </a:lnTo>
                        <a:lnTo>
                          <a:pt x="567" y="2549"/>
                        </a:lnTo>
                        <a:lnTo>
                          <a:pt x="561" y="2530"/>
                        </a:lnTo>
                        <a:lnTo>
                          <a:pt x="556" y="2512"/>
                        </a:lnTo>
                        <a:lnTo>
                          <a:pt x="554" y="2496"/>
                        </a:lnTo>
                        <a:lnTo>
                          <a:pt x="552" y="2482"/>
                        </a:lnTo>
                        <a:lnTo>
                          <a:pt x="552" y="2482"/>
                        </a:lnTo>
                        <a:lnTo>
                          <a:pt x="552" y="2479"/>
                        </a:lnTo>
                        <a:lnTo>
                          <a:pt x="551" y="2468"/>
                        </a:lnTo>
                        <a:lnTo>
                          <a:pt x="550" y="2452"/>
                        </a:lnTo>
                        <a:lnTo>
                          <a:pt x="549" y="2432"/>
                        </a:lnTo>
                        <a:lnTo>
                          <a:pt x="548" y="2408"/>
                        </a:lnTo>
                        <a:lnTo>
                          <a:pt x="546" y="2381"/>
                        </a:lnTo>
                        <a:lnTo>
                          <a:pt x="545" y="2353"/>
                        </a:lnTo>
                        <a:lnTo>
                          <a:pt x="543" y="2325"/>
                        </a:lnTo>
                        <a:lnTo>
                          <a:pt x="542" y="2297"/>
                        </a:lnTo>
                        <a:lnTo>
                          <a:pt x="540" y="2270"/>
                        </a:lnTo>
                        <a:lnTo>
                          <a:pt x="539" y="2245"/>
                        </a:lnTo>
                        <a:lnTo>
                          <a:pt x="538" y="2224"/>
                        </a:lnTo>
                        <a:lnTo>
                          <a:pt x="495" y="2189"/>
                        </a:lnTo>
                        <a:lnTo>
                          <a:pt x="457" y="2152"/>
                        </a:lnTo>
                        <a:lnTo>
                          <a:pt x="425" y="2112"/>
                        </a:lnTo>
                        <a:lnTo>
                          <a:pt x="398" y="2071"/>
                        </a:lnTo>
                        <a:lnTo>
                          <a:pt x="376" y="2027"/>
                        </a:lnTo>
                        <a:lnTo>
                          <a:pt x="362" y="1982"/>
                        </a:lnTo>
                        <a:lnTo>
                          <a:pt x="352" y="1936"/>
                        </a:lnTo>
                        <a:lnTo>
                          <a:pt x="349" y="1890"/>
                        </a:lnTo>
                        <a:lnTo>
                          <a:pt x="347" y="1866"/>
                        </a:lnTo>
                        <a:lnTo>
                          <a:pt x="340" y="1841"/>
                        </a:lnTo>
                        <a:lnTo>
                          <a:pt x="329" y="1815"/>
                        </a:lnTo>
                        <a:lnTo>
                          <a:pt x="314" y="1787"/>
                        </a:lnTo>
                        <a:lnTo>
                          <a:pt x="296" y="1755"/>
                        </a:lnTo>
                        <a:lnTo>
                          <a:pt x="274" y="1721"/>
                        </a:lnTo>
                        <a:lnTo>
                          <a:pt x="247" y="1684"/>
                        </a:lnTo>
                        <a:lnTo>
                          <a:pt x="226" y="1652"/>
                        </a:lnTo>
                        <a:lnTo>
                          <a:pt x="204" y="1619"/>
                        </a:lnTo>
                        <a:lnTo>
                          <a:pt x="181" y="1585"/>
                        </a:lnTo>
                        <a:lnTo>
                          <a:pt x="159" y="1548"/>
                        </a:lnTo>
                        <a:lnTo>
                          <a:pt x="137" y="1510"/>
                        </a:lnTo>
                        <a:lnTo>
                          <a:pt x="115" y="1468"/>
                        </a:lnTo>
                        <a:lnTo>
                          <a:pt x="94" y="1425"/>
                        </a:lnTo>
                        <a:lnTo>
                          <a:pt x="75" y="1380"/>
                        </a:lnTo>
                        <a:lnTo>
                          <a:pt x="56" y="1331"/>
                        </a:lnTo>
                        <a:lnTo>
                          <a:pt x="41" y="1280"/>
                        </a:lnTo>
                        <a:lnTo>
                          <a:pt x="27" y="1226"/>
                        </a:lnTo>
                        <a:lnTo>
                          <a:pt x="16" y="1167"/>
                        </a:lnTo>
                        <a:lnTo>
                          <a:pt x="7" y="1107"/>
                        </a:lnTo>
                        <a:lnTo>
                          <a:pt x="2" y="1042"/>
                        </a:lnTo>
                        <a:lnTo>
                          <a:pt x="0" y="975"/>
                        </a:lnTo>
                        <a:lnTo>
                          <a:pt x="3" y="895"/>
                        </a:lnTo>
                        <a:lnTo>
                          <a:pt x="13" y="816"/>
                        </a:lnTo>
                        <a:lnTo>
                          <a:pt x="29" y="740"/>
                        </a:lnTo>
                        <a:lnTo>
                          <a:pt x="52" y="668"/>
                        </a:lnTo>
                        <a:lnTo>
                          <a:pt x="80" y="596"/>
                        </a:lnTo>
                        <a:lnTo>
                          <a:pt x="113" y="527"/>
                        </a:lnTo>
                        <a:lnTo>
                          <a:pt x="152" y="462"/>
                        </a:lnTo>
                        <a:lnTo>
                          <a:pt x="196" y="400"/>
                        </a:lnTo>
                        <a:lnTo>
                          <a:pt x="245" y="341"/>
                        </a:lnTo>
                        <a:lnTo>
                          <a:pt x="298" y="287"/>
                        </a:lnTo>
                        <a:lnTo>
                          <a:pt x="355" y="236"/>
                        </a:lnTo>
                        <a:lnTo>
                          <a:pt x="416" y="189"/>
                        </a:lnTo>
                        <a:lnTo>
                          <a:pt x="481" y="147"/>
                        </a:lnTo>
                        <a:lnTo>
                          <a:pt x="549" y="110"/>
                        </a:lnTo>
                        <a:lnTo>
                          <a:pt x="621" y="77"/>
                        </a:lnTo>
                        <a:lnTo>
                          <a:pt x="695" y="50"/>
                        </a:lnTo>
                        <a:lnTo>
                          <a:pt x="772" y="30"/>
                        </a:lnTo>
                        <a:lnTo>
                          <a:pt x="850" y="14"/>
                        </a:lnTo>
                        <a:lnTo>
                          <a:pt x="932" y="4"/>
                        </a:lnTo>
                        <a:lnTo>
                          <a:pt x="10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9" name="Freeform 160"/>
                  <p:cNvSpPr>
                    <a:spLocks/>
                  </p:cNvSpPr>
                  <p:nvPr/>
                </p:nvSpPr>
                <p:spPr bwMode="auto">
                  <a:xfrm>
                    <a:off x="1147763" y="2427288"/>
                    <a:ext cx="39688" cy="101600"/>
                  </a:xfrm>
                  <a:custGeom>
                    <a:avLst/>
                    <a:gdLst>
                      <a:gd name="T0" fmla="*/ 64 w 128"/>
                      <a:gd name="T1" fmla="*/ 0 h 318"/>
                      <a:gd name="T2" fmla="*/ 64 w 128"/>
                      <a:gd name="T3" fmla="*/ 0 h 318"/>
                      <a:gd name="T4" fmla="*/ 81 w 128"/>
                      <a:gd name="T5" fmla="*/ 2 h 318"/>
                      <a:gd name="T6" fmla="*/ 96 w 128"/>
                      <a:gd name="T7" fmla="*/ 9 h 318"/>
                      <a:gd name="T8" fmla="*/ 109 w 128"/>
                      <a:gd name="T9" fmla="*/ 19 h 318"/>
                      <a:gd name="T10" fmla="*/ 120 w 128"/>
                      <a:gd name="T11" fmla="*/ 32 h 318"/>
                      <a:gd name="T12" fmla="*/ 126 w 128"/>
                      <a:gd name="T13" fmla="*/ 47 h 318"/>
                      <a:gd name="T14" fmla="*/ 128 w 128"/>
                      <a:gd name="T15" fmla="*/ 64 h 318"/>
                      <a:gd name="T16" fmla="*/ 128 w 128"/>
                      <a:gd name="T17" fmla="*/ 254 h 318"/>
                      <a:gd name="T18" fmla="*/ 126 w 128"/>
                      <a:gd name="T19" fmla="*/ 272 h 318"/>
                      <a:gd name="T20" fmla="*/ 120 w 128"/>
                      <a:gd name="T21" fmla="*/ 287 h 318"/>
                      <a:gd name="T22" fmla="*/ 109 w 128"/>
                      <a:gd name="T23" fmla="*/ 300 h 318"/>
                      <a:gd name="T24" fmla="*/ 96 w 128"/>
                      <a:gd name="T25" fmla="*/ 310 h 318"/>
                      <a:gd name="T26" fmla="*/ 81 w 128"/>
                      <a:gd name="T27" fmla="*/ 316 h 318"/>
                      <a:gd name="T28" fmla="*/ 64 w 128"/>
                      <a:gd name="T29" fmla="*/ 318 h 318"/>
                      <a:gd name="T30" fmla="*/ 47 w 128"/>
                      <a:gd name="T31" fmla="*/ 316 h 318"/>
                      <a:gd name="T32" fmla="*/ 31 w 128"/>
                      <a:gd name="T33" fmla="*/ 310 h 318"/>
                      <a:gd name="T34" fmla="*/ 19 w 128"/>
                      <a:gd name="T35" fmla="*/ 300 h 318"/>
                      <a:gd name="T36" fmla="*/ 8 w 128"/>
                      <a:gd name="T37" fmla="*/ 287 h 318"/>
                      <a:gd name="T38" fmla="*/ 2 w 128"/>
                      <a:gd name="T39" fmla="*/ 272 h 318"/>
                      <a:gd name="T40" fmla="*/ 0 w 128"/>
                      <a:gd name="T41" fmla="*/ 254 h 318"/>
                      <a:gd name="T42" fmla="*/ 0 w 128"/>
                      <a:gd name="T43" fmla="*/ 64 h 318"/>
                      <a:gd name="T44" fmla="*/ 2 w 128"/>
                      <a:gd name="T45" fmla="*/ 47 h 318"/>
                      <a:gd name="T46" fmla="*/ 8 w 128"/>
                      <a:gd name="T47" fmla="*/ 32 h 318"/>
                      <a:gd name="T48" fmla="*/ 19 w 128"/>
                      <a:gd name="T49" fmla="*/ 19 h 318"/>
                      <a:gd name="T50" fmla="*/ 31 w 128"/>
                      <a:gd name="T51" fmla="*/ 9 h 318"/>
                      <a:gd name="T52" fmla="*/ 47 w 128"/>
                      <a:gd name="T53" fmla="*/ 2 h 318"/>
                      <a:gd name="T54" fmla="*/ 64 w 128"/>
                      <a:gd name="T55" fmla="*/ 0 h 3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28" h="318">
                        <a:moveTo>
                          <a:pt x="64" y="0"/>
                        </a:moveTo>
                        <a:lnTo>
                          <a:pt x="64" y="0"/>
                        </a:lnTo>
                        <a:lnTo>
                          <a:pt x="81" y="2"/>
                        </a:lnTo>
                        <a:lnTo>
                          <a:pt x="96" y="9"/>
                        </a:lnTo>
                        <a:lnTo>
                          <a:pt x="109" y="19"/>
                        </a:lnTo>
                        <a:lnTo>
                          <a:pt x="120" y="32"/>
                        </a:lnTo>
                        <a:lnTo>
                          <a:pt x="126" y="47"/>
                        </a:lnTo>
                        <a:lnTo>
                          <a:pt x="128" y="64"/>
                        </a:lnTo>
                        <a:lnTo>
                          <a:pt x="128" y="254"/>
                        </a:lnTo>
                        <a:lnTo>
                          <a:pt x="126" y="272"/>
                        </a:lnTo>
                        <a:lnTo>
                          <a:pt x="120" y="287"/>
                        </a:lnTo>
                        <a:lnTo>
                          <a:pt x="109" y="300"/>
                        </a:lnTo>
                        <a:lnTo>
                          <a:pt x="96" y="310"/>
                        </a:lnTo>
                        <a:lnTo>
                          <a:pt x="81" y="316"/>
                        </a:lnTo>
                        <a:lnTo>
                          <a:pt x="64" y="318"/>
                        </a:lnTo>
                        <a:lnTo>
                          <a:pt x="47" y="316"/>
                        </a:lnTo>
                        <a:lnTo>
                          <a:pt x="31" y="310"/>
                        </a:lnTo>
                        <a:lnTo>
                          <a:pt x="19" y="300"/>
                        </a:lnTo>
                        <a:lnTo>
                          <a:pt x="8" y="287"/>
                        </a:lnTo>
                        <a:lnTo>
                          <a:pt x="2" y="272"/>
                        </a:lnTo>
                        <a:lnTo>
                          <a:pt x="0" y="254"/>
                        </a:lnTo>
                        <a:lnTo>
                          <a:pt x="0" y="64"/>
                        </a:lnTo>
                        <a:lnTo>
                          <a:pt x="2" y="47"/>
                        </a:lnTo>
                        <a:lnTo>
                          <a:pt x="8" y="32"/>
                        </a:lnTo>
                        <a:lnTo>
                          <a:pt x="19" y="19"/>
                        </a:lnTo>
                        <a:lnTo>
                          <a:pt x="31" y="9"/>
                        </a:lnTo>
                        <a:lnTo>
                          <a:pt x="47" y="2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Freeform 161"/>
                  <p:cNvSpPr>
                    <a:spLocks/>
                  </p:cNvSpPr>
                  <p:nvPr/>
                </p:nvSpPr>
                <p:spPr bwMode="auto">
                  <a:xfrm>
                    <a:off x="917575" y="2487613"/>
                    <a:ext cx="71438" cy="93663"/>
                  </a:xfrm>
                  <a:custGeom>
                    <a:avLst/>
                    <a:gdLst>
                      <a:gd name="T0" fmla="*/ 64 w 225"/>
                      <a:gd name="T1" fmla="*/ 0 h 293"/>
                      <a:gd name="T2" fmla="*/ 81 w 225"/>
                      <a:gd name="T3" fmla="*/ 2 h 293"/>
                      <a:gd name="T4" fmla="*/ 96 w 225"/>
                      <a:gd name="T5" fmla="*/ 8 h 293"/>
                      <a:gd name="T6" fmla="*/ 110 w 225"/>
                      <a:gd name="T7" fmla="*/ 19 h 293"/>
                      <a:gd name="T8" fmla="*/ 120 w 225"/>
                      <a:gd name="T9" fmla="*/ 32 h 293"/>
                      <a:gd name="T10" fmla="*/ 216 w 225"/>
                      <a:gd name="T11" fmla="*/ 198 h 293"/>
                      <a:gd name="T12" fmla="*/ 223 w 225"/>
                      <a:gd name="T13" fmla="*/ 213 h 293"/>
                      <a:gd name="T14" fmla="*/ 225 w 225"/>
                      <a:gd name="T15" fmla="*/ 230 h 293"/>
                      <a:gd name="T16" fmla="*/ 223 w 225"/>
                      <a:gd name="T17" fmla="*/ 246 h 293"/>
                      <a:gd name="T18" fmla="*/ 216 w 225"/>
                      <a:gd name="T19" fmla="*/ 261 h 293"/>
                      <a:gd name="T20" fmla="*/ 207 w 225"/>
                      <a:gd name="T21" fmla="*/ 275 h 293"/>
                      <a:gd name="T22" fmla="*/ 193 w 225"/>
                      <a:gd name="T23" fmla="*/ 285 h 293"/>
                      <a:gd name="T24" fmla="*/ 178 w 225"/>
                      <a:gd name="T25" fmla="*/ 291 h 293"/>
                      <a:gd name="T26" fmla="*/ 161 w 225"/>
                      <a:gd name="T27" fmla="*/ 293 h 293"/>
                      <a:gd name="T28" fmla="*/ 144 w 225"/>
                      <a:gd name="T29" fmla="*/ 291 h 293"/>
                      <a:gd name="T30" fmla="*/ 129 w 225"/>
                      <a:gd name="T31" fmla="*/ 285 h 293"/>
                      <a:gd name="T32" fmla="*/ 116 w 225"/>
                      <a:gd name="T33" fmla="*/ 275 h 293"/>
                      <a:gd name="T34" fmla="*/ 105 w 225"/>
                      <a:gd name="T35" fmla="*/ 261 h 293"/>
                      <a:gd name="T36" fmla="*/ 9 w 225"/>
                      <a:gd name="T37" fmla="*/ 96 h 293"/>
                      <a:gd name="T38" fmla="*/ 3 w 225"/>
                      <a:gd name="T39" fmla="*/ 80 h 293"/>
                      <a:gd name="T40" fmla="*/ 0 w 225"/>
                      <a:gd name="T41" fmla="*/ 63 h 293"/>
                      <a:gd name="T42" fmla="*/ 3 w 225"/>
                      <a:gd name="T43" fmla="*/ 48 h 293"/>
                      <a:gd name="T44" fmla="*/ 9 w 225"/>
                      <a:gd name="T45" fmla="*/ 32 h 293"/>
                      <a:gd name="T46" fmla="*/ 19 w 225"/>
                      <a:gd name="T47" fmla="*/ 20 h 293"/>
                      <a:gd name="T48" fmla="*/ 32 w 225"/>
                      <a:gd name="T49" fmla="*/ 9 h 293"/>
                      <a:gd name="T50" fmla="*/ 49 w 225"/>
                      <a:gd name="T51" fmla="*/ 2 h 293"/>
                      <a:gd name="T52" fmla="*/ 64 w 225"/>
                      <a:gd name="T53" fmla="*/ 0 h 2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25" h="293">
                        <a:moveTo>
                          <a:pt x="64" y="0"/>
                        </a:moveTo>
                        <a:lnTo>
                          <a:pt x="81" y="2"/>
                        </a:lnTo>
                        <a:lnTo>
                          <a:pt x="96" y="8"/>
                        </a:lnTo>
                        <a:lnTo>
                          <a:pt x="110" y="19"/>
                        </a:lnTo>
                        <a:lnTo>
                          <a:pt x="120" y="32"/>
                        </a:lnTo>
                        <a:lnTo>
                          <a:pt x="216" y="198"/>
                        </a:lnTo>
                        <a:lnTo>
                          <a:pt x="223" y="213"/>
                        </a:lnTo>
                        <a:lnTo>
                          <a:pt x="225" y="230"/>
                        </a:lnTo>
                        <a:lnTo>
                          <a:pt x="223" y="246"/>
                        </a:lnTo>
                        <a:lnTo>
                          <a:pt x="216" y="261"/>
                        </a:lnTo>
                        <a:lnTo>
                          <a:pt x="207" y="275"/>
                        </a:lnTo>
                        <a:lnTo>
                          <a:pt x="193" y="285"/>
                        </a:lnTo>
                        <a:lnTo>
                          <a:pt x="178" y="291"/>
                        </a:lnTo>
                        <a:lnTo>
                          <a:pt x="161" y="293"/>
                        </a:lnTo>
                        <a:lnTo>
                          <a:pt x="144" y="291"/>
                        </a:lnTo>
                        <a:lnTo>
                          <a:pt x="129" y="285"/>
                        </a:lnTo>
                        <a:lnTo>
                          <a:pt x="116" y="275"/>
                        </a:lnTo>
                        <a:lnTo>
                          <a:pt x="105" y="261"/>
                        </a:lnTo>
                        <a:lnTo>
                          <a:pt x="9" y="96"/>
                        </a:lnTo>
                        <a:lnTo>
                          <a:pt x="3" y="80"/>
                        </a:lnTo>
                        <a:lnTo>
                          <a:pt x="0" y="63"/>
                        </a:lnTo>
                        <a:lnTo>
                          <a:pt x="3" y="48"/>
                        </a:lnTo>
                        <a:lnTo>
                          <a:pt x="9" y="32"/>
                        </a:lnTo>
                        <a:lnTo>
                          <a:pt x="19" y="20"/>
                        </a:lnTo>
                        <a:lnTo>
                          <a:pt x="32" y="9"/>
                        </a:lnTo>
                        <a:lnTo>
                          <a:pt x="49" y="2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1" name="Freeform 162"/>
                  <p:cNvSpPr>
                    <a:spLocks/>
                  </p:cNvSpPr>
                  <p:nvPr/>
                </p:nvSpPr>
                <p:spPr bwMode="auto">
                  <a:xfrm>
                    <a:off x="750888" y="2655888"/>
                    <a:ext cx="93663" cy="69850"/>
                  </a:xfrm>
                  <a:custGeom>
                    <a:avLst/>
                    <a:gdLst>
                      <a:gd name="T0" fmla="*/ 64 w 295"/>
                      <a:gd name="T1" fmla="*/ 0 h 222"/>
                      <a:gd name="T2" fmla="*/ 80 w 295"/>
                      <a:gd name="T3" fmla="*/ 2 h 222"/>
                      <a:gd name="T4" fmla="*/ 96 w 295"/>
                      <a:gd name="T5" fmla="*/ 8 h 222"/>
                      <a:gd name="T6" fmla="*/ 263 w 295"/>
                      <a:gd name="T7" fmla="*/ 103 h 222"/>
                      <a:gd name="T8" fmla="*/ 277 w 295"/>
                      <a:gd name="T9" fmla="*/ 114 h 222"/>
                      <a:gd name="T10" fmla="*/ 286 w 295"/>
                      <a:gd name="T11" fmla="*/ 127 h 222"/>
                      <a:gd name="T12" fmla="*/ 293 w 295"/>
                      <a:gd name="T13" fmla="*/ 142 h 222"/>
                      <a:gd name="T14" fmla="*/ 295 w 295"/>
                      <a:gd name="T15" fmla="*/ 158 h 222"/>
                      <a:gd name="T16" fmla="*/ 293 w 295"/>
                      <a:gd name="T17" fmla="*/ 174 h 222"/>
                      <a:gd name="T18" fmla="*/ 286 w 295"/>
                      <a:gd name="T19" fmla="*/ 190 h 222"/>
                      <a:gd name="T20" fmla="*/ 276 w 295"/>
                      <a:gd name="T21" fmla="*/ 204 h 222"/>
                      <a:gd name="T22" fmla="*/ 262 w 295"/>
                      <a:gd name="T23" fmla="*/ 214 h 222"/>
                      <a:gd name="T24" fmla="*/ 246 w 295"/>
                      <a:gd name="T25" fmla="*/ 220 h 222"/>
                      <a:gd name="T26" fmla="*/ 231 w 295"/>
                      <a:gd name="T27" fmla="*/ 222 h 222"/>
                      <a:gd name="T28" fmla="*/ 214 w 295"/>
                      <a:gd name="T29" fmla="*/ 220 h 222"/>
                      <a:gd name="T30" fmla="*/ 198 w 295"/>
                      <a:gd name="T31" fmla="*/ 213 h 222"/>
                      <a:gd name="T32" fmla="*/ 31 w 295"/>
                      <a:gd name="T33" fmla="*/ 118 h 222"/>
                      <a:gd name="T34" fmla="*/ 18 w 295"/>
                      <a:gd name="T35" fmla="*/ 108 h 222"/>
                      <a:gd name="T36" fmla="*/ 8 w 295"/>
                      <a:gd name="T37" fmla="*/ 94 h 222"/>
                      <a:gd name="T38" fmla="*/ 2 w 295"/>
                      <a:gd name="T39" fmla="*/ 80 h 222"/>
                      <a:gd name="T40" fmla="*/ 0 w 295"/>
                      <a:gd name="T41" fmla="*/ 63 h 222"/>
                      <a:gd name="T42" fmla="*/ 2 w 295"/>
                      <a:gd name="T43" fmla="*/ 46 h 222"/>
                      <a:gd name="T44" fmla="*/ 8 w 295"/>
                      <a:gd name="T45" fmla="*/ 31 h 222"/>
                      <a:gd name="T46" fmla="*/ 19 w 295"/>
                      <a:gd name="T47" fmla="*/ 17 h 222"/>
                      <a:gd name="T48" fmla="*/ 32 w 295"/>
                      <a:gd name="T49" fmla="*/ 8 h 222"/>
                      <a:gd name="T50" fmla="*/ 47 w 295"/>
                      <a:gd name="T51" fmla="*/ 2 h 222"/>
                      <a:gd name="T52" fmla="*/ 64 w 295"/>
                      <a:gd name="T53" fmla="*/ 0 h 2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95" h="222">
                        <a:moveTo>
                          <a:pt x="64" y="0"/>
                        </a:moveTo>
                        <a:lnTo>
                          <a:pt x="80" y="2"/>
                        </a:lnTo>
                        <a:lnTo>
                          <a:pt x="96" y="8"/>
                        </a:lnTo>
                        <a:lnTo>
                          <a:pt x="263" y="103"/>
                        </a:lnTo>
                        <a:lnTo>
                          <a:pt x="277" y="114"/>
                        </a:lnTo>
                        <a:lnTo>
                          <a:pt x="286" y="127"/>
                        </a:lnTo>
                        <a:lnTo>
                          <a:pt x="293" y="142"/>
                        </a:lnTo>
                        <a:lnTo>
                          <a:pt x="295" y="158"/>
                        </a:lnTo>
                        <a:lnTo>
                          <a:pt x="293" y="174"/>
                        </a:lnTo>
                        <a:lnTo>
                          <a:pt x="286" y="190"/>
                        </a:lnTo>
                        <a:lnTo>
                          <a:pt x="276" y="204"/>
                        </a:lnTo>
                        <a:lnTo>
                          <a:pt x="262" y="214"/>
                        </a:lnTo>
                        <a:lnTo>
                          <a:pt x="246" y="220"/>
                        </a:lnTo>
                        <a:lnTo>
                          <a:pt x="231" y="222"/>
                        </a:lnTo>
                        <a:lnTo>
                          <a:pt x="214" y="220"/>
                        </a:lnTo>
                        <a:lnTo>
                          <a:pt x="198" y="213"/>
                        </a:lnTo>
                        <a:lnTo>
                          <a:pt x="31" y="118"/>
                        </a:lnTo>
                        <a:lnTo>
                          <a:pt x="18" y="108"/>
                        </a:lnTo>
                        <a:lnTo>
                          <a:pt x="8" y="94"/>
                        </a:lnTo>
                        <a:lnTo>
                          <a:pt x="2" y="80"/>
                        </a:lnTo>
                        <a:lnTo>
                          <a:pt x="0" y="63"/>
                        </a:lnTo>
                        <a:lnTo>
                          <a:pt x="2" y="46"/>
                        </a:lnTo>
                        <a:lnTo>
                          <a:pt x="8" y="31"/>
                        </a:lnTo>
                        <a:lnTo>
                          <a:pt x="19" y="17"/>
                        </a:lnTo>
                        <a:lnTo>
                          <a:pt x="32" y="8"/>
                        </a:lnTo>
                        <a:lnTo>
                          <a:pt x="47" y="2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Freeform 163"/>
                  <p:cNvSpPr>
                    <a:spLocks/>
                  </p:cNvSpPr>
                  <p:nvPr/>
                </p:nvSpPr>
                <p:spPr bwMode="auto">
                  <a:xfrm>
                    <a:off x="688975" y="2882900"/>
                    <a:ext cx="101600" cy="39688"/>
                  </a:xfrm>
                  <a:custGeom>
                    <a:avLst/>
                    <a:gdLst>
                      <a:gd name="T0" fmla="*/ 64 w 321"/>
                      <a:gd name="T1" fmla="*/ 0 h 128"/>
                      <a:gd name="T2" fmla="*/ 257 w 321"/>
                      <a:gd name="T3" fmla="*/ 0 h 128"/>
                      <a:gd name="T4" fmla="*/ 274 w 321"/>
                      <a:gd name="T5" fmla="*/ 3 h 128"/>
                      <a:gd name="T6" fmla="*/ 289 w 321"/>
                      <a:gd name="T7" fmla="*/ 9 h 128"/>
                      <a:gd name="T8" fmla="*/ 302 w 321"/>
                      <a:gd name="T9" fmla="*/ 18 h 128"/>
                      <a:gd name="T10" fmla="*/ 312 w 321"/>
                      <a:gd name="T11" fmla="*/ 32 h 128"/>
                      <a:gd name="T12" fmla="*/ 319 w 321"/>
                      <a:gd name="T13" fmla="*/ 47 h 128"/>
                      <a:gd name="T14" fmla="*/ 321 w 321"/>
                      <a:gd name="T15" fmla="*/ 64 h 128"/>
                      <a:gd name="T16" fmla="*/ 319 w 321"/>
                      <a:gd name="T17" fmla="*/ 81 h 128"/>
                      <a:gd name="T18" fmla="*/ 312 w 321"/>
                      <a:gd name="T19" fmla="*/ 95 h 128"/>
                      <a:gd name="T20" fmla="*/ 302 w 321"/>
                      <a:gd name="T21" fmla="*/ 109 h 128"/>
                      <a:gd name="T22" fmla="*/ 289 w 321"/>
                      <a:gd name="T23" fmla="*/ 118 h 128"/>
                      <a:gd name="T24" fmla="*/ 274 w 321"/>
                      <a:gd name="T25" fmla="*/ 126 h 128"/>
                      <a:gd name="T26" fmla="*/ 257 w 321"/>
                      <a:gd name="T27" fmla="*/ 128 h 128"/>
                      <a:gd name="T28" fmla="*/ 64 w 321"/>
                      <a:gd name="T29" fmla="*/ 128 h 128"/>
                      <a:gd name="T30" fmla="*/ 47 w 321"/>
                      <a:gd name="T31" fmla="*/ 126 h 128"/>
                      <a:gd name="T32" fmla="*/ 32 w 321"/>
                      <a:gd name="T33" fmla="*/ 118 h 128"/>
                      <a:gd name="T34" fmla="*/ 19 w 321"/>
                      <a:gd name="T35" fmla="*/ 109 h 128"/>
                      <a:gd name="T36" fmla="*/ 9 w 321"/>
                      <a:gd name="T37" fmla="*/ 95 h 128"/>
                      <a:gd name="T38" fmla="*/ 2 w 321"/>
                      <a:gd name="T39" fmla="*/ 81 h 128"/>
                      <a:gd name="T40" fmla="*/ 0 w 321"/>
                      <a:gd name="T41" fmla="*/ 64 h 128"/>
                      <a:gd name="T42" fmla="*/ 2 w 321"/>
                      <a:gd name="T43" fmla="*/ 47 h 128"/>
                      <a:gd name="T44" fmla="*/ 9 w 321"/>
                      <a:gd name="T45" fmla="*/ 32 h 128"/>
                      <a:gd name="T46" fmla="*/ 19 w 321"/>
                      <a:gd name="T47" fmla="*/ 18 h 128"/>
                      <a:gd name="T48" fmla="*/ 32 w 321"/>
                      <a:gd name="T49" fmla="*/ 9 h 128"/>
                      <a:gd name="T50" fmla="*/ 47 w 321"/>
                      <a:gd name="T51" fmla="*/ 3 h 128"/>
                      <a:gd name="T52" fmla="*/ 64 w 321"/>
                      <a:gd name="T53" fmla="*/ 0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21" h="128">
                        <a:moveTo>
                          <a:pt x="64" y="0"/>
                        </a:moveTo>
                        <a:lnTo>
                          <a:pt x="257" y="0"/>
                        </a:lnTo>
                        <a:lnTo>
                          <a:pt x="274" y="3"/>
                        </a:lnTo>
                        <a:lnTo>
                          <a:pt x="289" y="9"/>
                        </a:lnTo>
                        <a:lnTo>
                          <a:pt x="302" y="18"/>
                        </a:lnTo>
                        <a:lnTo>
                          <a:pt x="312" y="32"/>
                        </a:lnTo>
                        <a:lnTo>
                          <a:pt x="319" y="47"/>
                        </a:lnTo>
                        <a:lnTo>
                          <a:pt x="321" y="64"/>
                        </a:lnTo>
                        <a:lnTo>
                          <a:pt x="319" y="81"/>
                        </a:lnTo>
                        <a:lnTo>
                          <a:pt x="312" y="95"/>
                        </a:lnTo>
                        <a:lnTo>
                          <a:pt x="302" y="109"/>
                        </a:lnTo>
                        <a:lnTo>
                          <a:pt x="289" y="118"/>
                        </a:lnTo>
                        <a:lnTo>
                          <a:pt x="274" y="126"/>
                        </a:lnTo>
                        <a:lnTo>
                          <a:pt x="257" y="128"/>
                        </a:lnTo>
                        <a:lnTo>
                          <a:pt x="64" y="128"/>
                        </a:lnTo>
                        <a:lnTo>
                          <a:pt x="47" y="126"/>
                        </a:lnTo>
                        <a:lnTo>
                          <a:pt x="32" y="118"/>
                        </a:lnTo>
                        <a:lnTo>
                          <a:pt x="19" y="109"/>
                        </a:lnTo>
                        <a:lnTo>
                          <a:pt x="9" y="95"/>
                        </a:lnTo>
                        <a:lnTo>
                          <a:pt x="2" y="81"/>
                        </a:lnTo>
                        <a:lnTo>
                          <a:pt x="0" y="64"/>
                        </a:lnTo>
                        <a:lnTo>
                          <a:pt x="2" y="47"/>
                        </a:lnTo>
                        <a:lnTo>
                          <a:pt x="9" y="32"/>
                        </a:lnTo>
                        <a:lnTo>
                          <a:pt x="19" y="18"/>
                        </a:lnTo>
                        <a:lnTo>
                          <a:pt x="32" y="9"/>
                        </a:lnTo>
                        <a:lnTo>
                          <a:pt x="47" y="3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3" name="Freeform 164"/>
                  <p:cNvSpPr>
                    <a:spLocks/>
                  </p:cNvSpPr>
                  <p:nvPr/>
                </p:nvSpPr>
                <p:spPr bwMode="auto">
                  <a:xfrm>
                    <a:off x="750888" y="3079750"/>
                    <a:ext cx="93663" cy="71438"/>
                  </a:xfrm>
                  <a:custGeom>
                    <a:avLst/>
                    <a:gdLst>
                      <a:gd name="T0" fmla="*/ 231 w 295"/>
                      <a:gd name="T1" fmla="*/ 0 h 224"/>
                      <a:gd name="T2" fmla="*/ 247 w 295"/>
                      <a:gd name="T3" fmla="*/ 3 h 224"/>
                      <a:gd name="T4" fmla="*/ 262 w 295"/>
                      <a:gd name="T5" fmla="*/ 8 h 224"/>
                      <a:gd name="T6" fmla="*/ 276 w 295"/>
                      <a:gd name="T7" fmla="*/ 19 h 224"/>
                      <a:gd name="T8" fmla="*/ 286 w 295"/>
                      <a:gd name="T9" fmla="*/ 32 h 224"/>
                      <a:gd name="T10" fmla="*/ 293 w 295"/>
                      <a:gd name="T11" fmla="*/ 48 h 224"/>
                      <a:gd name="T12" fmla="*/ 295 w 295"/>
                      <a:gd name="T13" fmla="*/ 65 h 224"/>
                      <a:gd name="T14" fmla="*/ 293 w 295"/>
                      <a:gd name="T15" fmla="*/ 80 h 224"/>
                      <a:gd name="T16" fmla="*/ 286 w 295"/>
                      <a:gd name="T17" fmla="*/ 96 h 224"/>
                      <a:gd name="T18" fmla="*/ 276 w 295"/>
                      <a:gd name="T19" fmla="*/ 109 h 224"/>
                      <a:gd name="T20" fmla="*/ 263 w 295"/>
                      <a:gd name="T21" fmla="*/ 120 h 224"/>
                      <a:gd name="T22" fmla="*/ 96 w 295"/>
                      <a:gd name="T23" fmla="*/ 215 h 224"/>
                      <a:gd name="T24" fmla="*/ 81 w 295"/>
                      <a:gd name="T25" fmla="*/ 221 h 224"/>
                      <a:gd name="T26" fmla="*/ 64 w 295"/>
                      <a:gd name="T27" fmla="*/ 224 h 224"/>
                      <a:gd name="T28" fmla="*/ 47 w 295"/>
                      <a:gd name="T29" fmla="*/ 221 h 224"/>
                      <a:gd name="T30" fmla="*/ 32 w 295"/>
                      <a:gd name="T31" fmla="*/ 216 h 224"/>
                      <a:gd name="T32" fmla="*/ 19 w 295"/>
                      <a:gd name="T33" fmla="*/ 205 h 224"/>
                      <a:gd name="T34" fmla="*/ 8 w 295"/>
                      <a:gd name="T35" fmla="*/ 192 h 224"/>
                      <a:gd name="T36" fmla="*/ 2 w 295"/>
                      <a:gd name="T37" fmla="*/ 176 h 224"/>
                      <a:gd name="T38" fmla="*/ 0 w 295"/>
                      <a:gd name="T39" fmla="*/ 159 h 224"/>
                      <a:gd name="T40" fmla="*/ 2 w 295"/>
                      <a:gd name="T41" fmla="*/ 144 h 224"/>
                      <a:gd name="T42" fmla="*/ 8 w 295"/>
                      <a:gd name="T43" fmla="*/ 128 h 224"/>
                      <a:gd name="T44" fmla="*/ 18 w 295"/>
                      <a:gd name="T45" fmla="*/ 116 h 224"/>
                      <a:gd name="T46" fmla="*/ 31 w 295"/>
                      <a:gd name="T47" fmla="*/ 105 h 224"/>
                      <a:gd name="T48" fmla="*/ 198 w 295"/>
                      <a:gd name="T49" fmla="*/ 10 h 224"/>
                      <a:gd name="T50" fmla="*/ 215 w 295"/>
                      <a:gd name="T51" fmla="*/ 2 h 224"/>
                      <a:gd name="T52" fmla="*/ 231 w 295"/>
                      <a:gd name="T53" fmla="*/ 0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95" h="224">
                        <a:moveTo>
                          <a:pt x="231" y="0"/>
                        </a:moveTo>
                        <a:lnTo>
                          <a:pt x="247" y="3"/>
                        </a:lnTo>
                        <a:lnTo>
                          <a:pt x="262" y="8"/>
                        </a:lnTo>
                        <a:lnTo>
                          <a:pt x="276" y="19"/>
                        </a:lnTo>
                        <a:lnTo>
                          <a:pt x="286" y="32"/>
                        </a:lnTo>
                        <a:lnTo>
                          <a:pt x="293" y="48"/>
                        </a:lnTo>
                        <a:lnTo>
                          <a:pt x="295" y="65"/>
                        </a:lnTo>
                        <a:lnTo>
                          <a:pt x="293" y="80"/>
                        </a:lnTo>
                        <a:lnTo>
                          <a:pt x="286" y="96"/>
                        </a:lnTo>
                        <a:lnTo>
                          <a:pt x="276" y="109"/>
                        </a:lnTo>
                        <a:lnTo>
                          <a:pt x="263" y="120"/>
                        </a:lnTo>
                        <a:lnTo>
                          <a:pt x="96" y="215"/>
                        </a:lnTo>
                        <a:lnTo>
                          <a:pt x="81" y="221"/>
                        </a:lnTo>
                        <a:lnTo>
                          <a:pt x="64" y="224"/>
                        </a:lnTo>
                        <a:lnTo>
                          <a:pt x="47" y="221"/>
                        </a:lnTo>
                        <a:lnTo>
                          <a:pt x="32" y="216"/>
                        </a:lnTo>
                        <a:lnTo>
                          <a:pt x="19" y="205"/>
                        </a:lnTo>
                        <a:lnTo>
                          <a:pt x="8" y="192"/>
                        </a:lnTo>
                        <a:lnTo>
                          <a:pt x="2" y="176"/>
                        </a:lnTo>
                        <a:lnTo>
                          <a:pt x="0" y="159"/>
                        </a:lnTo>
                        <a:lnTo>
                          <a:pt x="2" y="144"/>
                        </a:lnTo>
                        <a:lnTo>
                          <a:pt x="8" y="128"/>
                        </a:lnTo>
                        <a:lnTo>
                          <a:pt x="18" y="116"/>
                        </a:lnTo>
                        <a:lnTo>
                          <a:pt x="31" y="105"/>
                        </a:lnTo>
                        <a:lnTo>
                          <a:pt x="198" y="10"/>
                        </a:lnTo>
                        <a:lnTo>
                          <a:pt x="215" y="2"/>
                        </a:lnTo>
                        <a:lnTo>
                          <a:pt x="23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4" name="Freeform 165"/>
                  <p:cNvSpPr>
                    <a:spLocks/>
                  </p:cNvSpPr>
                  <p:nvPr/>
                </p:nvSpPr>
                <p:spPr bwMode="auto">
                  <a:xfrm>
                    <a:off x="1492250" y="3079750"/>
                    <a:ext cx="93663" cy="71438"/>
                  </a:xfrm>
                  <a:custGeom>
                    <a:avLst/>
                    <a:gdLst>
                      <a:gd name="T0" fmla="*/ 64 w 295"/>
                      <a:gd name="T1" fmla="*/ 0 h 224"/>
                      <a:gd name="T2" fmla="*/ 81 w 295"/>
                      <a:gd name="T3" fmla="*/ 2 h 224"/>
                      <a:gd name="T4" fmla="*/ 97 w 295"/>
                      <a:gd name="T5" fmla="*/ 10 h 224"/>
                      <a:gd name="T6" fmla="*/ 263 w 295"/>
                      <a:gd name="T7" fmla="*/ 105 h 224"/>
                      <a:gd name="T8" fmla="*/ 277 w 295"/>
                      <a:gd name="T9" fmla="*/ 116 h 224"/>
                      <a:gd name="T10" fmla="*/ 287 w 295"/>
                      <a:gd name="T11" fmla="*/ 128 h 224"/>
                      <a:gd name="T12" fmla="*/ 293 w 295"/>
                      <a:gd name="T13" fmla="*/ 144 h 224"/>
                      <a:gd name="T14" fmla="*/ 295 w 295"/>
                      <a:gd name="T15" fmla="*/ 159 h 224"/>
                      <a:gd name="T16" fmla="*/ 293 w 295"/>
                      <a:gd name="T17" fmla="*/ 176 h 224"/>
                      <a:gd name="T18" fmla="*/ 287 w 295"/>
                      <a:gd name="T19" fmla="*/ 192 h 224"/>
                      <a:gd name="T20" fmla="*/ 276 w 295"/>
                      <a:gd name="T21" fmla="*/ 205 h 224"/>
                      <a:gd name="T22" fmla="*/ 262 w 295"/>
                      <a:gd name="T23" fmla="*/ 216 h 224"/>
                      <a:gd name="T24" fmla="*/ 248 w 295"/>
                      <a:gd name="T25" fmla="*/ 221 h 224"/>
                      <a:gd name="T26" fmla="*/ 231 w 295"/>
                      <a:gd name="T27" fmla="*/ 224 h 224"/>
                      <a:gd name="T28" fmla="*/ 214 w 295"/>
                      <a:gd name="T29" fmla="*/ 221 h 224"/>
                      <a:gd name="T30" fmla="*/ 198 w 295"/>
                      <a:gd name="T31" fmla="*/ 215 h 224"/>
                      <a:gd name="T32" fmla="*/ 32 w 295"/>
                      <a:gd name="T33" fmla="*/ 120 h 224"/>
                      <a:gd name="T34" fmla="*/ 19 w 295"/>
                      <a:gd name="T35" fmla="*/ 109 h 224"/>
                      <a:gd name="T36" fmla="*/ 9 w 295"/>
                      <a:gd name="T37" fmla="*/ 96 h 224"/>
                      <a:gd name="T38" fmla="*/ 2 w 295"/>
                      <a:gd name="T39" fmla="*/ 80 h 224"/>
                      <a:gd name="T40" fmla="*/ 0 w 295"/>
                      <a:gd name="T41" fmla="*/ 65 h 224"/>
                      <a:gd name="T42" fmla="*/ 2 w 295"/>
                      <a:gd name="T43" fmla="*/ 48 h 224"/>
                      <a:gd name="T44" fmla="*/ 9 w 295"/>
                      <a:gd name="T45" fmla="*/ 32 h 224"/>
                      <a:gd name="T46" fmla="*/ 19 w 295"/>
                      <a:gd name="T47" fmla="*/ 19 h 224"/>
                      <a:gd name="T48" fmla="*/ 33 w 295"/>
                      <a:gd name="T49" fmla="*/ 8 h 224"/>
                      <a:gd name="T50" fmla="*/ 47 w 295"/>
                      <a:gd name="T51" fmla="*/ 3 h 224"/>
                      <a:gd name="T52" fmla="*/ 64 w 295"/>
                      <a:gd name="T53" fmla="*/ 0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95" h="224">
                        <a:moveTo>
                          <a:pt x="64" y="0"/>
                        </a:moveTo>
                        <a:lnTo>
                          <a:pt x="81" y="2"/>
                        </a:lnTo>
                        <a:lnTo>
                          <a:pt x="97" y="10"/>
                        </a:lnTo>
                        <a:lnTo>
                          <a:pt x="263" y="105"/>
                        </a:lnTo>
                        <a:lnTo>
                          <a:pt x="277" y="116"/>
                        </a:lnTo>
                        <a:lnTo>
                          <a:pt x="287" y="128"/>
                        </a:lnTo>
                        <a:lnTo>
                          <a:pt x="293" y="144"/>
                        </a:lnTo>
                        <a:lnTo>
                          <a:pt x="295" y="159"/>
                        </a:lnTo>
                        <a:lnTo>
                          <a:pt x="293" y="176"/>
                        </a:lnTo>
                        <a:lnTo>
                          <a:pt x="287" y="192"/>
                        </a:lnTo>
                        <a:lnTo>
                          <a:pt x="276" y="205"/>
                        </a:lnTo>
                        <a:lnTo>
                          <a:pt x="262" y="216"/>
                        </a:lnTo>
                        <a:lnTo>
                          <a:pt x="248" y="221"/>
                        </a:lnTo>
                        <a:lnTo>
                          <a:pt x="231" y="224"/>
                        </a:lnTo>
                        <a:lnTo>
                          <a:pt x="214" y="221"/>
                        </a:lnTo>
                        <a:lnTo>
                          <a:pt x="198" y="215"/>
                        </a:lnTo>
                        <a:lnTo>
                          <a:pt x="32" y="120"/>
                        </a:lnTo>
                        <a:lnTo>
                          <a:pt x="19" y="109"/>
                        </a:lnTo>
                        <a:lnTo>
                          <a:pt x="9" y="96"/>
                        </a:lnTo>
                        <a:lnTo>
                          <a:pt x="2" y="80"/>
                        </a:lnTo>
                        <a:lnTo>
                          <a:pt x="0" y="65"/>
                        </a:lnTo>
                        <a:lnTo>
                          <a:pt x="2" y="48"/>
                        </a:lnTo>
                        <a:lnTo>
                          <a:pt x="9" y="32"/>
                        </a:lnTo>
                        <a:lnTo>
                          <a:pt x="19" y="19"/>
                        </a:lnTo>
                        <a:lnTo>
                          <a:pt x="33" y="8"/>
                        </a:lnTo>
                        <a:lnTo>
                          <a:pt x="47" y="3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5" name="Freeform 166"/>
                  <p:cNvSpPr>
                    <a:spLocks/>
                  </p:cNvSpPr>
                  <p:nvPr/>
                </p:nvSpPr>
                <p:spPr bwMode="auto">
                  <a:xfrm>
                    <a:off x="1544638" y="2882900"/>
                    <a:ext cx="101600" cy="39688"/>
                  </a:xfrm>
                  <a:custGeom>
                    <a:avLst/>
                    <a:gdLst>
                      <a:gd name="T0" fmla="*/ 64 w 321"/>
                      <a:gd name="T1" fmla="*/ 0 h 128"/>
                      <a:gd name="T2" fmla="*/ 257 w 321"/>
                      <a:gd name="T3" fmla="*/ 0 h 128"/>
                      <a:gd name="T4" fmla="*/ 274 w 321"/>
                      <a:gd name="T5" fmla="*/ 3 h 128"/>
                      <a:gd name="T6" fmla="*/ 289 w 321"/>
                      <a:gd name="T7" fmla="*/ 9 h 128"/>
                      <a:gd name="T8" fmla="*/ 302 w 321"/>
                      <a:gd name="T9" fmla="*/ 18 h 128"/>
                      <a:gd name="T10" fmla="*/ 311 w 321"/>
                      <a:gd name="T11" fmla="*/ 32 h 128"/>
                      <a:gd name="T12" fmla="*/ 319 w 321"/>
                      <a:gd name="T13" fmla="*/ 47 h 128"/>
                      <a:gd name="T14" fmla="*/ 321 w 321"/>
                      <a:gd name="T15" fmla="*/ 64 h 128"/>
                      <a:gd name="T16" fmla="*/ 319 w 321"/>
                      <a:gd name="T17" fmla="*/ 81 h 128"/>
                      <a:gd name="T18" fmla="*/ 311 w 321"/>
                      <a:gd name="T19" fmla="*/ 95 h 128"/>
                      <a:gd name="T20" fmla="*/ 302 w 321"/>
                      <a:gd name="T21" fmla="*/ 109 h 128"/>
                      <a:gd name="T22" fmla="*/ 289 w 321"/>
                      <a:gd name="T23" fmla="*/ 118 h 128"/>
                      <a:gd name="T24" fmla="*/ 274 w 321"/>
                      <a:gd name="T25" fmla="*/ 126 h 128"/>
                      <a:gd name="T26" fmla="*/ 257 w 321"/>
                      <a:gd name="T27" fmla="*/ 128 h 128"/>
                      <a:gd name="T28" fmla="*/ 64 w 321"/>
                      <a:gd name="T29" fmla="*/ 128 h 128"/>
                      <a:gd name="T30" fmla="*/ 47 w 321"/>
                      <a:gd name="T31" fmla="*/ 126 h 128"/>
                      <a:gd name="T32" fmla="*/ 31 w 321"/>
                      <a:gd name="T33" fmla="*/ 118 h 128"/>
                      <a:gd name="T34" fmla="*/ 19 w 321"/>
                      <a:gd name="T35" fmla="*/ 109 h 128"/>
                      <a:gd name="T36" fmla="*/ 8 w 321"/>
                      <a:gd name="T37" fmla="*/ 95 h 128"/>
                      <a:gd name="T38" fmla="*/ 2 w 321"/>
                      <a:gd name="T39" fmla="*/ 81 h 128"/>
                      <a:gd name="T40" fmla="*/ 0 w 321"/>
                      <a:gd name="T41" fmla="*/ 64 h 128"/>
                      <a:gd name="T42" fmla="*/ 2 w 321"/>
                      <a:gd name="T43" fmla="*/ 47 h 128"/>
                      <a:gd name="T44" fmla="*/ 8 w 321"/>
                      <a:gd name="T45" fmla="*/ 32 h 128"/>
                      <a:gd name="T46" fmla="*/ 19 w 321"/>
                      <a:gd name="T47" fmla="*/ 18 h 128"/>
                      <a:gd name="T48" fmla="*/ 31 w 321"/>
                      <a:gd name="T49" fmla="*/ 9 h 128"/>
                      <a:gd name="T50" fmla="*/ 47 w 321"/>
                      <a:gd name="T51" fmla="*/ 3 h 128"/>
                      <a:gd name="T52" fmla="*/ 64 w 321"/>
                      <a:gd name="T53" fmla="*/ 0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21" h="128">
                        <a:moveTo>
                          <a:pt x="64" y="0"/>
                        </a:moveTo>
                        <a:lnTo>
                          <a:pt x="257" y="0"/>
                        </a:lnTo>
                        <a:lnTo>
                          <a:pt x="274" y="3"/>
                        </a:lnTo>
                        <a:lnTo>
                          <a:pt x="289" y="9"/>
                        </a:lnTo>
                        <a:lnTo>
                          <a:pt x="302" y="18"/>
                        </a:lnTo>
                        <a:lnTo>
                          <a:pt x="311" y="32"/>
                        </a:lnTo>
                        <a:lnTo>
                          <a:pt x="319" y="47"/>
                        </a:lnTo>
                        <a:lnTo>
                          <a:pt x="321" y="64"/>
                        </a:lnTo>
                        <a:lnTo>
                          <a:pt x="319" y="81"/>
                        </a:lnTo>
                        <a:lnTo>
                          <a:pt x="311" y="95"/>
                        </a:lnTo>
                        <a:lnTo>
                          <a:pt x="302" y="109"/>
                        </a:lnTo>
                        <a:lnTo>
                          <a:pt x="289" y="118"/>
                        </a:lnTo>
                        <a:lnTo>
                          <a:pt x="274" y="126"/>
                        </a:lnTo>
                        <a:lnTo>
                          <a:pt x="257" y="128"/>
                        </a:lnTo>
                        <a:lnTo>
                          <a:pt x="64" y="128"/>
                        </a:lnTo>
                        <a:lnTo>
                          <a:pt x="47" y="126"/>
                        </a:lnTo>
                        <a:lnTo>
                          <a:pt x="31" y="118"/>
                        </a:lnTo>
                        <a:lnTo>
                          <a:pt x="19" y="109"/>
                        </a:lnTo>
                        <a:lnTo>
                          <a:pt x="8" y="95"/>
                        </a:lnTo>
                        <a:lnTo>
                          <a:pt x="2" y="81"/>
                        </a:lnTo>
                        <a:lnTo>
                          <a:pt x="0" y="64"/>
                        </a:lnTo>
                        <a:lnTo>
                          <a:pt x="2" y="47"/>
                        </a:lnTo>
                        <a:lnTo>
                          <a:pt x="8" y="32"/>
                        </a:lnTo>
                        <a:lnTo>
                          <a:pt x="19" y="18"/>
                        </a:lnTo>
                        <a:lnTo>
                          <a:pt x="31" y="9"/>
                        </a:lnTo>
                        <a:lnTo>
                          <a:pt x="47" y="3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6" name="Freeform 167"/>
                  <p:cNvSpPr>
                    <a:spLocks/>
                  </p:cNvSpPr>
                  <p:nvPr/>
                </p:nvSpPr>
                <p:spPr bwMode="auto">
                  <a:xfrm>
                    <a:off x="1492250" y="2655888"/>
                    <a:ext cx="93663" cy="69850"/>
                  </a:xfrm>
                  <a:custGeom>
                    <a:avLst/>
                    <a:gdLst>
                      <a:gd name="T0" fmla="*/ 231 w 295"/>
                      <a:gd name="T1" fmla="*/ 0 h 222"/>
                      <a:gd name="T2" fmla="*/ 248 w 295"/>
                      <a:gd name="T3" fmla="*/ 2 h 222"/>
                      <a:gd name="T4" fmla="*/ 262 w 295"/>
                      <a:gd name="T5" fmla="*/ 8 h 222"/>
                      <a:gd name="T6" fmla="*/ 276 w 295"/>
                      <a:gd name="T7" fmla="*/ 17 h 222"/>
                      <a:gd name="T8" fmla="*/ 287 w 295"/>
                      <a:gd name="T9" fmla="*/ 31 h 222"/>
                      <a:gd name="T10" fmla="*/ 293 w 295"/>
                      <a:gd name="T11" fmla="*/ 46 h 222"/>
                      <a:gd name="T12" fmla="*/ 295 w 295"/>
                      <a:gd name="T13" fmla="*/ 63 h 222"/>
                      <a:gd name="T14" fmla="*/ 293 w 295"/>
                      <a:gd name="T15" fmla="*/ 80 h 222"/>
                      <a:gd name="T16" fmla="*/ 287 w 295"/>
                      <a:gd name="T17" fmla="*/ 94 h 222"/>
                      <a:gd name="T18" fmla="*/ 277 w 295"/>
                      <a:gd name="T19" fmla="*/ 108 h 222"/>
                      <a:gd name="T20" fmla="*/ 263 w 295"/>
                      <a:gd name="T21" fmla="*/ 118 h 222"/>
                      <a:gd name="T22" fmla="*/ 97 w 295"/>
                      <a:gd name="T23" fmla="*/ 213 h 222"/>
                      <a:gd name="T24" fmla="*/ 81 w 295"/>
                      <a:gd name="T25" fmla="*/ 220 h 222"/>
                      <a:gd name="T26" fmla="*/ 64 w 295"/>
                      <a:gd name="T27" fmla="*/ 222 h 222"/>
                      <a:gd name="T28" fmla="*/ 48 w 295"/>
                      <a:gd name="T29" fmla="*/ 220 h 222"/>
                      <a:gd name="T30" fmla="*/ 33 w 295"/>
                      <a:gd name="T31" fmla="*/ 214 h 222"/>
                      <a:gd name="T32" fmla="*/ 19 w 295"/>
                      <a:gd name="T33" fmla="*/ 204 h 222"/>
                      <a:gd name="T34" fmla="*/ 9 w 295"/>
                      <a:gd name="T35" fmla="*/ 190 h 222"/>
                      <a:gd name="T36" fmla="*/ 2 w 295"/>
                      <a:gd name="T37" fmla="*/ 174 h 222"/>
                      <a:gd name="T38" fmla="*/ 0 w 295"/>
                      <a:gd name="T39" fmla="*/ 158 h 222"/>
                      <a:gd name="T40" fmla="*/ 2 w 295"/>
                      <a:gd name="T41" fmla="*/ 142 h 222"/>
                      <a:gd name="T42" fmla="*/ 9 w 295"/>
                      <a:gd name="T43" fmla="*/ 127 h 222"/>
                      <a:gd name="T44" fmla="*/ 19 w 295"/>
                      <a:gd name="T45" fmla="*/ 114 h 222"/>
                      <a:gd name="T46" fmla="*/ 32 w 295"/>
                      <a:gd name="T47" fmla="*/ 103 h 222"/>
                      <a:gd name="T48" fmla="*/ 198 w 295"/>
                      <a:gd name="T49" fmla="*/ 8 h 222"/>
                      <a:gd name="T50" fmla="*/ 215 w 295"/>
                      <a:gd name="T51" fmla="*/ 2 h 222"/>
                      <a:gd name="T52" fmla="*/ 231 w 295"/>
                      <a:gd name="T53" fmla="*/ 0 h 2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95" h="222">
                        <a:moveTo>
                          <a:pt x="231" y="0"/>
                        </a:moveTo>
                        <a:lnTo>
                          <a:pt x="248" y="2"/>
                        </a:lnTo>
                        <a:lnTo>
                          <a:pt x="262" y="8"/>
                        </a:lnTo>
                        <a:lnTo>
                          <a:pt x="276" y="17"/>
                        </a:lnTo>
                        <a:lnTo>
                          <a:pt x="287" y="31"/>
                        </a:lnTo>
                        <a:lnTo>
                          <a:pt x="293" y="46"/>
                        </a:lnTo>
                        <a:lnTo>
                          <a:pt x="295" y="63"/>
                        </a:lnTo>
                        <a:lnTo>
                          <a:pt x="293" y="80"/>
                        </a:lnTo>
                        <a:lnTo>
                          <a:pt x="287" y="94"/>
                        </a:lnTo>
                        <a:lnTo>
                          <a:pt x="277" y="108"/>
                        </a:lnTo>
                        <a:lnTo>
                          <a:pt x="263" y="118"/>
                        </a:lnTo>
                        <a:lnTo>
                          <a:pt x="97" y="213"/>
                        </a:lnTo>
                        <a:lnTo>
                          <a:pt x="81" y="220"/>
                        </a:lnTo>
                        <a:lnTo>
                          <a:pt x="64" y="222"/>
                        </a:lnTo>
                        <a:lnTo>
                          <a:pt x="48" y="220"/>
                        </a:lnTo>
                        <a:lnTo>
                          <a:pt x="33" y="214"/>
                        </a:lnTo>
                        <a:lnTo>
                          <a:pt x="19" y="204"/>
                        </a:lnTo>
                        <a:lnTo>
                          <a:pt x="9" y="190"/>
                        </a:lnTo>
                        <a:lnTo>
                          <a:pt x="2" y="174"/>
                        </a:lnTo>
                        <a:lnTo>
                          <a:pt x="0" y="158"/>
                        </a:lnTo>
                        <a:lnTo>
                          <a:pt x="2" y="142"/>
                        </a:lnTo>
                        <a:lnTo>
                          <a:pt x="9" y="127"/>
                        </a:lnTo>
                        <a:lnTo>
                          <a:pt x="19" y="114"/>
                        </a:lnTo>
                        <a:lnTo>
                          <a:pt x="32" y="103"/>
                        </a:lnTo>
                        <a:lnTo>
                          <a:pt x="198" y="8"/>
                        </a:lnTo>
                        <a:lnTo>
                          <a:pt x="215" y="2"/>
                        </a:lnTo>
                        <a:lnTo>
                          <a:pt x="23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7" name="Freeform 168"/>
                  <p:cNvSpPr>
                    <a:spLocks/>
                  </p:cNvSpPr>
                  <p:nvPr/>
                </p:nvSpPr>
                <p:spPr bwMode="auto">
                  <a:xfrm>
                    <a:off x="1346200" y="2487613"/>
                    <a:ext cx="71438" cy="93663"/>
                  </a:xfrm>
                  <a:custGeom>
                    <a:avLst/>
                    <a:gdLst>
                      <a:gd name="T0" fmla="*/ 159 w 224"/>
                      <a:gd name="T1" fmla="*/ 0 h 292"/>
                      <a:gd name="T2" fmla="*/ 176 w 224"/>
                      <a:gd name="T3" fmla="*/ 2 h 292"/>
                      <a:gd name="T4" fmla="*/ 192 w 224"/>
                      <a:gd name="T5" fmla="*/ 9 h 292"/>
                      <a:gd name="T6" fmla="*/ 206 w 224"/>
                      <a:gd name="T7" fmla="*/ 20 h 292"/>
                      <a:gd name="T8" fmla="*/ 216 w 224"/>
                      <a:gd name="T9" fmla="*/ 32 h 292"/>
                      <a:gd name="T10" fmla="*/ 222 w 224"/>
                      <a:gd name="T11" fmla="*/ 48 h 292"/>
                      <a:gd name="T12" fmla="*/ 224 w 224"/>
                      <a:gd name="T13" fmla="*/ 63 h 292"/>
                      <a:gd name="T14" fmla="*/ 222 w 224"/>
                      <a:gd name="T15" fmla="*/ 80 h 292"/>
                      <a:gd name="T16" fmla="*/ 216 w 224"/>
                      <a:gd name="T17" fmla="*/ 96 h 292"/>
                      <a:gd name="T18" fmla="*/ 120 w 224"/>
                      <a:gd name="T19" fmla="*/ 261 h 292"/>
                      <a:gd name="T20" fmla="*/ 109 w 224"/>
                      <a:gd name="T21" fmla="*/ 275 h 292"/>
                      <a:gd name="T22" fmla="*/ 95 w 224"/>
                      <a:gd name="T23" fmla="*/ 285 h 292"/>
                      <a:gd name="T24" fmla="*/ 81 w 224"/>
                      <a:gd name="T25" fmla="*/ 290 h 292"/>
                      <a:gd name="T26" fmla="*/ 64 w 224"/>
                      <a:gd name="T27" fmla="*/ 292 h 292"/>
                      <a:gd name="T28" fmla="*/ 48 w 224"/>
                      <a:gd name="T29" fmla="*/ 290 h 292"/>
                      <a:gd name="T30" fmla="*/ 33 w 224"/>
                      <a:gd name="T31" fmla="*/ 284 h 292"/>
                      <a:gd name="T32" fmla="*/ 18 w 224"/>
                      <a:gd name="T33" fmla="*/ 274 h 292"/>
                      <a:gd name="T34" fmla="*/ 8 w 224"/>
                      <a:gd name="T35" fmla="*/ 261 h 292"/>
                      <a:gd name="T36" fmla="*/ 2 w 224"/>
                      <a:gd name="T37" fmla="*/ 246 h 292"/>
                      <a:gd name="T38" fmla="*/ 0 w 224"/>
                      <a:gd name="T39" fmla="*/ 230 h 292"/>
                      <a:gd name="T40" fmla="*/ 2 w 224"/>
                      <a:gd name="T41" fmla="*/ 213 h 292"/>
                      <a:gd name="T42" fmla="*/ 8 w 224"/>
                      <a:gd name="T43" fmla="*/ 198 h 292"/>
                      <a:gd name="T44" fmla="*/ 105 w 224"/>
                      <a:gd name="T45" fmla="*/ 32 h 292"/>
                      <a:gd name="T46" fmla="*/ 115 w 224"/>
                      <a:gd name="T47" fmla="*/ 19 h 292"/>
                      <a:gd name="T48" fmla="*/ 129 w 224"/>
                      <a:gd name="T49" fmla="*/ 8 h 292"/>
                      <a:gd name="T50" fmla="*/ 144 w 224"/>
                      <a:gd name="T51" fmla="*/ 2 h 292"/>
                      <a:gd name="T52" fmla="*/ 159 w 224"/>
                      <a:gd name="T53" fmla="*/ 0 h 2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24" h="292">
                        <a:moveTo>
                          <a:pt x="159" y="0"/>
                        </a:moveTo>
                        <a:lnTo>
                          <a:pt x="176" y="2"/>
                        </a:lnTo>
                        <a:lnTo>
                          <a:pt x="192" y="9"/>
                        </a:lnTo>
                        <a:lnTo>
                          <a:pt x="206" y="20"/>
                        </a:lnTo>
                        <a:lnTo>
                          <a:pt x="216" y="32"/>
                        </a:lnTo>
                        <a:lnTo>
                          <a:pt x="222" y="48"/>
                        </a:lnTo>
                        <a:lnTo>
                          <a:pt x="224" y="63"/>
                        </a:lnTo>
                        <a:lnTo>
                          <a:pt x="222" y="80"/>
                        </a:lnTo>
                        <a:lnTo>
                          <a:pt x="216" y="96"/>
                        </a:lnTo>
                        <a:lnTo>
                          <a:pt x="120" y="261"/>
                        </a:lnTo>
                        <a:lnTo>
                          <a:pt x="109" y="275"/>
                        </a:lnTo>
                        <a:lnTo>
                          <a:pt x="95" y="285"/>
                        </a:lnTo>
                        <a:lnTo>
                          <a:pt x="81" y="290"/>
                        </a:lnTo>
                        <a:lnTo>
                          <a:pt x="64" y="292"/>
                        </a:lnTo>
                        <a:lnTo>
                          <a:pt x="48" y="290"/>
                        </a:lnTo>
                        <a:lnTo>
                          <a:pt x="33" y="284"/>
                        </a:lnTo>
                        <a:lnTo>
                          <a:pt x="18" y="274"/>
                        </a:lnTo>
                        <a:lnTo>
                          <a:pt x="8" y="261"/>
                        </a:lnTo>
                        <a:lnTo>
                          <a:pt x="2" y="246"/>
                        </a:lnTo>
                        <a:lnTo>
                          <a:pt x="0" y="230"/>
                        </a:lnTo>
                        <a:lnTo>
                          <a:pt x="2" y="213"/>
                        </a:lnTo>
                        <a:lnTo>
                          <a:pt x="8" y="198"/>
                        </a:lnTo>
                        <a:lnTo>
                          <a:pt x="105" y="32"/>
                        </a:lnTo>
                        <a:lnTo>
                          <a:pt x="115" y="19"/>
                        </a:lnTo>
                        <a:lnTo>
                          <a:pt x="129" y="8"/>
                        </a:lnTo>
                        <a:lnTo>
                          <a:pt x="144" y="2"/>
                        </a:lnTo>
                        <a:lnTo>
                          <a:pt x="1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8" name="Freeform 169"/>
                  <p:cNvSpPr>
                    <a:spLocks/>
                  </p:cNvSpPr>
                  <p:nvPr/>
                </p:nvSpPr>
                <p:spPr bwMode="auto">
                  <a:xfrm>
                    <a:off x="1119187" y="2732089"/>
                    <a:ext cx="96838" cy="315914"/>
                  </a:xfrm>
                  <a:custGeom>
                    <a:avLst/>
                    <a:gdLst>
                      <a:gd name="T0" fmla="*/ 154 w 308"/>
                      <a:gd name="T1" fmla="*/ 0 h 992"/>
                      <a:gd name="T2" fmla="*/ 185 w 308"/>
                      <a:gd name="T3" fmla="*/ 2 h 992"/>
                      <a:gd name="T4" fmla="*/ 213 w 308"/>
                      <a:gd name="T5" fmla="*/ 7 h 992"/>
                      <a:gd name="T6" fmla="*/ 238 w 308"/>
                      <a:gd name="T7" fmla="*/ 17 h 992"/>
                      <a:gd name="T8" fmla="*/ 259 w 308"/>
                      <a:gd name="T9" fmla="*/ 30 h 992"/>
                      <a:gd name="T10" fmla="*/ 277 w 308"/>
                      <a:gd name="T11" fmla="*/ 47 h 992"/>
                      <a:gd name="T12" fmla="*/ 290 w 308"/>
                      <a:gd name="T13" fmla="*/ 67 h 992"/>
                      <a:gd name="T14" fmla="*/ 301 w 308"/>
                      <a:gd name="T15" fmla="*/ 91 h 992"/>
                      <a:gd name="T16" fmla="*/ 306 w 308"/>
                      <a:gd name="T17" fmla="*/ 119 h 992"/>
                      <a:gd name="T18" fmla="*/ 308 w 308"/>
                      <a:gd name="T19" fmla="*/ 150 h 992"/>
                      <a:gd name="T20" fmla="*/ 308 w 308"/>
                      <a:gd name="T21" fmla="*/ 375 h 992"/>
                      <a:gd name="T22" fmla="*/ 307 w 308"/>
                      <a:gd name="T23" fmla="*/ 405 h 992"/>
                      <a:gd name="T24" fmla="*/ 304 w 308"/>
                      <a:gd name="T25" fmla="*/ 435 h 992"/>
                      <a:gd name="T26" fmla="*/ 301 w 308"/>
                      <a:gd name="T27" fmla="*/ 467 h 992"/>
                      <a:gd name="T28" fmla="*/ 240 w 308"/>
                      <a:gd name="T29" fmla="*/ 920 h 992"/>
                      <a:gd name="T30" fmla="*/ 236 w 308"/>
                      <a:gd name="T31" fmla="*/ 942 h 992"/>
                      <a:gd name="T32" fmla="*/ 228 w 308"/>
                      <a:gd name="T33" fmla="*/ 960 h 992"/>
                      <a:gd name="T34" fmla="*/ 219 w 308"/>
                      <a:gd name="T35" fmla="*/ 972 h 992"/>
                      <a:gd name="T36" fmla="*/ 206 w 308"/>
                      <a:gd name="T37" fmla="*/ 982 h 992"/>
                      <a:gd name="T38" fmla="*/ 192 w 308"/>
                      <a:gd name="T39" fmla="*/ 988 h 992"/>
                      <a:gd name="T40" fmla="*/ 174 w 308"/>
                      <a:gd name="T41" fmla="*/ 991 h 992"/>
                      <a:gd name="T42" fmla="*/ 154 w 308"/>
                      <a:gd name="T43" fmla="*/ 992 h 992"/>
                      <a:gd name="T44" fmla="*/ 134 w 308"/>
                      <a:gd name="T45" fmla="*/ 991 h 992"/>
                      <a:gd name="T46" fmla="*/ 116 w 308"/>
                      <a:gd name="T47" fmla="*/ 988 h 992"/>
                      <a:gd name="T48" fmla="*/ 102 w 308"/>
                      <a:gd name="T49" fmla="*/ 982 h 992"/>
                      <a:gd name="T50" fmla="*/ 89 w 308"/>
                      <a:gd name="T51" fmla="*/ 972 h 992"/>
                      <a:gd name="T52" fmla="*/ 79 w 308"/>
                      <a:gd name="T53" fmla="*/ 960 h 992"/>
                      <a:gd name="T54" fmla="*/ 72 w 308"/>
                      <a:gd name="T55" fmla="*/ 942 h 992"/>
                      <a:gd name="T56" fmla="*/ 68 w 308"/>
                      <a:gd name="T57" fmla="*/ 920 h 992"/>
                      <a:gd name="T58" fmla="*/ 7 w 308"/>
                      <a:gd name="T59" fmla="*/ 467 h 992"/>
                      <a:gd name="T60" fmla="*/ 4 w 308"/>
                      <a:gd name="T61" fmla="*/ 435 h 992"/>
                      <a:gd name="T62" fmla="*/ 1 w 308"/>
                      <a:gd name="T63" fmla="*/ 405 h 992"/>
                      <a:gd name="T64" fmla="*/ 0 w 308"/>
                      <a:gd name="T65" fmla="*/ 375 h 992"/>
                      <a:gd name="T66" fmla="*/ 0 w 308"/>
                      <a:gd name="T67" fmla="*/ 150 h 992"/>
                      <a:gd name="T68" fmla="*/ 2 w 308"/>
                      <a:gd name="T69" fmla="*/ 119 h 992"/>
                      <a:gd name="T70" fmla="*/ 7 w 308"/>
                      <a:gd name="T71" fmla="*/ 91 h 992"/>
                      <a:gd name="T72" fmla="*/ 18 w 308"/>
                      <a:gd name="T73" fmla="*/ 67 h 992"/>
                      <a:gd name="T74" fmla="*/ 31 w 308"/>
                      <a:gd name="T75" fmla="*/ 47 h 992"/>
                      <a:gd name="T76" fmla="*/ 49 w 308"/>
                      <a:gd name="T77" fmla="*/ 30 h 992"/>
                      <a:gd name="T78" fmla="*/ 70 w 308"/>
                      <a:gd name="T79" fmla="*/ 17 h 992"/>
                      <a:gd name="T80" fmla="*/ 95 w 308"/>
                      <a:gd name="T81" fmla="*/ 7 h 992"/>
                      <a:gd name="T82" fmla="*/ 122 w 308"/>
                      <a:gd name="T83" fmla="*/ 2 h 992"/>
                      <a:gd name="T84" fmla="*/ 154 w 308"/>
                      <a:gd name="T85" fmla="*/ 0 h 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08" h="992">
                        <a:moveTo>
                          <a:pt x="154" y="0"/>
                        </a:moveTo>
                        <a:lnTo>
                          <a:pt x="185" y="2"/>
                        </a:lnTo>
                        <a:lnTo>
                          <a:pt x="213" y="7"/>
                        </a:lnTo>
                        <a:lnTo>
                          <a:pt x="238" y="17"/>
                        </a:lnTo>
                        <a:lnTo>
                          <a:pt x="259" y="30"/>
                        </a:lnTo>
                        <a:lnTo>
                          <a:pt x="277" y="47"/>
                        </a:lnTo>
                        <a:lnTo>
                          <a:pt x="290" y="67"/>
                        </a:lnTo>
                        <a:lnTo>
                          <a:pt x="301" y="91"/>
                        </a:lnTo>
                        <a:lnTo>
                          <a:pt x="306" y="119"/>
                        </a:lnTo>
                        <a:lnTo>
                          <a:pt x="308" y="150"/>
                        </a:lnTo>
                        <a:lnTo>
                          <a:pt x="308" y="375"/>
                        </a:lnTo>
                        <a:lnTo>
                          <a:pt x="307" y="405"/>
                        </a:lnTo>
                        <a:lnTo>
                          <a:pt x="304" y="435"/>
                        </a:lnTo>
                        <a:lnTo>
                          <a:pt x="301" y="467"/>
                        </a:lnTo>
                        <a:lnTo>
                          <a:pt x="240" y="920"/>
                        </a:lnTo>
                        <a:lnTo>
                          <a:pt x="236" y="942"/>
                        </a:lnTo>
                        <a:lnTo>
                          <a:pt x="228" y="960"/>
                        </a:lnTo>
                        <a:lnTo>
                          <a:pt x="219" y="972"/>
                        </a:lnTo>
                        <a:lnTo>
                          <a:pt x="206" y="982"/>
                        </a:lnTo>
                        <a:lnTo>
                          <a:pt x="192" y="988"/>
                        </a:lnTo>
                        <a:lnTo>
                          <a:pt x="174" y="991"/>
                        </a:lnTo>
                        <a:lnTo>
                          <a:pt x="154" y="992"/>
                        </a:lnTo>
                        <a:lnTo>
                          <a:pt x="134" y="991"/>
                        </a:lnTo>
                        <a:lnTo>
                          <a:pt x="116" y="988"/>
                        </a:lnTo>
                        <a:lnTo>
                          <a:pt x="102" y="982"/>
                        </a:lnTo>
                        <a:lnTo>
                          <a:pt x="89" y="972"/>
                        </a:lnTo>
                        <a:lnTo>
                          <a:pt x="79" y="960"/>
                        </a:lnTo>
                        <a:lnTo>
                          <a:pt x="72" y="942"/>
                        </a:lnTo>
                        <a:lnTo>
                          <a:pt x="68" y="920"/>
                        </a:lnTo>
                        <a:lnTo>
                          <a:pt x="7" y="467"/>
                        </a:lnTo>
                        <a:lnTo>
                          <a:pt x="4" y="435"/>
                        </a:lnTo>
                        <a:lnTo>
                          <a:pt x="1" y="405"/>
                        </a:lnTo>
                        <a:lnTo>
                          <a:pt x="0" y="375"/>
                        </a:lnTo>
                        <a:lnTo>
                          <a:pt x="0" y="150"/>
                        </a:lnTo>
                        <a:lnTo>
                          <a:pt x="2" y="119"/>
                        </a:lnTo>
                        <a:lnTo>
                          <a:pt x="7" y="91"/>
                        </a:lnTo>
                        <a:lnTo>
                          <a:pt x="18" y="67"/>
                        </a:lnTo>
                        <a:lnTo>
                          <a:pt x="31" y="47"/>
                        </a:lnTo>
                        <a:lnTo>
                          <a:pt x="49" y="30"/>
                        </a:lnTo>
                        <a:lnTo>
                          <a:pt x="70" y="17"/>
                        </a:lnTo>
                        <a:lnTo>
                          <a:pt x="95" y="7"/>
                        </a:lnTo>
                        <a:lnTo>
                          <a:pt x="122" y="2"/>
                        </a:lnTo>
                        <a:lnTo>
                          <a:pt x="15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9" name="Freeform 170"/>
                  <p:cNvSpPr>
                    <a:spLocks/>
                  </p:cNvSpPr>
                  <p:nvPr/>
                </p:nvSpPr>
                <p:spPr bwMode="auto">
                  <a:xfrm>
                    <a:off x="1116013" y="3087688"/>
                    <a:ext cx="103188" cy="101600"/>
                  </a:xfrm>
                  <a:custGeom>
                    <a:avLst/>
                    <a:gdLst>
                      <a:gd name="T0" fmla="*/ 161 w 321"/>
                      <a:gd name="T1" fmla="*/ 0 h 319"/>
                      <a:gd name="T2" fmla="*/ 193 w 321"/>
                      <a:gd name="T3" fmla="*/ 4 h 319"/>
                      <a:gd name="T4" fmla="*/ 223 w 321"/>
                      <a:gd name="T5" fmla="*/ 14 h 319"/>
                      <a:gd name="T6" fmla="*/ 250 w 321"/>
                      <a:gd name="T7" fmla="*/ 28 h 319"/>
                      <a:gd name="T8" fmla="*/ 274 w 321"/>
                      <a:gd name="T9" fmla="*/ 47 h 319"/>
                      <a:gd name="T10" fmla="*/ 294 w 321"/>
                      <a:gd name="T11" fmla="*/ 71 h 319"/>
                      <a:gd name="T12" fmla="*/ 309 w 321"/>
                      <a:gd name="T13" fmla="*/ 98 h 319"/>
                      <a:gd name="T14" fmla="*/ 318 w 321"/>
                      <a:gd name="T15" fmla="*/ 128 h 319"/>
                      <a:gd name="T16" fmla="*/ 321 w 321"/>
                      <a:gd name="T17" fmla="*/ 159 h 319"/>
                      <a:gd name="T18" fmla="*/ 318 w 321"/>
                      <a:gd name="T19" fmla="*/ 192 h 319"/>
                      <a:gd name="T20" fmla="*/ 309 w 321"/>
                      <a:gd name="T21" fmla="*/ 222 h 319"/>
                      <a:gd name="T22" fmla="*/ 294 w 321"/>
                      <a:gd name="T23" fmla="*/ 249 h 319"/>
                      <a:gd name="T24" fmla="*/ 274 w 321"/>
                      <a:gd name="T25" fmla="*/ 272 h 319"/>
                      <a:gd name="T26" fmla="*/ 250 w 321"/>
                      <a:gd name="T27" fmla="*/ 292 h 319"/>
                      <a:gd name="T28" fmla="*/ 223 w 321"/>
                      <a:gd name="T29" fmla="*/ 306 h 319"/>
                      <a:gd name="T30" fmla="*/ 193 w 321"/>
                      <a:gd name="T31" fmla="*/ 316 h 319"/>
                      <a:gd name="T32" fmla="*/ 161 w 321"/>
                      <a:gd name="T33" fmla="*/ 319 h 319"/>
                      <a:gd name="T34" fmla="*/ 128 w 321"/>
                      <a:gd name="T35" fmla="*/ 316 h 319"/>
                      <a:gd name="T36" fmla="*/ 99 w 321"/>
                      <a:gd name="T37" fmla="*/ 306 h 319"/>
                      <a:gd name="T38" fmla="*/ 72 w 321"/>
                      <a:gd name="T39" fmla="*/ 292 h 319"/>
                      <a:gd name="T40" fmla="*/ 48 w 321"/>
                      <a:gd name="T41" fmla="*/ 272 h 319"/>
                      <a:gd name="T42" fmla="*/ 28 w 321"/>
                      <a:gd name="T43" fmla="*/ 249 h 319"/>
                      <a:gd name="T44" fmla="*/ 13 w 321"/>
                      <a:gd name="T45" fmla="*/ 222 h 319"/>
                      <a:gd name="T46" fmla="*/ 4 w 321"/>
                      <a:gd name="T47" fmla="*/ 192 h 319"/>
                      <a:gd name="T48" fmla="*/ 0 w 321"/>
                      <a:gd name="T49" fmla="*/ 159 h 319"/>
                      <a:gd name="T50" fmla="*/ 4 w 321"/>
                      <a:gd name="T51" fmla="*/ 128 h 319"/>
                      <a:gd name="T52" fmla="*/ 13 w 321"/>
                      <a:gd name="T53" fmla="*/ 98 h 319"/>
                      <a:gd name="T54" fmla="*/ 28 w 321"/>
                      <a:gd name="T55" fmla="*/ 71 h 319"/>
                      <a:gd name="T56" fmla="*/ 48 w 321"/>
                      <a:gd name="T57" fmla="*/ 47 h 319"/>
                      <a:gd name="T58" fmla="*/ 72 w 321"/>
                      <a:gd name="T59" fmla="*/ 28 h 319"/>
                      <a:gd name="T60" fmla="*/ 99 w 321"/>
                      <a:gd name="T61" fmla="*/ 14 h 319"/>
                      <a:gd name="T62" fmla="*/ 128 w 321"/>
                      <a:gd name="T63" fmla="*/ 4 h 319"/>
                      <a:gd name="T64" fmla="*/ 161 w 321"/>
                      <a:gd name="T65" fmla="*/ 0 h 3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21" h="319">
                        <a:moveTo>
                          <a:pt x="161" y="0"/>
                        </a:moveTo>
                        <a:lnTo>
                          <a:pt x="193" y="4"/>
                        </a:lnTo>
                        <a:lnTo>
                          <a:pt x="223" y="14"/>
                        </a:lnTo>
                        <a:lnTo>
                          <a:pt x="250" y="28"/>
                        </a:lnTo>
                        <a:lnTo>
                          <a:pt x="274" y="47"/>
                        </a:lnTo>
                        <a:lnTo>
                          <a:pt x="294" y="71"/>
                        </a:lnTo>
                        <a:lnTo>
                          <a:pt x="309" y="98"/>
                        </a:lnTo>
                        <a:lnTo>
                          <a:pt x="318" y="128"/>
                        </a:lnTo>
                        <a:lnTo>
                          <a:pt x="321" y="159"/>
                        </a:lnTo>
                        <a:lnTo>
                          <a:pt x="318" y="192"/>
                        </a:lnTo>
                        <a:lnTo>
                          <a:pt x="309" y="222"/>
                        </a:lnTo>
                        <a:lnTo>
                          <a:pt x="294" y="249"/>
                        </a:lnTo>
                        <a:lnTo>
                          <a:pt x="274" y="272"/>
                        </a:lnTo>
                        <a:lnTo>
                          <a:pt x="250" y="292"/>
                        </a:lnTo>
                        <a:lnTo>
                          <a:pt x="223" y="306"/>
                        </a:lnTo>
                        <a:lnTo>
                          <a:pt x="193" y="316"/>
                        </a:lnTo>
                        <a:lnTo>
                          <a:pt x="161" y="319"/>
                        </a:lnTo>
                        <a:lnTo>
                          <a:pt x="128" y="316"/>
                        </a:lnTo>
                        <a:lnTo>
                          <a:pt x="99" y="306"/>
                        </a:lnTo>
                        <a:lnTo>
                          <a:pt x="72" y="292"/>
                        </a:lnTo>
                        <a:lnTo>
                          <a:pt x="48" y="272"/>
                        </a:lnTo>
                        <a:lnTo>
                          <a:pt x="28" y="249"/>
                        </a:lnTo>
                        <a:lnTo>
                          <a:pt x="13" y="222"/>
                        </a:lnTo>
                        <a:lnTo>
                          <a:pt x="4" y="192"/>
                        </a:lnTo>
                        <a:lnTo>
                          <a:pt x="0" y="159"/>
                        </a:lnTo>
                        <a:lnTo>
                          <a:pt x="4" y="128"/>
                        </a:lnTo>
                        <a:lnTo>
                          <a:pt x="13" y="98"/>
                        </a:lnTo>
                        <a:lnTo>
                          <a:pt x="28" y="71"/>
                        </a:lnTo>
                        <a:lnTo>
                          <a:pt x="48" y="47"/>
                        </a:lnTo>
                        <a:lnTo>
                          <a:pt x="72" y="28"/>
                        </a:lnTo>
                        <a:lnTo>
                          <a:pt x="99" y="14"/>
                        </a:lnTo>
                        <a:lnTo>
                          <a:pt x="128" y="4"/>
                        </a:lnTo>
                        <a:lnTo>
                          <a:pt x="16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5531753" y="2506677"/>
                  <a:ext cx="286942" cy="244025"/>
                  <a:chOff x="890588" y="2374900"/>
                  <a:chExt cx="681038" cy="654050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72" name="Freeform 175"/>
                  <p:cNvSpPr>
                    <a:spLocks/>
                  </p:cNvSpPr>
                  <p:nvPr/>
                </p:nvSpPr>
                <p:spPr bwMode="auto">
                  <a:xfrm>
                    <a:off x="989013" y="2462213"/>
                    <a:ext cx="157163" cy="152400"/>
                  </a:xfrm>
                  <a:custGeom>
                    <a:avLst/>
                    <a:gdLst>
                      <a:gd name="T0" fmla="*/ 311 w 791"/>
                      <a:gd name="T1" fmla="*/ 0 h 769"/>
                      <a:gd name="T2" fmla="*/ 353 w 791"/>
                      <a:gd name="T3" fmla="*/ 3 h 769"/>
                      <a:gd name="T4" fmla="*/ 393 w 791"/>
                      <a:gd name="T5" fmla="*/ 11 h 769"/>
                      <a:gd name="T6" fmla="*/ 431 w 791"/>
                      <a:gd name="T7" fmla="*/ 24 h 769"/>
                      <a:gd name="T8" fmla="*/ 467 w 791"/>
                      <a:gd name="T9" fmla="*/ 42 h 769"/>
                      <a:gd name="T10" fmla="*/ 500 w 791"/>
                      <a:gd name="T11" fmla="*/ 64 h 769"/>
                      <a:gd name="T12" fmla="*/ 530 w 791"/>
                      <a:gd name="T13" fmla="*/ 90 h 769"/>
                      <a:gd name="T14" fmla="*/ 556 w 791"/>
                      <a:gd name="T15" fmla="*/ 121 h 769"/>
                      <a:gd name="T16" fmla="*/ 578 w 791"/>
                      <a:gd name="T17" fmla="*/ 153 h 769"/>
                      <a:gd name="T18" fmla="*/ 596 w 791"/>
                      <a:gd name="T19" fmla="*/ 189 h 769"/>
                      <a:gd name="T20" fmla="*/ 610 w 791"/>
                      <a:gd name="T21" fmla="*/ 227 h 769"/>
                      <a:gd name="T22" fmla="*/ 618 w 791"/>
                      <a:gd name="T23" fmla="*/ 268 h 769"/>
                      <a:gd name="T24" fmla="*/ 620 w 791"/>
                      <a:gd name="T25" fmla="*/ 310 h 769"/>
                      <a:gd name="T26" fmla="*/ 618 w 791"/>
                      <a:gd name="T27" fmla="*/ 350 h 769"/>
                      <a:gd name="T28" fmla="*/ 610 w 791"/>
                      <a:gd name="T29" fmla="*/ 388 h 769"/>
                      <a:gd name="T30" fmla="*/ 597 w 791"/>
                      <a:gd name="T31" fmla="*/ 424 h 769"/>
                      <a:gd name="T32" fmla="*/ 581 w 791"/>
                      <a:gd name="T33" fmla="*/ 458 h 769"/>
                      <a:gd name="T34" fmla="*/ 791 w 791"/>
                      <a:gd name="T35" fmla="*/ 656 h 769"/>
                      <a:gd name="T36" fmla="*/ 752 w 791"/>
                      <a:gd name="T37" fmla="*/ 691 h 769"/>
                      <a:gd name="T38" fmla="*/ 716 w 791"/>
                      <a:gd name="T39" fmla="*/ 729 h 769"/>
                      <a:gd name="T40" fmla="*/ 683 w 791"/>
                      <a:gd name="T41" fmla="*/ 769 h 769"/>
                      <a:gd name="T42" fmla="*/ 474 w 791"/>
                      <a:gd name="T43" fmla="*/ 572 h 769"/>
                      <a:gd name="T44" fmla="*/ 437 w 791"/>
                      <a:gd name="T45" fmla="*/ 592 h 769"/>
                      <a:gd name="T46" fmla="*/ 397 w 791"/>
                      <a:gd name="T47" fmla="*/ 607 h 769"/>
                      <a:gd name="T48" fmla="*/ 355 w 791"/>
                      <a:gd name="T49" fmla="*/ 616 h 769"/>
                      <a:gd name="T50" fmla="*/ 311 w 791"/>
                      <a:gd name="T51" fmla="*/ 619 h 769"/>
                      <a:gd name="T52" fmla="*/ 269 w 791"/>
                      <a:gd name="T53" fmla="*/ 617 h 769"/>
                      <a:gd name="T54" fmla="*/ 228 w 791"/>
                      <a:gd name="T55" fmla="*/ 609 h 769"/>
                      <a:gd name="T56" fmla="*/ 190 w 791"/>
                      <a:gd name="T57" fmla="*/ 595 h 769"/>
                      <a:gd name="T58" fmla="*/ 154 w 791"/>
                      <a:gd name="T59" fmla="*/ 577 h 769"/>
                      <a:gd name="T60" fmla="*/ 120 w 791"/>
                      <a:gd name="T61" fmla="*/ 555 h 769"/>
                      <a:gd name="T62" fmla="*/ 91 w 791"/>
                      <a:gd name="T63" fmla="*/ 529 h 769"/>
                      <a:gd name="T64" fmla="*/ 65 w 791"/>
                      <a:gd name="T65" fmla="*/ 500 h 769"/>
                      <a:gd name="T66" fmla="*/ 43 w 791"/>
                      <a:gd name="T67" fmla="*/ 466 h 769"/>
                      <a:gd name="T68" fmla="*/ 25 w 791"/>
                      <a:gd name="T69" fmla="*/ 430 h 769"/>
                      <a:gd name="T70" fmla="*/ 11 w 791"/>
                      <a:gd name="T71" fmla="*/ 392 h 769"/>
                      <a:gd name="T72" fmla="*/ 4 w 791"/>
                      <a:gd name="T73" fmla="*/ 352 h 769"/>
                      <a:gd name="T74" fmla="*/ 0 w 791"/>
                      <a:gd name="T75" fmla="*/ 310 h 769"/>
                      <a:gd name="T76" fmla="*/ 4 w 791"/>
                      <a:gd name="T77" fmla="*/ 268 h 769"/>
                      <a:gd name="T78" fmla="*/ 11 w 791"/>
                      <a:gd name="T79" fmla="*/ 227 h 769"/>
                      <a:gd name="T80" fmla="*/ 25 w 791"/>
                      <a:gd name="T81" fmla="*/ 189 h 769"/>
                      <a:gd name="T82" fmla="*/ 43 w 791"/>
                      <a:gd name="T83" fmla="*/ 153 h 769"/>
                      <a:gd name="T84" fmla="*/ 65 w 791"/>
                      <a:gd name="T85" fmla="*/ 121 h 769"/>
                      <a:gd name="T86" fmla="*/ 91 w 791"/>
                      <a:gd name="T87" fmla="*/ 90 h 769"/>
                      <a:gd name="T88" fmla="*/ 120 w 791"/>
                      <a:gd name="T89" fmla="*/ 64 h 769"/>
                      <a:gd name="T90" fmla="*/ 154 w 791"/>
                      <a:gd name="T91" fmla="*/ 42 h 769"/>
                      <a:gd name="T92" fmla="*/ 190 w 791"/>
                      <a:gd name="T93" fmla="*/ 24 h 769"/>
                      <a:gd name="T94" fmla="*/ 228 w 791"/>
                      <a:gd name="T95" fmla="*/ 11 h 769"/>
                      <a:gd name="T96" fmla="*/ 269 w 791"/>
                      <a:gd name="T97" fmla="*/ 3 h 769"/>
                      <a:gd name="T98" fmla="*/ 311 w 791"/>
                      <a:gd name="T99" fmla="*/ 0 h 7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791" h="769">
                        <a:moveTo>
                          <a:pt x="311" y="0"/>
                        </a:moveTo>
                        <a:lnTo>
                          <a:pt x="353" y="3"/>
                        </a:lnTo>
                        <a:lnTo>
                          <a:pt x="393" y="11"/>
                        </a:lnTo>
                        <a:lnTo>
                          <a:pt x="431" y="24"/>
                        </a:lnTo>
                        <a:lnTo>
                          <a:pt x="467" y="42"/>
                        </a:lnTo>
                        <a:lnTo>
                          <a:pt x="500" y="64"/>
                        </a:lnTo>
                        <a:lnTo>
                          <a:pt x="530" y="90"/>
                        </a:lnTo>
                        <a:lnTo>
                          <a:pt x="556" y="121"/>
                        </a:lnTo>
                        <a:lnTo>
                          <a:pt x="578" y="153"/>
                        </a:lnTo>
                        <a:lnTo>
                          <a:pt x="596" y="189"/>
                        </a:lnTo>
                        <a:lnTo>
                          <a:pt x="610" y="227"/>
                        </a:lnTo>
                        <a:lnTo>
                          <a:pt x="618" y="268"/>
                        </a:lnTo>
                        <a:lnTo>
                          <a:pt x="620" y="310"/>
                        </a:lnTo>
                        <a:lnTo>
                          <a:pt x="618" y="350"/>
                        </a:lnTo>
                        <a:lnTo>
                          <a:pt x="610" y="388"/>
                        </a:lnTo>
                        <a:lnTo>
                          <a:pt x="597" y="424"/>
                        </a:lnTo>
                        <a:lnTo>
                          <a:pt x="581" y="458"/>
                        </a:lnTo>
                        <a:lnTo>
                          <a:pt x="791" y="656"/>
                        </a:lnTo>
                        <a:lnTo>
                          <a:pt x="752" y="691"/>
                        </a:lnTo>
                        <a:lnTo>
                          <a:pt x="716" y="729"/>
                        </a:lnTo>
                        <a:lnTo>
                          <a:pt x="683" y="769"/>
                        </a:lnTo>
                        <a:lnTo>
                          <a:pt x="474" y="572"/>
                        </a:lnTo>
                        <a:lnTo>
                          <a:pt x="437" y="592"/>
                        </a:lnTo>
                        <a:lnTo>
                          <a:pt x="397" y="607"/>
                        </a:lnTo>
                        <a:lnTo>
                          <a:pt x="355" y="616"/>
                        </a:lnTo>
                        <a:lnTo>
                          <a:pt x="311" y="619"/>
                        </a:lnTo>
                        <a:lnTo>
                          <a:pt x="269" y="617"/>
                        </a:lnTo>
                        <a:lnTo>
                          <a:pt x="228" y="609"/>
                        </a:lnTo>
                        <a:lnTo>
                          <a:pt x="190" y="595"/>
                        </a:lnTo>
                        <a:lnTo>
                          <a:pt x="154" y="577"/>
                        </a:lnTo>
                        <a:lnTo>
                          <a:pt x="120" y="555"/>
                        </a:lnTo>
                        <a:lnTo>
                          <a:pt x="91" y="529"/>
                        </a:lnTo>
                        <a:lnTo>
                          <a:pt x="65" y="500"/>
                        </a:lnTo>
                        <a:lnTo>
                          <a:pt x="43" y="466"/>
                        </a:lnTo>
                        <a:lnTo>
                          <a:pt x="25" y="430"/>
                        </a:lnTo>
                        <a:lnTo>
                          <a:pt x="11" y="392"/>
                        </a:lnTo>
                        <a:lnTo>
                          <a:pt x="4" y="352"/>
                        </a:lnTo>
                        <a:lnTo>
                          <a:pt x="0" y="310"/>
                        </a:lnTo>
                        <a:lnTo>
                          <a:pt x="4" y="268"/>
                        </a:lnTo>
                        <a:lnTo>
                          <a:pt x="11" y="227"/>
                        </a:lnTo>
                        <a:lnTo>
                          <a:pt x="25" y="189"/>
                        </a:lnTo>
                        <a:lnTo>
                          <a:pt x="43" y="153"/>
                        </a:lnTo>
                        <a:lnTo>
                          <a:pt x="65" y="121"/>
                        </a:lnTo>
                        <a:lnTo>
                          <a:pt x="91" y="90"/>
                        </a:lnTo>
                        <a:lnTo>
                          <a:pt x="120" y="64"/>
                        </a:lnTo>
                        <a:lnTo>
                          <a:pt x="154" y="42"/>
                        </a:lnTo>
                        <a:lnTo>
                          <a:pt x="190" y="24"/>
                        </a:lnTo>
                        <a:lnTo>
                          <a:pt x="228" y="11"/>
                        </a:lnTo>
                        <a:lnTo>
                          <a:pt x="269" y="3"/>
                        </a:lnTo>
                        <a:lnTo>
                          <a:pt x="31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Freeform 176"/>
                  <p:cNvSpPr>
                    <a:spLocks/>
                  </p:cNvSpPr>
                  <p:nvPr/>
                </p:nvSpPr>
                <p:spPr bwMode="auto">
                  <a:xfrm>
                    <a:off x="1293813" y="2374900"/>
                    <a:ext cx="160338" cy="212725"/>
                  </a:xfrm>
                  <a:custGeom>
                    <a:avLst/>
                    <a:gdLst>
                      <a:gd name="T0" fmla="*/ 497 w 808"/>
                      <a:gd name="T1" fmla="*/ 0 h 1074"/>
                      <a:gd name="T2" fmla="*/ 497 w 808"/>
                      <a:gd name="T3" fmla="*/ 0 h 1074"/>
                      <a:gd name="T4" fmla="*/ 539 w 808"/>
                      <a:gd name="T5" fmla="*/ 3 h 1074"/>
                      <a:gd name="T6" fmla="*/ 579 w 808"/>
                      <a:gd name="T7" fmla="*/ 11 h 1074"/>
                      <a:gd name="T8" fmla="*/ 618 w 808"/>
                      <a:gd name="T9" fmla="*/ 25 h 1074"/>
                      <a:gd name="T10" fmla="*/ 654 w 808"/>
                      <a:gd name="T11" fmla="*/ 43 h 1074"/>
                      <a:gd name="T12" fmla="*/ 687 w 808"/>
                      <a:gd name="T13" fmla="*/ 65 h 1074"/>
                      <a:gd name="T14" fmla="*/ 716 w 808"/>
                      <a:gd name="T15" fmla="*/ 91 h 1074"/>
                      <a:gd name="T16" fmla="*/ 743 w 808"/>
                      <a:gd name="T17" fmla="*/ 121 h 1074"/>
                      <a:gd name="T18" fmla="*/ 765 w 808"/>
                      <a:gd name="T19" fmla="*/ 153 h 1074"/>
                      <a:gd name="T20" fmla="*/ 783 w 808"/>
                      <a:gd name="T21" fmla="*/ 189 h 1074"/>
                      <a:gd name="T22" fmla="*/ 796 w 808"/>
                      <a:gd name="T23" fmla="*/ 228 h 1074"/>
                      <a:gd name="T24" fmla="*/ 805 w 808"/>
                      <a:gd name="T25" fmla="*/ 268 h 1074"/>
                      <a:gd name="T26" fmla="*/ 808 w 808"/>
                      <a:gd name="T27" fmla="*/ 310 h 1074"/>
                      <a:gd name="T28" fmla="*/ 805 w 808"/>
                      <a:gd name="T29" fmla="*/ 352 h 1074"/>
                      <a:gd name="T30" fmla="*/ 796 w 808"/>
                      <a:gd name="T31" fmla="*/ 392 h 1074"/>
                      <a:gd name="T32" fmla="*/ 783 w 808"/>
                      <a:gd name="T33" fmla="*/ 431 h 1074"/>
                      <a:gd name="T34" fmla="*/ 765 w 808"/>
                      <a:gd name="T35" fmla="*/ 467 h 1074"/>
                      <a:gd name="T36" fmla="*/ 743 w 808"/>
                      <a:gd name="T37" fmla="*/ 500 h 1074"/>
                      <a:gd name="T38" fmla="*/ 716 w 808"/>
                      <a:gd name="T39" fmla="*/ 529 h 1074"/>
                      <a:gd name="T40" fmla="*/ 687 w 808"/>
                      <a:gd name="T41" fmla="*/ 555 h 1074"/>
                      <a:gd name="T42" fmla="*/ 654 w 808"/>
                      <a:gd name="T43" fmla="*/ 577 h 1074"/>
                      <a:gd name="T44" fmla="*/ 618 w 808"/>
                      <a:gd name="T45" fmla="*/ 595 h 1074"/>
                      <a:gd name="T46" fmla="*/ 579 w 808"/>
                      <a:gd name="T47" fmla="*/ 609 h 1074"/>
                      <a:gd name="T48" fmla="*/ 539 w 808"/>
                      <a:gd name="T49" fmla="*/ 617 h 1074"/>
                      <a:gd name="T50" fmla="*/ 497 w 808"/>
                      <a:gd name="T51" fmla="*/ 621 h 1074"/>
                      <a:gd name="T52" fmla="*/ 468 w 808"/>
                      <a:gd name="T53" fmla="*/ 618 h 1074"/>
                      <a:gd name="T54" fmla="*/ 440 w 808"/>
                      <a:gd name="T55" fmla="*/ 613 h 1074"/>
                      <a:gd name="T56" fmla="*/ 411 w 808"/>
                      <a:gd name="T57" fmla="*/ 607 h 1074"/>
                      <a:gd name="T58" fmla="*/ 134 w 808"/>
                      <a:gd name="T59" fmla="*/ 1074 h 1074"/>
                      <a:gd name="T60" fmla="*/ 91 w 808"/>
                      <a:gd name="T61" fmla="*/ 1044 h 1074"/>
                      <a:gd name="T62" fmla="*/ 47 w 808"/>
                      <a:gd name="T63" fmla="*/ 1017 h 1074"/>
                      <a:gd name="T64" fmla="*/ 0 w 808"/>
                      <a:gd name="T65" fmla="*/ 994 h 1074"/>
                      <a:gd name="T66" fmla="*/ 276 w 808"/>
                      <a:gd name="T67" fmla="*/ 528 h 1074"/>
                      <a:gd name="T68" fmla="*/ 251 w 808"/>
                      <a:gd name="T69" fmla="*/ 499 h 1074"/>
                      <a:gd name="T70" fmla="*/ 229 w 808"/>
                      <a:gd name="T71" fmla="*/ 466 h 1074"/>
                      <a:gd name="T72" fmla="*/ 211 w 808"/>
                      <a:gd name="T73" fmla="*/ 430 h 1074"/>
                      <a:gd name="T74" fmla="*/ 199 w 808"/>
                      <a:gd name="T75" fmla="*/ 392 h 1074"/>
                      <a:gd name="T76" fmla="*/ 190 w 808"/>
                      <a:gd name="T77" fmla="*/ 352 h 1074"/>
                      <a:gd name="T78" fmla="*/ 187 w 808"/>
                      <a:gd name="T79" fmla="*/ 310 h 1074"/>
                      <a:gd name="T80" fmla="*/ 190 w 808"/>
                      <a:gd name="T81" fmla="*/ 268 h 1074"/>
                      <a:gd name="T82" fmla="*/ 199 w 808"/>
                      <a:gd name="T83" fmla="*/ 227 h 1074"/>
                      <a:gd name="T84" fmla="*/ 211 w 808"/>
                      <a:gd name="T85" fmla="*/ 189 h 1074"/>
                      <a:gd name="T86" fmla="*/ 229 w 808"/>
                      <a:gd name="T87" fmla="*/ 153 h 1074"/>
                      <a:gd name="T88" fmla="*/ 252 w 808"/>
                      <a:gd name="T89" fmla="*/ 121 h 1074"/>
                      <a:gd name="T90" fmla="*/ 278 w 808"/>
                      <a:gd name="T91" fmla="*/ 91 h 1074"/>
                      <a:gd name="T92" fmla="*/ 308 w 808"/>
                      <a:gd name="T93" fmla="*/ 65 h 1074"/>
                      <a:gd name="T94" fmla="*/ 341 w 808"/>
                      <a:gd name="T95" fmla="*/ 43 h 1074"/>
                      <a:gd name="T96" fmla="*/ 376 w 808"/>
                      <a:gd name="T97" fmla="*/ 25 h 1074"/>
                      <a:gd name="T98" fmla="*/ 414 w 808"/>
                      <a:gd name="T99" fmla="*/ 11 h 1074"/>
                      <a:gd name="T100" fmla="*/ 455 w 808"/>
                      <a:gd name="T101" fmla="*/ 3 h 1074"/>
                      <a:gd name="T102" fmla="*/ 497 w 808"/>
                      <a:gd name="T103" fmla="*/ 0 h 10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808" h="1074">
                        <a:moveTo>
                          <a:pt x="497" y="0"/>
                        </a:moveTo>
                        <a:lnTo>
                          <a:pt x="497" y="0"/>
                        </a:lnTo>
                        <a:lnTo>
                          <a:pt x="539" y="3"/>
                        </a:lnTo>
                        <a:lnTo>
                          <a:pt x="579" y="11"/>
                        </a:lnTo>
                        <a:lnTo>
                          <a:pt x="618" y="25"/>
                        </a:lnTo>
                        <a:lnTo>
                          <a:pt x="654" y="43"/>
                        </a:lnTo>
                        <a:lnTo>
                          <a:pt x="687" y="65"/>
                        </a:lnTo>
                        <a:lnTo>
                          <a:pt x="716" y="91"/>
                        </a:lnTo>
                        <a:lnTo>
                          <a:pt x="743" y="121"/>
                        </a:lnTo>
                        <a:lnTo>
                          <a:pt x="765" y="153"/>
                        </a:lnTo>
                        <a:lnTo>
                          <a:pt x="783" y="189"/>
                        </a:lnTo>
                        <a:lnTo>
                          <a:pt x="796" y="228"/>
                        </a:lnTo>
                        <a:lnTo>
                          <a:pt x="805" y="268"/>
                        </a:lnTo>
                        <a:lnTo>
                          <a:pt x="808" y="310"/>
                        </a:lnTo>
                        <a:lnTo>
                          <a:pt x="805" y="352"/>
                        </a:lnTo>
                        <a:lnTo>
                          <a:pt x="796" y="392"/>
                        </a:lnTo>
                        <a:lnTo>
                          <a:pt x="783" y="431"/>
                        </a:lnTo>
                        <a:lnTo>
                          <a:pt x="765" y="467"/>
                        </a:lnTo>
                        <a:lnTo>
                          <a:pt x="743" y="500"/>
                        </a:lnTo>
                        <a:lnTo>
                          <a:pt x="716" y="529"/>
                        </a:lnTo>
                        <a:lnTo>
                          <a:pt x="687" y="555"/>
                        </a:lnTo>
                        <a:lnTo>
                          <a:pt x="654" y="577"/>
                        </a:lnTo>
                        <a:lnTo>
                          <a:pt x="618" y="595"/>
                        </a:lnTo>
                        <a:lnTo>
                          <a:pt x="579" y="609"/>
                        </a:lnTo>
                        <a:lnTo>
                          <a:pt x="539" y="617"/>
                        </a:lnTo>
                        <a:lnTo>
                          <a:pt x="497" y="621"/>
                        </a:lnTo>
                        <a:lnTo>
                          <a:pt x="468" y="618"/>
                        </a:lnTo>
                        <a:lnTo>
                          <a:pt x="440" y="613"/>
                        </a:lnTo>
                        <a:lnTo>
                          <a:pt x="411" y="607"/>
                        </a:lnTo>
                        <a:lnTo>
                          <a:pt x="134" y="1074"/>
                        </a:lnTo>
                        <a:lnTo>
                          <a:pt x="91" y="1044"/>
                        </a:lnTo>
                        <a:lnTo>
                          <a:pt x="47" y="1017"/>
                        </a:lnTo>
                        <a:lnTo>
                          <a:pt x="0" y="994"/>
                        </a:lnTo>
                        <a:lnTo>
                          <a:pt x="276" y="528"/>
                        </a:lnTo>
                        <a:lnTo>
                          <a:pt x="251" y="499"/>
                        </a:lnTo>
                        <a:lnTo>
                          <a:pt x="229" y="466"/>
                        </a:lnTo>
                        <a:lnTo>
                          <a:pt x="211" y="430"/>
                        </a:lnTo>
                        <a:lnTo>
                          <a:pt x="199" y="392"/>
                        </a:lnTo>
                        <a:lnTo>
                          <a:pt x="190" y="352"/>
                        </a:lnTo>
                        <a:lnTo>
                          <a:pt x="187" y="310"/>
                        </a:lnTo>
                        <a:lnTo>
                          <a:pt x="190" y="268"/>
                        </a:lnTo>
                        <a:lnTo>
                          <a:pt x="199" y="227"/>
                        </a:lnTo>
                        <a:lnTo>
                          <a:pt x="211" y="189"/>
                        </a:lnTo>
                        <a:lnTo>
                          <a:pt x="229" y="153"/>
                        </a:lnTo>
                        <a:lnTo>
                          <a:pt x="252" y="121"/>
                        </a:lnTo>
                        <a:lnTo>
                          <a:pt x="278" y="91"/>
                        </a:lnTo>
                        <a:lnTo>
                          <a:pt x="308" y="65"/>
                        </a:lnTo>
                        <a:lnTo>
                          <a:pt x="341" y="43"/>
                        </a:lnTo>
                        <a:lnTo>
                          <a:pt x="376" y="25"/>
                        </a:lnTo>
                        <a:lnTo>
                          <a:pt x="414" y="11"/>
                        </a:lnTo>
                        <a:lnTo>
                          <a:pt x="455" y="3"/>
                        </a:lnTo>
                        <a:lnTo>
                          <a:pt x="49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Freeform 177"/>
                  <p:cNvSpPr>
                    <a:spLocks/>
                  </p:cNvSpPr>
                  <p:nvPr/>
                </p:nvSpPr>
                <p:spPr bwMode="auto">
                  <a:xfrm>
                    <a:off x="1373188" y="2665413"/>
                    <a:ext cx="198438" cy="122238"/>
                  </a:xfrm>
                  <a:custGeom>
                    <a:avLst/>
                    <a:gdLst>
                      <a:gd name="T0" fmla="*/ 691 w 1000"/>
                      <a:gd name="T1" fmla="*/ 0 h 620"/>
                      <a:gd name="T2" fmla="*/ 733 w 1000"/>
                      <a:gd name="T3" fmla="*/ 3 h 620"/>
                      <a:gd name="T4" fmla="*/ 773 w 1000"/>
                      <a:gd name="T5" fmla="*/ 11 h 620"/>
                      <a:gd name="T6" fmla="*/ 811 w 1000"/>
                      <a:gd name="T7" fmla="*/ 25 h 620"/>
                      <a:gd name="T8" fmla="*/ 847 w 1000"/>
                      <a:gd name="T9" fmla="*/ 42 h 620"/>
                      <a:gd name="T10" fmla="*/ 880 w 1000"/>
                      <a:gd name="T11" fmla="*/ 65 h 620"/>
                      <a:gd name="T12" fmla="*/ 910 w 1000"/>
                      <a:gd name="T13" fmla="*/ 91 h 620"/>
                      <a:gd name="T14" fmla="*/ 936 w 1000"/>
                      <a:gd name="T15" fmla="*/ 120 h 620"/>
                      <a:gd name="T16" fmla="*/ 958 w 1000"/>
                      <a:gd name="T17" fmla="*/ 154 h 620"/>
                      <a:gd name="T18" fmla="*/ 976 w 1000"/>
                      <a:gd name="T19" fmla="*/ 190 h 620"/>
                      <a:gd name="T20" fmla="*/ 990 w 1000"/>
                      <a:gd name="T21" fmla="*/ 228 h 620"/>
                      <a:gd name="T22" fmla="*/ 998 w 1000"/>
                      <a:gd name="T23" fmla="*/ 268 h 620"/>
                      <a:gd name="T24" fmla="*/ 1000 w 1000"/>
                      <a:gd name="T25" fmla="*/ 310 h 620"/>
                      <a:gd name="T26" fmla="*/ 998 w 1000"/>
                      <a:gd name="T27" fmla="*/ 352 h 620"/>
                      <a:gd name="T28" fmla="*/ 990 w 1000"/>
                      <a:gd name="T29" fmla="*/ 393 h 620"/>
                      <a:gd name="T30" fmla="*/ 976 w 1000"/>
                      <a:gd name="T31" fmla="*/ 431 h 620"/>
                      <a:gd name="T32" fmla="*/ 958 w 1000"/>
                      <a:gd name="T33" fmla="*/ 466 h 620"/>
                      <a:gd name="T34" fmla="*/ 936 w 1000"/>
                      <a:gd name="T35" fmla="*/ 499 h 620"/>
                      <a:gd name="T36" fmla="*/ 910 w 1000"/>
                      <a:gd name="T37" fmla="*/ 530 h 620"/>
                      <a:gd name="T38" fmla="*/ 880 w 1000"/>
                      <a:gd name="T39" fmla="*/ 555 h 620"/>
                      <a:gd name="T40" fmla="*/ 847 w 1000"/>
                      <a:gd name="T41" fmla="*/ 578 h 620"/>
                      <a:gd name="T42" fmla="*/ 811 w 1000"/>
                      <a:gd name="T43" fmla="*/ 596 h 620"/>
                      <a:gd name="T44" fmla="*/ 773 w 1000"/>
                      <a:gd name="T45" fmla="*/ 609 h 620"/>
                      <a:gd name="T46" fmla="*/ 733 w 1000"/>
                      <a:gd name="T47" fmla="*/ 617 h 620"/>
                      <a:gd name="T48" fmla="*/ 691 w 1000"/>
                      <a:gd name="T49" fmla="*/ 620 h 620"/>
                      <a:gd name="T50" fmla="*/ 649 w 1000"/>
                      <a:gd name="T51" fmla="*/ 617 h 620"/>
                      <a:gd name="T52" fmla="*/ 610 w 1000"/>
                      <a:gd name="T53" fmla="*/ 610 h 620"/>
                      <a:gd name="T54" fmla="*/ 572 w 1000"/>
                      <a:gd name="T55" fmla="*/ 596 h 620"/>
                      <a:gd name="T56" fmla="*/ 536 w 1000"/>
                      <a:gd name="T57" fmla="*/ 579 h 620"/>
                      <a:gd name="T58" fmla="*/ 504 w 1000"/>
                      <a:gd name="T59" fmla="*/ 557 h 620"/>
                      <a:gd name="T60" fmla="*/ 474 w 1000"/>
                      <a:gd name="T61" fmla="*/ 532 h 620"/>
                      <a:gd name="T62" fmla="*/ 449 w 1000"/>
                      <a:gd name="T63" fmla="*/ 502 h 620"/>
                      <a:gd name="T64" fmla="*/ 426 w 1000"/>
                      <a:gd name="T65" fmla="*/ 470 h 620"/>
                      <a:gd name="T66" fmla="*/ 408 w 1000"/>
                      <a:gd name="T67" fmla="*/ 435 h 620"/>
                      <a:gd name="T68" fmla="*/ 394 w 1000"/>
                      <a:gd name="T69" fmla="*/ 398 h 620"/>
                      <a:gd name="T70" fmla="*/ 386 w 1000"/>
                      <a:gd name="T71" fmla="*/ 358 h 620"/>
                      <a:gd name="T72" fmla="*/ 0 w 1000"/>
                      <a:gd name="T73" fmla="*/ 320 h 620"/>
                      <a:gd name="T74" fmla="*/ 8 w 1000"/>
                      <a:gd name="T75" fmla="*/ 273 h 620"/>
                      <a:gd name="T76" fmla="*/ 13 w 1000"/>
                      <a:gd name="T77" fmla="*/ 223 h 620"/>
                      <a:gd name="T78" fmla="*/ 15 w 1000"/>
                      <a:gd name="T79" fmla="*/ 173 h 620"/>
                      <a:gd name="T80" fmla="*/ 14 w 1000"/>
                      <a:gd name="T81" fmla="*/ 165 h 620"/>
                      <a:gd name="T82" fmla="*/ 400 w 1000"/>
                      <a:gd name="T83" fmla="*/ 203 h 620"/>
                      <a:gd name="T84" fmla="*/ 417 w 1000"/>
                      <a:gd name="T85" fmla="*/ 165 h 620"/>
                      <a:gd name="T86" fmla="*/ 439 w 1000"/>
                      <a:gd name="T87" fmla="*/ 130 h 620"/>
                      <a:gd name="T88" fmla="*/ 466 w 1000"/>
                      <a:gd name="T89" fmla="*/ 98 h 620"/>
                      <a:gd name="T90" fmla="*/ 496 w 1000"/>
                      <a:gd name="T91" fmla="*/ 70 h 620"/>
                      <a:gd name="T92" fmla="*/ 529 w 1000"/>
                      <a:gd name="T93" fmla="*/ 46 h 620"/>
                      <a:gd name="T94" fmla="*/ 566 w 1000"/>
                      <a:gd name="T95" fmla="*/ 27 h 620"/>
                      <a:gd name="T96" fmla="*/ 606 w 1000"/>
                      <a:gd name="T97" fmla="*/ 12 h 620"/>
                      <a:gd name="T98" fmla="*/ 647 w 1000"/>
                      <a:gd name="T99" fmla="*/ 4 h 620"/>
                      <a:gd name="T100" fmla="*/ 691 w 1000"/>
                      <a:gd name="T101" fmla="*/ 0 h 6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000" h="620">
                        <a:moveTo>
                          <a:pt x="691" y="0"/>
                        </a:moveTo>
                        <a:lnTo>
                          <a:pt x="733" y="3"/>
                        </a:lnTo>
                        <a:lnTo>
                          <a:pt x="773" y="11"/>
                        </a:lnTo>
                        <a:lnTo>
                          <a:pt x="811" y="25"/>
                        </a:lnTo>
                        <a:lnTo>
                          <a:pt x="847" y="42"/>
                        </a:lnTo>
                        <a:lnTo>
                          <a:pt x="880" y="65"/>
                        </a:lnTo>
                        <a:lnTo>
                          <a:pt x="910" y="91"/>
                        </a:lnTo>
                        <a:lnTo>
                          <a:pt x="936" y="120"/>
                        </a:lnTo>
                        <a:lnTo>
                          <a:pt x="958" y="154"/>
                        </a:lnTo>
                        <a:lnTo>
                          <a:pt x="976" y="190"/>
                        </a:lnTo>
                        <a:lnTo>
                          <a:pt x="990" y="228"/>
                        </a:lnTo>
                        <a:lnTo>
                          <a:pt x="998" y="268"/>
                        </a:lnTo>
                        <a:lnTo>
                          <a:pt x="1000" y="310"/>
                        </a:lnTo>
                        <a:lnTo>
                          <a:pt x="998" y="352"/>
                        </a:lnTo>
                        <a:lnTo>
                          <a:pt x="990" y="393"/>
                        </a:lnTo>
                        <a:lnTo>
                          <a:pt x="976" y="431"/>
                        </a:lnTo>
                        <a:lnTo>
                          <a:pt x="958" y="466"/>
                        </a:lnTo>
                        <a:lnTo>
                          <a:pt x="936" y="499"/>
                        </a:lnTo>
                        <a:lnTo>
                          <a:pt x="910" y="530"/>
                        </a:lnTo>
                        <a:lnTo>
                          <a:pt x="880" y="555"/>
                        </a:lnTo>
                        <a:lnTo>
                          <a:pt x="847" y="578"/>
                        </a:lnTo>
                        <a:lnTo>
                          <a:pt x="811" y="596"/>
                        </a:lnTo>
                        <a:lnTo>
                          <a:pt x="773" y="609"/>
                        </a:lnTo>
                        <a:lnTo>
                          <a:pt x="733" y="617"/>
                        </a:lnTo>
                        <a:lnTo>
                          <a:pt x="691" y="620"/>
                        </a:lnTo>
                        <a:lnTo>
                          <a:pt x="649" y="617"/>
                        </a:lnTo>
                        <a:lnTo>
                          <a:pt x="610" y="610"/>
                        </a:lnTo>
                        <a:lnTo>
                          <a:pt x="572" y="596"/>
                        </a:lnTo>
                        <a:lnTo>
                          <a:pt x="536" y="579"/>
                        </a:lnTo>
                        <a:lnTo>
                          <a:pt x="504" y="557"/>
                        </a:lnTo>
                        <a:lnTo>
                          <a:pt x="474" y="532"/>
                        </a:lnTo>
                        <a:lnTo>
                          <a:pt x="449" y="502"/>
                        </a:lnTo>
                        <a:lnTo>
                          <a:pt x="426" y="470"/>
                        </a:lnTo>
                        <a:lnTo>
                          <a:pt x="408" y="435"/>
                        </a:lnTo>
                        <a:lnTo>
                          <a:pt x="394" y="398"/>
                        </a:lnTo>
                        <a:lnTo>
                          <a:pt x="386" y="358"/>
                        </a:lnTo>
                        <a:lnTo>
                          <a:pt x="0" y="320"/>
                        </a:lnTo>
                        <a:lnTo>
                          <a:pt x="8" y="273"/>
                        </a:lnTo>
                        <a:lnTo>
                          <a:pt x="13" y="223"/>
                        </a:lnTo>
                        <a:lnTo>
                          <a:pt x="15" y="173"/>
                        </a:lnTo>
                        <a:lnTo>
                          <a:pt x="14" y="165"/>
                        </a:lnTo>
                        <a:lnTo>
                          <a:pt x="400" y="203"/>
                        </a:lnTo>
                        <a:lnTo>
                          <a:pt x="417" y="165"/>
                        </a:lnTo>
                        <a:lnTo>
                          <a:pt x="439" y="130"/>
                        </a:lnTo>
                        <a:lnTo>
                          <a:pt x="466" y="98"/>
                        </a:lnTo>
                        <a:lnTo>
                          <a:pt x="496" y="70"/>
                        </a:lnTo>
                        <a:lnTo>
                          <a:pt x="529" y="46"/>
                        </a:lnTo>
                        <a:lnTo>
                          <a:pt x="566" y="27"/>
                        </a:lnTo>
                        <a:lnTo>
                          <a:pt x="606" y="12"/>
                        </a:lnTo>
                        <a:lnTo>
                          <a:pt x="647" y="4"/>
                        </a:lnTo>
                        <a:lnTo>
                          <a:pt x="69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5" name="Freeform 178"/>
                  <p:cNvSpPr>
                    <a:spLocks/>
                  </p:cNvSpPr>
                  <p:nvPr/>
                </p:nvSpPr>
                <p:spPr bwMode="auto">
                  <a:xfrm>
                    <a:off x="1236663" y="2832100"/>
                    <a:ext cx="122238" cy="196850"/>
                  </a:xfrm>
                  <a:custGeom>
                    <a:avLst/>
                    <a:gdLst>
                      <a:gd name="T0" fmla="*/ 234 w 621"/>
                      <a:gd name="T1" fmla="*/ 0 h 995"/>
                      <a:gd name="T2" fmla="*/ 320 w 621"/>
                      <a:gd name="T3" fmla="*/ 377 h 995"/>
                      <a:gd name="T4" fmla="*/ 364 w 621"/>
                      <a:gd name="T5" fmla="*/ 381 h 995"/>
                      <a:gd name="T6" fmla="*/ 407 w 621"/>
                      <a:gd name="T7" fmla="*/ 391 h 995"/>
                      <a:gd name="T8" fmla="*/ 447 w 621"/>
                      <a:gd name="T9" fmla="*/ 408 h 995"/>
                      <a:gd name="T10" fmla="*/ 484 w 621"/>
                      <a:gd name="T11" fmla="*/ 429 h 995"/>
                      <a:gd name="T12" fmla="*/ 518 w 621"/>
                      <a:gd name="T13" fmla="*/ 456 h 995"/>
                      <a:gd name="T14" fmla="*/ 547 w 621"/>
                      <a:gd name="T15" fmla="*/ 486 h 995"/>
                      <a:gd name="T16" fmla="*/ 573 w 621"/>
                      <a:gd name="T17" fmla="*/ 520 h 995"/>
                      <a:gd name="T18" fmla="*/ 593 w 621"/>
                      <a:gd name="T19" fmla="*/ 558 h 995"/>
                      <a:gd name="T20" fmla="*/ 608 w 621"/>
                      <a:gd name="T21" fmla="*/ 598 h 995"/>
                      <a:gd name="T22" fmla="*/ 618 w 621"/>
                      <a:gd name="T23" fmla="*/ 641 h 995"/>
                      <a:gd name="T24" fmla="*/ 621 w 621"/>
                      <a:gd name="T25" fmla="*/ 686 h 995"/>
                      <a:gd name="T26" fmla="*/ 618 w 621"/>
                      <a:gd name="T27" fmla="*/ 728 h 995"/>
                      <a:gd name="T28" fmla="*/ 609 w 621"/>
                      <a:gd name="T29" fmla="*/ 768 h 995"/>
                      <a:gd name="T30" fmla="*/ 597 w 621"/>
                      <a:gd name="T31" fmla="*/ 806 h 995"/>
                      <a:gd name="T32" fmla="*/ 578 w 621"/>
                      <a:gd name="T33" fmla="*/ 842 h 995"/>
                      <a:gd name="T34" fmla="*/ 556 w 621"/>
                      <a:gd name="T35" fmla="*/ 875 h 995"/>
                      <a:gd name="T36" fmla="*/ 529 w 621"/>
                      <a:gd name="T37" fmla="*/ 905 h 995"/>
                      <a:gd name="T38" fmla="*/ 500 w 621"/>
                      <a:gd name="T39" fmla="*/ 931 h 995"/>
                      <a:gd name="T40" fmla="*/ 467 w 621"/>
                      <a:gd name="T41" fmla="*/ 953 h 995"/>
                      <a:gd name="T42" fmla="*/ 432 w 621"/>
                      <a:gd name="T43" fmla="*/ 971 h 995"/>
                      <a:gd name="T44" fmla="*/ 393 w 621"/>
                      <a:gd name="T45" fmla="*/ 985 h 995"/>
                      <a:gd name="T46" fmla="*/ 353 w 621"/>
                      <a:gd name="T47" fmla="*/ 993 h 995"/>
                      <a:gd name="T48" fmla="*/ 311 w 621"/>
                      <a:gd name="T49" fmla="*/ 995 h 995"/>
                      <a:gd name="T50" fmla="*/ 269 w 621"/>
                      <a:gd name="T51" fmla="*/ 993 h 995"/>
                      <a:gd name="T52" fmla="*/ 229 w 621"/>
                      <a:gd name="T53" fmla="*/ 985 h 995"/>
                      <a:gd name="T54" fmla="*/ 190 w 621"/>
                      <a:gd name="T55" fmla="*/ 971 h 995"/>
                      <a:gd name="T56" fmla="*/ 154 w 621"/>
                      <a:gd name="T57" fmla="*/ 953 h 995"/>
                      <a:gd name="T58" fmla="*/ 121 w 621"/>
                      <a:gd name="T59" fmla="*/ 931 h 995"/>
                      <a:gd name="T60" fmla="*/ 92 w 621"/>
                      <a:gd name="T61" fmla="*/ 905 h 995"/>
                      <a:gd name="T62" fmla="*/ 65 w 621"/>
                      <a:gd name="T63" fmla="*/ 875 h 995"/>
                      <a:gd name="T64" fmla="*/ 43 w 621"/>
                      <a:gd name="T65" fmla="*/ 842 h 995"/>
                      <a:gd name="T66" fmla="*/ 26 w 621"/>
                      <a:gd name="T67" fmla="*/ 806 h 995"/>
                      <a:gd name="T68" fmla="*/ 12 w 621"/>
                      <a:gd name="T69" fmla="*/ 768 h 995"/>
                      <a:gd name="T70" fmla="*/ 3 w 621"/>
                      <a:gd name="T71" fmla="*/ 728 h 995"/>
                      <a:gd name="T72" fmla="*/ 0 w 621"/>
                      <a:gd name="T73" fmla="*/ 686 h 995"/>
                      <a:gd name="T74" fmla="*/ 3 w 621"/>
                      <a:gd name="T75" fmla="*/ 642 h 995"/>
                      <a:gd name="T76" fmla="*/ 13 w 621"/>
                      <a:gd name="T77" fmla="*/ 600 h 995"/>
                      <a:gd name="T78" fmla="*/ 28 w 621"/>
                      <a:gd name="T79" fmla="*/ 561 h 995"/>
                      <a:gd name="T80" fmla="*/ 48 w 621"/>
                      <a:gd name="T81" fmla="*/ 524 h 995"/>
                      <a:gd name="T82" fmla="*/ 72 w 621"/>
                      <a:gd name="T83" fmla="*/ 490 h 995"/>
                      <a:gd name="T84" fmla="*/ 100 w 621"/>
                      <a:gd name="T85" fmla="*/ 460 h 995"/>
                      <a:gd name="T86" fmla="*/ 133 w 621"/>
                      <a:gd name="T87" fmla="*/ 434 h 995"/>
                      <a:gd name="T88" fmla="*/ 169 w 621"/>
                      <a:gd name="T89" fmla="*/ 413 h 995"/>
                      <a:gd name="T90" fmla="*/ 81 w 621"/>
                      <a:gd name="T91" fmla="*/ 35 h 995"/>
                      <a:gd name="T92" fmla="*/ 134 w 621"/>
                      <a:gd name="T93" fmla="*/ 26 h 995"/>
                      <a:gd name="T94" fmla="*/ 184 w 621"/>
                      <a:gd name="T95" fmla="*/ 15 h 995"/>
                      <a:gd name="T96" fmla="*/ 234 w 621"/>
                      <a:gd name="T97" fmla="*/ 0 h 9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621" h="995">
                        <a:moveTo>
                          <a:pt x="234" y="0"/>
                        </a:moveTo>
                        <a:lnTo>
                          <a:pt x="320" y="377"/>
                        </a:lnTo>
                        <a:lnTo>
                          <a:pt x="364" y="381"/>
                        </a:lnTo>
                        <a:lnTo>
                          <a:pt x="407" y="391"/>
                        </a:lnTo>
                        <a:lnTo>
                          <a:pt x="447" y="408"/>
                        </a:lnTo>
                        <a:lnTo>
                          <a:pt x="484" y="429"/>
                        </a:lnTo>
                        <a:lnTo>
                          <a:pt x="518" y="456"/>
                        </a:lnTo>
                        <a:lnTo>
                          <a:pt x="547" y="486"/>
                        </a:lnTo>
                        <a:lnTo>
                          <a:pt x="573" y="520"/>
                        </a:lnTo>
                        <a:lnTo>
                          <a:pt x="593" y="558"/>
                        </a:lnTo>
                        <a:lnTo>
                          <a:pt x="608" y="598"/>
                        </a:lnTo>
                        <a:lnTo>
                          <a:pt x="618" y="641"/>
                        </a:lnTo>
                        <a:lnTo>
                          <a:pt x="621" y="686"/>
                        </a:lnTo>
                        <a:lnTo>
                          <a:pt x="618" y="728"/>
                        </a:lnTo>
                        <a:lnTo>
                          <a:pt x="609" y="768"/>
                        </a:lnTo>
                        <a:lnTo>
                          <a:pt x="597" y="806"/>
                        </a:lnTo>
                        <a:lnTo>
                          <a:pt x="578" y="842"/>
                        </a:lnTo>
                        <a:lnTo>
                          <a:pt x="556" y="875"/>
                        </a:lnTo>
                        <a:lnTo>
                          <a:pt x="529" y="905"/>
                        </a:lnTo>
                        <a:lnTo>
                          <a:pt x="500" y="931"/>
                        </a:lnTo>
                        <a:lnTo>
                          <a:pt x="467" y="953"/>
                        </a:lnTo>
                        <a:lnTo>
                          <a:pt x="432" y="971"/>
                        </a:lnTo>
                        <a:lnTo>
                          <a:pt x="393" y="985"/>
                        </a:lnTo>
                        <a:lnTo>
                          <a:pt x="353" y="993"/>
                        </a:lnTo>
                        <a:lnTo>
                          <a:pt x="311" y="995"/>
                        </a:lnTo>
                        <a:lnTo>
                          <a:pt x="269" y="993"/>
                        </a:lnTo>
                        <a:lnTo>
                          <a:pt x="229" y="985"/>
                        </a:lnTo>
                        <a:lnTo>
                          <a:pt x="190" y="971"/>
                        </a:lnTo>
                        <a:lnTo>
                          <a:pt x="154" y="953"/>
                        </a:lnTo>
                        <a:lnTo>
                          <a:pt x="121" y="931"/>
                        </a:lnTo>
                        <a:lnTo>
                          <a:pt x="92" y="905"/>
                        </a:lnTo>
                        <a:lnTo>
                          <a:pt x="65" y="875"/>
                        </a:lnTo>
                        <a:lnTo>
                          <a:pt x="43" y="842"/>
                        </a:lnTo>
                        <a:lnTo>
                          <a:pt x="26" y="806"/>
                        </a:lnTo>
                        <a:lnTo>
                          <a:pt x="12" y="768"/>
                        </a:lnTo>
                        <a:lnTo>
                          <a:pt x="3" y="728"/>
                        </a:lnTo>
                        <a:lnTo>
                          <a:pt x="0" y="686"/>
                        </a:lnTo>
                        <a:lnTo>
                          <a:pt x="3" y="642"/>
                        </a:lnTo>
                        <a:lnTo>
                          <a:pt x="13" y="600"/>
                        </a:lnTo>
                        <a:lnTo>
                          <a:pt x="28" y="561"/>
                        </a:lnTo>
                        <a:lnTo>
                          <a:pt x="48" y="524"/>
                        </a:lnTo>
                        <a:lnTo>
                          <a:pt x="72" y="490"/>
                        </a:lnTo>
                        <a:lnTo>
                          <a:pt x="100" y="460"/>
                        </a:lnTo>
                        <a:lnTo>
                          <a:pt x="133" y="434"/>
                        </a:lnTo>
                        <a:lnTo>
                          <a:pt x="169" y="413"/>
                        </a:lnTo>
                        <a:lnTo>
                          <a:pt x="81" y="35"/>
                        </a:lnTo>
                        <a:lnTo>
                          <a:pt x="134" y="26"/>
                        </a:lnTo>
                        <a:lnTo>
                          <a:pt x="184" y="15"/>
                        </a:lnTo>
                        <a:lnTo>
                          <a:pt x="23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6" name="Freeform 179"/>
                  <p:cNvSpPr>
                    <a:spLocks/>
                  </p:cNvSpPr>
                  <p:nvPr/>
                </p:nvSpPr>
                <p:spPr bwMode="auto">
                  <a:xfrm>
                    <a:off x="890588" y="2728913"/>
                    <a:ext cx="217488" cy="127000"/>
                  </a:xfrm>
                  <a:custGeom>
                    <a:avLst/>
                    <a:gdLst>
                      <a:gd name="T0" fmla="*/ 1049 w 1099"/>
                      <a:gd name="T1" fmla="*/ 0 h 640"/>
                      <a:gd name="T2" fmla="*/ 1063 w 1099"/>
                      <a:gd name="T3" fmla="*/ 51 h 640"/>
                      <a:gd name="T4" fmla="*/ 1079 w 1099"/>
                      <a:gd name="T5" fmla="*/ 100 h 640"/>
                      <a:gd name="T6" fmla="*/ 1099 w 1099"/>
                      <a:gd name="T7" fmla="*/ 148 h 640"/>
                      <a:gd name="T8" fmla="*/ 618 w 1099"/>
                      <a:gd name="T9" fmla="*/ 310 h 640"/>
                      <a:gd name="T10" fmla="*/ 619 w 1099"/>
                      <a:gd name="T11" fmla="*/ 319 h 640"/>
                      <a:gd name="T12" fmla="*/ 620 w 1099"/>
                      <a:gd name="T13" fmla="*/ 330 h 640"/>
                      <a:gd name="T14" fmla="*/ 618 w 1099"/>
                      <a:gd name="T15" fmla="*/ 372 h 640"/>
                      <a:gd name="T16" fmla="*/ 609 w 1099"/>
                      <a:gd name="T17" fmla="*/ 413 h 640"/>
                      <a:gd name="T18" fmla="*/ 596 w 1099"/>
                      <a:gd name="T19" fmla="*/ 451 h 640"/>
                      <a:gd name="T20" fmla="*/ 578 w 1099"/>
                      <a:gd name="T21" fmla="*/ 486 h 640"/>
                      <a:gd name="T22" fmla="*/ 556 w 1099"/>
                      <a:gd name="T23" fmla="*/ 519 h 640"/>
                      <a:gd name="T24" fmla="*/ 529 w 1099"/>
                      <a:gd name="T25" fmla="*/ 550 h 640"/>
                      <a:gd name="T26" fmla="*/ 500 w 1099"/>
                      <a:gd name="T27" fmla="*/ 576 h 640"/>
                      <a:gd name="T28" fmla="*/ 466 w 1099"/>
                      <a:gd name="T29" fmla="*/ 598 h 640"/>
                      <a:gd name="T30" fmla="*/ 430 w 1099"/>
                      <a:gd name="T31" fmla="*/ 616 h 640"/>
                      <a:gd name="T32" fmla="*/ 392 w 1099"/>
                      <a:gd name="T33" fmla="*/ 630 h 640"/>
                      <a:gd name="T34" fmla="*/ 351 w 1099"/>
                      <a:gd name="T35" fmla="*/ 637 h 640"/>
                      <a:gd name="T36" fmla="*/ 309 w 1099"/>
                      <a:gd name="T37" fmla="*/ 640 h 640"/>
                      <a:gd name="T38" fmla="*/ 267 w 1099"/>
                      <a:gd name="T39" fmla="*/ 637 h 640"/>
                      <a:gd name="T40" fmla="*/ 227 w 1099"/>
                      <a:gd name="T41" fmla="*/ 630 h 640"/>
                      <a:gd name="T42" fmla="*/ 189 w 1099"/>
                      <a:gd name="T43" fmla="*/ 616 h 640"/>
                      <a:gd name="T44" fmla="*/ 154 w 1099"/>
                      <a:gd name="T45" fmla="*/ 598 h 640"/>
                      <a:gd name="T46" fmla="*/ 120 w 1099"/>
                      <a:gd name="T47" fmla="*/ 576 h 640"/>
                      <a:gd name="T48" fmla="*/ 90 w 1099"/>
                      <a:gd name="T49" fmla="*/ 550 h 640"/>
                      <a:gd name="T50" fmla="*/ 64 w 1099"/>
                      <a:gd name="T51" fmla="*/ 519 h 640"/>
                      <a:gd name="T52" fmla="*/ 42 w 1099"/>
                      <a:gd name="T53" fmla="*/ 486 h 640"/>
                      <a:gd name="T54" fmla="*/ 24 w 1099"/>
                      <a:gd name="T55" fmla="*/ 451 h 640"/>
                      <a:gd name="T56" fmla="*/ 12 w 1099"/>
                      <a:gd name="T57" fmla="*/ 413 h 640"/>
                      <a:gd name="T58" fmla="*/ 3 w 1099"/>
                      <a:gd name="T59" fmla="*/ 372 h 640"/>
                      <a:gd name="T60" fmla="*/ 0 w 1099"/>
                      <a:gd name="T61" fmla="*/ 330 h 640"/>
                      <a:gd name="T62" fmla="*/ 3 w 1099"/>
                      <a:gd name="T63" fmla="*/ 288 h 640"/>
                      <a:gd name="T64" fmla="*/ 12 w 1099"/>
                      <a:gd name="T65" fmla="*/ 248 h 640"/>
                      <a:gd name="T66" fmla="*/ 24 w 1099"/>
                      <a:gd name="T67" fmla="*/ 210 h 640"/>
                      <a:gd name="T68" fmla="*/ 42 w 1099"/>
                      <a:gd name="T69" fmla="*/ 174 h 640"/>
                      <a:gd name="T70" fmla="*/ 64 w 1099"/>
                      <a:gd name="T71" fmla="*/ 140 h 640"/>
                      <a:gd name="T72" fmla="*/ 90 w 1099"/>
                      <a:gd name="T73" fmla="*/ 111 h 640"/>
                      <a:gd name="T74" fmla="*/ 120 w 1099"/>
                      <a:gd name="T75" fmla="*/ 85 h 640"/>
                      <a:gd name="T76" fmla="*/ 154 w 1099"/>
                      <a:gd name="T77" fmla="*/ 62 h 640"/>
                      <a:gd name="T78" fmla="*/ 189 w 1099"/>
                      <a:gd name="T79" fmla="*/ 45 h 640"/>
                      <a:gd name="T80" fmla="*/ 227 w 1099"/>
                      <a:gd name="T81" fmla="*/ 31 h 640"/>
                      <a:gd name="T82" fmla="*/ 267 w 1099"/>
                      <a:gd name="T83" fmla="*/ 24 h 640"/>
                      <a:gd name="T84" fmla="*/ 309 w 1099"/>
                      <a:gd name="T85" fmla="*/ 20 h 640"/>
                      <a:gd name="T86" fmla="*/ 350 w 1099"/>
                      <a:gd name="T87" fmla="*/ 23 h 640"/>
                      <a:gd name="T88" fmla="*/ 388 w 1099"/>
                      <a:gd name="T89" fmla="*/ 31 h 640"/>
                      <a:gd name="T90" fmla="*/ 425 w 1099"/>
                      <a:gd name="T91" fmla="*/ 42 h 640"/>
                      <a:gd name="T92" fmla="*/ 460 w 1099"/>
                      <a:gd name="T93" fmla="*/ 59 h 640"/>
                      <a:gd name="T94" fmla="*/ 491 w 1099"/>
                      <a:gd name="T95" fmla="*/ 79 h 640"/>
                      <a:gd name="T96" fmla="*/ 521 w 1099"/>
                      <a:gd name="T97" fmla="*/ 104 h 640"/>
                      <a:gd name="T98" fmla="*/ 547 w 1099"/>
                      <a:gd name="T99" fmla="*/ 131 h 640"/>
                      <a:gd name="T100" fmla="*/ 569 w 1099"/>
                      <a:gd name="T101" fmla="*/ 161 h 640"/>
                      <a:gd name="T102" fmla="*/ 1049 w 1099"/>
                      <a:gd name="T103" fmla="*/ 0 h 6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099" h="640">
                        <a:moveTo>
                          <a:pt x="1049" y="0"/>
                        </a:moveTo>
                        <a:lnTo>
                          <a:pt x="1063" y="51"/>
                        </a:lnTo>
                        <a:lnTo>
                          <a:pt x="1079" y="100"/>
                        </a:lnTo>
                        <a:lnTo>
                          <a:pt x="1099" y="148"/>
                        </a:lnTo>
                        <a:lnTo>
                          <a:pt x="618" y="310"/>
                        </a:lnTo>
                        <a:lnTo>
                          <a:pt x="619" y="319"/>
                        </a:lnTo>
                        <a:lnTo>
                          <a:pt x="620" y="330"/>
                        </a:lnTo>
                        <a:lnTo>
                          <a:pt x="618" y="372"/>
                        </a:lnTo>
                        <a:lnTo>
                          <a:pt x="609" y="413"/>
                        </a:lnTo>
                        <a:lnTo>
                          <a:pt x="596" y="451"/>
                        </a:lnTo>
                        <a:lnTo>
                          <a:pt x="578" y="486"/>
                        </a:lnTo>
                        <a:lnTo>
                          <a:pt x="556" y="519"/>
                        </a:lnTo>
                        <a:lnTo>
                          <a:pt x="529" y="550"/>
                        </a:lnTo>
                        <a:lnTo>
                          <a:pt x="500" y="576"/>
                        </a:lnTo>
                        <a:lnTo>
                          <a:pt x="466" y="598"/>
                        </a:lnTo>
                        <a:lnTo>
                          <a:pt x="430" y="616"/>
                        </a:lnTo>
                        <a:lnTo>
                          <a:pt x="392" y="630"/>
                        </a:lnTo>
                        <a:lnTo>
                          <a:pt x="351" y="637"/>
                        </a:lnTo>
                        <a:lnTo>
                          <a:pt x="309" y="640"/>
                        </a:lnTo>
                        <a:lnTo>
                          <a:pt x="267" y="637"/>
                        </a:lnTo>
                        <a:lnTo>
                          <a:pt x="227" y="630"/>
                        </a:lnTo>
                        <a:lnTo>
                          <a:pt x="189" y="616"/>
                        </a:lnTo>
                        <a:lnTo>
                          <a:pt x="154" y="598"/>
                        </a:lnTo>
                        <a:lnTo>
                          <a:pt x="120" y="576"/>
                        </a:lnTo>
                        <a:lnTo>
                          <a:pt x="90" y="550"/>
                        </a:lnTo>
                        <a:lnTo>
                          <a:pt x="64" y="519"/>
                        </a:lnTo>
                        <a:lnTo>
                          <a:pt x="42" y="486"/>
                        </a:lnTo>
                        <a:lnTo>
                          <a:pt x="24" y="451"/>
                        </a:lnTo>
                        <a:lnTo>
                          <a:pt x="12" y="413"/>
                        </a:lnTo>
                        <a:lnTo>
                          <a:pt x="3" y="372"/>
                        </a:lnTo>
                        <a:lnTo>
                          <a:pt x="0" y="330"/>
                        </a:lnTo>
                        <a:lnTo>
                          <a:pt x="3" y="288"/>
                        </a:lnTo>
                        <a:lnTo>
                          <a:pt x="12" y="248"/>
                        </a:lnTo>
                        <a:lnTo>
                          <a:pt x="24" y="210"/>
                        </a:lnTo>
                        <a:lnTo>
                          <a:pt x="42" y="174"/>
                        </a:lnTo>
                        <a:lnTo>
                          <a:pt x="64" y="140"/>
                        </a:lnTo>
                        <a:lnTo>
                          <a:pt x="90" y="111"/>
                        </a:lnTo>
                        <a:lnTo>
                          <a:pt x="120" y="85"/>
                        </a:lnTo>
                        <a:lnTo>
                          <a:pt x="154" y="62"/>
                        </a:lnTo>
                        <a:lnTo>
                          <a:pt x="189" y="45"/>
                        </a:lnTo>
                        <a:lnTo>
                          <a:pt x="227" y="31"/>
                        </a:lnTo>
                        <a:lnTo>
                          <a:pt x="267" y="24"/>
                        </a:lnTo>
                        <a:lnTo>
                          <a:pt x="309" y="20"/>
                        </a:lnTo>
                        <a:lnTo>
                          <a:pt x="350" y="23"/>
                        </a:lnTo>
                        <a:lnTo>
                          <a:pt x="388" y="31"/>
                        </a:lnTo>
                        <a:lnTo>
                          <a:pt x="425" y="42"/>
                        </a:lnTo>
                        <a:lnTo>
                          <a:pt x="460" y="59"/>
                        </a:lnTo>
                        <a:lnTo>
                          <a:pt x="491" y="79"/>
                        </a:lnTo>
                        <a:lnTo>
                          <a:pt x="521" y="104"/>
                        </a:lnTo>
                        <a:lnTo>
                          <a:pt x="547" y="131"/>
                        </a:lnTo>
                        <a:lnTo>
                          <a:pt x="569" y="161"/>
                        </a:lnTo>
                        <a:lnTo>
                          <a:pt x="104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Freeform 180"/>
                  <p:cNvSpPr>
                    <a:spLocks/>
                  </p:cNvSpPr>
                  <p:nvPr/>
                </p:nvSpPr>
                <p:spPr bwMode="auto">
                  <a:xfrm>
                    <a:off x="1130301" y="2593975"/>
                    <a:ext cx="211137" cy="211139"/>
                  </a:xfrm>
                  <a:custGeom>
                    <a:avLst/>
                    <a:gdLst>
                      <a:gd name="T0" fmla="*/ 531 w 1064"/>
                      <a:gd name="T1" fmla="*/ 0 h 1063"/>
                      <a:gd name="T2" fmla="*/ 589 w 1064"/>
                      <a:gd name="T3" fmla="*/ 3 h 1063"/>
                      <a:gd name="T4" fmla="*/ 646 w 1064"/>
                      <a:gd name="T5" fmla="*/ 12 h 1063"/>
                      <a:gd name="T6" fmla="*/ 700 w 1064"/>
                      <a:gd name="T7" fmla="*/ 27 h 1063"/>
                      <a:gd name="T8" fmla="*/ 751 w 1064"/>
                      <a:gd name="T9" fmla="*/ 47 h 1063"/>
                      <a:gd name="T10" fmla="*/ 800 w 1064"/>
                      <a:gd name="T11" fmla="*/ 72 h 1063"/>
                      <a:gd name="T12" fmla="*/ 846 w 1064"/>
                      <a:gd name="T13" fmla="*/ 103 h 1063"/>
                      <a:gd name="T14" fmla="*/ 888 w 1064"/>
                      <a:gd name="T15" fmla="*/ 137 h 1063"/>
                      <a:gd name="T16" fmla="*/ 926 w 1064"/>
                      <a:gd name="T17" fmla="*/ 175 h 1063"/>
                      <a:gd name="T18" fmla="*/ 961 w 1064"/>
                      <a:gd name="T19" fmla="*/ 217 h 1063"/>
                      <a:gd name="T20" fmla="*/ 991 w 1064"/>
                      <a:gd name="T21" fmla="*/ 264 h 1063"/>
                      <a:gd name="T22" fmla="*/ 1016 w 1064"/>
                      <a:gd name="T23" fmla="*/ 312 h 1063"/>
                      <a:gd name="T24" fmla="*/ 1036 w 1064"/>
                      <a:gd name="T25" fmla="*/ 364 h 1063"/>
                      <a:gd name="T26" fmla="*/ 1051 w 1064"/>
                      <a:gd name="T27" fmla="*/ 417 h 1063"/>
                      <a:gd name="T28" fmla="*/ 1060 w 1064"/>
                      <a:gd name="T29" fmla="*/ 473 h 1063"/>
                      <a:gd name="T30" fmla="*/ 1064 w 1064"/>
                      <a:gd name="T31" fmla="*/ 531 h 1063"/>
                      <a:gd name="T32" fmla="*/ 1060 w 1064"/>
                      <a:gd name="T33" fmla="*/ 589 h 1063"/>
                      <a:gd name="T34" fmla="*/ 1051 w 1064"/>
                      <a:gd name="T35" fmla="*/ 646 h 1063"/>
                      <a:gd name="T36" fmla="*/ 1036 w 1064"/>
                      <a:gd name="T37" fmla="*/ 699 h 1063"/>
                      <a:gd name="T38" fmla="*/ 1016 w 1064"/>
                      <a:gd name="T39" fmla="*/ 751 h 1063"/>
                      <a:gd name="T40" fmla="*/ 991 w 1064"/>
                      <a:gd name="T41" fmla="*/ 799 h 1063"/>
                      <a:gd name="T42" fmla="*/ 961 w 1064"/>
                      <a:gd name="T43" fmla="*/ 846 h 1063"/>
                      <a:gd name="T44" fmla="*/ 926 w 1064"/>
                      <a:gd name="T45" fmla="*/ 888 h 1063"/>
                      <a:gd name="T46" fmla="*/ 888 w 1064"/>
                      <a:gd name="T47" fmla="*/ 927 h 1063"/>
                      <a:gd name="T48" fmla="*/ 846 w 1064"/>
                      <a:gd name="T49" fmla="*/ 960 h 1063"/>
                      <a:gd name="T50" fmla="*/ 800 w 1064"/>
                      <a:gd name="T51" fmla="*/ 991 h 1063"/>
                      <a:gd name="T52" fmla="*/ 751 w 1064"/>
                      <a:gd name="T53" fmla="*/ 1016 h 1063"/>
                      <a:gd name="T54" fmla="*/ 700 w 1064"/>
                      <a:gd name="T55" fmla="*/ 1036 h 1063"/>
                      <a:gd name="T56" fmla="*/ 646 w 1064"/>
                      <a:gd name="T57" fmla="*/ 1051 h 1063"/>
                      <a:gd name="T58" fmla="*/ 589 w 1064"/>
                      <a:gd name="T59" fmla="*/ 1060 h 1063"/>
                      <a:gd name="T60" fmla="*/ 531 w 1064"/>
                      <a:gd name="T61" fmla="*/ 1063 h 1063"/>
                      <a:gd name="T62" fmla="*/ 473 w 1064"/>
                      <a:gd name="T63" fmla="*/ 1060 h 1063"/>
                      <a:gd name="T64" fmla="*/ 418 w 1064"/>
                      <a:gd name="T65" fmla="*/ 1051 h 1063"/>
                      <a:gd name="T66" fmla="*/ 364 w 1064"/>
                      <a:gd name="T67" fmla="*/ 1036 h 1063"/>
                      <a:gd name="T68" fmla="*/ 312 w 1064"/>
                      <a:gd name="T69" fmla="*/ 1016 h 1063"/>
                      <a:gd name="T70" fmla="*/ 264 w 1064"/>
                      <a:gd name="T71" fmla="*/ 991 h 1063"/>
                      <a:gd name="T72" fmla="*/ 218 w 1064"/>
                      <a:gd name="T73" fmla="*/ 960 h 1063"/>
                      <a:gd name="T74" fmla="*/ 176 w 1064"/>
                      <a:gd name="T75" fmla="*/ 927 h 1063"/>
                      <a:gd name="T76" fmla="*/ 137 w 1064"/>
                      <a:gd name="T77" fmla="*/ 888 h 1063"/>
                      <a:gd name="T78" fmla="*/ 103 w 1064"/>
                      <a:gd name="T79" fmla="*/ 846 h 1063"/>
                      <a:gd name="T80" fmla="*/ 73 w 1064"/>
                      <a:gd name="T81" fmla="*/ 799 h 1063"/>
                      <a:gd name="T82" fmla="*/ 47 w 1064"/>
                      <a:gd name="T83" fmla="*/ 751 h 1063"/>
                      <a:gd name="T84" fmla="*/ 27 w 1064"/>
                      <a:gd name="T85" fmla="*/ 699 h 1063"/>
                      <a:gd name="T86" fmla="*/ 13 w 1064"/>
                      <a:gd name="T87" fmla="*/ 646 h 1063"/>
                      <a:gd name="T88" fmla="*/ 3 w 1064"/>
                      <a:gd name="T89" fmla="*/ 589 h 1063"/>
                      <a:gd name="T90" fmla="*/ 0 w 1064"/>
                      <a:gd name="T91" fmla="*/ 531 h 1063"/>
                      <a:gd name="T92" fmla="*/ 3 w 1064"/>
                      <a:gd name="T93" fmla="*/ 473 h 1063"/>
                      <a:gd name="T94" fmla="*/ 13 w 1064"/>
                      <a:gd name="T95" fmla="*/ 417 h 1063"/>
                      <a:gd name="T96" fmla="*/ 27 w 1064"/>
                      <a:gd name="T97" fmla="*/ 364 h 1063"/>
                      <a:gd name="T98" fmla="*/ 47 w 1064"/>
                      <a:gd name="T99" fmla="*/ 312 h 1063"/>
                      <a:gd name="T100" fmla="*/ 73 w 1064"/>
                      <a:gd name="T101" fmla="*/ 264 h 1063"/>
                      <a:gd name="T102" fmla="*/ 103 w 1064"/>
                      <a:gd name="T103" fmla="*/ 217 h 1063"/>
                      <a:gd name="T104" fmla="*/ 137 w 1064"/>
                      <a:gd name="T105" fmla="*/ 175 h 1063"/>
                      <a:gd name="T106" fmla="*/ 176 w 1064"/>
                      <a:gd name="T107" fmla="*/ 137 h 1063"/>
                      <a:gd name="T108" fmla="*/ 218 w 1064"/>
                      <a:gd name="T109" fmla="*/ 103 h 1063"/>
                      <a:gd name="T110" fmla="*/ 264 w 1064"/>
                      <a:gd name="T111" fmla="*/ 72 h 1063"/>
                      <a:gd name="T112" fmla="*/ 312 w 1064"/>
                      <a:gd name="T113" fmla="*/ 47 h 1063"/>
                      <a:gd name="T114" fmla="*/ 364 w 1064"/>
                      <a:gd name="T115" fmla="*/ 27 h 1063"/>
                      <a:gd name="T116" fmla="*/ 418 w 1064"/>
                      <a:gd name="T117" fmla="*/ 12 h 1063"/>
                      <a:gd name="T118" fmla="*/ 473 w 1064"/>
                      <a:gd name="T119" fmla="*/ 3 h 1063"/>
                      <a:gd name="T120" fmla="*/ 531 w 1064"/>
                      <a:gd name="T121" fmla="*/ 0 h 10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064" h="1063">
                        <a:moveTo>
                          <a:pt x="531" y="0"/>
                        </a:moveTo>
                        <a:lnTo>
                          <a:pt x="589" y="3"/>
                        </a:lnTo>
                        <a:lnTo>
                          <a:pt x="646" y="12"/>
                        </a:lnTo>
                        <a:lnTo>
                          <a:pt x="700" y="27"/>
                        </a:lnTo>
                        <a:lnTo>
                          <a:pt x="751" y="47"/>
                        </a:lnTo>
                        <a:lnTo>
                          <a:pt x="800" y="72"/>
                        </a:lnTo>
                        <a:lnTo>
                          <a:pt x="846" y="103"/>
                        </a:lnTo>
                        <a:lnTo>
                          <a:pt x="888" y="137"/>
                        </a:lnTo>
                        <a:lnTo>
                          <a:pt x="926" y="175"/>
                        </a:lnTo>
                        <a:lnTo>
                          <a:pt x="961" y="217"/>
                        </a:lnTo>
                        <a:lnTo>
                          <a:pt x="991" y="264"/>
                        </a:lnTo>
                        <a:lnTo>
                          <a:pt x="1016" y="312"/>
                        </a:lnTo>
                        <a:lnTo>
                          <a:pt x="1036" y="364"/>
                        </a:lnTo>
                        <a:lnTo>
                          <a:pt x="1051" y="417"/>
                        </a:lnTo>
                        <a:lnTo>
                          <a:pt x="1060" y="473"/>
                        </a:lnTo>
                        <a:lnTo>
                          <a:pt x="1064" y="531"/>
                        </a:lnTo>
                        <a:lnTo>
                          <a:pt x="1060" y="589"/>
                        </a:lnTo>
                        <a:lnTo>
                          <a:pt x="1051" y="646"/>
                        </a:lnTo>
                        <a:lnTo>
                          <a:pt x="1036" y="699"/>
                        </a:lnTo>
                        <a:lnTo>
                          <a:pt x="1016" y="751"/>
                        </a:lnTo>
                        <a:lnTo>
                          <a:pt x="991" y="799"/>
                        </a:lnTo>
                        <a:lnTo>
                          <a:pt x="961" y="846"/>
                        </a:lnTo>
                        <a:lnTo>
                          <a:pt x="926" y="888"/>
                        </a:lnTo>
                        <a:lnTo>
                          <a:pt x="888" y="927"/>
                        </a:lnTo>
                        <a:lnTo>
                          <a:pt x="846" y="960"/>
                        </a:lnTo>
                        <a:lnTo>
                          <a:pt x="800" y="991"/>
                        </a:lnTo>
                        <a:lnTo>
                          <a:pt x="751" y="1016"/>
                        </a:lnTo>
                        <a:lnTo>
                          <a:pt x="700" y="1036"/>
                        </a:lnTo>
                        <a:lnTo>
                          <a:pt x="646" y="1051"/>
                        </a:lnTo>
                        <a:lnTo>
                          <a:pt x="589" y="1060"/>
                        </a:lnTo>
                        <a:lnTo>
                          <a:pt x="531" y="1063"/>
                        </a:lnTo>
                        <a:lnTo>
                          <a:pt x="473" y="1060"/>
                        </a:lnTo>
                        <a:lnTo>
                          <a:pt x="418" y="1051"/>
                        </a:lnTo>
                        <a:lnTo>
                          <a:pt x="364" y="1036"/>
                        </a:lnTo>
                        <a:lnTo>
                          <a:pt x="312" y="1016"/>
                        </a:lnTo>
                        <a:lnTo>
                          <a:pt x="264" y="991"/>
                        </a:lnTo>
                        <a:lnTo>
                          <a:pt x="218" y="960"/>
                        </a:lnTo>
                        <a:lnTo>
                          <a:pt x="176" y="927"/>
                        </a:lnTo>
                        <a:lnTo>
                          <a:pt x="137" y="888"/>
                        </a:lnTo>
                        <a:lnTo>
                          <a:pt x="103" y="846"/>
                        </a:lnTo>
                        <a:lnTo>
                          <a:pt x="73" y="799"/>
                        </a:lnTo>
                        <a:lnTo>
                          <a:pt x="47" y="751"/>
                        </a:lnTo>
                        <a:lnTo>
                          <a:pt x="27" y="699"/>
                        </a:lnTo>
                        <a:lnTo>
                          <a:pt x="13" y="646"/>
                        </a:lnTo>
                        <a:lnTo>
                          <a:pt x="3" y="589"/>
                        </a:lnTo>
                        <a:lnTo>
                          <a:pt x="0" y="531"/>
                        </a:lnTo>
                        <a:lnTo>
                          <a:pt x="3" y="473"/>
                        </a:lnTo>
                        <a:lnTo>
                          <a:pt x="13" y="417"/>
                        </a:lnTo>
                        <a:lnTo>
                          <a:pt x="27" y="364"/>
                        </a:lnTo>
                        <a:lnTo>
                          <a:pt x="47" y="312"/>
                        </a:lnTo>
                        <a:lnTo>
                          <a:pt x="73" y="264"/>
                        </a:lnTo>
                        <a:lnTo>
                          <a:pt x="103" y="217"/>
                        </a:lnTo>
                        <a:lnTo>
                          <a:pt x="137" y="175"/>
                        </a:lnTo>
                        <a:lnTo>
                          <a:pt x="176" y="137"/>
                        </a:lnTo>
                        <a:lnTo>
                          <a:pt x="218" y="103"/>
                        </a:lnTo>
                        <a:lnTo>
                          <a:pt x="264" y="72"/>
                        </a:lnTo>
                        <a:lnTo>
                          <a:pt x="312" y="47"/>
                        </a:lnTo>
                        <a:lnTo>
                          <a:pt x="364" y="27"/>
                        </a:lnTo>
                        <a:lnTo>
                          <a:pt x="418" y="12"/>
                        </a:lnTo>
                        <a:lnTo>
                          <a:pt x="473" y="3"/>
                        </a:lnTo>
                        <a:lnTo>
                          <a:pt x="53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5" name="Group 64"/>
                <p:cNvGrpSpPr/>
                <p:nvPr/>
              </p:nvGrpSpPr>
              <p:grpSpPr>
                <a:xfrm>
                  <a:off x="6058926" y="2206611"/>
                  <a:ext cx="301328" cy="232636"/>
                  <a:chOff x="977900" y="3124200"/>
                  <a:chExt cx="879476" cy="766763"/>
                </a:xfrm>
                <a:solidFill>
                  <a:schemeClr val="accent3">
                    <a:lumMod val="75000"/>
                  </a:schemeClr>
                </a:solidFill>
              </p:grpSpPr>
              <p:sp>
                <p:nvSpPr>
                  <p:cNvPr id="68" name="Freeform 185"/>
                  <p:cNvSpPr>
                    <a:spLocks/>
                  </p:cNvSpPr>
                  <p:nvPr/>
                </p:nvSpPr>
                <p:spPr bwMode="auto">
                  <a:xfrm>
                    <a:off x="1563688" y="3233738"/>
                    <a:ext cx="120650" cy="246063"/>
                  </a:xfrm>
                  <a:custGeom>
                    <a:avLst/>
                    <a:gdLst>
                      <a:gd name="T0" fmla="*/ 262 w 455"/>
                      <a:gd name="T1" fmla="*/ 3 h 931"/>
                      <a:gd name="T2" fmla="*/ 284 w 455"/>
                      <a:gd name="T3" fmla="*/ 37 h 931"/>
                      <a:gd name="T4" fmla="*/ 286 w 455"/>
                      <a:gd name="T5" fmla="*/ 107 h 931"/>
                      <a:gd name="T6" fmla="*/ 289 w 455"/>
                      <a:gd name="T7" fmla="*/ 110 h 931"/>
                      <a:gd name="T8" fmla="*/ 301 w 455"/>
                      <a:gd name="T9" fmla="*/ 112 h 931"/>
                      <a:gd name="T10" fmla="*/ 344 w 455"/>
                      <a:gd name="T11" fmla="*/ 121 h 931"/>
                      <a:gd name="T12" fmla="*/ 396 w 455"/>
                      <a:gd name="T13" fmla="*/ 135 h 931"/>
                      <a:gd name="T14" fmla="*/ 425 w 455"/>
                      <a:gd name="T15" fmla="*/ 155 h 931"/>
                      <a:gd name="T16" fmla="*/ 408 w 455"/>
                      <a:gd name="T17" fmla="*/ 224 h 931"/>
                      <a:gd name="T18" fmla="*/ 386 w 455"/>
                      <a:gd name="T19" fmla="*/ 245 h 931"/>
                      <a:gd name="T20" fmla="*/ 359 w 455"/>
                      <a:gd name="T21" fmla="*/ 242 h 931"/>
                      <a:gd name="T22" fmla="*/ 338 w 455"/>
                      <a:gd name="T23" fmla="*/ 233 h 931"/>
                      <a:gd name="T24" fmla="*/ 288 w 455"/>
                      <a:gd name="T25" fmla="*/ 220 h 931"/>
                      <a:gd name="T26" fmla="*/ 219 w 455"/>
                      <a:gd name="T27" fmla="*/ 217 h 931"/>
                      <a:gd name="T28" fmla="*/ 169 w 455"/>
                      <a:gd name="T29" fmla="*/ 236 h 931"/>
                      <a:gd name="T30" fmla="*/ 146 w 455"/>
                      <a:gd name="T31" fmla="*/ 267 h 931"/>
                      <a:gd name="T32" fmla="*/ 143 w 455"/>
                      <a:gd name="T33" fmla="*/ 304 h 931"/>
                      <a:gd name="T34" fmla="*/ 162 w 455"/>
                      <a:gd name="T35" fmla="*/ 340 h 931"/>
                      <a:gd name="T36" fmla="*/ 214 w 455"/>
                      <a:gd name="T37" fmla="*/ 374 h 931"/>
                      <a:gd name="T38" fmla="*/ 310 w 455"/>
                      <a:gd name="T39" fmla="*/ 416 h 931"/>
                      <a:gd name="T40" fmla="*/ 401 w 455"/>
                      <a:gd name="T41" fmla="*/ 476 h 931"/>
                      <a:gd name="T42" fmla="*/ 447 w 455"/>
                      <a:gd name="T43" fmla="*/ 553 h 931"/>
                      <a:gd name="T44" fmla="*/ 453 w 455"/>
                      <a:gd name="T45" fmla="*/ 646 h 931"/>
                      <a:gd name="T46" fmla="*/ 419 w 455"/>
                      <a:gd name="T47" fmla="*/ 730 h 931"/>
                      <a:gd name="T48" fmla="*/ 349 w 455"/>
                      <a:gd name="T49" fmla="*/ 790 h 931"/>
                      <a:gd name="T50" fmla="*/ 283 w 455"/>
                      <a:gd name="T51" fmla="*/ 813 h 931"/>
                      <a:gd name="T52" fmla="*/ 279 w 455"/>
                      <a:gd name="T53" fmla="*/ 816 h 931"/>
                      <a:gd name="T54" fmla="*/ 278 w 455"/>
                      <a:gd name="T55" fmla="*/ 895 h 931"/>
                      <a:gd name="T56" fmla="*/ 255 w 455"/>
                      <a:gd name="T57" fmla="*/ 929 h 931"/>
                      <a:gd name="T58" fmla="*/ 192 w 455"/>
                      <a:gd name="T59" fmla="*/ 929 h 931"/>
                      <a:gd name="T60" fmla="*/ 169 w 455"/>
                      <a:gd name="T61" fmla="*/ 895 h 931"/>
                      <a:gd name="T62" fmla="*/ 168 w 455"/>
                      <a:gd name="T63" fmla="*/ 820 h 931"/>
                      <a:gd name="T64" fmla="*/ 163 w 455"/>
                      <a:gd name="T65" fmla="*/ 817 h 931"/>
                      <a:gd name="T66" fmla="*/ 148 w 455"/>
                      <a:gd name="T67" fmla="*/ 815 h 931"/>
                      <a:gd name="T68" fmla="*/ 96 w 455"/>
                      <a:gd name="T69" fmla="*/ 804 h 931"/>
                      <a:gd name="T70" fmla="*/ 34 w 455"/>
                      <a:gd name="T71" fmla="*/ 785 h 931"/>
                      <a:gd name="T72" fmla="*/ 2 w 455"/>
                      <a:gd name="T73" fmla="*/ 762 h 931"/>
                      <a:gd name="T74" fmla="*/ 19 w 455"/>
                      <a:gd name="T75" fmla="*/ 692 h 931"/>
                      <a:gd name="T76" fmla="*/ 41 w 455"/>
                      <a:gd name="T77" fmla="*/ 671 h 931"/>
                      <a:gd name="T78" fmla="*/ 62 w 455"/>
                      <a:gd name="T79" fmla="*/ 671 h 931"/>
                      <a:gd name="T80" fmla="*/ 77 w 455"/>
                      <a:gd name="T81" fmla="*/ 677 h 931"/>
                      <a:gd name="T82" fmla="*/ 115 w 455"/>
                      <a:gd name="T83" fmla="*/ 691 h 931"/>
                      <a:gd name="T84" fmla="*/ 168 w 455"/>
                      <a:gd name="T85" fmla="*/ 707 h 931"/>
                      <a:gd name="T86" fmla="*/ 233 w 455"/>
                      <a:gd name="T87" fmla="*/ 709 h 931"/>
                      <a:gd name="T88" fmla="*/ 296 w 455"/>
                      <a:gd name="T89" fmla="*/ 678 h 931"/>
                      <a:gd name="T90" fmla="*/ 320 w 455"/>
                      <a:gd name="T91" fmla="*/ 622 h 931"/>
                      <a:gd name="T92" fmla="*/ 300 w 455"/>
                      <a:gd name="T93" fmla="*/ 568 h 931"/>
                      <a:gd name="T94" fmla="*/ 237 w 455"/>
                      <a:gd name="T95" fmla="*/ 523 h 931"/>
                      <a:gd name="T96" fmla="*/ 150 w 455"/>
                      <a:gd name="T97" fmla="*/ 486 h 931"/>
                      <a:gd name="T98" fmla="*/ 78 w 455"/>
                      <a:gd name="T99" fmla="*/ 444 h 931"/>
                      <a:gd name="T100" fmla="*/ 26 w 455"/>
                      <a:gd name="T101" fmla="*/ 385 h 931"/>
                      <a:gd name="T102" fmla="*/ 7 w 455"/>
                      <a:gd name="T103" fmla="*/ 304 h 931"/>
                      <a:gd name="T104" fmla="*/ 27 w 455"/>
                      <a:gd name="T105" fmla="*/ 220 h 931"/>
                      <a:gd name="T106" fmla="*/ 83 w 455"/>
                      <a:gd name="T107" fmla="*/ 154 h 931"/>
                      <a:gd name="T108" fmla="*/ 169 w 455"/>
                      <a:gd name="T109" fmla="*/ 115 h 931"/>
                      <a:gd name="T110" fmla="*/ 174 w 455"/>
                      <a:gd name="T111" fmla="*/ 113 h 931"/>
                      <a:gd name="T112" fmla="*/ 177 w 455"/>
                      <a:gd name="T113" fmla="*/ 107 h 931"/>
                      <a:gd name="T114" fmla="*/ 188 w 455"/>
                      <a:gd name="T115" fmla="*/ 10 h 9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55" h="931">
                        <a:moveTo>
                          <a:pt x="215" y="0"/>
                        </a:moveTo>
                        <a:lnTo>
                          <a:pt x="247" y="0"/>
                        </a:lnTo>
                        <a:lnTo>
                          <a:pt x="262" y="3"/>
                        </a:lnTo>
                        <a:lnTo>
                          <a:pt x="274" y="10"/>
                        </a:lnTo>
                        <a:lnTo>
                          <a:pt x="282" y="23"/>
                        </a:lnTo>
                        <a:lnTo>
                          <a:pt x="284" y="37"/>
                        </a:lnTo>
                        <a:lnTo>
                          <a:pt x="285" y="103"/>
                        </a:lnTo>
                        <a:lnTo>
                          <a:pt x="285" y="106"/>
                        </a:lnTo>
                        <a:lnTo>
                          <a:pt x="286" y="107"/>
                        </a:lnTo>
                        <a:lnTo>
                          <a:pt x="287" y="108"/>
                        </a:lnTo>
                        <a:lnTo>
                          <a:pt x="288" y="109"/>
                        </a:lnTo>
                        <a:lnTo>
                          <a:pt x="289" y="110"/>
                        </a:lnTo>
                        <a:lnTo>
                          <a:pt x="290" y="110"/>
                        </a:lnTo>
                        <a:lnTo>
                          <a:pt x="293" y="110"/>
                        </a:lnTo>
                        <a:lnTo>
                          <a:pt x="301" y="112"/>
                        </a:lnTo>
                        <a:lnTo>
                          <a:pt x="313" y="114"/>
                        </a:lnTo>
                        <a:lnTo>
                          <a:pt x="327" y="117"/>
                        </a:lnTo>
                        <a:lnTo>
                          <a:pt x="344" y="121"/>
                        </a:lnTo>
                        <a:lnTo>
                          <a:pt x="362" y="125"/>
                        </a:lnTo>
                        <a:lnTo>
                          <a:pt x="380" y="130"/>
                        </a:lnTo>
                        <a:lnTo>
                          <a:pt x="396" y="135"/>
                        </a:lnTo>
                        <a:lnTo>
                          <a:pt x="411" y="141"/>
                        </a:lnTo>
                        <a:lnTo>
                          <a:pt x="419" y="146"/>
                        </a:lnTo>
                        <a:lnTo>
                          <a:pt x="425" y="155"/>
                        </a:lnTo>
                        <a:lnTo>
                          <a:pt x="428" y="165"/>
                        </a:lnTo>
                        <a:lnTo>
                          <a:pt x="426" y="177"/>
                        </a:lnTo>
                        <a:lnTo>
                          <a:pt x="408" y="224"/>
                        </a:lnTo>
                        <a:lnTo>
                          <a:pt x="403" y="233"/>
                        </a:lnTo>
                        <a:lnTo>
                          <a:pt x="395" y="240"/>
                        </a:lnTo>
                        <a:lnTo>
                          <a:pt x="386" y="245"/>
                        </a:lnTo>
                        <a:lnTo>
                          <a:pt x="376" y="246"/>
                        </a:lnTo>
                        <a:lnTo>
                          <a:pt x="367" y="245"/>
                        </a:lnTo>
                        <a:lnTo>
                          <a:pt x="359" y="242"/>
                        </a:lnTo>
                        <a:lnTo>
                          <a:pt x="357" y="241"/>
                        </a:lnTo>
                        <a:lnTo>
                          <a:pt x="350" y="238"/>
                        </a:lnTo>
                        <a:lnTo>
                          <a:pt x="338" y="233"/>
                        </a:lnTo>
                        <a:lnTo>
                          <a:pt x="324" y="229"/>
                        </a:lnTo>
                        <a:lnTo>
                          <a:pt x="307" y="224"/>
                        </a:lnTo>
                        <a:lnTo>
                          <a:pt x="288" y="220"/>
                        </a:lnTo>
                        <a:lnTo>
                          <a:pt x="266" y="217"/>
                        </a:lnTo>
                        <a:lnTo>
                          <a:pt x="242" y="216"/>
                        </a:lnTo>
                        <a:lnTo>
                          <a:pt x="219" y="217"/>
                        </a:lnTo>
                        <a:lnTo>
                          <a:pt x="199" y="221"/>
                        </a:lnTo>
                        <a:lnTo>
                          <a:pt x="183" y="228"/>
                        </a:lnTo>
                        <a:lnTo>
                          <a:pt x="169" y="236"/>
                        </a:lnTo>
                        <a:lnTo>
                          <a:pt x="159" y="245"/>
                        </a:lnTo>
                        <a:lnTo>
                          <a:pt x="151" y="256"/>
                        </a:lnTo>
                        <a:lnTo>
                          <a:pt x="146" y="267"/>
                        </a:lnTo>
                        <a:lnTo>
                          <a:pt x="142" y="279"/>
                        </a:lnTo>
                        <a:lnTo>
                          <a:pt x="141" y="291"/>
                        </a:lnTo>
                        <a:lnTo>
                          <a:pt x="143" y="304"/>
                        </a:lnTo>
                        <a:lnTo>
                          <a:pt x="146" y="317"/>
                        </a:lnTo>
                        <a:lnTo>
                          <a:pt x="152" y="329"/>
                        </a:lnTo>
                        <a:lnTo>
                          <a:pt x="162" y="340"/>
                        </a:lnTo>
                        <a:lnTo>
                          <a:pt x="175" y="351"/>
                        </a:lnTo>
                        <a:lnTo>
                          <a:pt x="192" y="363"/>
                        </a:lnTo>
                        <a:lnTo>
                          <a:pt x="214" y="374"/>
                        </a:lnTo>
                        <a:lnTo>
                          <a:pt x="239" y="386"/>
                        </a:lnTo>
                        <a:lnTo>
                          <a:pt x="270" y="398"/>
                        </a:lnTo>
                        <a:lnTo>
                          <a:pt x="310" y="416"/>
                        </a:lnTo>
                        <a:lnTo>
                          <a:pt x="345" y="435"/>
                        </a:lnTo>
                        <a:lnTo>
                          <a:pt x="376" y="455"/>
                        </a:lnTo>
                        <a:lnTo>
                          <a:pt x="401" y="476"/>
                        </a:lnTo>
                        <a:lnTo>
                          <a:pt x="421" y="500"/>
                        </a:lnTo>
                        <a:lnTo>
                          <a:pt x="436" y="525"/>
                        </a:lnTo>
                        <a:lnTo>
                          <a:pt x="447" y="553"/>
                        </a:lnTo>
                        <a:lnTo>
                          <a:pt x="453" y="582"/>
                        </a:lnTo>
                        <a:lnTo>
                          <a:pt x="455" y="614"/>
                        </a:lnTo>
                        <a:lnTo>
                          <a:pt x="453" y="646"/>
                        </a:lnTo>
                        <a:lnTo>
                          <a:pt x="446" y="676"/>
                        </a:lnTo>
                        <a:lnTo>
                          <a:pt x="435" y="704"/>
                        </a:lnTo>
                        <a:lnTo>
                          <a:pt x="419" y="730"/>
                        </a:lnTo>
                        <a:lnTo>
                          <a:pt x="399" y="753"/>
                        </a:lnTo>
                        <a:lnTo>
                          <a:pt x="376" y="773"/>
                        </a:lnTo>
                        <a:lnTo>
                          <a:pt x="349" y="790"/>
                        </a:lnTo>
                        <a:lnTo>
                          <a:pt x="317" y="803"/>
                        </a:lnTo>
                        <a:lnTo>
                          <a:pt x="284" y="813"/>
                        </a:lnTo>
                        <a:lnTo>
                          <a:pt x="283" y="813"/>
                        </a:lnTo>
                        <a:lnTo>
                          <a:pt x="282" y="814"/>
                        </a:lnTo>
                        <a:lnTo>
                          <a:pt x="280" y="815"/>
                        </a:lnTo>
                        <a:lnTo>
                          <a:pt x="279" y="816"/>
                        </a:lnTo>
                        <a:lnTo>
                          <a:pt x="278" y="818"/>
                        </a:lnTo>
                        <a:lnTo>
                          <a:pt x="278" y="821"/>
                        </a:lnTo>
                        <a:lnTo>
                          <a:pt x="278" y="895"/>
                        </a:lnTo>
                        <a:lnTo>
                          <a:pt x="275" y="909"/>
                        </a:lnTo>
                        <a:lnTo>
                          <a:pt x="267" y="921"/>
                        </a:lnTo>
                        <a:lnTo>
                          <a:pt x="255" y="929"/>
                        </a:lnTo>
                        <a:lnTo>
                          <a:pt x="241" y="931"/>
                        </a:lnTo>
                        <a:lnTo>
                          <a:pt x="206" y="931"/>
                        </a:lnTo>
                        <a:lnTo>
                          <a:pt x="192" y="929"/>
                        </a:lnTo>
                        <a:lnTo>
                          <a:pt x="180" y="921"/>
                        </a:lnTo>
                        <a:lnTo>
                          <a:pt x="172" y="909"/>
                        </a:lnTo>
                        <a:lnTo>
                          <a:pt x="169" y="895"/>
                        </a:lnTo>
                        <a:lnTo>
                          <a:pt x="169" y="825"/>
                        </a:lnTo>
                        <a:lnTo>
                          <a:pt x="169" y="822"/>
                        </a:lnTo>
                        <a:lnTo>
                          <a:pt x="168" y="820"/>
                        </a:lnTo>
                        <a:lnTo>
                          <a:pt x="166" y="819"/>
                        </a:lnTo>
                        <a:lnTo>
                          <a:pt x="165" y="818"/>
                        </a:lnTo>
                        <a:lnTo>
                          <a:pt x="163" y="817"/>
                        </a:lnTo>
                        <a:lnTo>
                          <a:pt x="162" y="817"/>
                        </a:lnTo>
                        <a:lnTo>
                          <a:pt x="158" y="817"/>
                        </a:lnTo>
                        <a:lnTo>
                          <a:pt x="148" y="815"/>
                        </a:lnTo>
                        <a:lnTo>
                          <a:pt x="134" y="812"/>
                        </a:lnTo>
                        <a:lnTo>
                          <a:pt x="116" y="808"/>
                        </a:lnTo>
                        <a:lnTo>
                          <a:pt x="96" y="804"/>
                        </a:lnTo>
                        <a:lnTo>
                          <a:pt x="76" y="798"/>
                        </a:lnTo>
                        <a:lnTo>
                          <a:pt x="54" y="792"/>
                        </a:lnTo>
                        <a:lnTo>
                          <a:pt x="34" y="785"/>
                        </a:lnTo>
                        <a:lnTo>
                          <a:pt x="17" y="777"/>
                        </a:lnTo>
                        <a:lnTo>
                          <a:pt x="9" y="771"/>
                        </a:lnTo>
                        <a:lnTo>
                          <a:pt x="2" y="762"/>
                        </a:lnTo>
                        <a:lnTo>
                          <a:pt x="0" y="752"/>
                        </a:lnTo>
                        <a:lnTo>
                          <a:pt x="2" y="740"/>
                        </a:lnTo>
                        <a:lnTo>
                          <a:pt x="19" y="692"/>
                        </a:lnTo>
                        <a:lnTo>
                          <a:pt x="24" y="683"/>
                        </a:lnTo>
                        <a:lnTo>
                          <a:pt x="32" y="676"/>
                        </a:lnTo>
                        <a:lnTo>
                          <a:pt x="41" y="671"/>
                        </a:lnTo>
                        <a:lnTo>
                          <a:pt x="52" y="669"/>
                        </a:lnTo>
                        <a:lnTo>
                          <a:pt x="57" y="670"/>
                        </a:lnTo>
                        <a:lnTo>
                          <a:pt x="62" y="671"/>
                        </a:lnTo>
                        <a:lnTo>
                          <a:pt x="67" y="673"/>
                        </a:lnTo>
                        <a:lnTo>
                          <a:pt x="71" y="674"/>
                        </a:lnTo>
                        <a:lnTo>
                          <a:pt x="77" y="677"/>
                        </a:lnTo>
                        <a:lnTo>
                          <a:pt x="87" y="681"/>
                        </a:lnTo>
                        <a:lnTo>
                          <a:pt x="100" y="686"/>
                        </a:lnTo>
                        <a:lnTo>
                          <a:pt x="115" y="691"/>
                        </a:lnTo>
                        <a:lnTo>
                          <a:pt x="132" y="697"/>
                        </a:lnTo>
                        <a:lnTo>
                          <a:pt x="150" y="703"/>
                        </a:lnTo>
                        <a:lnTo>
                          <a:pt x="168" y="707"/>
                        </a:lnTo>
                        <a:lnTo>
                          <a:pt x="187" y="710"/>
                        </a:lnTo>
                        <a:lnTo>
                          <a:pt x="204" y="711"/>
                        </a:lnTo>
                        <a:lnTo>
                          <a:pt x="233" y="709"/>
                        </a:lnTo>
                        <a:lnTo>
                          <a:pt x="258" y="702"/>
                        </a:lnTo>
                        <a:lnTo>
                          <a:pt x="279" y="691"/>
                        </a:lnTo>
                        <a:lnTo>
                          <a:pt x="296" y="678"/>
                        </a:lnTo>
                        <a:lnTo>
                          <a:pt x="309" y="662"/>
                        </a:lnTo>
                        <a:lnTo>
                          <a:pt x="317" y="643"/>
                        </a:lnTo>
                        <a:lnTo>
                          <a:pt x="320" y="622"/>
                        </a:lnTo>
                        <a:lnTo>
                          <a:pt x="318" y="602"/>
                        </a:lnTo>
                        <a:lnTo>
                          <a:pt x="311" y="585"/>
                        </a:lnTo>
                        <a:lnTo>
                          <a:pt x="300" y="568"/>
                        </a:lnTo>
                        <a:lnTo>
                          <a:pt x="285" y="553"/>
                        </a:lnTo>
                        <a:lnTo>
                          <a:pt x="264" y="538"/>
                        </a:lnTo>
                        <a:lnTo>
                          <a:pt x="237" y="523"/>
                        </a:lnTo>
                        <a:lnTo>
                          <a:pt x="204" y="509"/>
                        </a:lnTo>
                        <a:lnTo>
                          <a:pt x="177" y="498"/>
                        </a:lnTo>
                        <a:lnTo>
                          <a:pt x="150" y="486"/>
                        </a:lnTo>
                        <a:lnTo>
                          <a:pt x="124" y="473"/>
                        </a:lnTo>
                        <a:lnTo>
                          <a:pt x="100" y="459"/>
                        </a:lnTo>
                        <a:lnTo>
                          <a:pt x="78" y="444"/>
                        </a:lnTo>
                        <a:lnTo>
                          <a:pt x="57" y="426"/>
                        </a:lnTo>
                        <a:lnTo>
                          <a:pt x="40" y="407"/>
                        </a:lnTo>
                        <a:lnTo>
                          <a:pt x="26" y="385"/>
                        </a:lnTo>
                        <a:lnTo>
                          <a:pt x="16" y="361"/>
                        </a:lnTo>
                        <a:lnTo>
                          <a:pt x="9" y="333"/>
                        </a:lnTo>
                        <a:lnTo>
                          <a:pt x="7" y="304"/>
                        </a:lnTo>
                        <a:lnTo>
                          <a:pt x="9" y="274"/>
                        </a:lnTo>
                        <a:lnTo>
                          <a:pt x="16" y="246"/>
                        </a:lnTo>
                        <a:lnTo>
                          <a:pt x="27" y="220"/>
                        </a:lnTo>
                        <a:lnTo>
                          <a:pt x="42" y="196"/>
                        </a:lnTo>
                        <a:lnTo>
                          <a:pt x="60" y="173"/>
                        </a:lnTo>
                        <a:lnTo>
                          <a:pt x="83" y="154"/>
                        </a:lnTo>
                        <a:lnTo>
                          <a:pt x="109" y="138"/>
                        </a:lnTo>
                        <a:lnTo>
                          <a:pt x="137" y="125"/>
                        </a:lnTo>
                        <a:lnTo>
                          <a:pt x="169" y="115"/>
                        </a:lnTo>
                        <a:lnTo>
                          <a:pt x="170" y="115"/>
                        </a:lnTo>
                        <a:lnTo>
                          <a:pt x="172" y="114"/>
                        </a:lnTo>
                        <a:lnTo>
                          <a:pt x="174" y="113"/>
                        </a:lnTo>
                        <a:lnTo>
                          <a:pt x="175" y="111"/>
                        </a:lnTo>
                        <a:lnTo>
                          <a:pt x="177" y="109"/>
                        </a:lnTo>
                        <a:lnTo>
                          <a:pt x="177" y="107"/>
                        </a:lnTo>
                        <a:lnTo>
                          <a:pt x="177" y="37"/>
                        </a:lnTo>
                        <a:lnTo>
                          <a:pt x="180" y="23"/>
                        </a:lnTo>
                        <a:lnTo>
                          <a:pt x="188" y="10"/>
                        </a:lnTo>
                        <a:lnTo>
                          <a:pt x="200" y="3"/>
                        </a:lnTo>
                        <a:lnTo>
                          <a:pt x="2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" name="Freeform 186"/>
                  <p:cNvSpPr>
                    <a:spLocks noEditPoints="1"/>
                  </p:cNvSpPr>
                  <p:nvPr/>
                </p:nvSpPr>
                <p:spPr bwMode="auto">
                  <a:xfrm>
                    <a:off x="1392238" y="3124200"/>
                    <a:ext cx="465138" cy="465138"/>
                  </a:xfrm>
                  <a:custGeom>
                    <a:avLst/>
                    <a:gdLst>
                      <a:gd name="T0" fmla="*/ 751 w 1757"/>
                      <a:gd name="T1" fmla="*/ 216 h 1755"/>
                      <a:gd name="T2" fmla="*/ 574 w 1757"/>
                      <a:gd name="T3" fmla="*/ 277 h 1755"/>
                      <a:gd name="T4" fmla="*/ 423 w 1757"/>
                      <a:gd name="T5" fmla="*/ 380 h 1755"/>
                      <a:gd name="T6" fmla="*/ 307 w 1757"/>
                      <a:gd name="T7" fmla="*/ 520 h 1755"/>
                      <a:gd name="T8" fmla="*/ 231 w 1757"/>
                      <a:gd name="T9" fmla="*/ 688 h 1755"/>
                      <a:gd name="T10" fmla="*/ 204 w 1757"/>
                      <a:gd name="T11" fmla="*/ 878 h 1755"/>
                      <a:gd name="T12" fmla="*/ 231 w 1757"/>
                      <a:gd name="T13" fmla="*/ 1067 h 1755"/>
                      <a:gd name="T14" fmla="*/ 307 w 1757"/>
                      <a:gd name="T15" fmla="*/ 1235 h 1755"/>
                      <a:gd name="T16" fmla="*/ 423 w 1757"/>
                      <a:gd name="T17" fmla="*/ 1375 h 1755"/>
                      <a:gd name="T18" fmla="*/ 574 w 1757"/>
                      <a:gd name="T19" fmla="*/ 1480 h 1755"/>
                      <a:gd name="T20" fmla="*/ 751 w 1757"/>
                      <a:gd name="T21" fmla="*/ 1539 h 1755"/>
                      <a:gd name="T22" fmla="*/ 944 w 1757"/>
                      <a:gd name="T23" fmla="*/ 1548 h 1755"/>
                      <a:gd name="T24" fmla="*/ 1127 w 1757"/>
                      <a:gd name="T25" fmla="*/ 1505 h 1755"/>
                      <a:gd name="T26" fmla="*/ 1287 w 1757"/>
                      <a:gd name="T27" fmla="*/ 1414 h 1755"/>
                      <a:gd name="T28" fmla="*/ 1416 w 1757"/>
                      <a:gd name="T29" fmla="*/ 1286 h 1755"/>
                      <a:gd name="T30" fmla="*/ 1506 w 1757"/>
                      <a:gd name="T31" fmla="*/ 1126 h 1755"/>
                      <a:gd name="T32" fmla="*/ 1550 w 1757"/>
                      <a:gd name="T33" fmla="*/ 943 h 1755"/>
                      <a:gd name="T34" fmla="*/ 1541 w 1757"/>
                      <a:gd name="T35" fmla="*/ 749 h 1755"/>
                      <a:gd name="T36" fmla="*/ 1481 w 1757"/>
                      <a:gd name="T37" fmla="*/ 573 h 1755"/>
                      <a:gd name="T38" fmla="*/ 1377 w 1757"/>
                      <a:gd name="T39" fmla="*/ 423 h 1755"/>
                      <a:gd name="T40" fmla="*/ 1237 w 1757"/>
                      <a:gd name="T41" fmla="*/ 307 h 1755"/>
                      <a:gd name="T42" fmla="*/ 1068 w 1757"/>
                      <a:gd name="T43" fmla="*/ 230 h 1755"/>
                      <a:gd name="T44" fmla="*/ 879 w 1757"/>
                      <a:gd name="T45" fmla="*/ 204 h 1755"/>
                      <a:gd name="T46" fmla="*/ 1021 w 1757"/>
                      <a:gd name="T47" fmla="*/ 12 h 1755"/>
                      <a:gd name="T48" fmla="*/ 1220 w 1757"/>
                      <a:gd name="T49" fmla="*/ 69 h 1755"/>
                      <a:gd name="T50" fmla="*/ 1397 w 1757"/>
                      <a:gd name="T51" fmla="*/ 170 h 1755"/>
                      <a:gd name="T52" fmla="*/ 1545 w 1757"/>
                      <a:gd name="T53" fmla="*/ 307 h 1755"/>
                      <a:gd name="T54" fmla="*/ 1659 w 1757"/>
                      <a:gd name="T55" fmla="*/ 475 h 1755"/>
                      <a:gd name="T56" fmla="*/ 1732 w 1757"/>
                      <a:gd name="T57" fmla="*/ 667 h 1755"/>
                      <a:gd name="T58" fmla="*/ 1757 w 1757"/>
                      <a:gd name="T59" fmla="*/ 878 h 1755"/>
                      <a:gd name="T60" fmla="*/ 1732 w 1757"/>
                      <a:gd name="T61" fmla="*/ 1088 h 1755"/>
                      <a:gd name="T62" fmla="*/ 1659 w 1757"/>
                      <a:gd name="T63" fmla="*/ 1280 h 1755"/>
                      <a:gd name="T64" fmla="*/ 1545 w 1757"/>
                      <a:gd name="T65" fmla="*/ 1448 h 1755"/>
                      <a:gd name="T66" fmla="*/ 1397 w 1757"/>
                      <a:gd name="T67" fmla="*/ 1585 h 1755"/>
                      <a:gd name="T68" fmla="*/ 1220 w 1757"/>
                      <a:gd name="T69" fmla="*/ 1686 h 1755"/>
                      <a:gd name="T70" fmla="*/ 1021 w 1757"/>
                      <a:gd name="T71" fmla="*/ 1743 h 1755"/>
                      <a:gd name="T72" fmla="*/ 806 w 1757"/>
                      <a:gd name="T73" fmla="*/ 1752 h 1755"/>
                      <a:gd name="T74" fmla="*/ 601 w 1757"/>
                      <a:gd name="T75" fmla="*/ 1710 h 1755"/>
                      <a:gd name="T76" fmla="*/ 416 w 1757"/>
                      <a:gd name="T77" fmla="*/ 1623 h 1755"/>
                      <a:gd name="T78" fmla="*/ 257 w 1757"/>
                      <a:gd name="T79" fmla="*/ 1498 h 1755"/>
                      <a:gd name="T80" fmla="*/ 132 w 1757"/>
                      <a:gd name="T81" fmla="*/ 1340 h 1755"/>
                      <a:gd name="T82" fmla="*/ 45 w 1757"/>
                      <a:gd name="T83" fmla="*/ 1155 h 1755"/>
                      <a:gd name="T84" fmla="*/ 3 w 1757"/>
                      <a:gd name="T85" fmla="*/ 950 h 1755"/>
                      <a:gd name="T86" fmla="*/ 11 w 1757"/>
                      <a:gd name="T87" fmla="*/ 735 h 1755"/>
                      <a:gd name="T88" fmla="*/ 69 w 1757"/>
                      <a:gd name="T89" fmla="*/ 536 h 1755"/>
                      <a:gd name="T90" fmla="*/ 170 w 1757"/>
                      <a:gd name="T91" fmla="*/ 359 h 1755"/>
                      <a:gd name="T92" fmla="*/ 307 w 1757"/>
                      <a:gd name="T93" fmla="*/ 211 h 1755"/>
                      <a:gd name="T94" fmla="*/ 475 w 1757"/>
                      <a:gd name="T95" fmla="*/ 99 h 1755"/>
                      <a:gd name="T96" fmla="*/ 667 w 1757"/>
                      <a:gd name="T97" fmla="*/ 26 h 1755"/>
                      <a:gd name="T98" fmla="*/ 879 w 1757"/>
                      <a:gd name="T99" fmla="*/ 0 h 17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757" h="1755">
                        <a:moveTo>
                          <a:pt x="879" y="204"/>
                        </a:moveTo>
                        <a:lnTo>
                          <a:pt x="813" y="207"/>
                        </a:lnTo>
                        <a:lnTo>
                          <a:pt x="751" y="216"/>
                        </a:lnTo>
                        <a:lnTo>
                          <a:pt x="689" y="230"/>
                        </a:lnTo>
                        <a:lnTo>
                          <a:pt x="630" y="250"/>
                        </a:lnTo>
                        <a:lnTo>
                          <a:pt x="574" y="277"/>
                        </a:lnTo>
                        <a:lnTo>
                          <a:pt x="520" y="307"/>
                        </a:lnTo>
                        <a:lnTo>
                          <a:pt x="471" y="341"/>
                        </a:lnTo>
                        <a:lnTo>
                          <a:pt x="423" y="380"/>
                        </a:lnTo>
                        <a:lnTo>
                          <a:pt x="380" y="423"/>
                        </a:lnTo>
                        <a:lnTo>
                          <a:pt x="342" y="470"/>
                        </a:lnTo>
                        <a:lnTo>
                          <a:pt x="307" y="520"/>
                        </a:lnTo>
                        <a:lnTo>
                          <a:pt x="276" y="573"/>
                        </a:lnTo>
                        <a:lnTo>
                          <a:pt x="251" y="630"/>
                        </a:lnTo>
                        <a:lnTo>
                          <a:pt x="231" y="688"/>
                        </a:lnTo>
                        <a:lnTo>
                          <a:pt x="216" y="749"/>
                        </a:lnTo>
                        <a:lnTo>
                          <a:pt x="207" y="813"/>
                        </a:lnTo>
                        <a:lnTo>
                          <a:pt x="204" y="878"/>
                        </a:lnTo>
                        <a:lnTo>
                          <a:pt x="207" y="943"/>
                        </a:lnTo>
                        <a:lnTo>
                          <a:pt x="216" y="1006"/>
                        </a:lnTo>
                        <a:lnTo>
                          <a:pt x="231" y="1067"/>
                        </a:lnTo>
                        <a:lnTo>
                          <a:pt x="251" y="1126"/>
                        </a:lnTo>
                        <a:lnTo>
                          <a:pt x="276" y="1182"/>
                        </a:lnTo>
                        <a:lnTo>
                          <a:pt x="307" y="1235"/>
                        </a:lnTo>
                        <a:lnTo>
                          <a:pt x="342" y="1286"/>
                        </a:lnTo>
                        <a:lnTo>
                          <a:pt x="380" y="1332"/>
                        </a:lnTo>
                        <a:lnTo>
                          <a:pt x="423" y="1375"/>
                        </a:lnTo>
                        <a:lnTo>
                          <a:pt x="471" y="1414"/>
                        </a:lnTo>
                        <a:lnTo>
                          <a:pt x="520" y="1449"/>
                        </a:lnTo>
                        <a:lnTo>
                          <a:pt x="574" y="1480"/>
                        </a:lnTo>
                        <a:lnTo>
                          <a:pt x="630" y="1505"/>
                        </a:lnTo>
                        <a:lnTo>
                          <a:pt x="689" y="1525"/>
                        </a:lnTo>
                        <a:lnTo>
                          <a:pt x="751" y="1539"/>
                        </a:lnTo>
                        <a:lnTo>
                          <a:pt x="813" y="1548"/>
                        </a:lnTo>
                        <a:lnTo>
                          <a:pt x="879" y="1552"/>
                        </a:lnTo>
                        <a:lnTo>
                          <a:pt x="944" y="1548"/>
                        </a:lnTo>
                        <a:lnTo>
                          <a:pt x="1007" y="1539"/>
                        </a:lnTo>
                        <a:lnTo>
                          <a:pt x="1068" y="1525"/>
                        </a:lnTo>
                        <a:lnTo>
                          <a:pt x="1127" y="1505"/>
                        </a:lnTo>
                        <a:lnTo>
                          <a:pt x="1183" y="1480"/>
                        </a:lnTo>
                        <a:lnTo>
                          <a:pt x="1237" y="1449"/>
                        </a:lnTo>
                        <a:lnTo>
                          <a:pt x="1287" y="1414"/>
                        </a:lnTo>
                        <a:lnTo>
                          <a:pt x="1334" y="1375"/>
                        </a:lnTo>
                        <a:lnTo>
                          <a:pt x="1377" y="1332"/>
                        </a:lnTo>
                        <a:lnTo>
                          <a:pt x="1416" y="1286"/>
                        </a:lnTo>
                        <a:lnTo>
                          <a:pt x="1451" y="1235"/>
                        </a:lnTo>
                        <a:lnTo>
                          <a:pt x="1481" y="1182"/>
                        </a:lnTo>
                        <a:lnTo>
                          <a:pt x="1506" y="1126"/>
                        </a:lnTo>
                        <a:lnTo>
                          <a:pt x="1526" y="1067"/>
                        </a:lnTo>
                        <a:lnTo>
                          <a:pt x="1541" y="1006"/>
                        </a:lnTo>
                        <a:lnTo>
                          <a:pt x="1550" y="943"/>
                        </a:lnTo>
                        <a:lnTo>
                          <a:pt x="1554" y="878"/>
                        </a:lnTo>
                        <a:lnTo>
                          <a:pt x="1550" y="813"/>
                        </a:lnTo>
                        <a:lnTo>
                          <a:pt x="1541" y="749"/>
                        </a:lnTo>
                        <a:lnTo>
                          <a:pt x="1526" y="688"/>
                        </a:lnTo>
                        <a:lnTo>
                          <a:pt x="1506" y="630"/>
                        </a:lnTo>
                        <a:lnTo>
                          <a:pt x="1481" y="573"/>
                        </a:lnTo>
                        <a:lnTo>
                          <a:pt x="1451" y="520"/>
                        </a:lnTo>
                        <a:lnTo>
                          <a:pt x="1416" y="470"/>
                        </a:lnTo>
                        <a:lnTo>
                          <a:pt x="1377" y="423"/>
                        </a:lnTo>
                        <a:lnTo>
                          <a:pt x="1334" y="380"/>
                        </a:lnTo>
                        <a:lnTo>
                          <a:pt x="1287" y="341"/>
                        </a:lnTo>
                        <a:lnTo>
                          <a:pt x="1237" y="307"/>
                        </a:lnTo>
                        <a:lnTo>
                          <a:pt x="1183" y="277"/>
                        </a:lnTo>
                        <a:lnTo>
                          <a:pt x="1127" y="250"/>
                        </a:lnTo>
                        <a:lnTo>
                          <a:pt x="1068" y="230"/>
                        </a:lnTo>
                        <a:lnTo>
                          <a:pt x="1007" y="216"/>
                        </a:lnTo>
                        <a:lnTo>
                          <a:pt x="944" y="207"/>
                        </a:lnTo>
                        <a:lnTo>
                          <a:pt x="879" y="204"/>
                        </a:lnTo>
                        <a:close/>
                        <a:moveTo>
                          <a:pt x="879" y="0"/>
                        </a:moveTo>
                        <a:lnTo>
                          <a:pt x="951" y="3"/>
                        </a:lnTo>
                        <a:lnTo>
                          <a:pt x="1021" y="12"/>
                        </a:lnTo>
                        <a:lnTo>
                          <a:pt x="1090" y="26"/>
                        </a:lnTo>
                        <a:lnTo>
                          <a:pt x="1157" y="45"/>
                        </a:lnTo>
                        <a:lnTo>
                          <a:pt x="1220" y="69"/>
                        </a:lnTo>
                        <a:lnTo>
                          <a:pt x="1283" y="99"/>
                        </a:lnTo>
                        <a:lnTo>
                          <a:pt x="1341" y="132"/>
                        </a:lnTo>
                        <a:lnTo>
                          <a:pt x="1397" y="170"/>
                        </a:lnTo>
                        <a:lnTo>
                          <a:pt x="1451" y="211"/>
                        </a:lnTo>
                        <a:lnTo>
                          <a:pt x="1500" y="258"/>
                        </a:lnTo>
                        <a:lnTo>
                          <a:pt x="1545" y="307"/>
                        </a:lnTo>
                        <a:lnTo>
                          <a:pt x="1588" y="359"/>
                        </a:lnTo>
                        <a:lnTo>
                          <a:pt x="1625" y="415"/>
                        </a:lnTo>
                        <a:lnTo>
                          <a:pt x="1659" y="475"/>
                        </a:lnTo>
                        <a:lnTo>
                          <a:pt x="1688" y="536"/>
                        </a:lnTo>
                        <a:lnTo>
                          <a:pt x="1713" y="601"/>
                        </a:lnTo>
                        <a:lnTo>
                          <a:pt x="1732" y="667"/>
                        </a:lnTo>
                        <a:lnTo>
                          <a:pt x="1746" y="735"/>
                        </a:lnTo>
                        <a:lnTo>
                          <a:pt x="1754" y="806"/>
                        </a:lnTo>
                        <a:lnTo>
                          <a:pt x="1757" y="878"/>
                        </a:lnTo>
                        <a:lnTo>
                          <a:pt x="1754" y="950"/>
                        </a:lnTo>
                        <a:lnTo>
                          <a:pt x="1746" y="1020"/>
                        </a:lnTo>
                        <a:lnTo>
                          <a:pt x="1732" y="1088"/>
                        </a:lnTo>
                        <a:lnTo>
                          <a:pt x="1713" y="1155"/>
                        </a:lnTo>
                        <a:lnTo>
                          <a:pt x="1688" y="1219"/>
                        </a:lnTo>
                        <a:lnTo>
                          <a:pt x="1659" y="1280"/>
                        </a:lnTo>
                        <a:lnTo>
                          <a:pt x="1625" y="1340"/>
                        </a:lnTo>
                        <a:lnTo>
                          <a:pt x="1588" y="1396"/>
                        </a:lnTo>
                        <a:lnTo>
                          <a:pt x="1545" y="1448"/>
                        </a:lnTo>
                        <a:lnTo>
                          <a:pt x="1500" y="1498"/>
                        </a:lnTo>
                        <a:lnTo>
                          <a:pt x="1451" y="1544"/>
                        </a:lnTo>
                        <a:lnTo>
                          <a:pt x="1397" y="1585"/>
                        </a:lnTo>
                        <a:lnTo>
                          <a:pt x="1341" y="1623"/>
                        </a:lnTo>
                        <a:lnTo>
                          <a:pt x="1283" y="1657"/>
                        </a:lnTo>
                        <a:lnTo>
                          <a:pt x="1220" y="1686"/>
                        </a:lnTo>
                        <a:lnTo>
                          <a:pt x="1157" y="1710"/>
                        </a:lnTo>
                        <a:lnTo>
                          <a:pt x="1090" y="1729"/>
                        </a:lnTo>
                        <a:lnTo>
                          <a:pt x="1021" y="1743"/>
                        </a:lnTo>
                        <a:lnTo>
                          <a:pt x="951" y="1752"/>
                        </a:lnTo>
                        <a:lnTo>
                          <a:pt x="879" y="1755"/>
                        </a:lnTo>
                        <a:lnTo>
                          <a:pt x="806" y="1752"/>
                        </a:lnTo>
                        <a:lnTo>
                          <a:pt x="737" y="1743"/>
                        </a:lnTo>
                        <a:lnTo>
                          <a:pt x="667" y="1729"/>
                        </a:lnTo>
                        <a:lnTo>
                          <a:pt x="601" y="1710"/>
                        </a:lnTo>
                        <a:lnTo>
                          <a:pt x="537" y="1686"/>
                        </a:lnTo>
                        <a:lnTo>
                          <a:pt x="475" y="1657"/>
                        </a:lnTo>
                        <a:lnTo>
                          <a:pt x="416" y="1623"/>
                        </a:lnTo>
                        <a:lnTo>
                          <a:pt x="360" y="1585"/>
                        </a:lnTo>
                        <a:lnTo>
                          <a:pt x="307" y="1544"/>
                        </a:lnTo>
                        <a:lnTo>
                          <a:pt x="257" y="1498"/>
                        </a:lnTo>
                        <a:lnTo>
                          <a:pt x="212" y="1448"/>
                        </a:lnTo>
                        <a:lnTo>
                          <a:pt x="170" y="1396"/>
                        </a:lnTo>
                        <a:lnTo>
                          <a:pt x="132" y="1340"/>
                        </a:lnTo>
                        <a:lnTo>
                          <a:pt x="98" y="1280"/>
                        </a:lnTo>
                        <a:lnTo>
                          <a:pt x="69" y="1219"/>
                        </a:lnTo>
                        <a:lnTo>
                          <a:pt x="45" y="1155"/>
                        </a:lnTo>
                        <a:lnTo>
                          <a:pt x="25" y="1088"/>
                        </a:lnTo>
                        <a:lnTo>
                          <a:pt x="11" y="1020"/>
                        </a:lnTo>
                        <a:lnTo>
                          <a:pt x="3" y="950"/>
                        </a:lnTo>
                        <a:lnTo>
                          <a:pt x="0" y="878"/>
                        </a:lnTo>
                        <a:lnTo>
                          <a:pt x="3" y="806"/>
                        </a:lnTo>
                        <a:lnTo>
                          <a:pt x="11" y="735"/>
                        </a:lnTo>
                        <a:lnTo>
                          <a:pt x="25" y="667"/>
                        </a:lnTo>
                        <a:lnTo>
                          <a:pt x="45" y="601"/>
                        </a:lnTo>
                        <a:lnTo>
                          <a:pt x="69" y="536"/>
                        </a:lnTo>
                        <a:lnTo>
                          <a:pt x="98" y="475"/>
                        </a:lnTo>
                        <a:lnTo>
                          <a:pt x="132" y="415"/>
                        </a:lnTo>
                        <a:lnTo>
                          <a:pt x="170" y="359"/>
                        </a:lnTo>
                        <a:lnTo>
                          <a:pt x="212" y="307"/>
                        </a:lnTo>
                        <a:lnTo>
                          <a:pt x="257" y="258"/>
                        </a:lnTo>
                        <a:lnTo>
                          <a:pt x="307" y="211"/>
                        </a:lnTo>
                        <a:lnTo>
                          <a:pt x="360" y="170"/>
                        </a:lnTo>
                        <a:lnTo>
                          <a:pt x="416" y="132"/>
                        </a:lnTo>
                        <a:lnTo>
                          <a:pt x="475" y="99"/>
                        </a:lnTo>
                        <a:lnTo>
                          <a:pt x="537" y="69"/>
                        </a:lnTo>
                        <a:lnTo>
                          <a:pt x="601" y="45"/>
                        </a:lnTo>
                        <a:lnTo>
                          <a:pt x="667" y="26"/>
                        </a:lnTo>
                        <a:lnTo>
                          <a:pt x="737" y="12"/>
                        </a:lnTo>
                        <a:lnTo>
                          <a:pt x="806" y="3"/>
                        </a:lnTo>
                        <a:lnTo>
                          <a:pt x="87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Freeform 187"/>
                  <p:cNvSpPr>
                    <a:spLocks/>
                  </p:cNvSpPr>
                  <p:nvPr/>
                </p:nvSpPr>
                <p:spPr bwMode="auto">
                  <a:xfrm>
                    <a:off x="1219200" y="3611563"/>
                    <a:ext cx="636588" cy="279400"/>
                  </a:xfrm>
                  <a:custGeom>
                    <a:avLst/>
                    <a:gdLst>
                      <a:gd name="T0" fmla="*/ 761 w 2407"/>
                      <a:gd name="T1" fmla="*/ 13 h 1058"/>
                      <a:gd name="T2" fmla="*/ 945 w 2407"/>
                      <a:gd name="T3" fmla="*/ 54 h 1058"/>
                      <a:gd name="T4" fmla="*/ 1144 w 2407"/>
                      <a:gd name="T5" fmla="*/ 109 h 1058"/>
                      <a:gd name="T6" fmla="*/ 1328 w 2407"/>
                      <a:gd name="T7" fmla="*/ 168 h 1058"/>
                      <a:gd name="T8" fmla="*/ 1470 w 2407"/>
                      <a:gd name="T9" fmla="*/ 213 h 1058"/>
                      <a:gd name="T10" fmla="*/ 1549 w 2407"/>
                      <a:gd name="T11" fmla="*/ 236 h 1058"/>
                      <a:gd name="T12" fmla="*/ 1597 w 2407"/>
                      <a:gd name="T13" fmla="*/ 284 h 1058"/>
                      <a:gd name="T14" fmla="*/ 1603 w 2407"/>
                      <a:gd name="T15" fmla="*/ 355 h 1058"/>
                      <a:gd name="T16" fmla="*/ 1556 w 2407"/>
                      <a:gd name="T17" fmla="*/ 425 h 1058"/>
                      <a:gd name="T18" fmla="*/ 1444 w 2407"/>
                      <a:gd name="T19" fmla="*/ 468 h 1058"/>
                      <a:gd name="T20" fmla="*/ 1297 w 2407"/>
                      <a:gd name="T21" fmla="*/ 477 h 1058"/>
                      <a:gd name="T22" fmla="*/ 1145 w 2407"/>
                      <a:gd name="T23" fmla="*/ 461 h 1058"/>
                      <a:gd name="T24" fmla="*/ 1009 w 2407"/>
                      <a:gd name="T25" fmla="*/ 438 h 1058"/>
                      <a:gd name="T26" fmla="*/ 911 w 2407"/>
                      <a:gd name="T27" fmla="*/ 421 h 1058"/>
                      <a:gd name="T28" fmla="*/ 874 w 2407"/>
                      <a:gd name="T29" fmla="*/ 427 h 1058"/>
                      <a:gd name="T30" fmla="*/ 925 w 2407"/>
                      <a:gd name="T31" fmla="*/ 489 h 1058"/>
                      <a:gd name="T32" fmla="*/ 1055 w 2407"/>
                      <a:gd name="T33" fmla="*/ 540 h 1058"/>
                      <a:gd name="T34" fmla="*/ 1228 w 2407"/>
                      <a:gd name="T35" fmla="*/ 574 h 1058"/>
                      <a:gd name="T36" fmla="*/ 1410 w 2407"/>
                      <a:gd name="T37" fmla="*/ 587 h 1058"/>
                      <a:gd name="T38" fmla="*/ 1626 w 2407"/>
                      <a:gd name="T39" fmla="*/ 562 h 1058"/>
                      <a:gd name="T40" fmla="*/ 1995 w 2407"/>
                      <a:gd name="T41" fmla="*/ 451 h 1058"/>
                      <a:gd name="T42" fmla="*/ 2258 w 2407"/>
                      <a:gd name="T43" fmla="*/ 329 h 1058"/>
                      <a:gd name="T44" fmla="*/ 2353 w 2407"/>
                      <a:gd name="T45" fmla="*/ 337 h 1058"/>
                      <a:gd name="T46" fmla="*/ 2404 w 2407"/>
                      <a:gd name="T47" fmla="*/ 411 h 1058"/>
                      <a:gd name="T48" fmla="*/ 2381 w 2407"/>
                      <a:gd name="T49" fmla="*/ 524 h 1058"/>
                      <a:gd name="T50" fmla="*/ 2293 w 2407"/>
                      <a:gd name="T51" fmla="*/ 617 h 1058"/>
                      <a:gd name="T52" fmla="*/ 2172 w 2407"/>
                      <a:gd name="T53" fmla="*/ 701 h 1058"/>
                      <a:gd name="T54" fmla="*/ 2009 w 2407"/>
                      <a:gd name="T55" fmla="*/ 802 h 1058"/>
                      <a:gd name="T56" fmla="*/ 1828 w 2407"/>
                      <a:gd name="T57" fmla="*/ 904 h 1058"/>
                      <a:gd name="T58" fmla="*/ 1655 w 2407"/>
                      <a:gd name="T59" fmla="*/ 991 h 1058"/>
                      <a:gd name="T60" fmla="*/ 1515 w 2407"/>
                      <a:gd name="T61" fmla="*/ 1047 h 1058"/>
                      <a:gd name="T62" fmla="*/ 1417 w 2407"/>
                      <a:gd name="T63" fmla="*/ 1058 h 1058"/>
                      <a:gd name="T64" fmla="*/ 1255 w 2407"/>
                      <a:gd name="T65" fmla="*/ 1044 h 1058"/>
                      <a:gd name="T66" fmla="*/ 1042 w 2407"/>
                      <a:gd name="T67" fmla="*/ 1016 h 1058"/>
                      <a:gd name="T68" fmla="*/ 807 w 2407"/>
                      <a:gd name="T69" fmla="*/ 979 h 1058"/>
                      <a:gd name="T70" fmla="*/ 582 w 2407"/>
                      <a:gd name="T71" fmla="*/ 941 h 1058"/>
                      <a:gd name="T72" fmla="*/ 395 w 2407"/>
                      <a:gd name="T73" fmla="*/ 907 h 1058"/>
                      <a:gd name="T74" fmla="*/ 278 w 2407"/>
                      <a:gd name="T75" fmla="*/ 885 h 1058"/>
                      <a:gd name="T76" fmla="*/ 180 w 2407"/>
                      <a:gd name="T77" fmla="*/ 888 h 1058"/>
                      <a:gd name="T78" fmla="*/ 78 w 2407"/>
                      <a:gd name="T79" fmla="*/ 946 h 1058"/>
                      <a:gd name="T80" fmla="*/ 25 w 2407"/>
                      <a:gd name="T81" fmla="*/ 979 h 1058"/>
                      <a:gd name="T82" fmla="*/ 5 w 2407"/>
                      <a:gd name="T83" fmla="*/ 961 h 1058"/>
                      <a:gd name="T84" fmla="*/ 0 w 2407"/>
                      <a:gd name="T85" fmla="*/ 942 h 1058"/>
                      <a:gd name="T86" fmla="*/ 16 w 2407"/>
                      <a:gd name="T87" fmla="*/ 698 h 1058"/>
                      <a:gd name="T88" fmla="*/ 34 w 2407"/>
                      <a:gd name="T89" fmla="*/ 414 h 1058"/>
                      <a:gd name="T90" fmla="*/ 50 w 2407"/>
                      <a:gd name="T91" fmla="*/ 161 h 1058"/>
                      <a:gd name="T92" fmla="*/ 67 w 2407"/>
                      <a:gd name="T93" fmla="*/ 77 h 1058"/>
                      <a:gd name="T94" fmla="*/ 114 w 2407"/>
                      <a:gd name="T95" fmla="*/ 63 h 1058"/>
                      <a:gd name="T96" fmla="*/ 241 w 2407"/>
                      <a:gd name="T97" fmla="*/ 43 h 1058"/>
                      <a:gd name="T98" fmla="*/ 421 w 2407"/>
                      <a:gd name="T99" fmla="*/ 18 h 1058"/>
                      <a:gd name="T100" fmla="*/ 587 w 2407"/>
                      <a:gd name="T101" fmla="*/ 2 h 10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407" h="1058">
                        <a:moveTo>
                          <a:pt x="649" y="0"/>
                        </a:moveTo>
                        <a:lnTo>
                          <a:pt x="684" y="2"/>
                        </a:lnTo>
                        <a:lnTo>
                          <a:pt x="721" y="7"/>
                        </a:lnTo>
                        <a:lnTo>
                          <a:pt x="761" y="13"/>
                        </a:lnTo>
                        <a:lnTo>
                          <a:pt x="804" y="21"/>
                        </a:lnTo>
                        <a:lnTo>
                          <a:pt x="850" y="31"/>
                        </a:lnTo>
                        <a:lnTo>
                          <a:pt x="897" y="42"/>
                        </a:lnTo>
                        <a:lnTo>
                          <a:pt x="945" y="54"/>
                        </a:lnTo>
                        <a:lnTo>
                          <a:pt x="995" y="67"/>
                        </a:lnTo>
                        <a:lnTo>
                          <a:pt x="1045" y="81"/>
                        </a:lnTo>
                        <a:lnTo>
                          <a:pt x="1094" y="95"/>
                        </a:lnTo>
                        <a:lnTo>
                          <a:pt x="1144" y="109"/>
                        </a:lnTo>
                        <a:lnTo>
                          <a:pt x="1192" y="124"/>
                        </a:lnTo>
                        <a:lnTo>
                          <a:pt x="1240" y="140"/>
                        </a:lnTo>
                        <a:lnTo>
                          <a:pt x="1285" y="154"/>
                        </a:lnTo>
                        <a:lnTo>
                          <a:pt x="1328" y="168"/>
                        </a:lnTo>
                        <a:lnTo>
                          <a:pt x="1368" y="181"/>
                        </a:lnTo>
                        <a:lnTo>
                          <a:pt x="1406" y="193"/>
                        </a:lnTo>
                        <a:lnTo>
                          <a:pt x="1440" y="203"/>
                        </a:lnTo>
                        <a:lnTo>
                          <a:pt x="1470" y="213"/>
                        </a:lnTo>
                        <a:lnTo>
                          <a:pt x="1495" y="220"/>
                        </a:lnTo>
                        <a:lnTo>
                          <a:pt x="1517" y="226"/>
                        </a:lnTo>
                        <a:lnTo>
                          <a:pt x="1533" y="230"/>
                        </a:lnTo>
                        <a:lnTo>
                          <a:pt x="1549" y="236"/>
                        </a:lnTo>
                        <a:lnTo>
                          <a:pt x="1564" y="245"/>
                        </a:lnTo>
                        <a:lnTo>
                          <a:pt x="1577" y="256"/>
                        </a:lnTo>
                        <a:lnTo>
                          <a:pt x="1588" y="269"/>
                        </a:lnTo>
                        <a:lnTo>
                          <a:pt x="1597" y="284"/>
                        </a:lnTo>
                        <a:lnTo>
                          <a:pt x="1602" y="301"/>
                        </a:lnTo>
                        <a:lnTo>
                          <a:pt x="1606" y="319"/>
                        </a:lnTo>
                        <a:lnTo>
                          <a:pt x="1606" y="337"/>
                        </a:lnTo>
                        <a:lnTo>
                          <a:pt x="1603" y="355"/>
                        </a:lnTo>
                        <a:lnTo>
                          <a:pt x="1596" y="374"/>
                        </a:lnTo>
                        <a:lnTo>
                          <a:pt x="1587" y="392"/>
                        </a:lnTo>
                        <a:lnTo>
                          <a:pt x="1573" y="409"/>
                        </a:lnTo>
                        <a:lnTo>
                          <a:pt x="1556" y="425"/>
                        </a:lnTo>
                        <a:lnTo>
                          <a:pt x="1534" y="439"/>
                        </a:lnTo>
                        <a:lnTo>
                          <a:pt x="1507" y="451"/>
                        </a:lnTo>
                        <a:lnTo>
                          <a:pt x="1477" y="461"/>
                        </a:lnTo>
                        <a:lnTo>
                          <a:pt x="1444" y="468"/>
                        </a:lnTo>
                        <a:lnTo>
                          <a:pt x="1409" y="474"/>
                        </a:lnTo>
                        <a:lnTo>
                          <a:pt x="1373" y="477"/>
                        </a:lnTo>
                        <a:lnTo>
                          <a:pt x="1335" y="478"/>
                        </a:lnTo>
                        <a:lnTo>
                          <a:pt x="1297" y="477"/>
                        </a:lnTo>
                        <a:lnTo>
                          <a:pt x="1259" y="475"/>
                        </a:lnTo>
                        <a:lnTo>
                          <a:pt x="1219" y="472"/>
                        </a:lnTo>
                        <a:lnTo>
                          <a:pt x="1182" y="466"/>
                        </a:lnTo>
                        <a:lnTo>
                          <a:pt x="1145" y="461"/>
                        </a:lnTo>
                        <a:lnTo>
                          <a:pt x="1108" y="455"/>
                        </a:lnTo>
                        <a:lnTo>
                          <a:pt x="1073" y="449"/>
                        </a:lnTo>
                        <a:lnTo>
                          <a:pt x="1040" y="443"/>
                        </a:lnTo>
                        <a:lnTo>
                          <a:pt x="1009" y="438"/>
                        </a:lnTo>
                        <a:lnTo>
                          <a:pt x="980" y="432"/>
                        </a:lnTo>
                        <a:lnTo>
                          <a:pt x="953" y="428"/>
                        </a:lnTo>
                        <a:lnTo>
                          <a:pt x="930" y="424"/>
                        </a:lnTo>
                        <a:lnTo>
                          <a:pt x="911" y="421"/>
                        </a:lnTo>
                        <a:lnTo>
                          <a:pt x="895" y="420"/>
                        </a:lnTo>
                        <a:lnTo>
                          <a:pt x="884" y="420"/>
                        </a:lnTo>
                        <a:lnTo>
                          <a:pt x="876" y="423"/>
                        </a:lnTo>
                        <a:lnTo>
                          <a:pt x="874" y="427"/>
                        </a:lnTo>
                        <a:lnTo>
                          <a:pt x="877" y="443"/>
                        </a:lnTo>
                        <a:lnTo>
                          <a:pt x="887" y="458"/>
                        </a:lnTo>
                        <a:lnTo>
                          <a:pt x="903" y="474"/>
                        </a:lnTo>
                        <a:lnTo>
                          <a:pt x="925" y="489"/>
                        </a:lnTo>
                        <a:lnTo>
                          <a:pt x="951" y="503"/>
                        </a:lnTo>
                        <a:lnTo>
                          <a:pt x="983" y="516"/>
                        </a:lnTo>
                        <a:lnTo>
                          <a:pt x="1017" y="528"/>
                        </a:lnTo>
                        <a:lnTo>
                          <a:pt x="1055" y="540"/>
                        </a:lnTo>
                        <a:lnTo>
                          <a:pt x="1096" y="550"/>
                        </a:lnTo>
                        <a:lnTo>
                          <a:pt x="1139" y="559"/>
                        </a:lnTo>
                        <a:lnTo>
                          <a:pt x="1183" y="567"/>
                        </a:lnTo>
                        <a:lnTo>
                          <a:pt x="1228" y="574"/>
                        </a:lnTo>
                        <a:lnTo>
                          <a:pt x="1275" y="580"/>
                        </a:lnTo>
                        <a:lnTo>
                          <a:pt x="1320" y="584"/>
                        </a:lnTo>
                        <a:lnTo>
                          <a:pt x="1365" y="586"/>
                        </a:lnTo>
                        <a:lnTo>
                          <a:pt x="1410" y="587"/>
                        </a:lnTo>
                        <a:lnTo>
                          <a:pt x="1453" y="586"/>
                        </a:lnTo>
                        <a:lnTo>
                          <a:pt x="1493" y="584"/>
                        </a:lnTo>
                        <a:lnTo>
                          <a:pt x="1531" y="579"/>
                        </a:lnTo>
                        <a:lnTo>
                          <a:pt x="1626" y="562"/>
                        </a:lnTo>
                        <a:lnTo>
                          <a:pt x="1722" y="540"/>
                        </a:lnTo>
                        <a:lnTo>
                          <a:pt x="1816" y="514"/>
                        </a:lnTo>
                        <a:lnTo>
                          <a:pt x="1906" y="484"/>
                        </a:lnTo>
                        <a:lnTo>
                          <a:pt x="1995" y="451"/>
                        </a:lnTo>
                        <a:lnTo>
                          <a:pt x="2079" y="416"/>
                        </a:lnTo>
                        <a:lnTo>
                          <a:pt x="2157" y="379"/>
                        </a:lnTo>
                        <a:lnTo>
                          <a:pt x="2231" y="341"/>
                        </a:lnTo>
                        <a:lnTo>
                          <a:pt x="2258" y="329"/>
                        </a:lnTo>
                        <a:lnTo>
                          <a:pt x="2284" y="324"/>
                        </a:lnTo>
                        <a:lnTo>
                          <a:pt x="2308" y="323"/>
                        </a:lnTo>
                        <a:lnTo>
                          <a:pt x="2331" y="328"/>
                        </a:lnTo>
                        <a:lnTo>
                          <a:pt x="2353" y="337"/>
                        </a:lnTo>
                        <a:lnTo>
                          <a:pt x="2371" y="350"/>
                        </a:lnTo>
                        <a:lnTo>
                          <a:pt x="2386" y="367"/>
                        </a:lnTo>
                        <a:lnTo>
                          <a:pt x="2397" y="388"/>
                        </a:lnTo>
                        <a:lnTo>
                          <a:pt x="2404" y="411"/>
                        </a:lnTo>
                        <a:lnTo>
                          <a:pt x="2407" y="436"/>
                        </a:lnTo>
                        <a:lnTo>
                          <a:pt x="2404" y="464"/>
                        </a:lnTo>
                        <a:lnTo>
                          <a:pt x="2395" y="494"/>
                        </a:lnTo>
                        <a:lnTo>
                          <a:pt x="2381" y="524"/>
                        </a:lnTo>
                        <a:lnTo>
                          <a:pt x="2359" y="555"/>
                        </a:lnTo>
                        <a:lnTo>
                          <a:pt x="2330" y="586"/>
                        </a:lnTo>
                        <a:lnTo>
                          <a:pt x="2314" y="600"/>
                        </a:lnTo>
                        <a:lnTo>
                          <a:pt x="2293" y="617"/>
                        </a:lnTo>
                        <a:lnTo>
                          <a:pt x="2269" y="635"/>
                        </a:lnTo>
                        <a:lnTo>
                          <a:pt x="2240" y="656"/>
                        </a:lnTo>
                        <a:lnTo>
                          <a:pt x="2208" y="678"/>
                        </a:lnTo>
                        <a:lnTo>
                          <a:pt x="2172" y="701"/>
                        </a:lnTo>
                        <a:lnTo>
                          <a:pt x="2135" y="726"/>
                        </a:lnTo>
                        <a:lnTo>
                          <a:pt x="2095" y="750"/>
                        </a:lnTo>
                        <a:lnTo>
                          <a:pt x="2052" y="776"/>
                        </a:lnTo>
                        <a:lnTo>
                          <a:pt x="2009" y="802"/>
                        </a:lnTo>
                        <a:lnTo>
                          <a:pt x="1965" y="829"/>
                        </a:lnTo>
                        <a:lnTo>
                          <a:pt x="1919" y="854"/>
                        </a:lnTo>
                        <a:lnTo>
                          <a:pt x="1873" y="879"/>
                        </a:lnTo>
                        <a:lnTo>
                          <a:pt x="1828" y="904"/>
                        </a:lnTo>
                        <a:lnTo>
                          <a:pt x="1782" y="928"/>
                        </a:lnTo>
                        <a:lnTo>
                          <a:pt x="1739" y="950"/>
                        </a:lnTo>
                        <a:lnTo>
                          <a:pt x="1696" y="971"/>
                        </a:lnTo>
                        <a:lnTo>
                          <a:pt x="1655" y="991"/>
                        </a:lnTo>
                        <a:lnTo>
                          <a:pt x="1615" y="1009"/>
                        </a:lnTo>
                        <a:lnTo>
                          <a:pt x="1579" y="1024"/>
                        </a:lnTo>
                        <a:lnTo>
                          <a:pt x="1545" y="1037"/>
                        </a:lnTo>
                        <a:lnTo>
                          <a:pt x="1515" y="1047"/>
                        </a:lnTo>
                        <a:lnTo>
                          <a:pt x="1487" y="1054"/>
                        </a:lnTo>
                        <a:lnTo>
                          <a:pt x="1469" y="1057"/>
                        </a:lnTo>
                        <a:lnTo>
                          <a:pt x="1446" y="1058"/>
                        </a:lnTo>
                        <a:lnTo>
                          <a:pt x="1417" y="1058"/>
                        </a:lnTo>
                        <a:lnTo>
                          <a:pt x="1383" y="1056"/>
                        </a:lnTo>
                        <a:lnTo>
                          <a:pt x="1344" y="1053"/>
                        </a:lnTo>
                        <a:lnTo>
                          <a:pt x="1301" y="1049"/>
                        </a:lnTo>
                        <a:lnTo>
                          <a:pt x="1255" y="1044"/>
                        </a:lnTo>
                        <a:lnTo>
                          <a:pt x="1205" y="1038"/>
                        </a:lnTo>
                        <a:lnTo>
                          <a:pt x="1153" y="1032"/>
                        </a:lnTo>
                        <a:lnTo>
                          <a:pt x="1099" y="1024"/>
                        </a:lnTo>
                        <a:lnTo>
                          <a:pt x="1042" y="1016"/>
                        </a:lnTo>
                        <a:lnTo>
                          <a:pt x="984" y="1008"/>
                        </a:lnTo>
                        <a:lnTo>
                          <a:pt x="925" y="999"/>
                        </a:lnTo>
                        <a:lnTo>
                          <a:pt x="867" y="990"/>
                        </a:lnTo>
                        <a:lnTo>
                          <a:pt x="807" y="979"/>
                        </a:lnTo>
                        <a:lnTo>
                          <a:pt x="749" y="970"/>
                        </a:lnTo>
                        <a:lnTo>
                          <a:pt x="692" y="960"/>
                        </a:lnTo>
                        <a:lnTo>
                          <a:pt x="636" y="950"/>
                        </a:lnTo>
                        <a:lnTo>
                          <a:pt x="582" y="941"/>
                        </a:lnTo>
                        <a:lnTo>
                          <a:pt x="530" y="932"/>
                        </a:lnTo>
                        <a:lnTo>
                          <a:pt x="482" y="923"/>
                        </a:lnTo>
                        <a:lnTo>
                          <a:pt x="437" y="915"/>
                        </a:lnTo>
                        <a:lnTo>
                          <a:pt x="395" y="907"/>
                        </a:lnTo>
                        <a:lnTo>
                          <a:pt x="358" y="900"/>
                        </a:lnTo>
                        <a:lnTo>
                          <a:pt x="326" y="894"/>
                        </a:lnTo>
                        <a:lnTo>
                          <a:pt x="299" y="889"/>
                        </a:lnTo>
                        <a:lnTo>
                          <a:pt x="278" y="885"/>
                        </a:lnTo>
                        <a:lnTo>
                          <a:pt x="262" y="881"/>
                        </a:lnTo>
                        <a:lnTo>
                          <a:pt x="235" y="878"/>
                        </a:lnTo>
                        <a:lnTo>
                          <a:pt x="207" y="881"/>
                        </a:lnTo>
                        <a:lnTo>
                          <a:pt x="180" y="888"/>
                        </a:lnTo>
                        <a:lnTo>
                          <a:pt x="154" y="899"/>
                        </a:lnTo>
                        <a:lnTo>
                          <a:pt x="128" y="913"/>
                        </a:lnTo>
                        <a:lnTo>
                          <a:pt x="102" y="929"/>
                        </a:lnTo>
                        <a:lnTo>
                          <a:pt x="78" y="946"/>
                        </a:lnTo>
                        <a:lnTo>
                          <a:pt x="57" y="964"/>
                        </a:lnTo>
                        <a:lnTo>
                          <a:pt x="44" y="973"/>
                        </a:lnTo>
                        <a:lnTo>
                          <a:pt x="33" y="978"/>
                        </a:lnTo>
                        <a:lnTo>
                          <a:pt x="25" y="979"/>
                        </a:lnTo>
                        <a:lnTo>
                          <a:pt x="18" y="977"/>
                        </a:lnTo>
                        <a:lnTo>
                          <a:pt x="12" y="973"/>
                        </a:lnTo>
                        <a:lnTo>
                          <a:pt x="8" y="968"/>
                        </a:lnTo>
                        <a:lnTo>
                          <a:pt x="5" y="961"/>
                        </a:lnTo>
                        <a:lnTo>
                          <a:pt x="2" y="955"/>
                        </a:lnTo>
                        <a:lnTo>
                          <a:pt x="1" y="949"/>
                        </a:lnTo>
                        <a:lnTo>
                          <a:pt x="1" y="944"/>
                        </a:lnTo>
                        <a:lnTo>
                          <a:pt x="0" y="942"/>
                        </a:lnTo>
                        <a:lnTo>
                          <a:pt x="4" y="889"/>
                        </a:lnTo>
                        <a:lnTo>
                          <a:pt x="8" y="830"/>
                        </a:lnTo>
                        <a:lnTo>
                          <a:pt x="12" y="766"/>
                        </a:lnTo>
                        <a:lnTo>
                          <a:pt x="16" y="698"/>
                        </a:lnTo>
                        <a:lnTo>
                          <a:pt x="21" y="628"/>
                        </a:lnTo>
                        <a:lnTo>
                          <a:pt x="25" y="557"/>
                        </a:lnTo>
                        <a:lnTo>
                          <a:pt x="30" y="485"/>
                        </a:lnTo>
                        <a:lnTo>
                          <a:pt x="34" y="414"/>
                        </a:lnTo>
                        <a:lnTo>
                          <a:pt x="39" y="345"/>
                        </a:lnTo>
                        <a:lnTo>
                          <a:pt x="43" y="279"/>
                        </a:lnTo>
                        <a:lnTo>
                          <a:pt x="47" y="217"/>
                        </a:lnTo>
                        <a:lnTo>
                          <a:pt x="50" y="161"/>
                        </a:lnTo>
                        <a:lnTo>
                          <a:pt x="54" y="110"/>
                        </a:lnTo>
                        <a:lnTo>
                          <a:pt x="56" y="96"/>
                        </a:lnTo>
                        <a:lnTo>
                          <a:pt x="60" y="85"/>
                        </a:lnTo>
                        <a:lnTo>
                          <a:pt x="67" y="77"/>
                        </a:lnTo>
                        <a:lnTo>
                          <a:pt x="76" y="72"/>
                        </a:lnTo>
                        <a:lnTo>
                          <a:pt x="87" y="68"/>
                        </a:lnTo>
                        <a:lnTo>
                          <a:pt x="99" y="65"/>
                        </a:lnTo>
                        <a:lnTo>
                          <a:pt x="114" y="63"/>
                        </a:lnTo>
                        <a:lnTo>
                          <a:pt x="131" y="60"/>
                        </a:lnTo>
                        <a:lnTo>
                          <a:pt x="164" y="55"/>
                        </a:lnTo>
                        <a:lnTo>
                          <a:pt x="201" y="49"/>
                        </a:lnTo>
                        <a:lnTo>
                          <a:pt x="241" y="43"/>
                        </a:lnTo>
                        <a:lnTo>
                          <a:pt x="285" y="36"/>
                        </a:lnTo>
                        <a:lnTo>
                          <a:pt x="329" y="30"/>
                        </a:lnTo>
                        <a:lnTo>
                          <a:pt x="375" y="24"/>
                        </a:lnTo>
                        <a:lnTo>
                          <a:pt x="421" y="18"/>
                        </a:lnTo>
                        <a:lnTo>
                          <a:pt x="466" y="13"/>
                        </a:lnTo>
                        <a:lnTo>
                          <a:pt x="509" y="8"/>
                        </a:lnTo>
                        <a:lnTo>
                          <a:pt x="550" y="4"/>
                        </a:lnTo>
                        <a:lnTo>
                          <a:pt x="587" y="2"/>
                        </a:lnTo>
                        <a:lnTo>
                          <a:pt x="621" y="0"/>
                        </a:lnTo>
                        <a:lnTo>
                          <a:pt x="64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1" name="Freeform 188"/>
                  <p:cNvSpPr>
                    <a:spLocks noEditPoints="1"/>
                  </p:cNvSpPr>
                  <p:nvPr/>
                </p:nvSpPr>
                <p:spPr bwMode="auto">
                  <a:xfrm>
                    <a:off x="977900" y="3617913"/>
                    <a:ext cx="201613" cy="260350"/>
                  </a:xfrm>
                  <a:custGeom>
                    <a:avLst/>
                    <a:gdLst>
                      <a:gd name="T0" fmla="*/ 396 w 764"/>
                      <a:gd name="T1" fmla="*/ 588 h 983"/>
                      <a:gd name="T2" fmla="*/ 367 w 764"/>
                      <a:gd name="T3" fmla="*/ 591 h 983"/>
                      <a:gd name="T4" fmla="*/ 340 w 764"/>
                      <a:gd name="T5" fmla="*/ 599 h 983"/>
                      <a:gd name="T6" fmla="*/ 316 w 764"/>
                      <a:gd name="T7" fmla="*/ 612 h 983"/>
                      <a:gd name="T8" fmla="*/ 295 w 764"/>
                      <a:gd name="T9" fmla="*/ 630 h 983"/>
                      <a:gd name="T10" fmla="*/ 278 w 764"/>
                      <a:gd name="T11" fmla="*/ 651 h 983"/>
                      <a:gd name="T12" fmla="*/ 265 w 764"/>
                      <a:gd name="T13" fmla="*/ 674 h 983"/>
                      <a:gd name="T14" fmla="*/ 257 w 764"/>
                      <a:gd name="T15" fmla="*/ 701 h 983"/>
                      <a:gd name="T16" fmla="*/ 254 w 764"/>
                      <a:gd name="T17" fmla="*/ 729 h 983"/>
                      <a:gd name="T18" fmla="*/ 257 w 764"/>
                      <a:gd name="T19" fmla="*/ 757 h 983"/>
                      <a:gd name="T20" fmla="*/ 265 w 764"/>
                      <a:gd name="T21" fmla="*/ 784 h 983"/>
                      <a:gd name="T22" fmla="*/ 278 w 764"/>
                      <a:gd name="T23" fmla="*/ 809 h 983"/>
                      <a:gd name="T24" fmla="*/ 295 w 764"/>
                      <a:gd name="T25" fmla="*/ 830 h 983"/>
                      <a:gd name="T26" fmla="*/ 316 w 764"/>
                      <a:gd name="T27" fmla="*/ 847 h 983"/>
                      <a:gd name="T28" fmla="*/ 340 w 764"/>
                      <a:gd name="T29" fmla="*/ 860 h 983"/>
                      <a:gd name="T30" fmla="*/ 367 w 764"/>
                      <a:gd name="T31" fmla="*/ 868 h 983"/>
                      <a:gd name="T32" fmla="*/ 396 w 764"/>
                      <a:gd name="T33" fmla="*/ 871 h 983"/>
                      <a:gd name="T34" fmla="*/ 424 w 764"/>
                      <a:gd name="T35" fmla="*/ 868 h 983"/>
                      <a:gd name="T36" fmla="*/ 450 w 764"/>
                      <a:gd name="T37" fmla="*/ 860 h 983"/>
                      <a:gd name="T38" fmla="*/ 474 w 764"/>
                      <a:gd name="T39" fmla="*/ 847 h 983"/>
                      <a:gd name="T40" fmla="*/ 496 w 764"/>
                      <a:gd name="T41" fmla="*/ 830 h 983"/>
                      <a:gd name="T42" fmla="*/ 513 w 764"/>
                      <a:gd name="T43" fmla="*/ 809 h 983"/>
                      <a:gd name="T44" fmla="*/ 526 w 764"/>
                      <a:gd name="T45" fmla="*/ 784 h 983"/>
                      <a:gd name="T46" fmla="*/ 534 w 764"/>
                      <a:gd name="T47" fmla="*/ 757 h 983"/>
                      <a:gd name="T48" fmla="*/ 537 w 764"/>
                      <a:gd name="T49" fmla="*/ 729 h 983"/>
                      <a:gd name="T50" fmla="*/ 534 w 764"/>
                      <a:gd name="T51" fmla="*/ 701 h 983"/>
                      <a:gd name="T52" fmla="*/ 526 w 764"/>
                      <a:gd name="T53" fmla="*/ 674 h 983"/>
                      <a:gd name="T54" fmla="*/ 513 w 764"/>
                      <a:gd name="T55" fmla="*/ 651 h 983"/>
                      <a:gd name="T56" fmla="*/ 496 w 764"/>
                      <a:gd name="T57" fmla="*/ 630 h 983"/>
                      <a:gd name="T58" fmla="*/ 474 w 764"/>
                      <a:gd name="T59" fmla="*/ 612 h 983"/>
                      <a:gd name="T60" fmla="*/ 450 w 764"/>
                      <a:gd name="T61" fmla="*/ 599 h 983"/>
                      <a:gd name="T62" fmla="*/ 424 w 764"/>
                      <a:gd name="T63" fmla="*/ 591 h 983"/>
                      <a:gd name="T64" fmla="*/ 396 w 764"/>
                      <a:gd name="T65" fmla="*/ 588 h 983"/>
                      <a:gd name="T66" fmla="*/ 185 w 764"/>
                      <a:gd name="T67" fmla="*/ 0 h 983"/>
                      <a:gd name="T68" fmla="*/ 697 w 764"/>
                      <a:gd name="T69" fmla="*/ 25 h 983"/>
                      <a:gd name="T70" fmla="*/ 716 w 764"/>
                      <a:gd name="T71" fmla="*/ 29 h 983"/>
                      <a:gd name="T72" fmla="*/ 732 w 764"/>
                      <a:gd name="T73" fmla="*/ 37 h 983"/>
                      <a:gd name="T74" fmla="*/ 746 w 764"/>
                      <a:gd name="T75" fmla="*/ 49 h 983"/>
                      <a:gd name="T76" fmla="*/ 756 w 764"/>
                      <a:gd name="T77" fmla="*/ 64 h 983"/>
                      <a:gd name="T78" fmla="*/ 763 w 764"/>
                      <a:gd name="T79" fmla="*/ 81 h 983"/>
                      <a:gd name="T80" fmla="*/ 764 w 764"/>
                      <a:gd name="T81" fmla="*/ 100 h 983"/>
                      <a:gd name="T82" fmla="*/ 701 w 764"/>
                      <a:gd name="T83" fmla="*/ 913 h 983"/>
                      <a:gd name="T84" fmla="*/ 697 w 764"/>
                      <a:gd name="T85" fmla="*/ 932 h 983"/>
                      <a:gd name="T86" fmla="*/ 688 w 764"/>
                      <a:gd name="T87" fmla="*/ 949 h 983"/>
                      <a:gd name="T88" fmla="*/ 676 w 764"/>
                      <a:gd name="T89" fmla="*/ 964 h 983"/>
                      <a:gd name="T90" fmla="*/ 661 w 764"/>
                      <a:gd name="T91" fmla="*/ 974 h 983"/>
                      <a:gd name="T92" fmla="*/ 643 w 764"/>
                      <a:gd name="T93" fmla="*/ 981 h 983"/>
                      <a:gd name="T94" fmla="*/ 624 w 764"/>
                      <a:gd name="T95" fmla="*/ 983 h 983"/>
                      <a:gd name="T96" fmla="*/ 56 w 764"/>
                      <a:gd name="T97" fmla="*/ 983 h 983"/>
                      <a:gd name="T98" fmla="*/ 38 w 764"/>
                      <a:gd name="T99" fmla="*/ 980 h 983"/>
                      <a:gd name="T100" fmla="*/ 22 w 764"/>
                      <a:gd name="T101" fmla="*/ 972 h 983"/>
                      <a:gd name="T102" fmla="*/ 11 w 764"/>
                      <a:gd name="T103" fmla="*/ 961 h 983"/>
                      <a:gd name="T104" fmla="*/ 3 w 764"/>
                      <a:gd name="T105" fmla="*/ 945 h 983"/>
                      <a:gd name="T106" fmla="*/ 0 w 764"/>
                      <a:gd name="T107" fmla="*/ 928 h 983"/>
                      <a:gd name="T108" fmla="*/ 2 w 764"/>
                      <a:gd name="T109" fmla="*/ 910 h 983"/>
                      <a:gd name="T110" fmla="*/ 96 w 764"/>
                      <a:gd name="T111" fmla="*/ 66 h 983"/>
                      <a:gd name="T112" fmla="*/ 103 w 764"/>
                      <a:gd name="T113" fmla="*/ 48 h 983"/>
                      <a:gd name="T114" fmla="*/ 114 w 764"/>
                      <a:gd name="T115" fmla="*/ 32 h 983"/>
                      <a:gd name="T116" fmla="*/ 129 w 764"/>
                      <a:gd name="T117" fmla="*/ 18 h 983"/>
                      <a:gd name="T118" fmla="*/ 146 w 764"/>
                      <a:gd name="T119" fmla="*/ 8 h 983"/>
                      <a:gd name="T120" fmla="*/ 165 w 764"/>
                      <a:gd name="T121" fmla="*/ 2 h 983"/>
                      <a:gd name="T122" fmla="*/ 185 w 764"/>
                      <a:gd name="T123" fmla="*/ 0 h 9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764" h="983">
                        <a:moveTo>
                          <a:pt x="396" y="588"/>
                        </a:moveTo>
                        <a:lnTo>
                          <a:pt x="367" y="591"/>
                        </a:lnTo>
                        <a:lnTo>
                          <a:pt x="340" y="599"/>
                        </a:lnTo>
                        <a:lnTo>
                          <a:pt x="316" y="612"/>
                        </a:lnTo>
                        <a:lnTo>
                          <a:pt x="295" y="630"/>
                        </a:lnTo>
                        <a:lnTo>
                          <a:pt x="278" y="651"/>
                        </a:lnTo>
                        <a:lnTo>
                          <a:pt x="265" y="674"/>
                        </a:lnTo>
                        <a:lnTo>
                          <a:pt x="257" y="701"/>
                        </a:lnTo>
                        <a:lnTo>
                          <a:pt x="254" y="729"/>
                        </a:lnTo>
                        <a:lnTo>
                          <a:pt x="257" y="757"/>
                        </a:lnTo>
                        <a:lnTo>
                          <a:pt x="265" y="784"/>
                        </a:lnTo>
                        <a:lnTo>
                          <a:pt x="278" y="809"/>
                        </a:lnTo>
                        <a:lnTo>
                          <a:pt x="295" y="830"/>
                        </a:lnTo>
                        <a:lnTo>
                          <a:pt x="316" y="847"/>
                        </a:lnTo>
                        <a:lnTo>
                          <a:pt x="340" y="860"/>
                        </a:lnTo>
                        <a:lnTo>
                          <a:pt x="367" y="868"/>
                        </a:lnTo>
                        <a:lnTo>
                          <a:pt x="396" y="871"/>
                        </a:lnTo>
                        <a:lnTo>
                          <a:pt x="424" y="868"/>
                        </a:lnTo>
                        <a:lnTo>
                          <a:pt x="450" y="860"/>
                        </a:lnTo>
                        <a:lnTo>
                          <a:pt x="474" y="847"/>
                        </a:lnTo>
                        <a:lnTo>
                          <a:pt x="496" y="830"/>
                        </a:lnTo>
                        <a:lnTo>
                          <a:pt x="513" y="809"/>
                        </a:lnTo>
                        <a:lnTo>
                          <a:pt x="526" y="784"/>
                        </a:lnTo>
                        <a:lnTo>
                          <a:pt x="534" y="757"/>
                        </a:lnTo>
                        <a:lnTo>
                          <a:pt x="537" y="729"/>
                        </a:lnTo>
                        <a:lnTo>
                          <a:pt x="534" y="701"/>
                        </a:lnTo>
                        <a:lnTo>
                          <a:pt x="526" y="674"/>
                        </a:lnTo>
                        <a:lnTo>
                          <a:pt x="513" y="651"/>
                        </a:lnTo>
                        <a:lnTo>
                          <a:pt x="496" y="630"/>
                        </a:lnTo>
                        <a:lnTo>
                          <a:pt x="474" y="612"/>
                        </a:lnTo>
                        <a:lnTo>
                          <a:pt x="450" y="599"/>
                        </a:lnTo>
                        <a:lnTo>
                          <a:pt x="424" y="591"/>
                        </a:lnTo>
                        <a:lnTo>
                          <a:pt x="396" y="588"/>
                        </a:lnTo>
                        <a:close/>
                        <a:moveTo>
                          <a:pt x="185" y="0"/>
                        </a:moveTo>
                        <a:lnTo>
                          <a:pt x="697" y="25"/>
                        </a:lnTo>
                        <a:lnTo>
                          <a:pt x="716" y="29"/>
                        </a:lnTo>
                        <a:lnTo>
                          <a:pt x="732" y="37"/>
                        </a:lnTo>
                        <a:lnTo>
                          <a:pt x="746" y="49"/>
                        </a:lnTo>
                        <a:lnTo>
                          <a:pt x="756" y="64"/>
                        </a:lnTo>
                        <a:lnTo>
                          <a:pt x="763" y="81"/>
                        </a:lnTo>
                        <a:lnTo>
                          <a:pt x="764" y="100"/>
                        </a:lnTo>
                        <a:lnTo>
                          <a:pt x="701" y="913"/>
                        </a:lnTo>
                        <a:lnTo>
                          <a:pt x="697" y="932"/>
                        </a:lnTo>
                        <a:lnTo>
                          <a:pt x="688" y="949"/>
                        </a:lnTo>
                        <a:lnTo>
                          <a:pt x="676" y="964"/>
                        </a:lnTo>
                        <a:lnTo>
                          <a:pt x="661" y="974"/>
                        </a:lnTo>
                        <a:lnTo>
                          <a:pt x="643" y="981"/>
                        </a:lnTo>
                        <a:lnTo>
                          <a:pt x="624" y="983"/>
                        </a:lnTo>
                        <a:lnTo>
                          <a:pt x="56" y="983"/>
                        </a:lnTo>
                        <a:lnTo>
                          <a:pt x="38" y="980"/>
                        </a:lnTo>
                        <a:lnTo>
                          <a:pt x="22" y="972"/>
                        </a:lnTo>
                        <a:lnTo>
                          <a:pt x="11" y="961"/>
                        </a:lnTo>
                        <a:lnTo>
                          <a:pt x="3" y="945"/>
                        </a:lnTo>
                        <a:lnTo>
                          <a:pt x="0" y="928"/>
                        </a:lnTo>
                        <a:lnTo>
                          <a:pt x="2" y="910"/>
                        </a:lnTo>
                        <a:lnTo>
                          <a:pt x="96" y="66"/>
                        </a:lnTo>
                        <a:lnTo>
                          <a:pt x="103" y="48"/>
                        </a:lnTo>
                        <a:lnTo>
                          <a:pt x="114" y="32"/>
                        </a:lnTo>
                        <a:lnTo>
                          <a:pt x="129" y="18"/>
                        </a:lnTo>
                        <a:lnTo>
                          <a:pt x="146" y="8"/>
                        </a:lnTo>
                        <a:lnTo>
                          <a:pt x="165" y="2"/>
                        </a:lnTo>
                        <a:lnTo>
                          <a:pt x="18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6" name="Freeform 193"/>
                <p:cNvSpPr>
                  <a:spLocks noEditPoints="1"/>
                </p:cNvSpPr>
                <p:nvPr/>
              </p:nvSpPr>
              <p:spPr bwMode="auto">
                <a:xfrm>
                  <a:off x="4964006" y="2177062"/>
                  <a:ext cx="264415" cy="288327"/>
                </a:xfrm>
                <a:custGeom>
                  <a:avLst/>
                  <a:gdLst>
                    <a:gd name="T0" fmla="*/ 1982 w 2908"/>
                    <a:gd name="T1" fmla="*/ 2871 h 3576"/>
                    <a:gd name="T2" fmla="*/ 1840 w 2908"/>
                    <a:gd name="T3" fmla="*/ 2941 h 3576"/>
                    <a:gd name="T4" fmla="*/ 2172 w 2908"/>
                    <a:gd name="T5" fmla="*/ 3267 h 3576"/>
                    <a:gd name="T6" fmla="*/ 2700 w 2908"/>
                    <a:gd name="T7" fmla="*/ 2735 h 3576"/>
                    <a:gd name="T8" fmla="*/ 2607 w 2908"/>
                    <a:gd name="T9" fmla="*/ 2605 h 3576"/>
                    <a:gd name="T10" fmla="*/ 1479 w 2908"/>
                    <a:gd name="T11" fmla="*/ 2605 h 3576"/>
                    <a:gd name="T12" fmla="*/ 939 w 2908"/>
                    <a:gd name="T13" fmla="*/ 2646 h 3576"/>
                    <a:gd name="T14" fmla="*/ 953 w 2908"/>
                    <a:gd name="T15" fmla="*/ 2505 h 3576"/>
                    <a:gd name="T16" fmla="*/ 829 w 2908"/>
                    <a:gd name="T17" fmla="*/ 2453 h 3576"/>
                    <a:gd name="T18" fmla="*/ 451 w 2908"/>
                    <a:gd name="T19" fmla="*/ 2589 h 3576"/>
                    <a:gd name="T20" fmla="*/ 483 w 2908"/>
                    <a:gd name="T21" fmla="*/ 2505 h 3576"/>
                    <a:gd name="T22" fmla="*/ 2245 w 2908"/>
                    <a:gd name="T23" fmla="*/ 2247 h 3576"/>
                    <a:gd name="T24" fmla="*/ 2714 w 2908"/>
                    <a:gd name="T25" fmla="*/ 2443 h 3576"/>
                    <a:gd name="T26" fmla="*/ 2908 w 2908"/>
                    <a:gd name="T27" fmla="*/ 2912 h 3576"/>
                    <a:gd name="T28" fmla="*/ 2714 w 2908"/>
                    <a:gd name="T29" fmla="*/ 3381 h 3576"/>
                    <a:gd name="T30" fmla="*/ 2245 w 2908"/>
                    <a:gd name="T31" fmla="*/ 3576 h 3576"/>
                    <a:gd name="T32" fmla="*/ 1776 w 2908"/>
                    <a:gd name="T33" fmla="*/ 3381 h 3576"/>
                    <a:gd name="T34" fmla="*/ 1582 w 2908"/>
                    <a:gd name="T35" fmla="*/ 2912 h 3576"/>
                    <a:gd name="T36" fmla="*/ 1776 w 2908"/>
                    <a:gd name="T37" fmla="*/ 2443 h 3576"/>
                    <a:gd name="T38" fmla="*/ 2245 w 2908"/>
                    <a:gd name="T39" fmla="*/ 2247 h 3576"/>
                    <a:gd name="T40" fmla="*/ 1582 w 2908"/>
                    <a:gd name="T41" fmla="*/ 2146 h 3576"/>
                    <a:gd name="T42" fmla="*/ 939 w 2908"/>
                    <a:gd name="T43" fmla="*/ 2187 h 3576"/>
                    <a:gd name="T44" fmla="*/ 953 w 2908"/>
                    <a:gd name="T45" fmla="*/ 2046 h 3576"/>
                    <a:gd name="T46" fmla="*/ 829 w 2908"/>
                    <a:gd name="T47" fmla="*/ 2016 h 3576"/>
                    <a:gd name="T48" fmla="*/ 451 w 2908"/>
                    <a:gd name="T49" fmla="*/ 2151 h 3576"/>
                    <a:gd name="T50" fmla="*/ 483 w 2908"/>
                    <a:gd name="T51" fmla="*/ 2068 h 3576"/>
                    <a:gd name="T52" fmla="*/ 970 w 2908"/>
                    <a:gd name="T53" fmla="*/ 1635 h 3576"/>
                    <a:gd name="T54" fmla="*/ 1834 w 2908"/>
                    <a:gd name="T55" fmla="*/ 1753 h 3576"/>
                    <a:gd name="T56" fmla="*/ 928 w 2908"/>
                    <a:gd name="T57" fmla="*/ 1767 h 3576"/>
                    <a:gd name="T58" fmla="*/ 970 w 2908"/>
                    <a:gd name="T59" fmla="*/ 1635 h 3576"/>
                    <a:gd name="T60" fmla="*/ 821 w 2908"/>
                    <a:gd name="T61" fmla="*/ 1594 h 3576"/>
                    <a:gd name="T62" fmla="*/ 441 w 2908"/>
                    <a:gd name="T63" fmla="*/ 1706 h 3576"/>
                    <a:gd name="T64" fmla="*/ 497 w 2908"/>
                    <a:gd name="T65" fmla="*/ 1636 h 3576"/>
                    <a:gd name="T66" fmla="*/ 1785 w 2908"/>
                    <a:gd name="T67" fmla="*/ 1175 h 3576"/>
                    <a:gd name="T68" fmla="*/ 1827 w 2908"/>
                    <a:gd name="T69" fmla="*/ 1307 h 3576"/>
                    <a:gd name="T70" fmla="*/ 921 w 2908"/>
                    <a:gd name="T71" fmla="*/ 1293 h 3576"/>
                    <a:gd name="T72" fmla="*/ 790 w 2908"/>
                    <a:gd name="T73" fmla="*/ 1061 h 3576"/>
                    <a:gd name="T74" fmla="*/ 633 w 2908"/>
                    <a:gd name="T75" fmla="*/ 1351 h 3576"/>
                    <a:gd name="T76" fmla="*/ 435 w 2908"/>
                    <a:gd name="T77" fmla="*/ 1238 h 3576"/>
                    <a:gd name="T78" fmla="*/ 510 w 2908"/>
                    <a:gd name="T79" fmla="*/ 1189 h 3576"/>
                    <a:gd name="T80" fmla="*/ 563 w 2908"/>
                    <a:gd name="T81" fmla="*/ 384 h 3576"/>
                    <a:gd name="T82" fmla="*/ 699 w 2908"/>
                    <a:gd name="T83" fmla="*/ 636 h 3576"/>
                    <a:gd name="T84" fmla="*/ 1631 w 2908"/>
                    <a:gd name="T85" fmla="*/ 614 h 3576"/>
                    <a:gd name="T86" fmla="*/ 1729 w 2908"/>
                    <a:gd name="T87" fmla="*/ 358 h 3576"/>
                    <a:gd name="T88" fmla="*/ 2260 w 2908"/>
                    <a:gd name="T89" fmla="*/ 451 h 3576"/>
                    <a:gd name="T90" fmla="*/ 2175 w 2908"/>
                    <a:gd name="T91" fmla="*/ 2098 h 3576"/>
                    <a:gd name="T92" fmla="*/ 1450 w 2908"/>
                    <a:gd name="T93" fmla="*/ 3095 h 3576"/>
                    <a:gd name="T94" fmla="*/ 49 w 2908"/>
                    <a:gd name="T95" fmla="*/ 3146 h 3576"/>
                    <a:gd name="T96" fmla="*/ 22 w 2908"/>
                    <a:gd name="T97" fmla="*/ 468 h 3576"/>
                    <a:gd name="T98" fmla="*/ 1148 w 2908"/>
                    <a:gd name="T99" fmla="*/ 102 h 3576"/>
                    <a:gd name="T100" fmla="*/ 1082 w 2908"/>
                    <a:gd name="T101" fmla="*/ 218 h 3576"/>
                    <a:gd name="T102" fmla="*/ 1214 w 2908"/>
                    <a:gd name="T103" fmla="*/ 218 h 3576"/>
                    <a:gd name="T104" fmla="*/ 1148 w 2908"/>
                    <a:gd name="T105" fmla="*/ 102 h 3576"/>
                    <a:gd name="T106" fmla="*/ 1303 w 2908"/>
                    <a:gd name="T107" fmla="*/ 88 h 3576"/>
                    <a:gd name="T108" fmla="*/ 1364 w 2908"/>
                    <a:gd name="T109" fmla="*/ 245 h 3576"/>
                    <a:gd name="T110" fmla="*/ 1607 w 2908"/>
                    <a:gd name="T111" fmla="*/ 322 h 3576"/>
                    <a:gd name="T112" fmla="*/ 1588 w 2908"/>
                    <a:gd name="T113" fmla="*/ 518 h 3576"/>
                    <a:gd name="T114" fmla="*/ 730 w 2908"/>
                    <a:gd name="T115" fmla="*/ 536 h 3576"/>
                    <a:gd name="T116" fmla="*/ 675 w 2908"/>
                    <a:gd name="T117" fmla="*/ 348 h 3576"/>
                    <a:gd name="T118" fmla="*/ 913 w 2908"/>
                    <a:gd name="T119" fmla="*/ 252 h 3576"/>
                    <a:gd name="T120" fmla="*/ 980 w 2908"/>
                    <a:gd name="T121" fmla="*/ 115 h 3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908" h="3576">
                      <a:moveTo>
                        <a:pt x="2607" y="2605"/>
                      </a:moveTo>
                      <a:lnTo>
                        <a:pt x="2585" y="2607"/>
                      </a:lnTo>
                      <a:lnTo>
                        <a:pt x="2563" y="2613"/>
                      </a:lnTo>
                      <a:lnTo>
                        <a:pt x="2543" y="2623"/>
                      </a:lnTo>
                      <a:lnTo>
                        <a:pt x="2526" y="2640"/>
                      </a:lnTo>
                      <a:lnTo>
                        <a:pt x="2181" y="3027"/>
                      </a:lnTo>
                      <a:lnTo>
                        <a:pt x="2003" y="2884"/>
                      </a:lnTo>
                      <a:lnTo>
                        <a:pt x="1982" y="2871"/>
                      </a:lnTo>
                      <a:lnTo>
                        <a:pt x="1961" y="2863"/>
                      </a:lnTo>
                      <a:lnTo>
                        <a:pt x="1939" y="2861"/>
                      </a:lnTo>
                      <a:lnTo>
                        <a:pt x="1916" y="2863"/>
                      </a:lnTo>
                      <a:lnTo>
                        <a:pt x="1895" y="2871"/>
                      </a:lnTo>
                      <a:lnTo>
                        <a:pt x="1875" y="2882"/>
                      </a:lnTo>
                      <a:lnTo>
                        <a:pt x="1859" y="2899"/>
                      </a:lnTo>
                      <a:lnTo>
                        <a:pt x="1846" y="2919"/>
                      </a:lnTo>
                      <a:lnTo>
                        <a:pt x="1840" y="2941"/>
                      </a:lnTo>
                      <a:lnTo>
                        <a:pt x="1836" y="2963"/>
                      </a:lnTo>
                      <a:lnTo>
                        <a:pt x="1840" y="2985"/>
                      </a:lnTo>
                      <a:lnTo>
                        <a:pt x="1846" y="3007"/>
                      </a:lnTo>
                      <a:lnTo>
                        <a:pt x="1858" y="3026"/>
                      </a:lnTo>
                      <a:lnTo>
                        <a:pt x="1875" y="3043"/>
                      </a:lnTo>
                      <a:lnTo>
                        <a:pt x="2130" y="3247"/>
                      </a:lnTo>
                      <a:lnTo>
                        <a:pt x="2150" y="3260"/>
                      </a:lnTo>
                      <a:lnTo>
                        <a:pt x="2172" y="3267"/>
                      </a:lnTo>
                      <a:lnTo>
                        <a:pt x="2193" y="3269"/>
                      </a:lnTo>
                      <a:lnTo>
                        <a:pt x="2215" y="3267"/>
                      </a:lnTo>
                      <a:lnTo>
                        <a:pt x="2235" y="3261"/>
                      </a:lnTo>
                      <a:lnTo>
                        <a:pt x="2254" y="3250"/>
                      </a:lnTo>
                      <a:lnTo>
                        <a:pt x="2270" y="3236"/>
                      </a:lnTo>
                      <a:lnTo>
                        <a:pt x="2678" y="2775"/>
                      </a:lnTo>
                      <a:lnTo>
                        <a:pt x="2691" y="2756"/>
                      </a:lnTo>
                      <a:lnTo>
                        <a:pt x="2700" y="2735"/>
                      </a:lnTo>
                      <a:lnTo>
                        <a:pt x="2704" y="2712"/>
                      </a:lnTo>
                      <a:lnTo>
                        <a:pt x="2702" y="2691"/>
                      </a:lnTo>
                      <a:lnTo>
                        <a:pt x="2697" y="2669"/>
                      </a:lnTo>
                      <a:lnTo>
                        <a:pt x="2686" y="2648"/>
                      </a:lnTo>
                      <a:lnTo>
                        <a:pt x="2670" y="2631"/>
                      </a:lnTo>
                      <a:lnTo>
                        <a:pt x="2650" y="2618"/>
                      </a:lnTo>
                      <a:lnTo>
                        <a:pt x="2629" y="2609"/>
                      </a:lnTo>
                      <a:lnTo>
                        <a:pt x="2607" y="2605"/>
                      </a:lnTo>
                      <a:close/>
                      <a:moveTo>
                        <a:pt x="970" y="2503"/>
                      </a:moveTo>
                      <a:lnTo>
                        <a:pt x="1428" y="2503"/>
                      </a:lnTo>
                      <a:lnTo>
                        <a:pt x="1445" y="2505"/>
                      </a:lnTo>
                      <a:lnTo>
                        <a:pt x="1459" y="2513"/>
                      </a:lnTo>
                      <a:lnTo>
                        <a:pt x="1469" y="2524"/>
                      </a:lnTo>
                      <a:lnTo>
                        <a:pt x="1477" y="2538"/>
                      </a:lnTo>
                      <a:lnTo>
                        <a:pt x="1479" y="2554"/>
                      </a:lnTo>
                      <a:lnTo>
                        <a:pt x="1479" y="2605"/>
                      </a:lnTo>
                      <a:lnTo>
                        <a:pt x="1477" y="2621"/>
                      </a:lnTo>
                      <a:lnTo>
                        <a:pt x="1469" y="2635"/>
                      </a:lnTo>
                      <a:lnTo>
                        <a:pt x="1459" y="2646"/>
                      </a:lnTo>
                      <a:lnTo>
                        <a:pt x="1445" y="2654"/>
                      </a:lnTo>
                      <a:lnTo>
                        <a:pt x="1428" y="2656"/>
                      </a:lnTo>
                      <a:lnTo>
                        <a:pt x="970" y="2656"/>
                      </a:lnTo>
                      <a:lnTo>
                        <a:pt x="953" y="2654"/>
                      </a:lnTo>
                      <a:lnTo>
                        <a:pt x="939" y="2646"/>
                      </a:lnTo>
                      <a:lnTo>
                        <a:pt x="928" y="2635"/>
                      </a:lnTo>
                      <a:lnTo>
                        <a:pt x="921" y="2621"/>
                      </a:lnTo>
                      <a:lnTo>
                        <a:pt x="919" y="2605"/>
                      </a:lnTo>
                      <a:lnTo>
                        <a:pt x="919" y="2554"/>
                      </a:lnTo>
                      <a:lnTo>
                        <a:pt x="921" y="2538"/>
                      </a:lnTo>
                      <a:lnTo>
                        <a:pt x="928" y="2524"/>
                      </a:lnTo>
                      <a:lnTo>
                        <a:pt x="939" y="2513"/>
                      </a:lnTo>
                      <a:lnTo>
                        <a:pt x="953" y="2505"/>
                      </a:lnTo>
                      <a:lnTo>
                        <a:pt x="970" y="2503"/>
                      </a:lnTo>
                      <a:close/>
                      <a:moveTo>
                        <a:pt x="790" y="2388"/>
                      </a:moveTo>
                      <a:lnTo>
                        <a:pt x="804" y="2392"/>
                      </a:lnTo>
                      <a:lnTo>
                        <a:pt x="817" y="2400"/>
                      </a:lnTo>
                      <a:lnTo>
                        <a:pt x="827" y="2411"/>
                      </a:lnTo>
                      <a:lnTo>
                        <a:pt x="832" y="2425"/>
                      </a:lnTo>
                      <a:lnTo>
                        <a:pt x="832" y="2439"/>
                      </a:lnTo>
                      <a:lnTo>
                        <a:pt x="829" y="2453"/>
                      </a:lnTo>
                      <a:lnTo>
                        <a:pt x="821" y="2466"/>
                      </a:lnTo>
                      <a:lnTo>
                        <a:pt x="633" y="2678"/>
                      </a:lnTo>
                      <a:lnTo>
                        <a:pt x="622" y="2686"/>
                      </a:lnTo>
                      <a:lnTo>
                        <a:pt x="610" y="2692"/>
                      </a:lnTo>
                      <a:lnTo>
                        <a:pt x="597" y="2694"/>
                      </a:lnTo>
                      <a:lnTo>
                        <a:pt x="582" y="2691"/>
                      </a:lnTo>
                      <a:lnTo>
                        <a:pt x="568" y="2683"/>
                      </a:lnTo>
                      <a:lnTo>
                        <a:pt x="451" y="2589"/>
                      </a:lnTo>
                      <a:lnTo>
                        <a:pt x="441" y="2578"/>
                      </a:lnTo>
                      <a:lnTo>
                        <a:pt x="435" y="2565"/>
                      </a:lnTo>
                      <a:lnTo>
                        <a:pt x="434" y="2551"/>
                      </a:lnTo>
                      <a:lnTo>
                        <a:pt x="436" y="2537"/>
                      </a:lnTo>
                      <a:lnTo>
                        <a:pt x="444" y="2523"/>
                      </a:lnTo>
                      <a:lnTo>
                        <a:pt x="454" y="2513"/>
                      </a:lnTo>
                      <a:lnTo>
                        <a:pt x="468" y="2508"/>
                      </a:lnTo>
                      <a:lnTo>
                        <a:pt x="483" y="2505"/>
                      </a:lnTo>
                      <a:lnTo>
                        <a:pt x="497" y="2509"/>
                      </a:lnTo>
                      <a:lnTo>
                        <a:pt x="510" y="2516"/>
                      </a:lnTo>
                      <a:lnTo>
                        <a:pt x="592" y="2582"/>
                      </a:lnTo>
                      <a:lnTo>
                        <a:pt x="751" y="2404"/>
                      </a:lnTo>
                      <a:lnTo>
                        <a:pt x="762" y="2394"/>
                      </a:lnTo>
                      <a:lnTo>
                        <a:pt x="776" y="2389"/>
                      </a:lnTo>
                      <a:lnTo>
                        <a:pt x="790" y="2388"/>
                      </a:lnTo>
                      <a:close/>
                      <a:moveTo>
                        <a:pt x="2245" y="2247"/>
                      </a:moveTo>
                      <a:lnTo>
                        <a:pt x="2312" y="2251"/>
                      </a:lnTo>
                      <a:lnTo>
                        <a:pt x="2378" y="2262"/>
                      </a:lnTo>
                      <a:lnTo>
                        <a:pt x="2442" y="2278"/>
                      </a:lnTo>
                      <a:lnTo>
                        <a:pt x="2503" y="2299"/>
                      </a:lnTo>
                      <a:lnTo>
                        <a:pt x="2561" y="2328"/>
                      </a:lnTo>
                      <a:lnTo>
                        <a:pt x="2615" y="2361"/>
                      </a:lnTo>
                      <a:lnTo>
                        <a:pt x="2666" y="2399"/>
                      </a:lnTo>
                      <a:lnTo>
                        <a:pt x="2714" y="2443"/>
                      </a:lnTo>
                      <a:lnTo>
                        <a:pt x="2756" y="2489"/>
                      </a:lnTo>
                      <a:lnTo>
                        <a:pt x="2795" y="2540"/>
                      </a:lnTo>
                      <a:lnTo>
                        <a:pt x="2828" y="2595"/>
                      </a:lnTo>
                      <a:lnTo>
                        <a:pt x="2856" y="2654"/>
                      </a:lnTo>
                      <a:lnTo>
                        <a:pt x="2878" y="2715"/>
                      </a:lnTo>
                      <a:lnTo>
                        <a:pt x="2895" y="2778"/>
                      </a:lnTo>
                      <a:lnTo>
                        <a:pt x="2904" y="2843"/>
                      </a:lnTo>
                      <a:lnTo>
                        <a:pt x="2908" y="2912"/>
                      </a:lnTo>
                      <a:lnTo>
                        <a:pt x="2904" y="2980"/>
                      </a:lnTo>
                      <a:lnTo>
                        <a:pt x="2895" y="3046"/>
                      </a:lnTo>
                      <a:lnTo>
                        <a:pt x="2878" y="3109"/>
                      </a:lnTo>
                      <a:lnTo>
                        <a:pt x="2856" y="3171"/>
                      </a:lnTo>
                      <a:lnTo>
                        <a:pt x="2828" y="3228"/>
                      </a:lnTo>
                      <a:lnTo>
                        <a:pt x="2795" y="3283"/>
                      </a:lnTo>
                      <a:lnTo>
                        <a:pt x="2756" y="3334"/>
                      </a:lnTo>
                      <a:lnTo>
                        <a:pt x="2714" y="3381"/>
                      </a:lnTo>
                      <a:lnTo>
                        <a:pt x="2666" y="3424"/>
                      </a:lnTo>
                      <a:lnTo>
                        <a:pt x="2615" y="3462"/>
                      </a:lnTo>
                      <a:lnTo>
                        <a:pt x="2561" y="3496"/>
                      </a:lnTo>
                      <a:lnTo>
                        <a:pt x="2503" y="3524"/>
                      </a:lnTo>
                      <a:lnTo>
                        <a:pt x="2442" y="3546"/>
                      </a:lnTo>
                      <a:lnTo>
                        <a:pt x="2378" y="3563"/>
                      </a:lnTo>
                      <a:lnTo>
                        <a:pt x="2312" y="3573"/>
                      </a:lnTo>
                      <a:lnTo>
                        <a:pt x="2245" y="3576"/>
                      </a:lnTo>
                      <a:lnTo>
                        <a:pt x="2177" y="3573"/>
                      </a:lnTo>
                      <a:lnTo>
                        <a:pt x="2111" y="3563"/>
                      </a:lnTo>
                      <a:lnTo>
                        <a:pt x="2047" y="3546"/>
                      </a:lnTo>
                      <a:lnTo>
                        <a:pt x="1987" y="3524"/>
                      </a:lnTo>
                      <a:lnTo>
                        <a:pt x="1928" y="3496"/>
                      </a:lnTo>
                      <a:lnTo>
                        <a:pt x="1874" y="3462"/>
                      </a:lnTo>
                      <a:lnTo>
                        <a:pt x="1823" y="3424"/>
                      </a:lnTo>
                      <a:lnTo>
                        <a:pt x="1776" y="3381"/>
                      </a:lnTo>
                      <a:lnTo>
                        <a:pt x="1733" y="3334"/>
                      </a:lnTo>
                      <a:lnTo>
                        <a:pt x="1695" y="3283"/>
                      </a:lnTo>
                      <a:lnTo>
                        <a:pt x="1662" y="3228"/>
                      </a:lnTo>
                      <a:lnTo>
                        <a:pt x="1634" y="3171"/>
                      </a:lnTo>
                      <a:lnTo>
                        <a:pt x="1611" y="3109"/>
                      </a:lnTo>
                      <a:lnTo>
                        <a:pt x="1595" y="3046"/>
                      </a:lnTo>
                      <a:lnTo>
                        <a:pt x="1585" y="2980"/>
                      </a:lnTo>
                      <a:lnTo>
                        <a:pt x="1582" y="2912"/>
                      </a:lnTo>
                      <a:lnTo>
                        <a:pt x="1585" y="2843"/>
                      </a:lnTo>
                      <a:lnTo>
                        <a:pt x="1595" y="2778"/>
                      </a:lnTo>
                      <a:lnTo>
                        <a:pt x="1611" y="2715"/>
                      </a:lnTo>
                      <a:lnTo>
                        <a:pt x="1634" y="2654"/>
                      </a:lnTo>
                      <a:lnTo>
                        <a:pt x="1662" y="2595"/>
                      </a:lnTo>
                      <a:lnTo>
                        <a:pt x="1695" y="2540"/>
                      </a:lnTo>
                      <a:lnTo>
                        <a:pt x="1733" y="2489"/>
                      </a:lnTo>
                      <a:lnTo>
                        <a:pt x="1776" y="2443"/>
                      </a:lnTo>
                      <a:lnTo>
                        <a:pt x="1823" y="2399"/>
                      </a:lnTo>
                      <a:lnTo>
                        <a:pt x="1874" y="2361"/>
                      </a:lnTo>
                      <a:lnTo>
                        <a:pt x="1928" y="2328"/>
                      </a:lnTo>
                      <a:lnTo>
                        <a:pt x="1987" y="2299"/>
                      </a:lnTo>
                      <a:lnTo>
                        <a:pt x="2047" y="2278"/>
                      </a:lnTo>
                      <a:lnTo>
                        <a:pt x="2111" y="2262"/>
                      </a:lnTo>
                      <a:lnTo>
                        <a:pt x="2177" y="2251"/>
                      </a:lnTo>
                      <a:lnTo>
                        <a:pt x="2245" y="2247"/>
                      </a:lnTo>
                      <a:close/>
                      <a:moveTo>
                        <a:pt x="970" y="2044"/>
                      </a:moveTo>
                      <a:lnTo>
                        <a:pt x="1531" y="2044"/>
                      </a:lnTo>
                      <a:lnTo>
                        <a:pt x="1546" y="2046"/>
                      </a:lnTo>
                      <a:lnTo>
                        <a:pt x="1560" y="2053"/>
                      </a:lnTo>
                      <a:lnTo>
                        <a:pt x="1572" y="2064"/>
                      </a:lnTo>
                      <a:lnTo>
                        <a:pt x="1579" y="2078"/>
                      </a:lnTo>
                      <a:lnTo>
                        <a:pt x="1582" y="2095"/>
                      </a:lnTo>
                      <a:lnTo>
                        <a:pt x="1582" y="2146"/>
                      </a:lnTo>
                      <a:lnTo>
                        <a:pt x="1579" y="2162"/>
                      </a:lnTo>
                      <a:lnTo>
                        <a:pt x="1572" y="2176"/>
                      </a:lnTo>
                      <a:lnTo>
                        <a:pt x="1560" y="2187"/>
                      </a:lnTo>
                      <a:lnTo>
                        <a:pt x="1546" y="2194"/>
                      </a:lnTo>
                      <a:lnTo>
                        <a:pt x="1531" y="2197"/>
                      </a:lnTo>
                      <a:lnTo>
                        <a:pt x="970" y="2197"/>
                      </a:lnTo>
                      <a:lnTo>
                        <a:pt x="953" y="2194"/>
                      </a:lnTo>
                      <a:lnTo>
                        <a:pt x="939" y="2187"/>
                      </a:lnTo>
                      <a:lnTo>
                        <a:pt x="928" y="2176"/>
                      </a:lnTo>
                      <a:lnTo>
                        <a:pt x="921" y="2162"/>
                      </a:lnTo>
                      <a:lnTo>
                        <a:pt x="919" y="2146"/>
                      </a:lnTo>
                      <a:lnTo>
                        <a:pt x="919" y="2095"/>
                      </a:lnTo>
                      <a:lnTo>
                        <a:pt x="921" y="2078"/>
                      </a:lnTo>
                      <a:lnTo>
                        <a:pt x="928" y="2064"/>
                      </a:lnTo>
                      <a:lnTo>
                        <a:pt x="939" y="2053"/>
                      </a:lnTo>
                      <a:lnTo>
                        <a:pt x="953" y="2046"/>
                      </a:lnTo>
                      <a:lnTo>
                        <a:pt x="970" y="2044"/>
                      </a:lnTo>
                      <a:close/>
                      <a:moveTo>
                        <a:pt x="790" y="1951"/>
                      </a:moveTo>
                      <a:lnTo>
                        <a:pt x="804" y="1954"/>
                      </a:lnTo>
                      <a:lnTo>
                        <a:pt x="817" y="1962"/>
                      </a:lnTo>
                      <a:lnTo>
                        <a:pt x="827" y="1973"/>
                      </a:lnTo>
                      <a:lnTo>
                        <a:pt x="832" y="1987"/>
                      </a:lnTo>
                      <a:lnTo>
                        <a:pt x="832" y="2001"/>
                      </a:lnTo>
                      <a:lnTo>
                        <a:pt x="829" y="2016"/>
                      </a:lnTo>
                      <a:lnTo>
                        <a:pt x="821" y="2029"/>
                      </a:lnTo>
                      <a:lnTo>
                        <a:pt x="633" y="2240"/>
                      </a:lnTo>
                      <a:lnTo>
                        <a:pt x="622" y="2249"/>
                      </a:lnTo>
                      <a:lnTo>
                        <a:pt x="610" y="2254"/>
                      </a:lnTo>
                      <a:lnTo>
                        <a:pt x="597" y="2256"/>
                      </a:lnTo>
                      <a:lnTo>
                        <a:pt x="582" y="2253"/>
                      </a:lnTo>
                      <a:lnTo>
                        <a:pt x="568" y="2245"/>
                      </a:lnTo>
                      <a:lnTo>
                        <a:pt x="451" y="2151"/>
                      </a:lnTo>
                      <a:lnTo>
                        <a:pt x="441" y="2140"/>
                      </a:lnTo>
                      <a:lnTo>
                        <a:pt x="435" y="2127"/>
                      </a:lnTo>
                      <a:lnTo>
                        <a:pt x="434" y="2113"/>
                      </a:lnTo>
                      <a:lnTo>
                        <a:pt x="436" y="2099"/>
                      </a:lnTo>
                      <a:lnTo>
                        <a:pt x="444" y="2085"/>
                      </a:lnTo>
                      <a:lnTo>
                        <a:pt x="454" y="2075"/>
                      </a:lnTo>
                      <a:lnTo>
                        <a:pt x="468" y="2070"/>
                      </a:lnTo>
                      <a:lnTo>
                        <a:pt x="483" y="2068"/>
                      </a:lnTo>
                      <a:lnTo>
                        <a:pt x="497" y="2071"/>
                      </a:lnTo>
                      <a:lnTo>
                        <a:pt x="510" y="2078"/>
                      </a:lnTo>
                      <a:lnTo>
                        <a:pt x="592" y="2145"/>
                      </a:lnTo>
                      <a:lnTo>
                        <a:pt x="751" y="1966"/>
                      </a:lnTo>
                      <a:lnTo>
                        <a:pt x="762" y="1956"/>
                      </a:lnTo>
                      <a:lnTo>
                        <a:pt x="776" y="1952"/>
                      </a:lnTo>
                      <a:lnTo>
                        <a:pt x="790" y="1951"/>
                      </a:lnTo>
                      <a:close/>
                      <a:moveTo>
                        <a:pt x="970" y="1635"/>
                      </a:moveTo>
                      <a:lnTo>
                        <a:pt x="1785" y="1635"/>
                      </a:lnTo>
                      <a:lnTo>
                        <a:pt x="1802" y="1637"/>
                      </a:lnTo>
                      <a:lnTo>
                        <a:pt x="1816" y="1645"/>
                      </a:lnTo>
                      <a:lnTo>
                        <a:pt x="1827" y="1656"/>
                      </a:lnTo>
                      <a:lnTo>
                        <a:pt x="1834" y="1670"/>
                      </a:lnTo>
                      <a:lnTo>
                        <a:pt x="1836" y="1686"/>
                      </a:lnTo>
                      <a:lnTo>
                        <a:pt x="1836" y="1737"/>
                      </a:lnTo>
                      <a:lnTo>
                        <a:pt x="1834" y="1753"/>
                      </a:lnTo>
                      <a:lnTo>
                        <a:pt x="1827" y="1767"/>
                      </a:lnTo>
                      <a:lnTo>
                        <a:pt x="1816" y="1778"/>
                      </a:lnTo>
                      <a:lnTo>
                        <a:pt x="1802" y="1786"/>
                      </a:lnTo>
                      <a:lnTo>
                        <a:pt x="1785" y="1788"/>
                      </a:lnTo>
                      <a:lnTo>
                        <a:pt x="970" y="1788"/>
                      </a:lnTo>
                      <a:lnTo>
                        <a:pt x="953" y="1786"/>
                      </a:lnTo>
                      <a:lnTo>
                        <a:pt x="939" y="1778"/>
                      </a:lnTo>
                      <a:lnTo>
                        <a:pt x="928" y="1767"/>
                      </a:lnTo>
                      <a:lnTo>
                        <a:pt x="921" y="1753"/>
                      </a:lnTo>
                      <a:lnTo>
                        <a:pt x="919" y="1737"/>
                      </a:lnTo>
                      <a:lnTo>
                        <a:pt x="919" y="1686"/>
                      </a:lnTo>
                      <a:lnTo>
                        <a:pt x="921" y="1670"/>
                      </a:lnTo>
                      <a:lnTo>
                        <a:pt x="928" y="1656"/>
                      </a:lnTo>
                      <a:lnTo>
                        <a:pt x="939" y="1645"/>
                      </a:lnTo>
                      <a:lnTo>
                        <a:pt x="953" y="1637"/>
                      </a:lnTo>
                      <a:lnTo>
                        <a:pt x="970" y="1635"/>
                      </a:lnTo>
                      <a:close/>
                      <a:moveTo>
                        <a:pt x="790" y="1516"/>
                      </a:moveTo>
                      <a:lnTo>
                        <a:pt x="804" y="1519"/>
                      </a:lnTo>
                      <a:lnTo>
                        <a:pt x="817" y="1528"/>
                      </a:lnTo>
                      <a:lnTo>
                        <a:pt x="827" y="1539"/>
                      </a:lnTo>
                      <a:lnTo>
                        <a:pt x="832" y="1553"/>
                      </a:lnTo>
                      <a:lnTo>
                        <a:pt x="832" y="1567"/>
                      </a:lnTo>
                      <a:lnTo>
                        <a:pt x="829" y="1581"/>
                      </a:lnTo>
                      <a:lnTo>
                        <a:pt x="821" y="1594"/>
                      </a:lnTo>
                      <a:lnTo>
                        <a:pt x="633" y="1805"/>
                      </a:lnTo>
                      <a:lnTo>
                        <a:pt x="622" y="1814"/>
                      </a:lnTo>
                      <a:lnTo>
                        <a:pt x="610" y="1819"/>
                      </a:lnTo>
                      <a:lnTo>
                        <a:pt x="597" y="1822"/>
                      </a:lnTo>
                      <a:lnTo>
                        <a:pt x="582" y="1818"/>
                      </a:lnTo>
                      <a:lnTo>
                        <a:pt x="568" y="1811"/>
                      </a:lnTo>
                      <a:lnTo>
                        <a:pt x="451" y="1716"/>
                      </a:lnTo>
                      <a:lnTo>
                        <a:pt x="441" y="1706"/>
                      </a:lnTo>
                      <a:lnTo>
                        <a:pt x="435" y="1693"/>
                      </a:lnTo>
                      <a:lnTo>
                        <a:pt x="434" y="1679"/>
                      </a:lnTo>
                      <a:lnTo>
                        <a:pt x="436" y="1663"/>
                      </a:lnTo>
                      <a:lnTo>
                        <a:pt x="444" y="1650"/>
                      </a:lnTo>
                      <a:lnTo>
                        <a:pt x="454" y="1641"/>
                      </a:lnTo>
                      <a:lnTo>
                        <a:pt x="468" y="1635"/>
                      </a:lnTo>
                      <a:lnTo>
                        <a:pt x="483" y="1633"/>
                      </a:lnTo>
                      <a:lnTo>
                        <a:pt x="497" y="1636"/>
                      </a:lnTo>
                      <a:lnTo>
                        <a:pt x="510" y="1644"/>
                      </a:lnTo>
                      <a:lnTo>
                        <a:pt x="592" y="1710"/>
                      </a:lnTo>
                      <a:lnTo>
                        <a:pt x="751" y="1531"/>
                      </a:lnTo>
                      <a:lnTo>
                        <a:pt x="762" y="1521"/>
                      </a:lnTo>
                      <a:lnTo>
                        <a:pt x="776" y="1517"/>
                      </a:lnTo>
                      <a:lnTo>
                        <a:pt x="790" y="1516"/>
                      </a:lnTo>
                      <a:close/>
                      <a:moveTo>
                        <a:pt x="970" y="1175"/>
                      </a:moveTo>
                      <a:lnTo>
                        <a:pt x="1785" y="1175"/>
                      </a:lnTo>
                      <a:lnTo>
                        <a:pt x="1802" y="1178"/>
                      </a:lnTo>
                      <a:lnTo>
                        <a:pt x="1816" y="1184"/>
                      </a:lnTo>
                      <a:lnTo>
                        <a:pt x="1827" y="1196"/>
                      </a:lnTo>
                      <a:lnTo>
                        <a:pt x="1834" y="1210"/>
                      </a:lnTo>
                      <a:lnTo>
                        <a:pt x="1836" y="1226"/>
                      </a:lnTo>
                      <a:lnTo>
                        <a:pt x="1836" y="1278"/>
                      </a:lnTo>
                      <a:lnTo>
                        <a:pt x="1834" y="1293"/>
                      </a:lnTo>
                      <a:lnTo>
                        <a:pt x="1827" y="1307"/>
                      </a:lnTo>
                      <a:lnTo>
                        <a:pt x="1816" y="1319"/>
                      </a:lnTo>
                      <a:lnTo>
                        <a:pt x="1802" y="1325"/>
                      </a:lnTo>
                      <a:lnTo>
                        <a:pt x="1785" y="1329"/>
                      </a:lnTo>
                      <a:lnTo>
                        <a:pt x="970" y="1329"/>
                      </a:lnTo>
                      <a:lnTo>
                        <a:pt x="953" y="1325"/>
                      </a:lnTo>
                      <a:lnTo>
                        <a:pt x="939" y="1319"/>
                      </a:lnTo>
                      <a:lnTo>
                        <a:pt x="928" y="1307"/>
                      </a:lnTo>
                      <a:lnTo>
                        <a:pt x="921" y="1293"/>
                      </a:lnTo>
                      <a:lnTo>
                        <a:pt x="919" y="1278"/>
                      </a:lnTo>
                      <a:lnTo>
                        <a:pt x="919" y="1226"/>
                      </a:lnTo>
                      <a:lnTo>
                        <a:pt x="921" y="1210"/>
                      </a:lnTo>
                      <a:lnTo>
                        <a:pt x="928" y="1196"/>
                      </a:lnTo>
                      <a:lnTo>
                        <a:pt x="939" y="1184"/>
                      </a:lnTo>
                      <a:lnTo>
                        <a:pt x="953" y="1178"/>
                      </a:lnTo>
                      <a:lnTo>
                        <a:pt x="970" y="1175"/>
                      </a:lnTo>
                      <a:close/>
                      <a:moveTo>
                        <a:pt x="790" y="1061"/>
                      </a:moveTo>
                      <a:lnTo>
                        <a:pt x="804" y="1065"/>
                      </a:lnTo>
                      <a:lnTo>
                        <a:pt x="817" y="1073"/>
                      </a:lnTo>
                      <a:lnTo>
                        <a:pt x="827" y="1085"/>
                      </a:lnTo>
                      <a:lnTo>
                        <a:pt x="832" y="1098"/>
                      </a:lnTo>
                      <a:lnTo>
                        <a:pt x="832" y="1113"/>
                      </a:lnTo>
                      <a:lnTo>
                        <a:pt x="829" y="1127"/>
                      </a:lnTo>
                      <a:lnTo>
                        <a:pt x="821" y="1139"/>
                      </a:lnTo>
                      <a:lnTo>
                        <a:pt x="633" y="1351"/>
                      </a:lnTo>
                      <a:lnTo>
                        <a:pt x="622" y="1360"/>
                      </a:lnTo>
                      <a:lnTo>
                        <a:pt x="610" y="1365"/>
                      </a:lnTo>
                      <a:lnTo>
                        <a:pt x="597" y="1366"/>
                      </a:lnTo>
                      <a:lnTo>
                        <a:pt x="582" y="1364"/>
                      </a:lnTo>
                      <a:lnTo>
                        <a:pt x="568" y="1357"/>
                      </a:lnTo>
                      <a:lnTo>
                        <a:pt x="451" y="1262"/>
                      </a:lnTo>
                      <a:lnTo>
                        <a:pt x="441" y="1252"/>
                      </a:lnTo>
                      <a:lnTo>
                        <a:pt x="435" y="1238"/>
                      </a:lnTo>
                      <a:lnTo>
                        <a:pt x="434" y="1223"/>
                      </a:lnTo>
                      <a:lnTo>
                        <a:pt x="436" y="1209"/>
                      </a:lnTo>
                      <a:lnTo>
                        <a:pt x="444" y="1196"/>
                      </a:lnTo>
                      <a:lnTo>
                        <a:pt x="454" y="1187"/>
                      </a:lnTo>
                      <a:lnTo>
                        <a:pt x="468" y="1180"/>
                      </a:lnTo>
                      <a:lnTo>
                        <a:pt x="483" y="1179"/>
                      </a:lnTo>
                      <a:lnTo>
                        <a:pt x="497" y="1181"/>
                      </a:lnTo>
                      <a:lnTo>
                        <a:pt x="510" y="1189"/>
                      </a:lnTo>
                      <a:lnTo>
                        <a:pt x="592" y="1255"/>
                      </a:lnTo>
                      <a:lnTo>
                        <a:pt x="751" y="1077"/>
                      </a:lnTo>
                      <a:lnTo>
                        <a:pt x="762" y="1067"/>
                      </a:lnTo>
                      <a:lnTo>
                        <a:pt x="776" y="1062"/>
                      </a:lnTo>
                      <a:lnTo>
                        <a:pt x="790" y="1061"/>
                      </a:lnTo>
                      <a:close/>
                      <a:moveTo>
                        <a:pt x="154" y="358"/>
                      </a:moveTo>
                      <a:lnTo>
                        <a:pt x="567" y="358"/>
                      </a:lnTo>
                      <a:lnTo>
                        <a:pt x="563" y="384"/>
                      </a:lnTo>
                      <a:lnTo>
                        <a:pt x="562" y="411"/>
                      </a:lnTo>
                      <a:lnTo>
                        <a:pt x="565" y="452"/>
                      </a:lnTo>
                      <a:lnTo>
                        <a:pt x="575" y="491"/>
                      </a:lnTo>
                      <a:lnTo>
                        <a:pt x="590" y="527"/>
                      </a:lnTo>
                      <a:lnTo>
                        <a:pt x="610" y="560"/>
                      </a:lnTo>
                      <a:lnTo>
                        <a:pt x="635" y="589"/>
                      </a:lnTo>
                      <a:lnTo>
                        <a:pt x="665" y="616"/>
                      </a:lnTo>
                      <a:lnTo>
                        <a:pt x="699" y="636"/>
                      </a:lnTo>
                      <a:lnTo>
                        <a:pt x="735" y="651"/>
                      </a:lnTo>
                      <a:lnTo>
                        <a:pt x="774" y="661"/>
                      </a:lnTo>
                      <a:lnTo>
                        <a:pt x="815" y="664"/>
                      </a:lnTo>
                      <a:lnTo>
                        <a:pt x="1481" y="664"/>
                      </a:lnTo>
                      <a:lnTo>
                        <a:pt x="1522" y="661"/>
                      </a:lnTo>
                      <a:lnTo>
                        <a:pt x="1561" y="651"/>
                      </a:lnTo>
                      <a:lnTo>
                        <a:pt x="1597" y="636"/>
                      </a:lnTo>
                      <a:lnTo>
                        <a:pt x="1631" y="614"/>
                      </a:lnTo>
                      <a:lnTo>
                        <a:pt x="1660" y="589"/>
                      </a:lnTo>
                      <a:lnTo>
                        <a:pt x="1686" y="559"/>
                      </a:lnTo>
                      <a:lnTo>
                        <a:pt x="1706" y="526"/>
                      </a:lnTo>
                      <a:lnTo>
                        <a:pt x="1722" y="489"/>
                      </a:lnTo>
                      <a:lnTo>
                        <a:pt x="1731" y="449"/>
                      </a:lnTo>
                      <a:lnTo>
                        <a:pt x="1735" y="407"/>
                      </a:lnTo>
                      <a:lnTo>
                        <a:pt x="1733" y="383"/>
                      </a:lnTo>
                      <a:lnTo>
                        <a:pt x="1729" y="358"/>
                      </a:lnTo>
                      <a:lnTo>
                        <a:pt x="2041" y="358"/>
                      </a:lnTo>
                      <a:lnTo>
                        <a:pt x="2084" y="360"/>
                      </a:lnTo>
                      <a:lnTo>
                        <a:pt x="2123" y="366"/>
                      </a:lnTo>
                      <a:lnTo>
                        <a:pt x="2158" y="377"/>
                      </a:lnTo>
                      <a:lnTo>
                        <a:pt x="2190" y="390"/>
                      </a:lnTo>
                      <a:lnTo>
                        <a:pt x="2217" y="407"/>
                      </a:lnTo>
                      <a:lnTo>
                        <a:pt x="2241" y="428"/>
                      </a:lnTo>
                      <a:lnTo>
                        <a:pt x="2260" y="451"/>
                      </a:lnTo>
                      <a:lnTo>
                        <a:pt x="2276" y="476"/>
                      </a:lnTo>
                      <a:lnTo>
                        <a:pt x="2286" y="503"/>
                      </a:lnTo>
                      <a:lnTo>
                        <a:pt x="2294" y="532"/>
                      </a:lnTo>
                      <a:lnTo>
                        <a:pt x="2296" y="562"/>
                      </a:lnTo>
                      <a:lnTo>
                        <a:pt x="2296" y="2097"/>
                      </a:lnTo>
                      <a:lnTo>
                        <a:pt x="2270" y="2096"/>
                      </a:lnTo>
                      <a:lnTo>
                        <a:pt x="2245" y="2095"/>
                      </a:lnTo>
                      <a:lnTo>
                        <a:pt x="2175" y="2098"/>
                      </a:lnTo>
                      <a:lnTo>
                        <a:pt x="2107" y="2107"/>
                      </a:lnTo>
                      <a:lnTo>
                        <a:pt x="2041" y="2122"/>
                      </a:lnTo>
                      <a:lnTo>
                        <a:pt x="2041" y="920"/>
                      </a:lnTo>
                      <a:lnTo>
                        <a:pt x="255" y="920"/>
                      </a:lnTo>
                      <a:lnTo>
                        <a:pt x="255" y="2963"/>
                      </a:lnTo>
                      <a:lnTo>
                        <a:pt x="1432" y="2963"/>
                      </a:lnTo>
                      <a:lnTo>
                        <a:pt x="1438" y="3030"/>
                      </a:lnTo>
                      <a:lnTo>
                        <a:pt x="1450" y="3095"/>
                      </a:lnTo>
                      <a:lnTo>
                        <a:pt x="1467" y="3158"/>
                      </a:lnTo>
                      <a:lnTo>
                        <a:pt x="1489" y="3218"/>
                      </a:lnTo>
                      <a:lnTo>
                        <a:pt x="204" y="3218"/>
                      </a:lnTo>
                      <a:lnTo>
                        <a:pt x="168" y="3215"/>
                      </a:lnTo>
                      <a:lnTo>
                        <a:pt x="133" y="3205"/>
                      </a:lnTo>
                      <a:lnTo>
                        <a:pt x="102" y="3190"/>
                      </a:lnTo>
                      <a:lnTo>
                        <a:pt x="72" y="3171"/>
                      </a:lnTo>
                      <a:lnTo>
                        <a:pt x="49" y="3146"/>
                      </a:lnTo>
                      <a:lnTo>
                        <a:pt x="28" y="3118"/>
                      </a:lnTo>
                      <a:lnTo>
                        <a:pt x="13" y="3085"/>
                      </a:lnTo>
                      <a:lnTo>
                        <a:pt x="3" y="3050"/>
                      </a:lnTo>
                      <a:lnTo>
                        <a:pt x="0" y="3014"/>
                      </a:lnTo>
                      <a:lnTo>
                        <a:pt x="0" y="562"/>
                      </a:lnTo>
                      <a:lnTo>
                        <a:pt x="3" y="529"/>
                      </a:lnTo>
                      <a:lnTo>
                        <a:pt x="10" y="497"/>
                      </a:lnTo>
                      <a:lnTo>
                        <a:pt x="22" y="468"/>
                      </a:lnTo>
                      <a:lnTo>
                        <a:pt x="37" y="441"/>
                      </a:lnTo>
                      <a:lnTo>
                        <a:pt x="54" y="417"/>
                      </a:lnTo>
                      <a:lnTo>
                        <a:pt x="72" y="397"/>
                      </a:lnTo>
                      <a:lnTo>
                        <a:pt x="93" y="380"/>
                      </a:lnTo>
                      <a:lnTo>
                        <a:pt x="114" y="368"/>
                      </a:lnTo>
                      <a:lnTo>
                        <a:pt x="134" y="360"/>
                      </a:lnTo>
                      <a:lnTo>
                        <a:pt x="154" y="358"/>
                      </a:lnTo>
                      <a:close/>
                      <a:moveTo>
                        <a:pt x="1148" y="102"/>
                      </a:moveTo>
                      <a:lnTo>
                        <a:pt x="1127" y="105"/>
                      </a:lnTo>
                      <a:lnTo>
                        <a:pt x="1109" y="113"/>
                      </a:lnTo>
                      <a:lnTo>
                        <a:pt x="1094" y="125"/>
                      </a:lnTo>
                      <a:lnTo>
                        <a:pt x="1082" y="140"/>
                      </a:lnTo>
                      <a:lnTo>
                        <a:pt x="1074" y="158"/>
                      </a:lnTo>
                      <a:lnTo>
                        <a:pt x="1071" y="179"/>
                      </a:lnTo>
                      <a:lnTo>
                        <a:pt x="1074" y="199"/>
                      </a:lnTo>
                      <a:lnTo>
                        <a:pt x="1082" y="218"/>
                      </a:lnTo>
                      <a:lnTo>
                        <a:pt x="1094" y="233"/>
                      </a:lnTo>
                      <a:lnTo>
                        <a:pt x="1109" y="245"/>
                      </a:lnTo>
                      <a:lnTo>
                        <a:pt x="1127" y="252"/>
                      </a:lnTo>
                      <a:lnTo>
                        <a:pt x="1148" y="256"/>
                      </a:lnTo>
                      <a:lnTo>
                        <a:pt x="1169" y="252"/>
                      </a:lnTo>
                      <a:lnTo>
                        <a:pt x="1187" y="245"/>
                      </a:lnTo>
                      <a:lnTo>
                        <a:pt x="1202" y="233"/>
                      </a:lnTo>
                      <a:lnTo>
                        <a:pt x="1214" y="218"/>
                      </a:lnTo>
                      <a:lnTo>
                        <a:pt x="1222" y="199"/>
                      </a:lnTo>
                      <a:lnTo>
                        <a:pt x="1225" y="179"/>
                      </a:lnTo>
                      <a:lnTo>
                        <a:pt x="1222" y="158"/>
                      </a:lnTo>
                      <a:lnTo>
                        <a:pt x="1214" y="140"/>
                      </a:lnTo>
                      <a:lnTo>
                        <a:pt x="1202" y="125"/>
                      </a:lnTo>
                      <a:lnTo>
                        <a:pt x="1187" y="113"/>
                      </a:lnTo>
                      <a:lnTo>
                        <a:pt x="1169" y="105"/>
                      </a:lnTo>
                      <a:lnTo>
                        <a:pt x="1148" y="102"/>
                      </a:lnTo>
                      <a:close/>
                      <a:moveTo>
                        <a:pt x="1146" y="0"/>
                      </a:moveTo>
                      <a:lnTo>
                        <a:pt x="1150" y="0"/>
                      </a:lnTo>
                      <a:lnTo>
                        <a:pt x="1182" y="3"/>
                      </a:lnTo>
                      <a:lnTo>
                        <a:pt x="1212" y="11"/>
                      </a:lnTo>
                      <a:lnTo>
                        <a:pt x="1239" y="24"/>
                      </a:lnTo>
                      <a:lnTo>
                        <a:pt x="1264" y="41"/>
                      </a:lnTo>
                      <a:lnTo>
                        <a:pt x="1285" y="63"/>
                      </a:lnTo>
                      <a:lnTo>
                        <a:pt x="1303" y="88"/>
                      </a:lnTo>
                      <a:lnTo>
                        <a:pt x="1316" y="115"/>
                      </a:lnTo>
                      <a:lnTo>
                        <a:pt x="1323" y="145"/>
                      </a:lnTo>
                      <a:lnTo>
                        <a:pt x="1327" y="177"/>
                      </a:lnTo>
                      <a:lnTo>
                        <a:pt x="1327" y="179"/>
                      </a:lnTo>
                      <a:lnTo>
                        <a:pt x="1329" y="199"/>
                      </a:lnTo>
                      <a:lnTo>
                        <a:pt x="1337" y="218"/>
                      </a:lnTo>
                      <a:lnTo>
                        <a:pt x="1349" y="233"/>
                      </a:lnTo>
                      <a:lnTo>
                        <a:pt x="1364" y="245"/>
                      </a:lnTo>
                      <a:lnTo>
                        <a:pt x="1382" y="252"/>
                      </a:lnTo>
                      <a:lnTo>
                        <a:pt x="1402" y="256"/>
                      </a:lnTo>
                      <a:lnTo>
                        <a:pt x="1481" y="256"/>
                      </a:lnTo>
                      <a:lnTo>
                        <a:pt x="1512" y="259"/>
                      </a:lnTo>
                      <a:lnTo>
                        <a:pt x="1540" y="268"/>
                      </a:lnTo>
                      <a:lnTo>
                        <a:pt x="1566" y="282"/>
                      </a:lnTo>
                      <a:lnTo>
                        <a:pt x="1588" y="300"/>
                      </a:lnTo>
                      <a:lnTo>
                        <a:pt x="1607" y="322"/>
                      </a:lnTo>
                      <a:lnTo>
                        <a:pt x="1621" y="348"/>
                      </a:lnTo>
                      <a:lnTo>
                        <a:pt x="1630" y="377"/>
                      </a:lnTo>
                      <a:lnTo>
                        <a:pt x="1633" y="407"/>
                      </a:lnTo>
                      <a:lnTo>
                        <a:pt x="1633" y="411"/>
                      </a:lnTo>
                      <a:lnTo>
                        <a:pt x="1630" y="441"/>
                      </a:lnTo>
                      <a:lnTo>
                        <a:pt x="1621" y="469"/>
                      </a:lnTo>
                      <a:lnTo>
                        <a:pt x="1607" y="495"/>
                      </a:lnTo>
                      <a:lnTo>
                        <a:pt x="1588" y="518"/>
                      </a:lnTo>
                      <a:lnTo>
                        <a:pt x="1566" y="536"/>
                      </a:lnTo>
                      <a:lnTo>
                        <a:pt x="1540" y="550"/>
                      </a:lnTo>
                      <a:lnTo>
                        <a:pt x="1512" y="559"/>
                      </a:lnTo>
                      <a:lnTo>
                        <a:pt x="1481" y="562"/>
                      </a:lnTo>
                      <a:lnTo>
                        <a:pt x="815" y="562"/>
                      </a:lnTo>
                      <a:lnTo>
                        <a:pt x="784" y="559"/>
                      </a:lnTo>
                      <a:lnTo>
                        <a:pt x="756" y="550"/>
                      </a:lnTo>
                      <a:lnTo>
                        <a:pt x="730" y="536"/>
                      </a:lnTo>
                      <a:lnTo>
                        <a:pt x="708" y="518"/>
                      </a:lnTo>
                      <a:lnTo>
                        <a:pt x="689" y="495"/>
                      </a:lnTo>
                      <a:lnTo>
                        <a:pt x="675" y="469"/>
                      </a:lnTo>
                      <a:lnTo>
                        <a:pt x="667" y="441"/>
                      </a:lnTo>
                      <a:lnTo>
                        <a:pt x="663" y="411"/>
                      </a:lnTo>
                      <a:lnTo>
                        <a:pt x="663" y="407"/>
                      </a:lnTo>
                      <a:lnTo>
                        <a:pt x="667" y="377"/>
                      </a:lnTo>
                      <a:lnTo>
                        <a:pt x="675" y="348"/>
                      </a:lnTo>
                      <a:lnTo>
                        <a:pt x="689" y="322"/>
                      </a:lnTo>
                      <a:lnTo>
                        <a:pt x="708" y="300"/>
                      </a:lnTo>
                      <a:lnTo>
                        <a:pt x="730" y="282"/>
                      </a:lnTo>
                      <a:lnTo>
                        <a:pt x="756" y="268"/>
                      </a:lnTo>
                      <a:lnTo>
                        <a:pt x="784" y="259"/>
                      </a:lnTo>
                      <a:lnTo>
                        <a:pt x="815" y="256"/>
                      </a:lnTo>
                      <a:lnTo>
                        <a:pt x="894" y="256"/>
                      </a:lnTo>
                      <a:lnTo>
                        <a:pt x="913" y="252"/>
                      </a:lnTo>
                      <a:lnTo>
                        <a:pt x="932" y="245"/>
                      </a:lnTo>
                      <a:lnTo>
                        <a:pt x="947" y="233"/>
                      </a:lnTo>
                      <a:lnTo>
                        <a:pt x="959" y="218"/>
                      </a:lnTo>
                      <a:lnTo>
                        <a:pt x="966" y="199"/>
                      </a:lnTo>
                      <a:lnTo>
                        <a:pt x="970" y="179"/>
                      </a:lnTo>
                      <a:lnTo>
                        <a:pt x="970" y="177"/>
                      </a:lnTo>
                      <a:lnTo>
                        <a:pt x="973" y="145"/>
                      </a:lnTo>
                      <a:lnTo>
                        <a:pt x="980" y="115"/>
                      </a:lnTo>
                      <a:lnTo>
                        <a:pt x="993" y="88"/>
                      </a:lnTo>
                      <a:lnTo>
                        <a:pt x="1011" y="63"/>
                      </a:lnTo>
                      <a:lnTo>
                        <a:pt x="1032" y="41"/>
                      </a:lnTo>
                      <a:lnTo>
                        <a:pt x="1057" y="24"/>
                      </a:lnTo>
                      <a:lnTo>
                        <a:pt x="1084" y="11"/>
                      </a:lnTo>
                      <a:lnTo>
                        <a:pt x="1115" y="3"/>
                      </a:lnTo>
                      <a:lnTo>
                        <a:pt x="1146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Freeform 6"/>
                <p:cNvSpPr>
                  <a:spLocks noEditPoints="1"/>
                </p:cNvSpPr>
                <p:nvPr/>
              </p:nvSpPr>
              <p:spPr bwMode="auto">
                <a:xfrm>
                  <a:off x="4334621" y="2601874"/>
                  <a:ext cx="382573" cy="208870"/>
                </a:xfrm>
                <a:custGeom>
                  <a:avLst/>
                  <a:gdLst>
                    <a:gd name="T0" fmla="*/ 1959 w 3558"/>
                    <a:gd name="T1" fmla="*/ 2039 h 2268"/>
                    <a:gd name="T2" fmla="*/ 1998 w 3558"/>
                    <a:gd name="T3" fmla="*/ 2159 h 2268"/>
                    <a:gd name="T4" fmla="*/ 1865 w 3558"/>
                    <a:gd name="T5" fmla="*/ 2266 h 2268"/>
                    <a:gd name="T6" fmla="*/ 1747 w 3558"/>
                    <a:gd name="T7" fmla="*/ 2087 h 2268"/>
                    <a:gd name="T8" fmla="*/ 1885 w 3558"/>
                    <a:gd name="T9" fmla="*/ 1934 h 2268"/>
                    <a:gd name="T10" fmla="*/ 1812 w 3558"/>
                    <a:gd name="T11" fmla="*/ 1817 h 2268"/>
                    <a:gd name="T12" fmla="*/ 1611 w 3558"/>
                    <a:gd name="T13" fmla="*/ 2111 h 2268"/>
                    <a:gd name="T14" fmla="*/ 1436 w 3558"/>
                    <a:gd name="T15" fmla="*/ 2098 h 2268"/>
                    <a:gd name="T16" fmla="*/ 1447 w 3558"/>
                    <a:gd name="T17" fmla="*/ 1921 h 2268"/>
                    <a:gd name="T18" fmla="*/ 1650 w 3558"/>
                    <a:gd name="T19" fmla="*/ 1431 h 2268"/>
                    <a:gd name="T20" fmla="*/ 1707 w 3558"/>
                    <a:gd name="T21" fmla="*/ 1598 h 2268"/>
                    <a:gd name="T22" fmla="*/ 1290 w 3558"/>
                    <a:gd name="T23" fmla="*/ 1898 h 2268"/>
                    <a:gd name="T24" fmla="*/ 1206 w 3558"/>
                    <a:gd name="T25" fmla="*/ 1738 h 2268"/>
                    <a:gd name="T26" fmla="*/ 1300 w 3558"/>
                    <a:gd name="T27" fmla="*/ 1634 h 2268"/>
                    <a:gd name="T28" fmla="*/ 1464 w 3558"/>
                    <a:gd name="T29" fmla="*/ 1492 h 2268"/>
                    <a:gd name="T30" fmla="*/ 1581 w 3558"/>
                    <a:gd name="T31" fmla="*/ 1419 h 2268"/>
                    <a:gd name="T32" fmla="*/ 1576 w 3558"/>
                    <a:gd name="T33" fmla="*/ 1209 h 2268"/>
                    <a:gd name="T34" fmla="*/ 1146 w 3558"/>
                    <a:gd name="T35" fmla="*/ 1681 h 2268"/>
                    <a:gd name="T36" fmla="*/ 981 w 3558"/>
                    <a:gd name="T37" fmla="*/ 1636 h 2268"/>
                    <a:gd name="T38" fmla="*/ 1016 w 3558"/>
                    <a:gd name="T39" fmla="*/ 1465 h 2268"/>
                    <a:gd name="T40" fmla="*/ 1252 w 3558"/>
                    <a:gd name="T41" fmla="*/ 918 h 2268"/>
                    <a:gd name="T42" fmla="*/ 1340 w 3558"/>
                    <a:gd name="T43" fmla="*/ 1072 h 2268"/>
                    <a:gd name="T44" fmla="*/ 910 w 3558"/>
                    <a:gd name="T45" fmla="*/ 1430 h 2268"/>
                    <a:gd name="T46" fmla="*/ 792 w 3558"/>
                    <a:gd name="T47" fmla="*/ 1295 h 2268"/>
                    <a:gd name="T48" fmla="*/ 1204 w 3558"/>
                    <a:gd name="T49" fmla="*/ 916 h 2268"/>
                    <a:gd name="T50" fmla="*/ 1065 w 3558"/>
                    <a:gd name="T51" fmla="*/ 542 h 2268"/>
                    <a:gd name="T52" fmla="*/ 1100 w 3558"/>
                    <a:gd name="T53" fmla="*/ 776 h 2268"/>
                    <a:gd name="T54" fmla="*/ 1834 w 3558"/>
                    <a:gd name="T55" fmla="*/ 574 h 2268"/>
                    <a:gd name="T56" fmla="*/ 2386 w 3558"/>
                    <a:gd name="T57" fmla="*/ 1029 h 2268"/>
                    <a:gd name="T58" fmla="*/ 2644 w 3558"/>
                    <a:gd name="T59" fmla="*/ 1332 h 2268"/>
                    <a:gd name="T60" fmla="*/ 2686 w 3558"/>
                    <a:gd name="T61" fmla="*/ 1406 h 2268"/>
                    <a:gd name="T62" fmla="*/ 2790 w 3558"/>
                    <a:gd name="T63" fmla="*/ 1604 h 2268"/>
                    <a:gd name="T64" fmla="*/ 2781 w 3558"/>
                    <a:gd name="T65" fmla="*/ 1801 h 2268"/>
                    <a:gd name="T66" fmla="*/ 2606 w 3558"/>
                    <a:gd name="T67" fmla="*/ 1785 h 2268"/>
                    <a:gd name="T68" fmla="*/ 2501 w 3558"/>
                    <a:gd name="T69" fmla="*/ 1590 h 2268"/>
                    <a:gd name="T70" fmla="*/ 2403 w 3558"/>
                    <a:gd name="T71" fmla="*/ 1399 h 2268"/>
                    <a:gd name="T72" fmla="*/ 2571 w 3558"/>
                    <a:gd name="T73" fmla="*/ 1904 h 2268"/>
                    <a:gd name="T74" fmla="*/ 2433 w 3558"/>
                    <a:gd name="T75" fmla="*/ 2015 h 2268"/>
                    <a:gd name="T76" fmla="*/ 2261 w 3558"/>
                    <a:gd name="T77" fmla="*/ 1939 h 2268"/>
                    <a:gd name="T78" fmla="*/ 2208 w 3558"/>
                    <a:gd name="T79" fmla="*/ 2109 h 2268"/>
                    <a:gd name="T80" fmla="*/ 2050 w 3558"/>
                    <a:gd name="T81" fmla="*/ 2071 h 2268"/>
                    <a:gd name="T82" fmla="*/ 1949 w 3558"/>
                    <a:gd name="T83" fmla="*/ 1887 h 2268"/>
                    <a:gd name="T84" fmla="*/ 1865 w 3558"/>
                    <a:gd name="T85" fmla="*/ 1734 h 2268"/>
                    <a:gd name="T86" fmla="*/ 1760 w 3558"/>
                    <a:gd name="T87" fmla="*/ 1650 h 2268"/>
                    <a:gd name="T88" fmla="*/ 1743 w 3558"/>
                    <a:gd name="T89" fmla="*/ 1414 h 2268"/>
                    <a:gd name="T90" fmla="*/ 1654 w 3558"/>
                    <a:gd name="T91" fmla="*/ 1231 h 2268"/>
                    <a:gd name="T92" fmla="*/ 1506 w 3558"/>
                    <a:gd name="T93" fmla="*/ 1056 h 2268"/>
                    <a:gd name="T94" fmla="*/ 1367 w 3558"/>
                    <a:gd name="T95" fmla="*/ 910 h 2268"/>
                    <a:gd name="T96" fmla="*/ 1145 w 3558"/>
                    <a:gd name="T97" fmla="*/ 857 h 2268"/>
                    <a:gd name="T98" fmla="*/ 882 w 3558"/>
                    <a:gd name="T99" fmla="*/ 399 h 2268"/>
                    <a:gd name="T100" fmla="*/ 2348 w 3558"/>
                    <a:gd name="T101" fmla="*/ 272 h 2268"/>
                    <a:gd name="T102" fmla="*/ 2754 w 3558"/>
                    <a:gd name="T103" fmla="*/ 375 h 2268"/>
                    <a:gd name="T104" fmla="*/ 2806 w 3558"/>
                    <a:gd name="T105" fmla="*/ 1182 h 2268"/>
                    <a:gd name="T106" fmla="*/ 2445 w 3558"/>
                    <a:gd name="T107" fmla="*/ 979 h 2268"/>
                    <a:gd name="T108" fmla="*/ 1292 w 3558"/>
                    <a:gd name="T109" fmla="*/ 749 h 2268"/>
                    <a:gd name="T110" fmla="*/ 1126 w 3558"/>
                    <a:gd name="T111" fmla="*/ 690 h 2268"/>
                    <a:gd name="T112" fmla="*/ 1184 w 3558"/>
                    <a:gd name="T113" fmla="*/ 523 h 2268"/>
                    <a:gd name="T114" fmla="*/ 3558 w 3558"/>
                    <a:gd name="T115" fmla="*/ 741 h 2268"/>
                    <a:gd name="T116" fmla="*/ 480 w 3558"/>
                    <a:gd name="T117" fmla="*/ 0 h 2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558" h="2268">
                      <a:moveTo>
                        <a:pt x="1891" y="1911"/>
                      </a:moveTo>
                      <a:lnTo>
                        <a:pt x="1900" y="1927"/>
                      </a:lnTo>
                      <a:lnTo>
                        <a:pt x="1909" y="1946"/>
                      </a:lnTo>
                      <a:lnTo>
                        <a:pt x="1919" y="1964"/>
                      </a:lnTo>
                      <a:lnTo>
                        <a:pt x="1930" y="1984"/>
                      </a:lnTo>
                      <a:lnTo>
                        <a:pt x="1940" y="2004"/>
                      </a:lnTo>
                      <a:lnTo>
                        <a:pt x="1951" y="2022"/>
                      </a:lnTo>
                      <a:lnTo>
                        <a:pt x="1959" y="2039"/>
                      </a:lnTo>
                      <a:lnTo>
                        <a:pt x="1968" y="2056"/>
                      </a:lnTo>
                      <a:lnTo>
                        <a:pt x="1974" y="2069"/>
                      </a:lnTo>
                      <a:lnTo>
                        <a:pt x="1980" y="2078"/>
                      </a:lnTo>
                      <a:lnTo>
                        <a:pt x="1983" y="2085"/>
                      </a:lnTo>
                      <a:lnTo>
                        <a:pt x="1984" y="2087"/>
                      </a:lnTo>
                      <a:lnTo>
                        <a:pt x="1994" y="2111"/>
                      </a:lnTo>
                      <a:lnTo>
                        <a:pt x="1998" y="2135"/>
                      </a:lnTo>
                      <a:lnTo>
                        <a:pt x="1998" y="2159"/>
                      </a:lnTo>
                      <a:lnTo>
                        <a:pt x="1993" y="2183"/>
                      </a:lnTo>
                      <a:lnTo>
                        <a:pt x="1984" y="2204"/>
                      </a:lnTo>
                      <a:lnTo>
                        <a:pt x="1970" y="2225"/>
                      </a:lnTo>
                      <a:lnTo>
                        <a:pt x="1953" y="2243"/>
                      </a:lnTo>
                      <a:lnTo>
                        <a:pt x="1932" y="2256"/>
                      </a:lnTo>
                      <a:lnTo>
                        <a:pt x="1910" y="2264"/>
                      </a:lnTo>
                      <a:lnTo>
                        <a:pt x="1888" y="2268"/>
                      </a:lnTo>
                      <a:lnTo>
                        <a:pt x="1865" y="2266"/>
                      </a:lnTo>
                      <a:lnTo>
                        <a:pt x="1843" y="2262"/>
                      </a:lnTo>
                      <a:lnTo>
                        <a:pt x="1823" y="2253"/>
                      </a:lnTo>
                      <a:lnTo>
                        <a:pt x="1803" y="2244"/>
                      </a:lnTo>
                      <a:lnTo>
                        <a:pt x="1787" y="2232"/>
                      </a:lnTo>
                      <a:lnTo>
                        <a:pt x="1773" y="2219"/>
                      </a:lnTo>
                      <a:lnTo>
                        <a:pt x="1764" y="2204"/>
                      </a:lnTo>
                      <a:lnTo>
                        <a:pt x="1717" y="2114"/>
                      </a:lnTo>
                      <a:lnTo>
                        <a:pt x="1747" y="2087"/>
                      </a:lnTo>
                      <a:lnTo>
                        <a:pt x="1775" y="2064"/>
                      </a:lnTo>
                      <a:lnTo>
                        <a:pt x="1799" y="2044"/>
                      </a:lnTo>
                      <a:lnTo>
                        <a:pt x="1821" y="2024"/>
                      </a:lnTo>
                      <a:lnTo>
                        <a:pt x="1839" y="2007"/>
                      </a:lnTo>
                      <a:lnTo>
                        <a:pt x="1854" y="1989"/>
                      </a:lnTo>
                      <a:lnTo>
                        <a:pt x="1866" y="1972"/>
                      </a:lnTo>
                      <a:lnTo>
                        <a:pt x="1877" y="1954"/>
                      </a:lnTo>
                      <a:lnTo>
                        <a:pt x="1885" y="1934"/>
                      </a:lnTo>
                      <a:lnTo>
                        <a:pt x="1891" y="1911"/>
                      </a:lnTo>
                      <a:close/>
                      <a:moveTo>
                        <a:pt x="1702" y="1743"/>
                      </a:moveTo>
                      <a:lnTo>
                        <a:pt x="1724" y="1746"/>
                      </a:lnTo>
                      <a:lnTo>
                        <a:pt x="1746" y="1753"/>
                      </a:lnTo>
                      <a:lnTo>
                        <a:pt x="1768" y="1765"/>
                      </a:lnTo>
                      <a:lnTo>
                        <a:pt x="1786" y="1780"/>
                      </a:lnTo>
                      <a:lnTo>
                        <a:pt x="1801" y="1797"/>
                      </a:lnTo>
                      <a:lnTo>
                        <a:pt x="1812" y="1817"/>
                      </a:lnTo>
                      <a:lnTo>
                        <a:pt x="1820" y="1837"/>
                      </a:lnTo>
                      <a:lnTo>
                        <a:pt x="1823" y="1859"/>
                      </a:lnTo>
                      <a:lnTo>
                        <a:pt x="1823" y="1882"/>
                      </a:lnTo>
                      <a:lnTo>
                        <a:pt x="1819" y="1904"/>
                      </a:lnTo>
                      <a:lnTo>
                        <a:pt x="1810" y="1925"/>
                      </a:lnTo>
                      <a:lnTo>
                        <a:pt x="1798" y="1945"/>
                      </a:lnTo>
                      <a:lnTo>
                        <a:pt x="1781" y="1963"/>
                      </a:lnTo>
                      <a:lnTo>
                        <a:pt x="1611" y="2111"/>
                      </a:lnTo>
                      <a:lnTo>
                        <a:pt x="1588" y="2126"/>
                      </a:lnTo>
                      <a:lnTo>
                        <a:pt x="1564" y="2136"/>
                      </a:lnTo>
                      <a:lnTo>
                        <a:pt x="1541" y="2140"/>
                      </a:lnTo>
                      <a:lnTo>
                        <a:pt x="1517" y="2139"/>
                      </a:lnTo>
                      <a:lnTo>
                        <a:pt x="1493" y="2135"/>
                      </a:lnTo>
                      <a:lnTo>
                        <a:pt x="1471" y="2126"/>
                      </a:lnTo>
                      <a:lnTo>
                        <a:pt x="1452" y="2113"/>
                      </a:lnTo>
                      <a:lnTo>
                        <a:pt x="1436" y="2098"/>
                      </a:lnTo>
                      <a:lnTo>
                        <a:pt x="1422" y="2077"/>
                      </a:lnTo>
                      <a:lnTo>
                        <a:pt x="1412" y="2055"/>
                      </a:lnTo>
                      <a:lnTo>
                        <a:pt x="1406" y="2032"/>
                      </a:lnTo>
                      <a:lnTo>
                        <a:pt x="1405" y="2007"/>
                      </a:lnTo>
                      <a:lnTo>
                        <a:pt x="1409" y="1984"/>
                      </a:lnTo>
                      <a:lnTo>
                        <a:pt x="1417" y="1961"/>
                      </a:lnTo>
                      <a:lnTo>
                        <a:pt x="1430" y="1941"/>
                      </a:lnTo>
                      <a:lnTo>
                        <a:pt x="1447" y="1921"/>
                      </a:lnTo>
                      <a:lnTo>
                        <a:pt x="1617" y="1773"/>
                      </a:lnTo>
                      <a:lnTo>
                        <a:pt x="1636" y="1760"/>
                      </a:lnTo>
                      <a:lnTo>
                        <a:pt x="1657" y="1750"/>
                      </a:lnTo>
                      <a:lnTo>
                        <a:pt x="1679" y="1745"/>
                      </a:lnTo>
                      <a:lnTo>
                        <a:pt x="1702" y="1743"/>
                      </a:lnTo>
                      <a:close/>
                      <a:moveTo>
                        <a:pt x="1604" y="1418"/>
                      </a:moveTo>
                      <a:lnTo>
                        <a:pt x="1627" y="1422"/>
                      </a:lnTo>
                      <a:lnTo>
                        <a:pt x="1650" y="1431"/>
                      </a:lnTo>
                      <a:lnTo>
                        <a:pt x="1670" y="1444"/>
                      </a:lnTo>
                      <a:lnTo>
                        <a:pt x="1689" y="1460"/>
                      </a:lnTo>
                      <a:lnTo>
                        <a:pt x="1704" y="1482"/>
                      </a:lnTo>
                      <a:lnTo>
                        <a:pt x="1714" y="1505"/>
                      </a:lnTo>
                      <a:lnTo>
                        <a:pt x="1719" y="1529"/>
                      </a:lnTo>
                      <a:lnTo>
                        <a:pt x="1719" y="1553"/>
                      </a:lnTo>
                      <a:lnTo>
                        <a:pt x="1716" y="1577"/>
                      </a:lnTo>
                      <a:lnTo>
                        <a:pt x="1707" y="1598"/>
                      </a:lnTo>
                      <a:lnTo>
                        <a:pt x="1694" y="1619"/>
                      </a:lnTo>
                      <a:lnTo>
                        <a:pt x="1677" y="1637"/>
                      </a:lnTo>
                      <a:lnTo>
                        <a:pt x="1406" y="1873"/>
                      </a:lnTo>
                      <a:lnTo>
                        <a:pt x="1385" y="1888"/>
                      </a:lnTo>
                      <a:lnTo>
                        <a:pt x="1361" y="1898"/>
                      </a:lnTo>
                      <a:lnTo>
                        <a:pt x="1337" y="1904"/>
                      </a:lnTo>
                      <a:lnTo>
                        <a:pt x="1313" y="1902"/>
                      </a:lnTo>
                      <a:lnTo>
                        <a:pt x="1290" y="1898"/>
                      </a:lnTo>
                      <a:lnTo>
                        <a:pt x="1268" y="1889"/>
                      </a:lnTo>
                      <a:lnTo>
                        <a:pt x="1248" y="1878"/>
                      </a:lnTo>
                      <a:lnTo>
                        <a:pt x="1231" y="1861"/>
                      </a:lnTo>
                      <a:lnTo>
                        <a:pt x="1216" y="1839"/>
                      </a:lnTo>
                      <a:lnTo>
                        <a:pt x="1205" y="1814"/>
                      </a:lnTo>
                      <a:lnTo>
                        <a:pt x="1201" y="1790"/>
                      </a:lnTo>
                      <a:lnTo>
                        <a:pt x="1201" y="1763"/>
                      </a:lnTo>
                      <a:lnTo>
                        <a:pt x="1206" y="1738"/>
                      </a:lnTo>
                      <a:lnTo>
                        <a:pt x="1217" y="1715"/>
                      </a:lnTo>
                      <a:lnTo>
                        <a:pt x="1233" y="1694"/>
                      </a:lnTo>
                      <a:lnTo>
                        <a:pt x="1235" y="1691"/>
                      </a:lnTo>
                      <a:lnTo>
                        <a:pt x="1243" y="1685"/>
                      </a:lnTo>
                      <a:lnTo>
                        <a:pt x="1253" y="1675"/>
                      </a:lnTo>
                      <a:lnTo>
                        <a:pt x="1267" y="1663"/>
                      </a:lnTo>
                      <a:lnTo>
                        <a:pt x="1283" y="1649"/>
                      </a:lnTo>
                      <a:lnTo>
                        <a:pt x="1300" y="1634"/>
                      </a:lnTo>
                      <a:lnTo>
                        <a:pt x="1320" y="1617"/>
                      </a:lnTo>
                      <a:lnTo>
                        <a:pt x="1341" y="1599"/>
                      </a:lnTo>
                      <a:lnTo>
                        <a:pt x="1362" y="1580"/>
                      </a:lnTo>
                      <a:lnTo>
                        <a:pt x="1384" y="1561"/>
                      </a:lnTo>
                      <a:lnTo>
                        <a:pt x="1405" y="1543"/>
                      </a:lnTo>
                      <a:lnTo>
                        <a:pt x="1426" y="1524"/>
                      </a:lnTo>
                      <a:lnTo>
                        <a:pt x="1446" y="1507"/>
                      </a:lnTo>
                      <a:lnTo>
                        <a:pt x="1464" y="1492"/>
                      </a:lnTo>
                      <a:lnTo>
                        <a:pt x="1480" y="1478"/>
                      </a:lnTo>
                      <a:lnTo>
                        <a:pt x="1493" y="1466"/>
                      </a:lnTo>
                      <a:lnTo>
                        <a:pt x="1504" y="1457"/>
                      </a:lnTo>
                      <a:lnTo>
                        <a:pt x="1511" y="1452"/>
                      </a:lnTo>
                      <a:lnTo>
                        <a:pt x="1513" y="1448"/>
                      </a:lnTo>
                      <a:lnTo>
                        <a:pt x="1534" y="1434"/>
                      </a:lnTo>
                      <a:lnTo>
                        <a:pt x="1557" y="1423"/>
                      </a:lnTo>
                      <a:lnTo>
                        <a:pt x="1581" y="1419"/>
                      </a:lnTo>
                      <a:lnTo>
                        <a:pt x="1604" y="1418"/>
                      </a:lnTo>
                      <a:close/>
                      <a:moveTo>
                        <a:pt x="1466" y="1122"/>
                      </a:moveTo>
                      <a:lnTo>
                        <a:pt x="1490" y="1126"/>
                      </a:lnTo>
                      <a:lnTo>
                        <a:pt x="1512" y="1134"/>
                      </a:lnTo>
                      <a:lnTo>
                        <a:pt x="1533" y="1147"/>
                      </a:lnTo>
                      <a:lnTo>
                        <a:pt x="1551" y="1165"/>
                      </a:lnTo>
                      <a:lnTo>
                        <a:pt x="1566" y="1187"/>
                      </a:lnTo>
                      <a:lnTo>
                        <a:pt x="1576" y="1209"/>
                      </a:lnTo>
                      <a:lnTo>
                        <a:pt x="1582" y="1232"/>
                      </a:lnTo>
                      <a:lnTo>
                        <a:pt x="1583" y="1257"/>
                      </a:lnTo>
                      <a:lnTo>
                        <a:pt x="1578" y="1280"/>
                      </a:lnTo>
                      <a:lnTo>
                        <a:pt x="1570" y="1303"/>
                      </a:lnTo>
                      <a:lnTo>
                        <a:pt x="1557" y="1323"/>
                      </a:lnTo>
                      <a:lnTo>
                        <a:pt x="1539" y="1342"/>
                      </a:lnTo>
                      <a:lnTo>
                        <a:pt x="1167" y="1666"/>
                      </a:lnTo>
                      <a:lnTo>
                        <a:pt x="1146" y="1681"/>
                      </a:lnTo>
                      <a:lnTo>
                        <a:pt x="1122" y="1691"/>
                      </a:lnTo>
                      <a:lnTo>
                        <a:pt x="1098" y="1695"/>
                      </a:lnTo>
                      <a:lnTo>
                        <a:pt x="1073" y="1695"/>
                      </a:lnTo>
                      <a:lnTo>
                        <a:pt x="1050" y="1690"/>
                      </a:lnTo>
                      <a:lnTo>
                        <a:pt x="1029" y="1681"/>
                      </a:lnTo>
                      <a:lnTo>
                        <a:pt x="1009" y="1669"/>
                      </a:lnTo>
                      <a:lnTo>
                        <a:pt x="993" y="1654"/>
                      </a:lnTo>
                      <a:lnTo>
                        <a:pt x="981" y="1636"/>
                      </a:lnTo>
                      <a:lnTo>
                        <a:pt x="973" y="1617"/>
                      </a:lnTo>
                      <a:lnTo>
                        <a:pt x="967" y="1595"/>
                      </a:lnTo>
                      <a:lnTo>
                        <a:pt x="966" y="1572"/>
                      </a:lnTo>
                      <a:lnTo>
                        <a:pt x="968" y="1549"/>
                      </a:lnTo>
                      <a:lnTo>
                        <a:pt x="975" y="1527"/>
                      </a:lnTo>
                      <a:lnTo>
                        <a:pt x="984" y="1504"/>
                      </a:lnTo>
                      <a:lnTo>
                        <a:pt x="997" y="1483"/>
                      </a:lnTo>
                      <a:lnTo>
                        <a:pt x="1016" y="1465"/>
                      </a:lnTo>
                      <a:lnTo>
                        <a:pt x="1037" y="1447"/>
                      </a:lnTo>
                      <a:lnTo>
                        <a:pt x="1377" y="1153"/>
                      </a:lnTo>
                      <a:lnTo>
                        <a:pt x="1398" y="1138"/>
                      </a:lnTo>
                      <a:lnTo>
                        <a:pt x="1419" y="1128"/>
                      </a:lnTo>
                      <a:lnTo>
                        <a:pt x="1442" y="1122"/>
                      </a:lnTo>
                      <a:lnTo>
                        <a:pt x="1466" y="1122"/>
                      </a:lnTo>
                      <a:close/>
                      <a:moveTo>
                        <a:pt x="1228" y="915"/>
                      </a:moveTo>
                      <a:lnTo>
                        <a:pt x="1252" y="918"/>
                      </a:lnTo>
                      <a:lnTo>
                        <a:pt x="1274" y="927"/>
                      </a:lnTo>
                      <a:lnTo>
                        <a:pt x="1295" y="940"/>
                      </a:lnTo>
                      <a:lnTo>
                        <a:pt x="1313" y="957"/>
                      </a:lnTo>
                      <a:lnTo>
                        <a:pt x="1328" y="978"/>
                      </a:lnTo>
                      <a:lnTo>
                        <a:pt x="1338" y="1001"/>
                      </a:lnTo>
                      <a:lnTo>
                        <a:pt x="1344" y="1025"/>
                      </a:lnTo>
                      <a:lnTo>
                        <a:pt x="1345" y="1049"/>
                      </a:lnTo>
                      <a:lnTo>
                        <a:pt x="1340" y="1072"/>
                      </a:lnTo>
                      <a:lnTo>
                        <a:pt x="1332" y="1094"/>
                      </a:lnTo>
                      <a:lnTo>
                        <a:pt x="1320" y="1115"/>
                      </a:lnTo>
                      <a:lnTo>
                        <a:pt x="1303" y="1133"/>
                      </a:lnTo>
                      <a:lnTo>
                        <a:pt x="996" y="1399"/>
                      </a:lnTo>
                      <a:lnTo>
                        <a:pt x="978" y="1414"/>
                      </a:lnTo>
                      <a:lnTo>
                        <a:pt x="956" y="1423"/>
                      </a:lnTo>
                      <a:lnTo>
                        <a:pt x="934" y="1429"/>
                      </a:lnTo>
                      <a:lnTo>
                        <a:pt x="910" y="1430"/>
                      </a:lnTo>
                      <a:lnTo>
                        <a:pt x="886" y="1427"/>
                      </a:lnTo>
                      <a:lnTo>
                        <a:pt x="863" y="1418"/>
                      </a:lnTo>
                      <a:lnTo>
                        <a:pt x="842" y="1405"/>
                      </a:lnTo>
                      <a:lnTo>
                        <a:pt x="822" y="1386"/>
                      </a:lnTo>
                      <a:lnTo>
                        <a:pt x="807" y="1366"/>
                      </a:lnTo>
                      <a:lnTo>
                        <a:pt x="797" y="1343"/>
                      </a:lnTo>
                      <a:lnTo>
                        <a:pt x="792" y="1319"/>
                      </a:lnTo>
                      <a:lnTo>
                        <a:pt x="792" y="1295"/>
                      </a:lnTo>
                      <a:lnTo>
                        <a:pt x="795" y="1271"/>
                      </a:lnTo>
                      <a:lnTo>
                        <a:pt x="804" y="1248"/>
                      </a:lnTo>
                      <a:lnTo>
                        <a:pt x="817" y="1228"/>
                      </a:lnTo>
                      <a:lnTo>
                        <a:pt x="833" y="1210"/>
                      </a:lnTo>
                      <a:lnTo>
                        <a:pt x="1138" y="944"/>
                      </a:lnTo>
                      <a:lnTo>
                        <a:pt x="1159" y="930"/>
                      </a:lnTo>
                      <a:lnTo>
                        <a:pt x="1180" y="920"/>
                      </a:lnTo>
                      <a:lnTo>
                        <a:pt x="1204" y="916"/>
                      </a:lnTo>
                      <a:lnTo>
                        <a:pt x="1228" y="915"/>
                      </a:lnTo>
                      <a:close/>
                      <a:moveTo>
                        <a:pt x="882" y="399"/>
                      </a:moveTo>
                      <a:lnTo>
                        <a:pt x="1275" y="400"/>
                      </a:lnTo>
                      <a:lnTo>
                        <a:pt x="1152" y="458"/>
                      </a:lnTo>
                      <a:lnTo>
                        <a:pt x="1125" y="474"/>
                      </a:lnTo>
                      <a:lnTo>
                        <a:pt x="1101" y="493"/>
                      </a:lnTo>
                      <a:lnTo>
                        <a:pt x="1081" y="517"/>
                      </a:lnTo>
                      <a:lnTo>
                        <a:pt x="1065" y="542"/>
                      </a:lnTo>
                      <a:lnTo>
                        <a:pt x="1053" y="571"/>
                      </a:lnTo>
                      <a:lnTo>
                        <a:pt x="1045" y="599"/>
                      </a:lnTo>
                      <a:lnTo>
                        <a:pt x="1042" y="629"/>
                      </a:lnTo>
                      <a:lnTo>
                        <a:pt x="1043" y="661"/>
                      </a:lnTo>
                      <a:lnTo>
                        <a:pt x="1049" y="691"/>
                      </a:lnTo>
                      <a:lnTo>
                        <a:pt x="1061" y="722"/>
                      </a:lnTo>
                      <a:lnTo>
                        <a:pt x="1079" y="751"/>
                      </a:lnTo>
                      <a:lnTo>
                        <a:pt x="1100" y="776"/>
                      </a:lnTo>
                      <a:lnTo>
                        <a:pt x="1125" y="797"/>
                      </a:lnTo>
                      <a:lnTo>
                        <a:pt x="1153" y="814"/>
                      </a:lnTo>
                      <a:lnTo>
                        <a:pt x="1185" y="826"/>
                      </a:lnTo>
                      <a:lnTo>
                        <a:pt x="1217" y="832"/>
                      </a:lnTo>
                      <a:lnTo>
                        <a:pt x="1252" y="832"/>
                      </a:lnTo>
                      <a:lnTo>
                        <a:pt x="1287" y="827"/>
                      </a:lnTo>
                      <a:lnTo>
                        <a:pt x="1322" y="815"/>
                      </a:lnTo>
                      <a:lnTo>
                        <a:pt x="1834" y="574"/>
                      </a:lnTo>
                      <a:lnTo>
                        <a:pt x="1905" y="633"/>
                      </a:lnTo>
                      <a:lnTo>
                        <a:pt x="1978" y="690"/>
                      </a:lnTo>
                      <a:lnTo>
                        <a:pt x="2049" y="747"/>
                      </a:lnTo>
                      <a:lnTo>
                        <a:pt x="2119" y="802"/>
                      </a:lnTo>
                      <a:lnTo>
                        <a:pt x="2189" y="857"/>
                      </a:lnTo>
                      <a:lnTo>
                        <a:pt x="2257" y="914"/>
                      </a:lnTo>
                      <a:lnTo>
                        <a:pt x="2323" y="970"/>
                      </a:lnTo>
                      <a:lnTo>
                        <a:pt x="2386" y="1029"/>
                      </a:lnTo>
                      <a:lnTo>
                        <a:pt x="2448" y="1089"/>
                      </a:lnTo>
                      <a:lnTo>
                        <a:pt x="2507" y="1151"/>
                      </a:lnTo>
                      <a:lnTo>
                        <a:pt x="2562" y="1216"/>
                      </a:lnTo>
                      <a:lnTo>
                        <a:pt x="2614" y="1284"/>
                      </a:lnTo>
                      <a:lnTo>
                        <a:pt x="2623" y="1298"/>
                      </a:lnTo>
                      <a:lnTo>
                        <a:pt x="2631" y="1311"/>
                      </a:lnTo>
                      <a:lnTo>
                        <a:pt x="2637" y="1322"/>
                      </a:lnTo>
                      <a:lnTo>
                        <a:pt x="2644" y="1332"/>
                      </a:lnTo>
                      <a:lnTo>
                        <a:pt x="2649" y="1341"/>
                      </a:lnTo>
                      <a:lnTo>
                        <a:pt x="2654" y="1350"/>
                      </a:lnTo>
                      <a:lnTo>
                        <a:pt x="2659" y="1357"/>
                      </a:lnTo>
                      <a:lnTo>
                        <a:pt x="2663" y="1365"/>
                      </a:lnTo>
                      <a:lnTo>
                        <a:pt x="2668" y="1373"/>
                      </a:lnTo>
                      <a:lnTo>
                        <a:pt x="2673" y="1383"/>
                      </a:lnTo>
                      <a:lnTo>
                        <a:pt x="2680" y="1394"/>
                      </a:lnTo>
                      <a:lnTo>
                        <a:pt x="2686" y="1406"/>
                      </a:lnTo>
                      <a:lnTo>
                        <a:pt x="2694" y="1420"/>
                      </a:lnTo>
                      <a:lnTo>
                        <a:pt x="2702" y="1436"/>
                      </a:lnTo>
                      <a:lnTo>
                        <a:pt x="2712" y="1455"/>
                      </a:lnTo>
                      <a:lnTo>
                        <a:pt x="2724" y="1478"/>
                      </a:lnTo>
                      <a:lnTo>
                        <a:pt x="2737" y="1503"/>
                      </a:lnTo>
                      <a:lnTo>
                        <a:pt x="2752" y="1532"/>
                      </a:lnTo>
                      <a:lnTo>
                        <a:pt x="2771" y="1566"/>
                      </a:lnTo>
                      <a:lnTo>
                        <a:pt x="2790" y="1604"/>
                      </a:lnTo>
                      <a:lnTo>
                        <a:pt x="2813" y="1646"/>
                      </a:lnTo>
                      <a:lnTo>
                        <a:pt x="2822" y="1670"/>
                      </a:lnTo>
                      <a:lnTo>
                        <a:pt x="2827" y="1694"/>
                      </a:lnTo>
                      <a:lnTo>
                        <a:pt x="2827" y="1718"/>
                      </a:lnTo>
                      <a:lnTo>
                        <a:pt x="2821" y="1742"/>
                      </a:lnTo>
                      <a:lnTo>
                        <a:pt x="2812" y="1763"/>
                      </a:lnTo>
                      <a:lnTo>
                        <a:pt x="2799" y="1783"/>
                      </a:lnTo>
                      <a:lnTo>
                        <a:pt x="2781" y="1801"/>
                      </a:lnTo>
                      <a:lnTo>
                        <a:pt x="2760" y="1816"/>
                      </a:lnTo>
                      <a:lnTo>
                        <a:pt x="2737" y="1824"/>
                      </a:lnTo>
                      <a:lnTo>
                        <a:pt x="2713" y="1830"/>
                      </a:lnTo>
                      <a:lnTo>
                        <a:pt x="2689" y="1829"/>
                      </a:lnTo>
                      <a:lnTo>
                        <a:pt x="2666" y="1824"/>
                      </a:lnTo>
                      <a:lnTo>
                        <a:pt x="2644" y="1816"/>
                      </a:lnTo>
                      <a:lnTo>
                        <a:pt x="2623" y="1803"/>
                      </a:lnTo>
                      <a:lnTo>
                        <a:pt x="2606" y="1785"/>
                      </a:lnTo>
                      <a:lnTo>
                        <a:pt x="2592" y="1763"/>
                      </a:lnTo>
                      <a:lnTo>
                        <a:pt x="2582" y="1745"/>
                      </a:lnTo>
                      <a:lnTo>
                        <a:pt x="2571" y="1724"/>
                      </a:lnTo>
                      <a:lnTo>
                        <a:pt x="2559" y="1700"/>
                      </a:lnTo>
                      <a:lnTo>
                        <a:pt x="2546" y="1674"/>
                      </a:lnTo>
                      <a:lnTo>
                        <a:pt x="2531" y="1647"/>
                      </a:lnTo>
                      <a:lnTo>
                        <a:pt x="2516" y="1619"/>
                      </a:lnTo>
                      <a:lnTo>
                        <a:pt x="2501" y="1590"/>
                      </a:lnTo>
                      <a:lnTo>
                        <a:pt x="2487" y="1561"/>
                      </a:lnTo>
                      <a:lnTo>
                        <a:pt x="2472" y="1533"/>
                      </a:lnTo>
                      <a:lnTo>
                        <a:pt x="2458" y="1506"/>
                      </a:lnTo>
                      <a:lnTo>
                        <a:pt x="2445" y="1480"/>
                      </a:lnTo>
                      <a:lnTo>
                        <a:pt x="2432" y="1456"/>
                      </a:lnTo>
                      <a:lnTo>
                        <a:pt x="2421" y="1434"/>
                      </a:lnTo>
                      <a:lnTo>
                        <a:pt x="2411" y="1415"/>
                      </a:lnTo>
                      <a:lnTo>
                        <a:pt x="2403" y="1399"/>
                      </a:lnTo>
                      <a:lnTo>
                        <a:pt x="2397" y="1388"/>
                      </a:lnTo>
                      <a:lnTo>
                        <a:pt x="2393" y="1381"/>
                      </a:lnTo>
                      <a:lnTo>
                        <a:pt x="2392" y="1378"/>
                      </a:lnTo>
                      <a:lnTo>
                        <a:pt x="2336" y="1413"/>
                      </a:lnTo>
                      <a:lnTo>
                        <a:pt x="2557" y="1833"/>
                      </a:lnTo>
                      <a:lnTo>
                        <a:pt x="2567" y="1856"/>
                      </a:lnTo>
                      <a:lnTo>
                        <a:pt x="2571" y="1880"/>
                      </a:lnTo>
                      <a:lnTo>
                        <a:pt x="2571" y="1904"/>
                      </a:lnTo>
                      <a:lnTo>
                        <a:pt x="2567" y="1926"/>
                      </a:lnTo>
                      <a:lnTo>
                        <a:pt x="2557" y="1949"/>
                      </a:lnTo>
                      <a:lnTo>
                        <a:pt x="2544" y="1969"/>
                      </a:lnTo>
                      <a:lnTo>
                        <a:pt x="2527" y="1987"/>
                      </a:lnTo>
                      <a:lnTo>
                        <a:pt x="2504" y="2002"/>
                      </a:lnTo>
                      <a:lnTo>
                        <a:pt x="2481" y="2011"/>
                      </a:lnTo>
                      <a:lnTo>
                        <a:pt x="2457" y="2015"/>
                      </a:lnTo>
                      <a:lnTo>
                        <a:pt x="2433" y="2015"/>
                      </a:lnTo>
                      <a:lnTo>
                        <a:pt x="2409" y="2010"/>
                      </a:lnTo>
                      <a:lnTo>
                        <a:pt x="2388" y="2001"/>
                      </a:lnTo>
                      <a:lnTo>
                        <a:pt x="2368" y="1988"/>
                      </a:lnTo>
                      <a:lnTo>
                        <a:pt x="2351" y="1971"/>
                      </a:lnTo>
                      <a:lnTo>
                        <a:pt x="2337" y="1950"/>
                      </a:lnTo>
                      <a:lnTo>
                        <a:pt x="2124" y="1545"/>
                      </a:lnTo>
                      <a:lnTo>
                        <a:pt x="2068" y="1580"/>
                      </a:lnTo>
                      <a:lnTo>
                        <a:pt x="2261" y="1939"/>
                      </a:lnTo>
                      <a:lnTo>
                        <a:pt x="2270" y="1962"/>
                      </a:lnTo>
                      <a:lnTo>
                        <a:pt x="2274" y="1986"/>
                      </a:lnTo>
                      <a:lnTo>
                        <a:pt x="2274" y="2010"/>
                      </a:lnTo>
                      <a:lnTo>
                        <a:pt x="2270" y="2034"/>
                      </a:lnTo>
                      <a:lnTo>
                        <a:pt x="2261" y="2056"/>
                      </a:lnTo>
                      <a:lnTo>
                        <a:pt x="2248" y="2076"/>
                      </a:lnTo>
                      <a:lnTo>
                        <a:pt x="2230" y="2095"/>
                      </a:lnTo>
                      <a:lnTo>
                        <a:pt x="2208" y="2109"/>
                      </a:lnTo>
                      <a:lnTo>
                        <a:pt x="2186" y="2118"/>
                      </a:lnTo>
                      <a:lnTo>
                        <a:pt x="2165" y="2121"/>
                      </a:lnTo>
                      <a:lnTo>
                        <a:pt x="2142" y="2120"/>
                      </a:lnTo>
                      <a:lnTo>
                        <a:pt x="2119" y="2114"/>
                      </a:lnTo>
                      <a:lnTo>
                        <a:pt x="2099" y="2107"/>
                      </a:lnTo>
                      <a:lnTo>
                        <a:pt x="2079" y="2097"/>
                      </a:lnTo>
                      <a:lnTo>
                        <a:pt x="2063" y="2084"/>
                      </a:lnTo>
                      <a:lnTo>
                        <a:pt x="2050" y="2071"/>
                      </a:lnTo>
                      <a:lnTo>
                        <a:pt x="2040" y="2058"/>
                      </a:lnTo>
                      <a:lnTo>
                        <a:pt x="2031" y="2039"/>
                      </a:lnTo>
                      <a:lnTo>
                        <a:pt x="2020" y="2018"/>
                      </a:lnTo>
                      <a:lnTo>
                        <a:pt x="2007" y="1994"/>
                      </a:lnTo>
                      <a:lnTo>
                        <a:pt x="1993" y="1969"/>
                      </a:lnTo>
                      <a:lnTo>
                        <a:pt x="1979" y="1943"/>
                      </a:lnTo>
                      <a:lnTo>
                        <a:pt x="1964" y="1914"/>
                      </a:lnTo>
                      <a:lnTo>
                        <a:pt x="1949" y="1887"/>
                      </a:lnTo>
                      <a:lnTo>
                        <a:pt x="1934" y="1861"/>
                      </a:lnTo>
                      <a:lnTo>
                        <a:pt x="1920" y="1835"/>
                      </a:lnTo>
                      <a:lnTo>
                        <a:pt x="1907" y="1811"/>
                      </a:lnTo>
                      <a:lnTo>
                        <a:pt x="1895" y="1788"/>
                      </a:lnTo>
                      <a:lnTo>
                        <a:pt x="1885" y="1770"/>
                      </a:lnTo>
                      <a:lnTo>
                        <a:pt x="1876" y="1754"/>
                      </a:lnTo>
                      <a:lnTo>
                        <a:pt x="1869" y="1742"/>
                      </a:lnTo>
                      <a:lnTo>
                        <a:pt x="1865" y="1734"/>
                      </a:lnTo>
                      <a:lnTo>
                        <a:pt x="1864" y="1731"/>
                      </a:lnTo>
                      <a:lnTo>
                        <a:pt x="1849" y="1713"/>
                      </a:lnTo>
                      <a:lnTo>
                        <a:pt x="1830" y="1698"/>
                      </a:lnTo>
                      <a:lnTo>
                        <a:pt x="1810" y="1686"/>
                      </a:lnTo>
                      <a:lnTo>
                        <a:pt x="1787" y="1679"/>
                      </a:lnTo>
                      <a:lnTo>
                        <a:pt x="1763" y="1675"/>
                      </a:lnTo>
                      <a:lnTo>
                        <a:pt x="1741" y="1675"/>
                      </a:lnTo>
                      <a:lnTo>
                        <a:pt x="1760" y="1650"/>
                      </a:lnTo>
                      <a:lnTo>
                        <a:pt x="1775" y="1622"/>
                      </a:lnTo>
                      <a:lnTo>
                        <a:pt x="1785" y="1593"/>
                      </a:lnTo>
                      <a:lnTo>
                        <a:pt x="1790" y="1562"/>
                      </a:lnTo>
                      <a:lnTo>
                        <a:pt x="1791" y="1531"/>
                      </a:lnTo>
                      <a:lnTo>
                        <a:pt x="1786" y="1501"/>
                      </a:lnTo>
                      <a:lnTo>
                        <a:pt x="1777" y="1470"/>
                      </a:lnTo>
                      <a:lnTo>
                        <a:pt x="1762" y="1441"/>
                      </a:lnTo>
                      <a:lnTo>
                        <a:pt x="1743" y="1414"/>
                      </a:lnTo>
                      <a:lnTo>
                        <a:pt x="1718" y="1390"/>
                      </a:lnTo>
                      <a:lnTo>
                        <a:pt x="1691" y="1371"/>
                      </a:lnTo>
                      <a:lnTo>
                        <a:pt x="1660" y="1357"/>
                      </a:lnTo>
                      <a:lnTo>
                        <a:pt x="1626" y="1348"/>
                      </a:lnTo>
                      <a:lnTo>
                        <a:pt x="1640" y="1320"/>
                      </a:lnTo>
                      <a:lnTo>
                        <a:pt x="1650" y="1292"/>
                      </a:lnTo>
                      <a:lnTo>
                        <a:pt x="1654" y="1262"/>
                      </a:lnTo>
                      <a:lnTo>
                        <a:pt x="1654" y="1231"/>
                      </a:lnTo>
                      <a:lnTo>
                        <a:pt x="1649" y="1201"/>
                      </a:lnTo>
                      <a:lnTo>
                        <a:pt x="1639" y="1171"/>
                      </a:lnTo>
                      <a:lnTo>
                        <a:pt x="1625" y="1143"/>
                      </a:lnTo>
                      <a:lnTo>
                        <a:pt x="1605" y="1117"/>
                      </a:lnTo>
                      <a:lnTo>
                        <a:pt x="1584" y="1096"/>
                      </a:lnTo>
                      <a:lnTo>
                        <a:pt x="1560" y="1079"/>
                      </a:lnTo>
                      <a:lnTo>
                        <a:pt x="1534" y="1065"/>
                      </a:lnTo>
                      <a:lnTo>
                        <a:pt x="1506" y="1056"/>
                      </a:lnTo>
                      <a:lnTo>
                        <a:pt x="1477" y="1051"/>
                      </a:lnTo>
                      <a:lnTo>
                        <a:pt x="1446" y="1051"/>
                      </a:lnTo>
                      <a:lnTo>
                        <a:pt x="1416" y="1055"/>
                      </a:lnTo>
                      <a:lnTo>
                        <a:pt x="1416" y="1024"/>
                      </a:lnTo>
                      <a:lnTo>
                        <a:pt x="1411" y="993"/>
                      </a:lnTo>
                      <a:lnTo>
                        <a:pt x="1401" y="964"/>
                      </a:lnTo>
                      <a:lnTo>
                        <a:pt x="1387" y="936"/>
                      </a:lnTo>
                      <a:lnTo>
                        <a:pt x="1367" y="910"/>
                      </a:lnTo>
                      <a:lnTo>
                        <a:pt x="1345" y="887"/>
                      </a:lnTo>
                      <a:lnTo>
                        <a:pt x="1319" y="869"/>
                      </a:lnTo>
                      <a:lnTo>
                        <a:pt x="1292" y="856"/>
                      </a:lnTo>
                      <a:lnTo>
                        <a:pt x="1262" y="848"/>
                      </a:lnTo>
                      <a:lnTo>
                        <a:pt x="1233" y="843"/>
                      </a:lnTo>
                      <a:lnTo>
                        <a:pt x="1203" y="843"/>
                      </a:lnTo>
                      <a:lnTo>
                        <a:pt x="1173" y="848"/>
                      </a:lnTo>
                      <a:lnTo>
                        <a:pt x="1145" y="857"/>
                      </a:lnTo>
                      <a:lnTo>
                        <a:pt x="1116" y="872"/>
                      </a:lnTo>
                      <a:lnTo>
                        <a:pt x="1092" y="890"/>
                      </a:lnTo>
                      <a:lnTo>
                        <a:pt x="786" y="1156"/>
                      </a:lnTo>
                      <a:lnTo>
                        <a:pt x="767" y="1176"/>
                      </a:lnTo>
                      <a:lnTo>
                        <a:pt x="750" y="1197"/>
                      </a:lnTo>
                      <a:lnTo>
                        <a:pt x="737" y="1222"/>
                      </a:lnTo>
                      <a:lnTo>
                        <a:pt x="465" y="971"/>
                      </a:lnTo>
                      <a:lnTo>
                        <a:pt x="882" y="399"/>
                      </a:lnTo>
                      <a:close/>
                      <a:moveTo>
                        <a:pt x="1989" y="220"/>
                      </a:moveTo>
                      <a:lnTo>
                        <a:pt x="2031" y="221"/>
                      </a:lnTo>
                      <a:lnTo>
                        <a:pt x="2076" y="225"/>
                      </a:lnTo>
                      <a:lnTo>
                        <a:pt x="2126" y="231"/>
                      </a:lnTo>
                      <a:lnTo>
                        <a:pt x="2178" y="239"/>
                      </a:lnTo>
                      <a:lnTo>
                        <a:pt x="2233" y="248"/>
                      </a:lnTo>
                      <a:lnTo>
                        <a:pt x="2289" y="260"/>
                      </a:lnTo>
                      <a:lnTo>
                        <a:pt x="2348" y="272"/>
                      </a:lnTo>
                      <a:lnTo>
                        <a:pt x="2405" y="285"/>
                      </a:lnTo>
                      <a:lnTo>
                        <a:pt x="2462" y="298"/>
                      </a:lnTo>
                      <a:lnTo>
                        <a:pt x="2518" y="312"/>
                      </a:lnTo>
                      <a:lnTo>
                        <a:pt x="2573" y="325"/>
                      </a:lnTo>
                      <a:lnTo>
                        <a:pt x="2624" y="339"/>
                      </a:lnTo>
                      <a:lnTo>
                        <a:pt x="2672" y="351"/>
                      </a:lnTo>
                      <a:lnTo>
                        <a:pt x="2715" y="364"/>
                      </a:lnTo>
                      <a:lnTo>
                        <a:pt x="2754" y="375"/>
                      </a:lnTo>
                      <a:lnTo>
                        <a:pt x="3080" y="931"/>
                      </a:lnTo>
                      <a:lnTo>
                        <a:pt x="2893" y="1049"/>
                      </a:lnTo>
                      <a:lnTo>
                        <a:pt x="2880" y="1064"/>
                      </a:lnTo>
                      <a:lnTo>
                        <a:pt x="2867" y="1083"/>
                      </a:lnTo>
                      <a:lnTo>
                        <a:pt x="2854" y="1105"/>
                      </a:lnTo>
                      <a:lnTo>
                        <a:pt x="2839" y="1130"/>
                      </a:lnTo>
                      <a:lnTo>
                        <a:pt x="2824" y="1155"/>
                      </a:lnTo>
                      <a:lnTo>
                        <a:pt x="2806" y="1182"/>
                      </a:lnTo>
                      <a:lnTo>
                        <a:pt x="2788" y="1208"/>
                      </a:lnTo>
                      <a:lnTo>
                        <a:pt x="2766" y="1233"/>
                      </a:lnTo>
                      <a:lnTo>
                        <a:pt x="2742" y="1257"/>
                      </a:lnTo>
                      <a:lnTo>
                        <a:pt x="2714" y="1278"/>
                      </a:lnTo>
                      <a:lnTo>
                        <a:pt x="2656" y="1203"/>
                      </a:lnTo>
                      <a:lnTo>
                        <a:pt x="2591" y="1129"/>
                      </a:lnTo>
                      <a:lnTo>
                        <a:pt x="2521" y="1054"/>
                      </a:lnTo>
                      <a:lnTo>
                        <a:pt x="2445" y="979"/>
                      </a:lnTo>
                      <a:lnTo>
                        <a:pt x="2366" y="905"/>
                      </a:lnTo>
                      <a:lnTo>
                        <a:pt x="2283" y="832"/>
                      </a:lnTo>
                      <a:lnTo>
                        <a:pt x="2197" y="760"/>
                      </a:lnTo>
                      <a:lnTo>
                        <a:pt x="2110" y="689"/>
                      </a:lnTo>
                      <a:lnTo>
                        <a:pt x="2021" y="621"/>
                      </a:lnTo>
                      <a:lnTo>
                        <a:pt x="1932" y="553"/>
                      </a:lnTo>
                      <a:lnTo>
                        <a:pt x="1845" y="489"/>
                      </a:lnTo>
                      <a:lnTo>
                        <a:pt x="1292" y="749"/>
                      </a:lnTo>
                      <a:lnTo>
                        <a:pt x="1267" y="757"/>
                      </a:lnTo>
                      <a:lnTo>
                        <a:pt x="1242" y="762"/>
                      </a:lnTo>
                      <a:lnTo>
                        <a:pt x="1218" y="760"/>
                      </a:lnTo>
                      <a:lnTo>
                        <a:pt x="1195" y="753"/>
                      </a:lnTo>
                      <a:lnTo>
                        <a:pt x="1174" y="743"/>
                      </a:lnTo>
                      <a:lnTo>
                        <a:pt x="1155" y="729"/>
                      </a:lnTo>
                      <a:lnTo>
                        <a:pt x="1139" y="711"/>
                      </a:lnTo>
                      <a:lnTo>
                        <a:pt x="1126" y="690"/>
                      </a:lnTo>
                      <a:lnTo>
                        <a:pt x="1118" y="666"/>
                      </a:lnTo>
                      <a:lnTo>
                        <a:pt x="1113" y="641"/>
                      </a:lnTo>
                      <a:lnTo>
                        <a:pt x="1114" y="616"/>
                      </a:lnTo>
                      <a:lnTo>
                        <a:pt x="1121" y="593"/>
                      </a:lnTo>
                      <a:lnTo>
                        <a:pt x="1131" y="572"/>
                      </a:lnTo>
                      <a:lnTo>
                        <a:pt x="1145" y="552"/>
                      </a:lnTo>
                      <a:lnTo>
                        <a:pt x="1163" y="536"/>
                      </a:lnTo>
                      <a:lnTo>
                        <a:pt x="1184" y="523"/>
                      </a:lnTo>
                      <a:lnTo>
                        <a:pt x="1741" y="261"/>
                      </a:lnTo>
                      <a:lnTo>
                        <a:pt x="1787" y="246"/>
                      </a:lnTo>
                      <a:lnTo>
                        <a:pt x="1834" y="234"/>
                      </a:lnTo>
                      <a:lnTo>
                        <a:pt x="1883" y="226"/>
                      </a:lnTo>
                      <a:lnTo>
                        <a:pt x="1934" y="221"/>
                      </a:lnTo>
                      <a:lnTo>
                        <a:pt x="1989" y="220"/>
                      </a:lnTo>
                      <a:close/>
                      <a:moveTo>
                        <a:pt x="3147" y="51"/>
                      </a:moveTo>
                      <a:lnTo>
                        <a:pt x="3558" y="741"/>
                      </a:lnTo>
                      <a:lnTo>
                        <a:pt x="3202" y="941"/>
                      </a:lnTo>
                      <a:lnTo>
                        <a:pt x="2805" y="261"/>
                      </a:lnTo>
                      <a:lnTo>
                        <a:pt x="3147" y="51"/>
                      </a:lnTo>
                      <a:close/>
                      <a:moveTo>
                        <a:pt x="480" y="0"/>
                      </a:moveTo>
                      <a:lnTo>
                        <a:pt x="833" y="284"/>
                      </a:lnTo>
                      <a:lnTo>
                        <a:pt x="365" y="938"/>
                      </a:lnTo>
                      <a:lnTo>
                        <a:pt x="0" y="701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4218451" y="2915413"/>
              <a:ext cx="624254" cy="388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83177" y="2626930"/>
              <a:ext cx="592613" cy="388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55171" y="2933935"/>
              <a:ext cx="601643" cy="388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929515" y="2632235"/>
              <a:ext cx="637823" cy="388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01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55B775"/>
      </a:dk2>
      <a:lt2>
        <a:srgbClr val="1DAAE1"/>
      </a:lt2>
      <a:accent1>
        <a:srgbClr val="D4A983"/>
      </a:accent1>
      <a:accent2>
        <a:srgbClr val="6C6D9E"/>
      </a:accent2>
      <a:accent3>
        <a:srgbClr val="BD1E2E"/>
      </a:accent3>
      <a:accent4>
        <a:srgbClr val="F0F2D6"/>
      </a:accent4>
      <a:accent5>
        <a:srgbClr val="FFFF00"/>
      </a:accent5>
      <a:accent6>
        <a:srgbClr val="7030A0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5407</TotalTime>
  <Words>236</Words>
  <Application>Microsoft Macintosh PowerPoint</Application>
  <PresentationFormat>Custom</PresentationFormat>
  <Paragraphs>78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Segoe UI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114</cp:revision>
  <dcterms:created xsi:type="dcterms:W3CDTF">2013-09-12T13:05:01Z</dcterms:created>
  <dcterms:modified xsi:type="dcterms:W3CDTF">2017-06-01T13:29:45Z</dcterms:modified>
</cp:coreProperties>
</file>