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69" r:id="rId2"/>
    <p:sldId id="270" r:id="rId3"/>
    <p:sldId id="271" r:id="rId4"/>
    <p:sldId id="272" r:id="rId5"/>
    <p:sldId id="273" r:id="rId6"/>
    <p:sldId id="274" r:id="rId7"/>
    <p:sldId id="268" r:id="rId8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DD9C3"/>
    <a:srgbClr val="CFC095"/>
    <a:srgbClr val="D6CB9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954" y="72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8" d="100"/>
          <a:sy n="88" d="100"/>
        </p:scale>
        <p:origin x="3822" y="10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5/10/relationships/revisionInfo" Target="revisionInfo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5CFED0-A550-40D5-8F2C-DB22F37D331D}" type="datetimeFigureOut">
              <a:rPr lang="en-IN" smtClean="0"/>
              <a:t>03-07-2017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A46517-902C-4487-B4B4-97C2DC153AE0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06516981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7/3/2017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2D21D1-52E2-420B-B491-CFF6D7BB79FB}" type="slidenum">
              <a:rPr lang="en-US" smtClean="0">
                <a:solidFill>
                  <a:prstClr val="black"/>
                </a:solidFill>
              </a:rPr>
              <a:pPr/>
              <a:t>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67188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7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7/3/2017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 hasCustomPrompt="1"/>
          </p:nvPr>
        </p:nvSpPr>
        <p:spPr>
          <a:xfrm>
            <a:off x="627448" y="3043730"/>
            <a:ext cx="5471438" cy="2137870"/>
          </a:xfrm>
        </p:spPr>
        <p:txBody>
          <a:bodyPr lIns="0" tIns="0" rIns="0" bIns="0" anchor="b" anchorCtr="0">
            <a:noAutofit/>
          </a:bodyPr>
          <a:lstStyle>
            <a:lvl1pPr algn="l">
              <a:defRPr lang="en-US" sz="4000" b="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</a:t>
            </a:r>
          </a:p>
        </p:txBody>
      </p:sp>
      <p:sp>
        <p:nvSpPr>
          <p:cNvPr id="8" name="Content Placeholder 6"/>
          <p:cNvSpPr>
            <a:spLocks noGrp="1"/>
          </p:cNvSpPr>
          <p:nvPr>
            <p:ph sz="quarter" idx="13"/>
          </p:nvPr>
        </p:nvSpPr>
        <p:spPr>
          <a:xfrm>
            <a:off x="614137" y="5357596"/>
            <a:ext cx="5480275" cy="738404"/>
          </a:xfrm>
        </p:spPr>
        <p:txBody>
          <a:bodyPr lIns="0" rIns="0">
            <a:normAutofit/>
          </a:bodyPr>
          <a:lstStyle>
            <a:lvl1pPr marL="0" indent="0">
              <a:buFontTx/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639454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7/3/2017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0" tIns="60949" rIns="0" bIns="60949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0" tIns="60949" rIns="0" bIns="60949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7/3/2017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50" r:id="rId2"/>
    <p:sldLayoutId id="2147483652" r:id="rId3"/>
    <p:sldLayoutId id="2147483654" r:id="rId4"/>
    <p:sldLayoutId id="2147483655" r:id="rId5"/>
    <p:sldLayoutId id="2147483660" r:id="rId6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0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09494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218986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828480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437973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.png"/><Relationship Id="rId4" Type="http://schemas.openxmlformats.org/officeDocument/2006/relationships/image" Target="../media/image1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Freeform 41"/>
          <p:cNvSpPr/>
          <p:nvPr/>
        </p:nvSpPr>
        <p:spPr>
          <a:xfrm>
            <a:off x="6882937" y="1662545"/>
            <a:ext cx="5336771" cy="5220393"/>
          </a:xfrm>
          <a:custGeom>
            <a:avLst/>
            <a:gdLst>
              <a:gd name="connsiteX0" fmla="*/ 1980390 w 5682152"/>
              <a:gd name="connsiteY0" fmla="*/ 5280871 h 5629803"/>
              <a:gd name="connsiteX1" fmla="*/ 35212 w 5682152"/>
              <a:gd name="connsiteY1" fmla="*/ 3252566 h 5629803"/>
              <a:gd name="connsiteX2" fmla="*/ 3593059 w 5682152"/>
              <a:gd name="connsiteY2" fmla="*/ 60478 h 5629803"/>
              <a:gd name="connsiteX3" fmla="*/ 5371983 w 5682152"/>
              <a:gd name="connsiteY3" fmla="*/ 1473642 h 5629803"/>
              <a:gd name="connsiteX4" fmla="*/ 5338732 w 5682152"/>
              <a:gd name="connsiteY4" fmla="*/ 5247620 h 5629803"/>
              <a:gd name="connsiteX5" fmla="*/ 1980390 w 5682152"/>
              <a:gd name="connsiteY5" fmla="*/ 5280871 h 5629803"/>
              <a:gd name="connsiteX0" fmla="*/ 1945178 w 5646940"/>
              <a:gd name="connsiteY0" fmla="*/ 5280871 h 5629803"/>
              <a:gd name="connsiteX1" fmla="*/ 0 w 5646940"/>
              <a:gd name="connsiteY1" fmla="*/ 3252566 h 5629803"/>
              <a:gd name="connsiteX2" fmla="*/ 3557847 w 5646940"/>
              <a:gd name="connsiteY2" fmla="*/ 60478 h 5629803"/>
              <a:gd name="connsiteX3" fmla="*/ 5336771 w 5646940"/>
              <a:gd name="connsiteY3" fmla="*/ 1473642 h 5629803"/>
              <a:gd name="connsiteX4" fmla="*/ 5303520 w 5646940"/>
              <a:gd name="connsiteY4" fmla="*/ 5247620 h 5629803"/>
              <a:gd name="connsiteX5" fmla="*/ 1945178 w 5646940"/>
              <a:gd name="connsiteY5" fmla="*/ 5280871 h 5629803"/>
              <a:gd name="connsiteX0" fmla="*/ 1945178 w 5646940"/>
              <a:gd name="connsiteY0" fmla="*/ 5280871 h 5629803"/>
              <a:gd name="connsiteX1" fmla="*/ 0 w 5646940"/>
              <a:gd name="connsiteY1" fmla="*/ 3252566 h 5629803"/>
              <a:gd name="connsiteX2" fmla="*/ 3557847 w 5646940"/>
              <a:gd name="connsiteY2" fmla="*/ 60478 h 5629803"/>
              <a:gd name="connsiteX3" fmla="*/ 5336771 w 5646940"/>
              <a:gd name="connsiteY3" fmla="*/ 1473642 h 5629803"/>
              <a:gd name="connsiteX4" fmla="*/ 5303520 w 5646940"/>
              <a:gd name="connsiteY4" fmla="*/ 5247620 h 5629803"/>
              <a:gd name="connsiteX5" fmla="*/ 1945178 w 5646940"/>
              <a:gd name="connsiteY5" fmla="*/ 5280871 h 5629803"/>
              <a:gd name="connsiteX0" fmla="*/ 1945178 w 5646940"/>
              <a:gd name="connsiteY0" fmla="*/ 5220393 h 5569325"/>
              <a:gd name="connsiteX1" fmla="*/ 0 w 5646940"/>
              <a:gd name="connsiteY1" fmla="*/ 3192088 h 5569325"/>
              <a:gd name="connsiteX2" fmla="*/ 3557847 w 5646940"/>
              <a:gd name="connsiteY2" fmla="*/ 0 h 5569325"/>
              <a:gd name="connsiteX3" fmla="*/ 5336771 w 5646940"/>
              <a:gd name="connsiteY3" fmla="*/ 1413164 h 5569325"/>
              <a:gd name="connsiteX4" fmla="*/ 5303520 w 5646940"/>
              <a:gd name="connsiteY4" fmla="*/ 5187142 h 5569325"/>
              <a:gd name="connsiteX5" fmla="*/ 1945178 w 5646940"/>
              <a:gd name="connsiteY5" fmla="*/ 5220393 h 5569325"/>
              <a:gd name="connsiteX0" fmla="*/ 1945178 w 5336771"/>
              <a:gd name="connsiteY0" fmla="*/ 5220393 h 5569325"/>
              <a:gd name="connsiteX1" fmla="*/ 0 w 5336771"/>
              <a:gd name="connsiteY1" fmla="*/ 3192088 h 5569325"/>
              <a:gd name="connsiteX2" fmla="*/ 3557847 w 5336771"/>
              <a:gd name="connsiteY2" fmla="*/ 0 h 5569325"/>
              <a:gd name="connsiteX3" fmla="*/ 5336771 w 5336771"/>
              <a:gd name="connsiteY3" fmla="*/ 1413164 h 5569325"/>
              <a:gd name="connsiteX4" fmla="*/ 5303520 w 5336771"/>
              <a:gd name="connsiteY4" fmla="*/ 5187142 h 5569325"/>
              <a:gd name="connsiteX5" fmla="*/ 1945178 w 5336771"/>
              <a:gd name="connsiteY5" fmla="*/ 5220393 h 5569325"/>
              <a:gd name="connsiteX0" fmla="*/ 1945178 w 5336771"/>
              <a:gd name="connsiteY0" fmla="*/ 5220393 h 5220393"/>
              <a:gd name="connsiteX1" fmla="*/ 0 w 5336771"/>
              <a:gd name="connsiteY1" fmla="*/ 3192088 h 5220393"/>
              <a:gd name="connsiteX2" fmla="*/ 3557847 w 5336771"/>
              <a:gd name="connsiteY2" fmla="*/ 0 h 5220393"/>
              <a:gd name="connsiteX3" fmla="*/ 5336771 w 5336771"/>
              <a:gd name="connsiteY3" fmla="*/ 1413164 h 5220393"/>
              <a:gd name="connsiteX4" fmla="*/ 5303520 w 5336771"/>
              <a:gd name="connsiteY4" fmla="*/ 5187142 h 5220393"/>
              <a:gd name="connsiteX5" fmla="*/ 1945178 w 5336771"/>
              <a:gd name="connsiteY5" fmla="*/ 5220393 h 5220393"/>
              <a:gd name="connsiteX0" fmla="*/ 1945178 w 5561074"/>
              <a:gd name="connsiteY0" fmla="*/ 5237635 h 5448402"/>
              <a:gd name="connsiteX1" fmla="*/ 0 w 5561074"/>
              <a:gd name="connsiteY1" fmla="*/ 3209330 h 5448402"/>
              <a:gd name="connsiteX2" fmla="*/ 3557847 w 5561074"/>
              <a:gd name="connsiteY2" fmla="*/ 17242 h 5448402"/>
              <a:gd name="connsiteX3" fmla="*/ 5336771 w 5561074"/>
              <a:gd name="connsiteY3" fmla="*/ 2028922 h 5448402"/>
              <a:gd name="connsiteX4" fmla="*/ 5303520 w 5561074"/>
              <a:gd name="connsiteY4" fmla="*/ 5204384 h 5448402"/>
              <a:gd name="connsiteX5" fmla="*/ 1945178 w 5561074"/>
              <a:gd name="connsiteY5" fmla="*/ 5237635 h 5448402"/>
              <a:gd name="connsiteX0" fmla="*/ 1945178 w 5561074"/>
              <a:gd name="connsiteY0" fmla="*/ 5220393 h 5431160"/>
              <a:gd name="connsiteX1" fmla="*/ 0 w 5561074"/>
              <a:gd name="connsiteY1" fmla="*/ 3192088 h 5431160"/>
              <a:gd name="connsiteX2" fmla="*/ 3557847 w 5561074"/>
              <a:gd name="connsiteY2" fmla="*/ 0 h 5431160"/>
              <a:gd name="connsiteX3" fmla="*/ 5336771 w 5561074"/>
              <a:gd name="connsiteY3" fmla="*/ 2011680 h 5431160"/>
              <a:gd name="connsiteX4" fmla="*/ 5303520 w 5561074"/>
              <a:gd name="connsiteY4" fmla="*/ 5187142 h 5431160"/>
              <a:gd name="connsiteX5" fmla="*/ 1945178 w 5561074"/>
              <a:gd name="connsiteY5" fmla="*/ 5220393 h 5431160"/>
              <a:gd name="connsiteX0" fmla="*/ 1945178 w 5336771"/>
              <a:gd name="connsiteY0" fmla="*/ 5220393 h 5431160"/>
              <a:gd name="connsiteX1" fmla="*/ 0 w 5336771"/>
              <a:gd name="connsiteY1" fmla="*/ 3192088 h 5431160"/>
              <a:gd name="connsiteX2" fmla="*/ 3557847 w 5336771"/>
              <a:gd name="connsiteY2" fmla="*/ 0 h 5431160"/>
              <a:gd name="connsiteX3" fmla="*/ 5336771 w 5336771"/>
              <a:gd name="connsiteY3" fmla="*/ 2011680 h 5431160"/>
              <a:gd name="connsiteX4" fmla="*/ 5303520 w 5336771"/>
              <a:gd name="connsiteY4" fmla="*/ 5187142 h 5431160"/>
              <a:gd name="connsiteX5" fmla="*/ 1945178 w 5336771"/>
              <a:gd name="connsiteY5" fmla="*/ 5220393 h 5431160"/>
              <a:gd name="connsiteX0" fmla="*/ 1945178 w 5336771"/>
              <a:gd name="connsiteY0" fmla="*/ 5220393 h 5220393"/>
              <a:gd name="connsiteX1" fmla="*/ 0 w 5336771"/>
              <a:gd name="connsiteY1" fmla="*/ 3192088 h 5220393"/>
              <a:gd name="connsiteX2" fmla="*/ 3557847 w 5336771"/>
              <a:gd name="connsiteY2" fmla="*/ 0 h 5220393"/>
              <a:gd name="connsiteX3" fmla="*/ 5336771 w 5336771"/>
              <a:gd name="connsiteY3" fmla="*/ 2011680 h 5220393"/>
              <a:gd name="connsiteX4" fmla="*/ 5303520 w 5336771"/>
              <a:gd name="connsiteY4" fmla="*/ 5187142 h 5220393"/>
              <a:gd name="connsiteX5" fmla="*/ 1945178 w 5336771"/>
              <a:gd name="connsiteY5" fmla="*/ 5220393 h 5220393"/>
              <a:gd name="connsiteX0" fmla="*/ 1945178 w 5336771"/>
              <a:gd name="connsiteY0" fmla="*/ 5220393 h 5220393"/>
              <a:gd name="connsiteX1" fmla="*/ 0 w 5336771"/>
              <a:gd name="connsiteY1" fmla="*/ 3192088 h 5220393"/>
              <a:gd name="connsiteX2" fmla="*/ 3557847 w 5336771"/>
              <a:gd name="connsiteY2" fmla="*/ 0 h 5220393"/>
              <a:gd name="connsiteX3" fmla="*/ 5336771 w 5336771"/>
              <a:gd name="connsiteY3" fmla="*/ 2011680 h 5220393"/>
              <a:gd name="connsiteX4" fmla="*/ 5303520 w 5336771"/>
              <a:gd name="connsiteY4" fmla="*/ 5187142 h 5220393"/>
              <a:gd name="connsiteX5" fmla="*/ 1945178 w 5336771"/>
              <a:gd name="connsiteY5" fmla="*/ 5220393 h 52203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336771" h="5220393">
                <a:moveTo>
                  <a:pt x="1945178" y="5220393"/>
                </a:moveTo>
                <a:lnTo>
                  <a:pt x="0" y="3192088"/>
                </a:lnTo>
                <a:lnTo>
                  <a:pt x="3557847" y="0"/>
                </a:lnTo>
                <a:lnTo>
                  <a:pt x="5336771" y="2011680"/>
                </a:lnTo>
                <a:lnTo>
                  <a:pt x="5303520" y="5187142"/>
                </a:lnTo>
                <a:lnTo>
                  <a:pt x="1945178" y="5220393"/>
                </a:lnTo>
                <a:close/>
              </a:path>
            </a:pathLst>
          </a:custGeom>
          <a:solidFill>
            <a:schemeClr val="tx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IN" sz="3600" b="1" dirty="0">
                <a:solidFill>
                  <a:schemeClr val="bg1"/>
                </a:solidFill>
              </a:rPr>
              <a:t>CIRCULAR FAN SEGMENTED DIAGRAM FOR POWERPOINT</a:t>
            </a:r>
            <a:endParaRPr lang="en-US" sz="3600" b="1" dirty="0">
              <a:solidFill>
                <a:schemeClr val="bg1"/>
              </a:solidFill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>
              <a:lnSpc>
                <a:spcPct val="70000"/>
              </a:lnSpc>
            </a:pPr>
            <a:r>
              <a:rPr lang="en-US" kern="0" dirty="0">
                <a:solidFill>
                  <a:schemeClr val="bg1"/>
                </a:solidFill>
              </a:rPr>
              <a:t>This is a sample text.</a:t>
            </a:r>
          </a:p>
          <a:p>
            <a:pPr>
              <a:lnSpc>
                <a:spcPct val="70000"/>
              </a:lnSpc>
            </a:pPr>
            <a:r>
              <a:rPr lang="en-US" kern="0" dirty="0">
                <a:solidFill>
                  <a:schemeClr val="bg1"/>
                </a:solidFill>
              </a:rPr>
              <a:t>Insert your desired text here. </a:t>
            </a:r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41" name="Group 40"/>
          <p:cNvGrpSpPr/>
          <p:nvPr/>
        </p:nvGrpSpPr>
        <p:grpSpPr>
          <a:xfrm>
            <a:off x="6246812" y="838200"/>
            <a:ext cx="4778376" cy="4778376"/>
            <a:chOff x="6402388" y="536575"/>
            <a:chExt cx="4778376" cy="4778376"/>
          </a:xfrm>
        </p:grpSpPr>
        <p:sp>
          <p:nvSpPr>
            <p:cNvPr id="7" name="Rectangle 5"/>
            <p:cNvSpPr>
              <a:spLocks noChangeArrowheads="1"/>
            </p:cNvSpPr>
            <p:nvPr/>
          </p:nvSpPr>
          <p:spPr bwMode="auto">
            <a:xfrm>
              <a:off x="8791576" y="2925763"/>
              <a:ext cx="1588" cy="15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" name="Rectangle 6"/>
            <p:cNvSpPr>
              <a:spLocks noChangeArrowheads="1"/>
            </p:cNvSpPr>
            <p:nvPr/>
          </p:nvSpPr>
          <p:spPr bwMode="auto">
            <a:xfrm>
              <a:off x="8791576" y="2925763"/>
              <a:ext cx="1588" cy="15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" name="Rectangle 7"/>
            <p:cNvSpPr>
              <a:spLocks noChangeArrowheads="1"/>
            </p:cNvSpPr>
            <p:nvPr/>
          </p:nvSpPr>
          <p:spPr bwMode="auto">
            <a:xfrm>
              <a:off x="8791576" y="2925763"/>
              <a:ext cx="1588" cy="15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auto">
            <a:xfrm>
              <a:off x="8791576" y="292576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" name="Rectangle 9"/>
            <p:cNvSpPr>
              <a:spLocks noChangeArrowheads="1"/>
            </p:cNvSpPr>
            <p:nvPr/>
          </p:nvSpPr>
          <p:spPr bwMode="auto">
            <a:xfrm>
              <a:off x="8791576" y="2925763"/>
              <a:ext cx="1588" cy="15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auto">
            <a:xfrm>
              <a:off x="8791576" y="292576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" name="Rectangle 11"/>
            <p:cNvSpPr>
              <a:spLocks noChangeArrowheads="1"/>
            </p:cNvSpPr>
            <p:nvPr/>
          </p:nvSpPr>
          <p:spPr bwMode="auto">
            <a:xfrm>
              <a:off x="8791576" y="2925763"/>
              <a:ext cx="1588" cy="15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" name="Rectangle 12"/>
            <p:cNvSpPr>
              <a:spLocks noChangeArrowheads="1"/>
            </p:cNvSpPr>
            <p:nvPr/>
          </p:nvSpPr>
          <p:spPr bwMode="auto">
            <a:xfrm>
              <a:off x="8791576" y="2925763"/>
              <a:ext cx="1588" cy="15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5" name="Rectangle 13"/>
            <p:cNvSpPr>
              <a:spLocks noChangeArrowheads="1"/>
            </p:cNvSpPr>
            <p:nvPr/>
          </p:nvSpPr>
          <p:spPr bwMode="auto">
            <a:xfrm>
              <a:off x="8791576" y="2925763"/>
              <a:ext cx="1588" cy="15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" name="Rectangle 14"/>
            <p:cNvSpPr>
              <a:spLocks noChangeArrowheads="1"/>
            </p:cNvSpPr>
            <p:nvPr/>
          </p:nvSpPr>
          <p:spPr bwMode="auto">
            <a:xfrm>
              <a:off x="8791576" y="2925763"/>
              <a:ext cx="1588" cy="15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7" name="Rectangle 15"/>
            <p:cNvSpPr>
              <a:spLocks noChangeArrowheads="1"/>
            </p:cNvSpPr>
            <p:nvPr/>
          </p:nvSpPr>
          <p:spPr bwMode="auto">
            <a:xfrm>
              <a:off x="8791576" y="2925763"/>
              <a:ext cx="1588" cy="15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8" name="Rectangle 16"/>
            <p:cNvSpPr>
              <a:spLocks noChangeArrowheads="1"/>
            </p:cNvSpPr>
            <p:nvPr/>
          </p:nvSpPr>
          <p:spPr bwMode="auto">
            <a:xfrm>
              <a:off x="8791576" y="2925763"/>
              <a:ext cx="1588" cy="15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9" name="Rectangle 17"/>
            <p:cNvSpPr>
              <a:spLocks noChangeArrowheads="1"/>
            </p:cNvSpPr>
            <p:nvPr/>
          </p:nvSpPr>
          <p:spPr bwMode="auto">
            <a:xfrm>
              <a:off x="8791576" y="2925763"/>
              <a:ext cx="1588" cy="15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auto">
            <a:xfrm>
              <a:off x="8791576" y="2925763"/>
              <a:ext cx="2389188" cy="941388"/>
            </a:xfrm>
            <a:custGeom>
              <a:avLst/>
              <a:gdLst>
                <a:gd name="T0" fmla="*/ 772 w 840"/>
                <a:gd name="T1" fmla="*/ 331 h 331"/>
                <a:gd name="T2" fmla="*/ 840 w 840"/>
                <a:gd name="T3" fmla="*/ 0 h 331"/>
                <a:gd name="T4" fmla="*/ 0 w 840"/>
                <a:gd name="T5" fmla="*/ 0 h 331"/>
                <a:gd name="T6" fmla="*/ 772 w 840"/>
                <a:gd name="T7" fmla="*/ 331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40" h="331">
                  <a:moveTo>
                    <a:pt x="772" y="331"/>
                  </a:moveTo>
                  <a:cubicBezTo>
                    <a:pt x="816" y="230"/>
                    <a:pt x="840" y="118"/>
                    <a:pt x="84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772" y="33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1" name="Rectangle 19"/>
            <p:cNvSpPr>
              <a:spLocks noChangeArrowheads="1"/>
            </p:cNvSpPr>
            <p:nvPr/>
          </p:nvSpPr>
          <p:spPr bwMode="auto">
            <a:xfrm>
              <a:off x="8791576" y="2925763"/>
              <a:ext cx="1588" cy="15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2" name="Rectangle 20"/>
            <p:cNvSpPr>
              <a:spLocks noChangeArrowheads="1"/>
            </p:cNvSpPr>
            <p:nvPr/>
          </p:nvSpPr>
          <p:spPr bwMode="auto">
            <a:xfrm>
              <a:off x="8791576" y="2925763"/>
              <a:ext cx="1588" cy="15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3" name="Rectangle 21"/>
            <p:cNvSpPr>
              <a:spLocks noChangeArrowheads="1"/>
            </p:cNvSpPr>
            <p:nvPr/>
          </p:nvSpPr>
          <p:spPr bwMode="auto">
            <a:xfrm>
              <a:off x="8791576" y="2925763"/>
              <a:ext cx="1588" cy="15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4" name="Freeform 22"/>
            <p:cNvSpPr>
              <a:spLocks/>
            </p:cNvSpPr>
            <p:nvPr/>
          </p:nvSpPr>
          <p:spPr bwMode="auto">
            <a:xfrm>
              <a:off x="6402388" y="1984375"/>
              <a:ext cx="2389188" cy="941388"/>
            </a:xfrm>
            <a:custGeom>
              <a:avLst/>
              <a:gdLst>
                <a:gd name="T0" fmla="*/ 840 w 840"/>
                <a:gd name="T1" fmla="*/ 331 h 331"/>
                <a:gd name="T2" fmla="*/ 840 w 840"/>
                <a:gd name="T3" fmla="*/ 331 h 331"/>
                <a:gd name="T4" fmla="*/ 840 w 840"/>
                <a:gd name="T5" fmla="*/ 331 h 331"/>
                <a:gd name="T6" fmla="*/ 68 w 840"/>
                <a:gd name="T7" fmla="*/ 0 h 331"/>
                <a:gd name="T8" fmla="*/ 0 w 840"/>
                <a:gd name="T9" fmla="*/ 331 h 331"/>
                <a:gd name="T10" fmla="*/ 840 w 840"/>
                <a:gd name="T11" fmla="*/ 331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40" h="331">
                  <a:moveTo>
                    <a:pt x="840" y="331"/>
                  </a:moveTo>
                  <a:cubicBezTo>
                    <a:pt x="840" y="331"/>
                    <a:pt x="840" y="331"/>
                    <a:pt x="840" y="331"/>
                  </a:cubicBezTo>
                  <a:cubicBezTo>
                    <a:pt x="840" y="331"/>
                    <a:pt x="840" y="331"/>
                    <a:pt x="840" y="331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24" y="101"/>
                    <a:pt x="0" y="213"/>
                    <a:pt x="0" y="331"/>
                  </a:cubicBezTo>
                  <a:cubicBezTo>
                    <a:pt x="840" y="331"/>
                    <a:pt x="840" y="331"/>
                    <a:pt x="840" y="33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auto">
            <a:xfrm>
              <a:off x="7850188" y="2925763"/>
              <a:ext cx="941388" cy="2389188"/>
            </a:xfrm>
            <a:custGeom>
              <a:avLst/>
              <a:gdLst>
                <a:gd name="T0" fmla="*/ 331 w 331"/>
                <a:gd name="T1" fmla="*/ 0 h 840"/>
                <a:gd name="T2" fmla="*/ 331 w 331"/>
                <a:gd name="T3" fmla="*/ 0 h 840"/>
                <a:gd name="T4" fmla="*/ 0 w 331"/>
                <a:gd name="T5" fmla="*/ 772 h 840"/>
                <a:gd name="T6" fmla="*/ 331 w 331"/>
                <a:gd name="T7" fmla="*/ 840 h 840"/>
                <a:gd name="T8" fmla="*/ 331 w 331"/>
                <a:gd name="T9" fmla="*/ 0 h 8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1" h="840">
                  <a:moveTo>
                    <a:pt x="331" y="0"/>
                  </a:moveTo>
                  <a:cubicBezTo>
                    <a:pt x="331" y="0"/>
                    <a:pt x="331" y="0"/>
                    <a:pt x="331" y="0"/>
                  </a:cubicBezTo>
                  <a:cubicBezTo>
                    <a:pt x="0" y="772"/>
                    <a:pt x="0" y="772"/>
                    <a:pt x="0" y="772"/>
                  </a:cubicBezTo>
                  <a:cubicBezTo>
                    <a:pt x="101" y="816"/>
                    <a:pt x="213" y="840"/>
                    <a:pt x="331" y="840"/>
                  </a:cubicBezTo>
                  <a:cubicBezTo>
                    <a:pt x="331" y="0"/>
                    <a:pt x="331" y="0"/>
                    <a:pt x="33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6" name="Freeform 24"/>
            <p:cNvSpPr>
              <a:spLocks/>
            </p:cNvSpPr>
            <p:nvPr/>
          </p:nvSpPr>
          <p:spPr bwMode="auto">
            <a:xfrm>
              <a:off x="6572251" y="2925763"/>
              <a:ext cx="2219325" cy="1689100"/>
            </a:xfrm>
            <a:custGeom>
              <a:avLst/>
              <a:gdLst>
                <a:gd name="T0" fmla="*/ 780 w 780"/>
                <a:gd name="T1" fmla="*/ 0 h 594"/>
                <a:gd name="T2" fmla="*/ 780 w 780"/>
                <a:gd name="T3" fmla="*/ 0 h 594"/>
                <a:gd name="T4" fmla="*/ 780 w 780"/>
                <a:gd name="T5" fmla="*/ 0 h 594"/>
                <a:gd name="T6" fmla="*/ 0 w 780"/>
                <a:gd name="T7" fmla="*/ 312 h 594"/>
                <a:gd name="T8" fmla="*/ 186 w 780"/>
                <a:gd name="T9" fmla="*/ 594 h 594"/>
                <a:gd name="T10" fmla="*/ 780 w 780"/>
                <a:gd name="T11" fmla="*/ 0 h 5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80" h="594">
                  <a:moveTo>
                    <a:pt x="780" y="0"/>
                  </a:moveTo>
                  <a:cubicBezTo>
                    <a:pt x="780" y="0"/>
                    <a:pt x="780" y="0"/>
                    <a:pt x="780" y="0"/>
                  </a:cubicBezTo>
                  <a:cubicBezTo>
                    <a:pt x="780" y="0"/>
                    <a:pt x="780" y="0"/>
                    <a:pt x="780" y="0"/>
                  </a:cubicBezTo>
                  <a:cubicBezTo>
                    <a:pt x="0" y="312"/>
                    <a:pt x="0" y="312"/>
                    <a:pt x="0" y="312"/>
                  </a:cubicBezTo>
                  <a:cubicBezTo>
                    <a:pt x="42" y="418"/>
                    <a:pt x="106" y="514"/>
                    <a:pt x="186" y="594"/>
                  </a:cubicBezTo>
                  <a:cubicBezTo>
                    <a:pt x="780" y="0"/>
                    <a:pt x="780" y="0"/>
                    <a:pt x="78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7" name="Freeform 25"/>
            <p:cNvSpPr>
              <a:spLocks/>
            </p:cNvSpPr>
            <p:nvPr/>
          </p:nvSpPr>
          <p:spPr bwMode="auto">
            <a:xfrm>
              <a:off x="7102476" y="2925763"/>
              <a:ext cx="1689100" cy="2195513"/>
            </a:xfrm>
            <a:custGeom>
              <a:avLst/>
              <a:gdLst>
                <a:gd name="T0" fmla="*/ 0 w 594"/>
                <a:gd name="T1" fmla="*/ 594 h 772"/>
                <a:gd name="T2" fmla="*/ 263 w 594"/>
                <a:gd name="T3" fmla="*/ 772 h 772"/>
                <a:gd name="T4" fmla="*/ 594 w 594"/>
                <a:gd name="T5" fmla="*/ 0 h 772"/>
                <a:gd name="T6" fmla="*/ 0 w 594"/>
                <a:gd name="T7" fmla="*/ 594 h 7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94" h="772">
                  <a:moveTo>
                    <a:pt x="0" y="594"/>
                  </a:moveTo>
                  <a:cubicBezTo>
                    <a:pt x="75" y="669"/>
                    <a:pt x="164" y="730"/>
                    <a:pt x="263" y="772"/>
                  </a:cubicBezTo>
                  <a:cubicBezTo>
                    <a:pt x="594" y="0"/>
                    <a:pt x="594" y="0"/>
                    <a:pt x="594" y="0"/>
                  </a:cubicBezTo>
                  <a:lnTo>
                    <a:pt x="0" y="59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auto">
            <a:xfrm>
              <a:off x="6402388" y="2925763"/>
              <a:ext cx="2389188" cy="887413"/>
            </a:xfrm>
            <a:custGeom>
              <a:avLst/>
              <a:gdLst>
                <a:gd name="T0" fmla="*/ 0 w 840"/>
                <a:gd name="T1" fmla="*/ 0 h 312"/>
                <a:gd name="T2" fmla="*/ 60 w 840"/>
                <a:gd name="T3" fmla="*/ 312 h 312"/>
                <a:gd name="T4" fmla="*/ 840 w 840"/>
                <a:gd name="T5" fmla="*/ 0 h 312"/>
                <a:gd name="T6" fmla="*/ 0 w 840"/>
                <a:gd name="T7" fmla="*/ 0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40" h="312">
                  <a:moveTo>
                    <a:pt x="0" y="0"/>
                  </a:moveTo>
                  <a:cubicBezTo>
                    <a:pt x="0" y="110"/>
                    <a:pt x="21" y="215"/>
                    <a:pt x="60" y="312"/>
                  </a:cubicBezTo>
                  <a:cubicBezTo>
                    <a:pt x="840" y="0"/>
                    <a:pt x="840" y="0"/>
                    <a:pt x="840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9" name="Freeform 27"/>
            <p:cNvSpPr>
              <a:spLocks/>
            </p:cNvSpPr>
            <p:nvPr/>
          </p:nvSpPr>
          <p:spPr bwMode="auto">
            <a:xfrm>
              <a:off x="8791576" y="2925763"/>
              <a:ext cx="2195513" cy="1689100"/>
            </a:xfrm>
            <a:custGeom>
              <a:avLst/>
              <a:gdLst>
                <a:gd name="T0" fmla="*/ 0 w 772"/>
                <a:gd name="T1" fmla="*/ 0 h 594"/>
                <a:gd name="T2" fmla="*/ 0 w 772"/>
                <a:gd name="T3" fmla="*/ 0 h 594"/>
                <a:gd name="T4" fmla="*/ 594 w 772"/>
                <a:gd name="T5" fmla="*/ 594 h 594"/>
                <a:gd name="T6" fmla="*/ 772 w 772"/>
                <a:gd name="T7" fmla="*/ 331 h 594"/>
                <a:gd name="T8" fmla="*/ 0 w 772"/>
                <a:gd name="T9" fmla="*/ 0 h 5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2" h="594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594" y="594"/>
                    <a:pt x="594" y="594"/>
                    <a:pt x="594" y="594"/>
                  </a:cubicBezTo>
                  <a:cubicBezTo>
                    <a:pt x="669" y="519"/>
                    <a:pt x="730" y="430"/>
                    <a:pt x="772" y="331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0" name="Freeform 28"/>
            <p:cNvSpPr>
              <a:spLocks/>
            </p:cNvSpPr>
            <p:nvPr/>
          </p:nvSpPr>
          <p:spPr bwMode="auto">
            <a:xfrm>
              <a:off x="6596063" y="1236663"/>
              <a:ext cx="2195513" cy="1689100"/>
            </a:xfrm>
            <a:custGeom>
              <a:avLst/>
              <a:gdLst>
                <a:gd name="T0" fmla="*/ 178 w 772"/>
                <a:gd name="T1" fmla="*/ 0 h 594"/>
                <a:gd name="T2" fmla="*/ 0 w 772"/>
                <a:gd name="T3" fmla="*/ 263 h 594"/>
                <a:gd name="T4" fmla="*/ 772 w 772"/>
                <a:gd name="T5" fmla="*/ 594 h 594"/>
                <a:gd name="T6" fmla="*/ 178 w 772"/>
                <a:gd name="T7" fmla="*/ 0 h 5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72" h="594">
                  <a:moveTo>
                    <a:pt x="178" y="0"/>
                  </a:moveTo>
                  <a:cubicBezTo>
                    <a:pt x="103" y="75"/>
                    <a:pt x="42" y="164"/>
                    <a:pt x="0" y="263"/>
                  </a:cubicBezTo>
                  <a:cubicBezTo>
                    <a:pt x="772" y="594"/>
                    <a:pt x="772" y="594"/>
                    <a:pt x="772" y="594"/>
                  </a:cubicBezTo>
                  <a:lnTo>
                    <a:pt x="17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1" name="Freeform 29"/>
            <p:cNvSpPr>
              <a:spLocks/>
            </p:cNvSpPr>
            <p:nvPr/>
          </p:nvSpPr>
          <p:spPr bwMode="auto">
            <a:xfrm>
              <a:off x="8791576" y="2925763"/>
              <a:ext cx="887413" cy="2389188"/>
            </a:xfrm>
            <a:custGeom>
              <a:avLst/>
              <a:gdLst>
                <a:gd name="T0" fmla="*/ 0 w 312"/>
                <a:gd name="T1" fmla="*/ 840 h 840"/>
                <a:gd name="T2" fmla="*/ 312 w 312"/>
                <a:gd name="T3" fmla="*/ 780 h 840"/>
                <a:gd name="T4" fmla="*/ 0 w 312"/>
                <a:gd name="T5" fmla="*/ 0 h 840"/>
                <a:gd name="T6" fmla="*/ 0 w 312"/>
                <a:gd name="T7" fmla="*/ 840 h 8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2" h="840">
                  <a:moveTo>
                    <a:pt x="0" y="840"/>
                  </a:moveTo>
                  <a:cubicBezTo>
                    <a:pt x="110" y="840"/>
                    <a:pt x="215" y="819"/>
                    <a:pt x="312" y="78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84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2" name="Freeform 30"/>
            <p:cNvSpPr>
              <a:spLocks/>
            </p:cNvSpPr>
            <p:nvPr/>
          </p:nvSpPr>
          <p:spPr bwMode="auto">
            <a:xfrm>
              <a:off x="8791576" y="2925763"/>
              <a:ext cx="1689100" cy="2217738"/>
            </a:xfrm>
            <a:custGeom>
              <a:avLst/>
              <a:gdLst>
                <a:gd name="T0" fmla="*/ 0 w 594"/>
                <a:gd name="T1" fmla="*/ 0 h 780"/>
                <a:gd name="T2" fmla="*/ 312 w 594"/>
                <a:gd name="T3" fmla="*/ 780 h 780"/>
                <a:gd name="T4" fmla="*/ 594 w 594"/>
                <a:gd name="T5" fmla="*/ 594 h 780"/>
                <a:gd name="T6" fmla="*/ 0 w 594"/>
                <a:gd name="T7" fmla="*/ 0 h 7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94" h="780">
                  <a:moveTo>
                    <a:pt x="0" y="0"/>
                  </a:moveTo>
                  <a:cubicBezTo>
                    <a:pt x="312" y="780"/>
                    <a:pt x="312" y="780"/>
                    <a:pt x="312" y="780"/>
                  </a:cubicBezTo>
                  <a:cubicBezTo>
                    <a:pt x="418" y="738"/>
                    <a:pt x="514" y="674"/>
                    <a:pt x="594" y="594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3" name="Freeform 31"/>
            <p:cNvSpPr>
              <a:spLocks/>
            </p:cNvSpPr>
            <p:nvPr/>
          </p:nvSpPr>
          <p:spPr bwMode="auto">
            <a:xfrm>
              <a:off x="7904163" y="536575"/>
              <a:ext cx="887413" cy="2389188"/>
            </a:xfrm>
            <a:custGeom>
              <a:avLst/>
              <a:gdLst>
                <a:gd name="T0" fmla="*/ 312 w 312"/>
                <a:gd name="T1" fmla="*/ 840 h 840"/>
                <a:gd name="T2" fmla="*/ 312 w 312"/>
                <a:gd name="T3" fmla="*/ 0 h 840"/>
                <a:gd name="T4" fmla="*/ 0 w 312"/>
                <a:gd name="T5" fmla="*/ 60 h 840"/>
                <a:gd name="T6" fmla="*/ 312 w 312"/>
                <a:gd name="T7" fmla="*/ 840 h 8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2" h="840">
                  <a:moveTo>
                    <a:pt x="312" y="840"/>
                  </a:moveTo>
                  <a:cubicBezTo>
                    <a:pt x="312" y="0"/>
                    <a:pt x="312" y="0"/>
                    <a:pt x="312" y="0"/>
                  </a:cubicBezTo>
                  <a:cubicBezTo>
                    <a:pt x="202" y="0"/>
                    <a:pt x="97" y="21"/>
                    <a:pt x="0" y="60"/>
                  </a:cubicBezTo>
                  <a:cubicBezTo>
                    <a:pt x="312" y="840"/>
                    <a:pt x="312" y="840"/>
                    <a:pt x="312" y="84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4" name="Freeform 32"/>
            <p:cNvSpPr>
              <a:spLocks/>
            </p:cNvSpPr>
            <p:nvPr/>
          </p:nvSpPr>
          <p:spPr bwMode="auto">
            <a:xfrm>
              <a:off x="8791576" y="1236663"/>
              <a:ext cx="2217738" cy="1689100"/>
            </a:xfrm>
            <a:custGeom>
              <a:avLst/>
              <a:gdLst>
                <a:gd name="T0" fmla="*/ 780 w 780"/>
                <a:gd name="T1" fmla="*/ 282 h 594"/>
                <a:gd name="T2" fmla="*/ 594 w 780"/>
                <a:gd name="T3" fmla="*/ 0 h 594"/>
                <a:gd name="T4" fmla="*/ 0 w 780"/>
                <a:gd name="T5" fmla="*/ 594 h 594"/>
                <a:gd name="T6" fmla="*/ 780 w 780"/>
                <a:gd name="T7" fmla="*/ 282 h 5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80" h="594">
                  <a:moveTo>
                    <a:pt x="780" y="282"/>
                  </a:moveTo>
                  <a:cubicBezTo>
                    <a:pt x="738" y="176"/>
                    <a:pt x="674" y="80"/>
                    <a:pt x="594" y="0"/>
                  </a:cubicBezTo>
                  <a:cubicBezTo>
                    <a:pt x="0" y="594"/>
                    <a:pt x="0" y="594"/>
                    <a:pt x="0" y="594"/>
                  </a:cubicBezTo>
                  <a:lnTo>
                    <a:pt x="780" y="28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5" name="Freeform 33"/>
            <p:cNvSpPr>
              <a:spLocks/>
            </p:cNvSpPr>
            <p:nvPr/>
          </p:nvSpPr>
          <p:spPr bwMode="auto">
            <a:xfrm>
              <a:off x="8791576" y="2038350"/>
              <a:ext cx="2389188" cy="887413"/>
            </a:xfrm>
            <a:custGeom>
              <a:avLst/>
              <a:gdLst>
                <a:gd name="T0" fmla="*/ 0 w 840"/>
                <a:gd name="T1" fmla="*/ 312 h 312"/>
                <a:gd name="T2" fmla="*/ 0 w 840"/>
                <a:gd name="T3" fmla="*/ 312 h 312"/>
                <a:gd name="T4" fmla="*/ 840 w 840"/>
                <a:gd name="T5" fmla="*/ 312 h 312"/>
                <a:gd name="T6" fmla="*/ 780 w 840"/>
                <a:gd name="T7" fmla="*/ 0 h 312"/>
                <a:gd name="T8" fmla="*/ 0 w 840"/>
                <a:gd name="T9" fmla="*/ 312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0" h="312">
                  <a:moveTo>
                    <a:pt x="0" y="312"/>
                  </a:moveTo>
                  <a:cubicBezTo>
                    <a:pt x="0" y="312"/>
                    <a:pt x="0" y="312"/>
                    <a:pt x="0" y="312"/>
                  </a:cubicBezTo>
                  <a:cubicBezTo>
                    <a:pt x="840" y="312"/>
                    <a:pt x="840" y="312"/>
                    <a:pt x="840" y="312"/>
                  </a:cubicBezTo>
                  <a:cubicBezTo>
                    <a:pt x="840" y="202"/>
                    <a:pt x="819" y="97"/>
                    <a:pt x="780" y="0"/>
                  </a:cubicBezTo>
                  <a:cubicBezTo>
                    <a:pt x="0" y="312"/>
                    <a:pt x="0" y="312"/>
                    <a:pt x="0" y="31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6" name="Freeform 34"/>
            <p:cNvSpPr>
              <a:spLocks/>
            </p:cNvSpPr>
            <p:nvPr/>
          </p:nvSpPr>
          <p:spPr bwMode="auto">
            <a:xfrm>
              <a:off x="7102476" y="706438"/>
              <a:ext cx="1689100" cy="2219325"/>
            </a:xfrm>
            <a:custGeom>
              <a:avLst/>
              <a:gdLst>
                <a:gd name="T0" fmla="*/ 594 w 594"/>
                <a:gd name="T1" fmla="*/ 780 h 780"/>
                <a:gd name="T2" fmla="*/ 282 w 594"/>
                <a:gd name="T3" fmla="*/ 0 h 780"/>
                <a:gd name="T4" fmla="*/ 0 w 594"/>
                <a:gd name="T5" fmla="*/ 186 h 780"/>
                <a:gd name="T6" fmla="*/ 594 w 594"/>
                <a:gd name="T7" fmla="*/ 780 h 7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94" h="780">
                  <a:moveTo>
                    <a:pt x="594" y="780"/>
                  </a:moveTo>
                  <a:cubicBezTo>
                    <a:pt x="282" y="0"/>
                    <a:pt x="282" y="0"/>
                    <a:pt x="282" y="0"/>
                  </a:cubicBezTo>
                  <a:cubicBezTo>
                    <a:pt x="176" y="42"/>
                    <a:pt x="80" y="106"/>
                    <a:pt x="0" y="186"/>
                  </a:cubicBezTo>
                  <a:cubicBezTo>
                    <a:pt x="594" y="780"/>
                    <a:pt x="594" y="780"/>
                    <a:pt x="594" y="78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7" name="Rectangle 35"/>
            <p:cNvSpPr>
              <a:spLocks noChangeArrowheads="1"/>
            </p:cNvSpPr>
            <p:nvPr/>
          </p:nvSpPr>
          <p:spPr bwMode="auto">
            <a:xfrm>
              <a:off x="8791576" y="2925763"/>
              <a:ext cx="1588" cy="15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8" name="Freeform 36"/>
            <p:cNvSpPr>
              <a:spLocks/>
            </p:cNvSpPr>
            <p:nvPr/>
          </p:nvSpPr>
          <p:spPr bwMode="auto">
            <a:xfrm>
              <a:off x="8791576" y="730250"/>
              <a:ext cx="1689100" cy="2195513"/>
            </a:xfrm>
            <a:custGeom>
              <a:avLst/>
              <a:gdLst>
                <a:gd name="T0" fmla="*/ 0 w 594"/>
                <a:gd name="T1" fmla="*/ 772 h 772"/>
                <a:gd name="T2" fmla="*/ 0 w 594"/>
                <a:gd name="T3" fmla="*/ 772 h 772"/>
                <a:gd name="T4" fmla="*/ 594 w 594"/>
                <a:gd name="T5" fmla="*/ 178 h 772"/>
                <a:gd name="T6" fmla="*/ 331 w 594"/>
                <a:gd name="T7" fmla="*/ 0 h 772"/>
                <a:gd name="T8" fmla="*/ 0 w 594"/>
                <a:gd name="T9" fmla="*/ 772 h 7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4" h="772">
                  <a:moveTo>
                    <a:pt x="0" y="772"/>
                  </a:moveTo>
                  <a:cubicBezTo>
                    <a:pt x="0" y="772"/>
                    <a:pt x="0" y="772"/>
                    <a:pt x="0" y="772"/>
                  </a:cubicBezTo>
                  <a:cubicBezTo>
                    <a:pt x="594" y="178"/>
                    <a:pt x="594" y="178"/>
                    <a:pt x="594" y="178"/>
                  </a:cubicBezTo>
                  <a:cubicBezTo>
                    <a:pt x="519" y="103"/>
                    <a:pt x="430" y="42"/>
                    <a:pt x="331" y="0"/>
                  </a:cubicBezTo>
                  <a:cubicBezTo>
                    <a:pt x="0" y="772"/>
                    <a:pt x="0" y="772"/>
                    <a:pt x="0" y="77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9" name="Rectangle 37"/>
            <p:cNvSpPr>
              <a:spLocks noChangeArrowheads="1"/>
            </p:cNvSpPr>
            <p:nvPr/>
          </p:nvSpPr>
          <p:spPr bwMode="auto">
            <a:xfrm>
              <a:off x="8791576" y="2925763"/>
              <a:ext cx="1588" cy="15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0" name="Freeform 38"/>
            <p:cNvSpPr>
              <a:spLocks/>
            </p:cNvSpPr>
            <p:nvPr/>
          </p:nvSpPr>
          <p:spPr bwMode="auto">
            <a:xfrm>
              <a:off x="8791576" y="536575"/>
              <a:ext cx="941388" cy="2389188"/>
            </a:xfrm>
            <a:custGeom>
              <a:avLst/>
              <a:gdLst>
                <a:gd name="T0" fmla="*/ 0 w 331"/>
                <a:gd name="T1" fmla="*/ 840 h 840"/>
                <a:gd name="T2" fmla="*/ 331 w 331"/>
                <a:gd name="T3" fmla="*/ 68 h 840"/>
                <a:gd name="T4" fmla="*/ 0 w 331"/>
                <a:gd name="T5" fmla="*/ 0 h 840"/>
                <a:gd name="T6" fmla="*/ 0 w 331"/>
                <a:gd name="T7" fmla="*/ 840 h 8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1" h="840">
                  <a:moveTo>
                    <a:pt x="0" y="840"/>
                  </a:moveTo>
                  <a:cubicBezTo>
                    <a:pt x="331" y="68"/>
                    <a:pt x="331" y="68"/>
                    <a:pt x="331" y="68"/>
                  </a:cubicBezTo>
                  <a:cubicBezTo>
                    <a:pt x="230" y="24"/>
                    <a:pt x="118" y="0"/>
                    <a:pt x="0" y="0"/>
                  </a:cubicBezTo>
                  <a:cubicBezTo>
                    <a:pt x="0" y="840"/>
                    <a:pt x="0" y="840"/>
                    <a:pt x="0" y="84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</p:spTree>
    <p:extLst>
      <p:ext uri="{BB962C8B-B14F-4D97-AF65-F5344CB8AC3E}">
        <p14:creationId xmlns:p14="http://schemas.microsoft.com/office/powerpoint/2010/main" val="3431870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Circular Fan Segmented Diagram for PowerPoint</a:t>
            </a:r>
            <a:endParaRPr lang="en-US" dirty="0"/>
          </a:p>
        </p:txBody>
      </p:sp>
      <p:grpSp>
        <p:nvGrpSpPr>
          <p:cNvPr id="3" name="Group 2"/>
          <p:cNvGrpSpPr/>
          <p:nvPr/>
        </p:nvGrpSpPr>
        <p:grpSpPr>
          <a:xfrm>
            <a:off x="3705224" y="1219200"/>
            <a:ext cx="4778376" cy="4778376"/>
            <a:chOff x="6402388" y="536575"/>
            <a:chExt cx="4778376" cy="4778376"/>
          </a:xfrm>
          <a:effectLst>
            <a:outerShdw blurRad="190500" dist="266700" dir="10560000" sy="23000" kx="-1200000" algn="bl" rotWithShape="0">
              <a:prstClr val="black">
                <a:alpha val="10000"/>
              </a:prstClr>
            </a:outerShdw>
          </a:effectLst>
          <a:scene3d>
            <a:camera prst="perspectiveRelaxedModerately"/>
            <a:lightRig rig="threePt" dir="t">
              <a:rot lat="0" lon="0" rev="13800000"/>
            </a:lightRig>
          </a:scene3d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>
              <a:off x="8791576" y="2925763"/>
              <a:ext cx="1588" cy="15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sp3d prstMaterial="matte">
              <a:bevelT w="0" h="1016000"/>
              <a:bevelB w="0" h="0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8791576" y="2925763"/>
              <a:ext cx="1588" cy="15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sp3d prstMaterial="matte">
              <a:bevelT w="0" h="1016000"/>
              <a:bevelB w="0" h="0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" name="Rectangle 7"/>
            <p:cNvSpPr>
              <a:spLocks noChangeArrowheads="1"/>
            </p:cNvSpPr>
            <p:nvPr/>
          </p:nvSpPr>
          <p:spPr bwMode="auto">
            <a:xfrm>
              <a:off x="8791576" y="2925763"/>
              <a:ext cx="1588" cy="15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sp3d prstMaterial="matte">
              <a:bevelT w="0" h="1016000"/>
              <a:bevelB w="0" h="0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" name="Freeform 8"/>
            <p:cNvSpPr>
              <a:spLocks/>
            </p:cNvSpPr>
            <p:nvPr/>
          </p:nvSpPr>
          <p:spPr bwMode="auto">
            <a:xfrm>
              <a:off x="8791576" y="292576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sp3d prstMaterial="matte">
              <a:bevelT w="0" h="1016000"/>
              <a:bevelB w="0" h="0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>
              <a:off x="8791576" y="2925763"/>
              <a:ext cx="1588" cy="15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sp3d prstMaterial="matte">
              <a:bevelT w="0" h="1016000"/>
              <a:bevelB w="0" h="0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" name="Freeform 10"/>
            <p:cNvSpPr>
              <a:spLocks/>
            </p:cNvSpPr>
            <p:nvPr/>
          </p:nvSpPr>
          <p:spPr bwMode="auto">
            <a:xfrm>
              <a:off x="8791576" y="292576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sp3d prstMaterial="matte">
              <a:bevelT w="0" h="1016000"/>
              <a:bevelB w="0" h="0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>
              <a:off x="8791576" y="2925763"/>
              <a:ext cx="1588" cy="15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sp3d prstMaterial="matte">
              <a:bevelT w="0" h="1016000"/>
              <a:bevelB w="0" h="0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>
              <a:off x="8791576" y="2925763"/>
              <a:ext cx="1588" cy="15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sp3d prstMaterial="matte">
              <a:bevelT w="0" h="1016000"/>
              <a:bevelB w="0" h="0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" name="Rectangle 13"/>
            <p:cNvSpPr>
              <a:spLocks noChangeArrowheads="1"/>
            </p:cNvSpPr>
            <p:nvPr/>
          </p:nvSpPr>
          <p:spPr bwMode="auto">
            <a:xfrm>
              <a:off x="8791576" y="2925763"/>
              <a:ext cx="1588" cy="15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sp3d prstMaterial="matte">
              <a:bevelT w="0" h="1016000"/>
              <a:bevelB w="0" h="0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>
              <a:off x="8791576" y="2925763"/>
              <a:ext cx="1588" cy="15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sp3d prstMaterial="matte">
              <a:bevelT w="0" h="1016000"/>
              <a:bevelB w="0" h="0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>
              <a:off x="8791576" y="2925763"/>
              <a:ext cx="1588" cy="15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sp3d prstMaterial="matte">
              <a:bevelT w="0" h="1016000"/>
              <a:bevelB w="0" h="0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" name="Rectangle 16"/>
            <p:cNvSpPr>
              <a:spLocks noChangeArrowheads="1"/>
            </p:cNvSpPr>
            <p:nvPr/>
          </p:nvSpPr>
          <p:spPr bwMode="auto">
            <a:xfrm>
              <a:off x="8791576" y="2925763"/>
              <a:ext cx="1588" cy="15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sp3d prstMaterial="matte">
              <a:bevelT w="0" h="1016000"/>
              <a:bevelB w="0" h="0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7" name="Rectangle 17"/>
            <p:cNvSpPr>
              <a:spLocks noChangeArrowheads="1"/>
            </p:cNvSpPr>
            <p:nvPr/>
          </p:nvSpPr>
          <p:spPr bwMode="auto">
            <a:xfrm>
              <a:off x="8791576" y="2925763"/>
              <a:ext cx="1588" cy="15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sp3d prstMaterial="matte">
              <a:bevelT w="0" h="1016000"/>
              <a:bevelB w="0" h="0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auto">
            <a:xfrm>
              <a:off x="8791576" y="2925763"/>
              <a:ext cx="2389188" cy="941388"/>
            </a:xfrm>
            <a:custGeom>
              <a:avLst/>
              <a:gdLst>
                <a:gd name="T0" fmla="*/ 772 w 840"/>
                <a:gd name="T1" fmla="*/ 331 h 331"/>
                <a:gd name="T2" fmla="*/ 840 w 840"/>
                <a:gd name="T3" fmla="*/ 0 h 331"/>
                <a:gd name="T4" fmla="*/ 0 w 840"/>
                <a:gd name="T5" fmla="*/ 0 h 331"/>
                <a:gd name="T6" fmla="*/ 772 w 840"/>
                <a:gd name="T7" fmla="*/ 331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40" h="331">
                  <a:moveTo>
                    <a:pt x="772" y="331"/>
                  </a:moveTo>
                  <a:cubicBezTo>
                    <a:pt x="816" y="230"/>
                    <a:pt x="840" y="118"/>
                    <a:pt x="84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772" y="33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sp3d prstMaterial="matte">
              <a:bevelT w="0" h="1016000"/>
              <a:bevelB w="0" h="0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9" name="Rectangle 19"/>
            <p:cNvSpPr>
              <a:spLocks noChangeArrowheads="1"/>
            </p:cNvSpPr>
            <p:nvPr/>
          </p:nvSpPr>
          <p:spPr bwMode="auto">
            <a:xfrm>
              <a:off x="8791576" y="2925763"/>
              <a:ext cx="1588" cy="15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sp3d prstMaterial="matte">
              <a:bevelT w="0" h="1016000"/>
              <a:bevelB w="0" h="0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0" name="Rectangle 20"/>
            <p:cNvSpPr>
              <a:spLocks noChangeArrowheads="1"/>
            </p:cNvSpPr>
            <p:nvPr/>
          </p:nvSpPr>
          <p:spPr bwMode="auto">
            <a:xfrm>
              <a:off x="8791576" y="2925763"/>
              <a:ext cx="1588" cy="15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sp3d prstMaterial="matte">
              <a:bevelT w="0" h="1016000"/>
              <a:bevelB w="0" h="0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1" name="Rectangle 21"/>
            <p:cNvSpPr>
              <a:spLocks noChangeArrowheads="1"/>
            </p:cNvSpPr>
            <p:nvPr/>
          </p:nvSpPr>
          <p:spPr bwMode="auto">
            <a:xfrm>
              <a:off x="8791576" y="2925763"/>
              <a:ext cx="1588" cy="15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sp3d prstMaterial="matte">
              <a:bevelT w="0" h="1016000"/>
              <a:bevelB w="0" h="0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2" name="Freeform 22"/>
            <p:cNvSpPr>
              <a:spLocks/>
            </p:cNvSpPr>
            <p:nvPr/>
          </p:nvSpPr>
          <p:spPr bwMode="auto">
            <a:xfrm>
              <a:off x="6402388" y="1984375"/>
              <a:ext cx="2389188" cy="941388"/>
            </a:xfrm>
            <a:custGeom>
              <a:avLst/>
              <a:gdLst>
                <a:gd name="T0" fmla="*/ 840 w 840"/>
                <a:gd name="T1" fmla="*/ 331 h 331"/>
                <a:gd name="T2" fmla="*/ 840 w 840"/>
                <a:gd name="T3" fmla="*/ 331 h 331"/>
                <a:gd name="T4" fmla="*/ 840 w 840"/>
                <a:gd name="T5" fmla="*/ 331 h 331"/>
                <a:gd name="T6" fmla="*/ 68 w 840"/>
                <a:gd name="T7" fmla="*/ 0 h 331"/>
                <a:gd name="T8" fmla="*/ 0 w 840"/>
                <a:gd name="T9" fmla="*/ 331 h 331"/>
                <a:gd name="T10" fmla="*/ 840 w 840"/>
                <a:gd name="T11" fmla="*/ 331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40" h="331">
                  <a:moveTo>
                    <a:pt x="840" y="331"/>
                  </a:moveTo>
                  <a:cubicBezTo>
                    <a:pt x="840" y="331"/>
                    <a:pt x="840" y="331"/>
                    <a:pt x="840" y="331"/>
                  </a:cubicBezTo>
                  <a:cubicBezTo>
                    <a:pt x="840" y="331"/>
                    <a:pt x="840" y="331"/>
                    <a:pt x="840" y="331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24" y="101"/>
                    <a:pt x="0" y="213"/>
                    <a:pt x="0" y="331"/>
                  </a:cubicBezTo>
                  <a:cubicBezTo>
                    <a:pt x="840" y="331"/>
                    <a:pt x="840" y="331"/>
                    <a:pt x="840" y="33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sp3d prstMaterial="matte">
              <a:bevelT w="0" h="1016000"/>
              <a:bevelB w="0" h="0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3" name="Freeform 23"/>
            <p:cNvSpPr>
              <a:spLocks/>
            </p:cNvSpPr>
            <p:nvPr/>
          </p:nvSpPr>
          <p:spPr bwMode="auto">
            <a:xfrm>
              <a:off x="7850188" y="2925763"/>
              <a:ext cx="941388" cy="2389188"/>
            </a:xfrm>
            <a:custGeom>
              <a:avLst/>
              <a:gdLst>
                <a:gd name="T0" fmla="*/ 331 w 331"/>
                <a:gd name="T1" fmla="*/ 0 h 840"/>
                <a:gd name="T2" fmla="*/ 331 w 331"/>
                <a:gd name="T3" fmla="*/ 0 h 840"/>
                <a:gd name="T4" fmla="*/ 0 w 331"/>
                <a:gd name="T5" fmla="*/ 772 h 840"/>
                <a:gd name="T6" fmla="*/ 331 w 331"/>
                <a:gd name="T7" fmla="*/ 840 h 840"/>
                <a:gd name="T8" fmla="*/ 331 w 331"/>
                <a:gd name="T9" fmla="*/ 0 h 8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1" h="840">
                  <a:moveTo>
                    <a:pt x="331" y="0"/>
                  </a:moveTo>
                  <a:cubicBezTo>
                    <a:pt x="331" y="0"/>
                    <a:pt x="331" y="0"/>
                    <a:pt x="331" y="0"/>
                  </a:cubicBezTo>
                  <a:cubicBezTo>
                    <a:pt x="0" y="772"/>
                    <a:pt x="0" y="772"/>
                    <a:pt x="0" y="772"/>
                  </a:cubicBezTo>
                  <a:cubicBezTo>
                    <a:pt x="101" y="816"/>
                    <a:pt x="213" y="840"/>
                    <a:pt x="331" y="840"/>
                  </a:cubicBezTo>
                  <a:cubicBezTo>
                    <a:pt x="331" y="0"/>
                    <a:pt x="331" y="0"/>
                    <a:pt x="331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sp3d prstMaterial="matte">
              <a:bevelT w="0" h="1016000"/>
              <a:bevelB w="0" h="0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4" name="Freeform 24"/>
            <p:cNvSpPr>
              <a:spLocks/>
            </p:cNvSpPr>
            <p:nvPr/>
          </p:nvSpPr>
          <p:spPr bwMode="auto">
            <a:xfrm>
              <a:off x="6572251" y="2925763"/>
              <a:ext cx="2219325" cy="1689100"/>
            </a:xfrm>
            <a:custGeom>
              <a:avLst/>
              <a:gdLst>
                <a:gd name="T0" fmla="*/ 780 w 780"/>
                <a:gd name="T1" fmla="*/ 0 h 594"/>
                <a:gd name="T2" fmla="*/ 780 w 780"/>
                <a:gd name="T3" fmla="*/ 0 h 594"/>
                <a:gd name="T4" fmla="*/ 780 w 780"/>
                <a:gd name="T5" fmla="*/ 0 h 594"/>
                <a:gd name="T6" fmla="*/ 0 w 780"/>
                <a:gd name="T7" fmla="*/ 312 h 594"/>
                <a:gd name="T8" fmla="*/ 186 w 780"/>
                <a:gd name="T9" fmla="*/ 594 h 594"/>
                <a:gd name="T10" fmla="*/ 780 w 780"/>
                <a:gd name="T11" fmla="*/ 0 h 5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80" h="594">
                  <a:moveTo>
                    <a:pt x="780" y="0"/>
                  </a:moveTo>
                  <a:cubicBezTo>
                    <a:pt x="780" y="0"/>
                    <a:pt x="780" y="0"/>
                    <a:pt x="780" y="0"/>
                  </a:cubicBezTo>
                  <a:cubicBezTo>
                    <a:pt x="780" y="0"/>
                    <a:pt x="780" y="0"/>
                    <a:pt x="780" y="0"/>
                  </a:cubicBezTo>
                  <a:cubicBezTo>
                    <a:pt x="0" y="312"/>
                    <a:pt x="0" y="312"/>
                    <a:pt x="0" y="312"/>
                  </a:cubicBezTo>
                  <a:cubicBezTo>
                    <a:pt x="42" y="418"/>
                    <a:pt x="106" y="514"/>
                    <a:pt x="186" y="594"/>
                  </a:cubicBezTo>
                  <a:cubicBezTo>
                    <a:pt x="780" y="0"/>
                    <a:pt x="780" y="0"/>
                    <a:pt x="78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sp3d prstMaterial="matte">
              <a:bevelT w="0" h="1016000"/>
              <a:bevelB w="0" h="0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5" name="Freeform 25"/>
            <p:cNvSpPr>
              <a:spLocks/>
            </p:cNvSpPr>
            <p:nvPr/>
          </p:nvSpPr>
          <p:spPr bwMode="auto">
            <a:xfrm>
              <a:off x="7102476" y="2925763"/>
              <a:ext cx="1689100" cy="2195513"/>
            </a:xfrm>
            <a:custGeom>
              <a:avLst/>
              <a:gdLst>
                <a:gd name="T0" fmla="*/ 0 w 594"/>
                <a:gd name="T1" fmla="*/ 594 h 772"/>
                <a:gd name="T2" fmla="*/ 263 w 594"/>
                <a:gd name="T3" fmla="*/ 772 h 772"/>
                <a:gd name="T4" fmla="*/ 594 w 594"/>
                <a:gd name="T5" fmla="*/ 0 h 772"/>
                <a:gd name="T6" fmla="*/ 0 w 594"/>
                <a:gd name="T7" fmla="*/ 594 h 7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94" h="772">
                  <a:moveTo>
                    <a:pt x="0" y="594"/>
                  </a:moveTo>
                  <a:cubicBezTo>
                    <a:pt x="75" y="669"/>
                    <a:pt x="164" y="730"/>
                    <a:pt x="263" y="772"/>
                  </a:cubicBezTo>
                  <a:cubicBezTo>
                    <a:pt x="594" y="0"/>
                    <a:pt x="594" y="0"/>
                    <a:pt x="594" y="0"/>
                  </a:cubicBezTo>
                  <a:lnTo>
                    <a:pt x="0" y="59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sp3d prstMaterial="matte">
              <a:bevelT w="0" h="1016000"/>
              <a:bevelB w="0" h="0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6" name="Freeform 26"/>
            <p:cNvSpPr>
              <a:spLocks/>
            </p:cNvSpPr>
            <p:nvPr/>
          </p:nvSpPr>
          <p:spPr bwMode="auto">
            <a:xfrm>
              <a:off x="6402388" y="2925763"/>
              <a:ext cx="2389188" cy="887413"/>
            </a:xfrm>
            <a:custGeom>
              <a:avLst/>
              <a:gdLst>
                <a:gd name="T0" fmla="*/ 0 w 840"/>
                <a:gd name="T1" fmla="*/ 0 h 312"/>
                <a:gd name="T2" fmla="*/ 60 w 840"/>
                <a:gd name="T3" fmla="*/ 312 h 312"/>
                <a:gd name="T4" fmla="*/ 840 w 840"/>
                <a:gd name="T5" fmla="*/ 0 h 312"/>
                <a:gd name="T6" fmla="*/ 0 w 840"/>
                <a:gd name="T7" fmla="*/ 0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40" h="312">
                  <a:moveTo>
                    <a:pt x="0" y="0"/>
                  </a:moveTo>
                  <a:cubicBezTo>
                    <a:pt x="0" y="110"/>
                    <a:pt x="21" y="215"/>
                    <a:pt x="60" y="312"/>
                  </a:cubicBezTo>
                  <a:cubicBezTo>
                    <a:pt x="840" y="0"/>
                    <a:pt x="840" y="0"/>
                    <a:pt x="840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sp3d prstMaterial="matte">
              <a:bevelT w="0" h="1016000"/>
              <a:bevelB w="0" h="0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7" name="Freeform 27"/>
            <p:cNvSpPr>
              <a:spLocks/>
            </p:cNvSpPr>
            <p:nvPr/>
          </p:nvSpPr>
          <p:spPr bwMode="auto">
            <a:xfrm>
              <a:off x="8791576" y="2925763"/>
              <a:ext cx="2195513" cy="1689100"/>
            </a:xfrm>
            <a:custGeom>
              <a:avLst/>
              <a:gdLst>
                <a:gd name="T0" fmla="*/ 0 w 772"/>
                <a:gd name="T1" fmla="*/ 0 h 594"/>
                <a:gd name="T2" fmla="*/ 0 w 772"/>
                <a:gd name="T3" fmla="*/ 0 h 594"/>
                <a:gd name="T4" fmla="*/ 594 w 772"/>
                <a:gd name="T5" fmla="*/ 594 h 594"/>
                <a:gd name="T6" fmla="*/ 772 w 772"/>
                <a:gd name="T7" fmla="*/ 331 h 594"/>
                <a:gd name="T8" fmla="*/ 0 w 772"/>
                <a:gd name="T9" fmla="*/ 0 h 5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2" h="594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594" y="594"/>
                    <a:pt x="594" y="594"/>
                    <a:pt x="594" y="594"/>
                  </a:cubicBezTo>
                  <a:cubicBezTo>
                    <a:pt x="669" y="519"/>
                    <a:pt x="730" y="430"/>
                    <a:pt x="772" y="331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sp3d prstMaterial="matte">
              <a:bevelT w="0" h="1016000"/>
              <a:bevelB w="0" h="0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8" name="Freeform 28"/>
            <p:cNvSpPr>
              <a:spLocks/>
            </p:cNvSpPr>
            <p:nvPr/>
          </p:nvSpPr>
          <p:spPr bwMode="auto">
            <a:xfrm>
              <a:off x="6596063" y="1236663"/>
              <a:ext cx="2195513" cy="1689100"/>
            </a:xfrm>
            <a:custGeom>
              <a:avLst/>
              <a:gdLst>
                <a:gd name="T0" fmla="*/ 178 w 772"/>
                <a:gd name="T1" fmla="*/ 0 h 594"/>
                <a:gd name="T2" fmla="*/ 0 w 772"/>
                <a:gd name="T3" fmla="*/ 263 h 594"/>
                <a:gd name="T4" fmla="*/ 772 w 772"/>
                <a:gd name="T5" fmla="*/ 594 h 594"/>
                <a:gd name="T6" fmla="*/ 178 w 772"/>
                <a:gd name="T7" fmla="*/ 0 h 5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72" h="594">
                  <a:moveTo>
                    <a:pt x="178" y="0"/>
                  </a:moveTo>
                  <a:cubicBezTo>
                    <a:pt x="103" y="75"/>
                    <a:pt x="42" y="164"/>
                    <a:pt x="0" y="263"/>
                  </a:cubicBezTo>
                  <a:cubicBezTo>
                    <a:pt x="772" y="594"/>
                    <a:pt x="772" y="594"/>
                    <a:pt x="772" y="594"/>
                  </a:cubicBezTo>
                  <a:lnTo>
                    <a:pt x="17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sp3d prstMaterial="matte">
              <a:bevelT w="0" h="1016000"/>
              <a:bevelB w="0" h="0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9" name="Freeform 29"/>
            <p:cNvSpPr>
              <a:spLocks/>
            </p:cNvSpPr>
            <p:nvPr/>
          </p:nvSpPr>
          <p:spPr bwMode="auto">
            <a:xfrm>
              <a:off x="8791576" y="2925763"/>
              <a:ext cx="887413" cy="2389188"/>
            </a:xfrm>
            <a:custGeom>
              <a:avLst/>
              <a:gdLst>
                <a:gd name="T0" fmla="*/ 0 w 312"/>
                <a:gd name="T1" fmla="*/ 840 h 840"/>
                <a:gd name="T2" fmla="*/ 312 w 312"/>
                <a:gd name="T3" fmla="*/ 780 h 840"/>
                <a:gd name="T4" fmla="*/ 0 w 312"/>
                <a:gd name="T5" fmla="*/ 0 h 840"/>
                <a:gd name="T6" fmla="*/ 0 w 312"/>
                <a:gd name="T7" fmla="*/ 840 h 8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2" h="840">
                  <a:moveTo>
                    <a:pt x="0" y="840"/>
                  </a:moveTo>
                  <a:cubicBezTo>
                    <a:pt x="110" y="840"/>
                    <a:pt x="215" y="819"/>
                    <a:pt x="312" y="78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84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sp3d prstMaterial="matte">
              <a:bevelT w="0" h="1016000"/>
              <a:bevelB w="0" h="0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0" name="Freeform 30"/>
            <p:cNvSpPr>
              <a:spLocks/>
            </p:cNvSpPr>
            <p:nvPr/>
          </p:nvSpPr>
          <p:spPr bwMode="auto">
            <a:xfrm>
              <a:off x="8791576" y="2925763"/>
              <a:ext cx="1689100" cy="2217738"/>
            </a:xfrm>
            <a:custGeom>
              <a:avLst/>
              <a:gdLst>
                <a:gd name="T0" fmla="*/ 0 w 594"/>
                <a:gd name="T1" fmla="*/ 0 h 780"/>
                <a:gd name="T2" fmla="*/ 312 w 594"/>
                <a:gd name="T3" fmla="*/ 780 h 780"/>
                <a:gd name="T4" fmla="*/ 594 w 594"/>
                <a:gd name="T5" fmla="*/ 594 h 780"/>
                <a:gd name="T6" fmla="*/ 0 w 594"/>
                <a:gd name="T7" fmla="*/ 0 h 7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94" h="780">
                  <a:moveTo>
                    <a:pt x="0" y="0"/>
                  </a:moveTo>
                  <a:cubicBezTo>
                    <a:pt x="312" y="780"/>
                    <a:pt x="312" y="780"/>
                    <a:pt x="312" y="780"/>
                  </a:cubicBezTo>
                  <a:cubicBezTo>
                    <a:pt x="418" y="738"/>
                    <a:pt x="514" y="674"/>
                    <a:pt x="594" y="594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sp3d prstMaterial="matte">
              <a:bevelT w="0" h="1016000"/>
              <a:bevelB w="0" h="0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1" name="Freeform 31"/>
            <p:cNvSpPr>
              <a:spLocks/>
            </p:cNvSpPr>
            <p:nvPr/>
          </p:nvSpPr>
          <p:spPr bwMode="auto">
            <a:xfrm>
              <a:off x="7904163" y="536575"/>
              <a:ext cx="887413" cy="2389188"/>
            </a:xfrm>
            <a:custGeom>
              <a:avLst/>
              <a:gdLst>
                <a:gd name="T0" fmla="*/ 312 w 312"/>
                <a:gd name="T1" fmla="*/ 840 h 840"/>
                <a:gd name="T2" fmla="*/ 312 w 312"/>
                <a:gd name="T3" fmla="*/ 0 h 840"/>
                <a:gd name="T4" fmla="*/ 0 w 312"/>
                <a:gd name="T5" fmla="*/ 60 h 840"/>
                <a:gd name="T6" fmla="*/ 312 w 312"/>
                <a:gd name="T7" fmla="*/ 840 h 8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2" h="840">
                  <a:moveTo>
                    <a:pt x="312" y="840"/>
                  </a:moveTo>
                  <a:cubicBezTo>
                    <a:pt x="312" y="0"/>
                    <a:pt x="312" y="0"/>
                    <a:pt x="312" y="0"/>
                  </a:cubicBezTo>
                  <a:cubicBezTo>
                    <a:pt x="202" y="0"/>
                    <a:pt x="97" y="21"/>
                    <a:pt x="0" y="60"/>
                  </a:cubicBezTo>
                  <a:cubicBezTo>
                    <a:pt x="312" y="840"/>
                    <a:pt x="312" y="840"/>
                    <a:pt x="312" y="84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sp3d prstMaterial="matte">
              <a:bevelT w="0" h="1016000"/>
              <a:bevelB w="0" h="0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2" name="Freeform 32"/>
            <p:cNvSpPr>
              <a:spLocks/>
            </p:cNvSpPr>
            <p:nvPr/>
          </p:nvSpPr>
          <p:spPr bwMode="auto">
            <a:xfrm>
              <a:off x="8791576" y="1236663"/>
              <a:ext cx="2217738" cy="1689100"/>
            </a:xfrm>
            <a:custGeom>
              <a:avLst/>
              <a:gdLst>
                <a:gd name="T0" fmla="*/ 780 w 780"/>
                <a:gd name="T1" fmla="*/ 282 h 594"/>
                <a:gd name="T2" fmla="*/ 594 w 780"/>
                <a:gd name="T3" fmla="*/ 0 h 594"/>
                <a:gd name="T4" fmla="*/ 0 w 780"/>
                <a:gd name="T5" fmla="*/ 594 h 594"/>
                <a:gd name="T6" fmla="*/ 780 w 780"/>
                <a:gd name="T7" fmla="*/ 282 h 5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80" h="594">
                  <a:moveTo>
                    <a:pt x="780" y="282"/>
                  </a:moveTo>
                  <a:cubicBezTo>
                    <a:pt x="738" y="176"/>
                    <a:pt x="674" y="80"/>
                    <a:pt x="594" y="0"/>
                  </a:cubicBezTo>
                  <a:cubicBezTo>
                    <a:pt x="0" y="594"/>
                    <a:pt x="0" y="594"/>
                    <a:pt x="0" y="594"/>
                  </a:cubicBezTo>
                  <a:lnTo>
                    <a:pt x="780" y="282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sp3d prstMaterial="matte">
              <a:bevelT w="0" h="1016000"/>
              <a:bevelB w="0" h="0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3" name="Freeform 33"/>
            <p:cNvSpPr>
              <a:spLocks/>
            </p:cNvSpPr>
            <p:nvPr/>
          </p:nvSpPr>
          <p:spPr bwMode="auto">
            <a:xfrm>
              <a:off x="8791576" y="2038350"/>
              <a:ext cx="2389188" cy="887413"/>
            </a:xfrm>
            <a:custGeom>
              <a:avLst/>
              <a:gdLst>
                <a:gd name="T0" fmla="*/ 0 w 840"/>
                <a:gd name="T1" fmla="*/ 312 h 312"/>
                <a:gd name="T2" fmla="*/ 0 w 840"/>
                <a:gd name="T3" fmla="*/ 312 h 312"/>
                <a:gd name="T4" fmla="*/ 840 w 840"/>
                <a:gd name="T5" fmla="*/ 312 h 312"/>
                <a:gd name="T6" fmla="*/ 780 w 840"/>
                <a:gd name="T7" fmla="*/ 0 h 312"/>
                <a:gd name="T8" fmla="*/ 0 w 840"/>
                <a:gd name="T9" fmla="*/ 312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0" h="312">
                  <a:moveTo>
                    <a:pt x="0" y="312"/>
                  </a:moveTo>
                  <a:cubicBezTo>
                    <a:pt x="0" y="312"/>
                    <a:pt x="0" y="312"/>
                    <a:pt x="0" y="312"/>
                  </a:cubicBezTo>
                  <a:cubicBezTo>
                    <a:pt x="840" y="312"/>
                    <a:pt x="840" y="312"/>
                    <a:pt x="840" y="312"/>
                  </a:cubicBezTo>
                  <a:cubicBezTo>
                    <a:pt x="840" y="202"/>
                    <a:pt x="819" y="97"/>
                    <a:pt x="780" y="0"/>
                  </a:cubicBezTo>
                  <a:cubicBezTo>
                    <a:pt x="0" y="312"/>
                    <a:pt x="0" y="312"/>
                    <a:pt x="0" y="31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sp3d prstMaterial="matte">
              <a:bevelT w="0" h="1016000"/>
              <a:bevelB w="0" h="0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4" name="Freeform 34"/>
            <p:cNvSpPr>
              <a:spLocks/>
            </p:cNvSpPr>
            <p:nvPr/>
          </p:nvSpPr>
          <p:spPr bwMode="auto">
            <a:xfrm>
              <a:off x="7102476" y="706438"/>
              <a:ext cx="1689100" cy="2219325"/>
            </a:xfrm>
            <a:custGeom>
              <a:avLst/>
              <a:gdLst>
                <a:gd name="T0" fmla="*/ 594 w 594"/>
                <a:gd name="T1" fmla="*/ 780 h 780"/>
                <a:gd name="T2" fmla="*/ 282 w 594"/>
                <a:gd name="T3" fmla="*/ 0 h 780"/>
                <a:gd name="T4" fmla="*/ 0 w 594"/>
                <a:gd name="T5" fmla="*/ 186 h 780"/>
                <a:gd name="T6" fmla="*/ 594 w 594"/>
                <a:gd name="T7" fmla="*/ 780 h 7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94" h="780">
                  <a:moveTo>
                    <a:pt x="594" y="780"/>
                  </a:moveTo>
                  <a:cubicBezTo>
                    <a:pt x="282" y="0"/>
                    <a:pt x="282" y="0"/>
                    <a:pt x="282" y="0"/>
                  </a:cubicBezTo>
                  <a:cubicBezTo>
                    <a:pt x="176" y="42"/>
                    <a:pt x="80" y="106"/>
                    <a:pt x="0" y="186"/>
                  </a:cubicBezTo>
                  <a:cubicBezTo>
                    <a:pt x="594" y="780"/>
                    <a:pt x="594" y="780"/>
                    <a:pt x="594" y="78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sp3d prstMaterial="matte">
              <a:bevelT w="0" h="1016000"/>
              <a:bevelB w="0" h="0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5" name="Rectangle 35"/>
            <p:cNvSpPr>
              <a:spLocks noChangeArrowheads="1"/>
            </p:cNvSpPr>
            <p:nvPr/>
          </p:nvSpPr>
          <p:spPr bwMode="auto">
            <a:xfrm>
              <a:off x="8791576" y="2925763"/>
              <a:ext cx="1588" cy="15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sp3d prstMaterial="matte">
              <a:bevelT w="0" h="1016000"/>
              <a:bevelB w="0" h="0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6" name="Freeform 36"/>
            <p:cNvSpPr>
              <a:spLocks/>
            </p:cNvSpPr>
            <p:nvPr/>
          </p:nvSpPr>
          <p:spPr bwMode="auto">
            <a:xfrm>
              <a:off x="8791576" y="730250"/>
              <a:ext cx="1689100" cy="2195513"/>
            </a:xfrm>
            <a:custGeom>
              <a:avLst/>
              <a:gdLst>
                <a:gd name="T0" fmla="*/ 0 w 594"/>
                <a:gd name="T1" fmla="*/ 772 h 772"/>
                <a:gd name="T2" fmla="*/ 0 w 594"/>
                <a:gd name="T3" fmla="*/ 772 h 772"/>
                <a:gd name="T4" fmla="*/ 594 w 594"/>
                <a:gd name="T5" fmla="*/ 178 h 772"/>
                <a:gd name="T6" fmla="*/ 331 w 594"/>
                <a:gd name="T7" fmla="*/ 0 h 772"/>
                <a:gd name="T8" fmla="*/ 0 w 594"/>
                <a:gd name="T9" fmla="*/ 772 h 7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4" h="772">
                  <a:moveTo>
                    <a:pt x="0" y="772"/>
                  </a:moveTo>
                  <a:cubicBezTo>
                    <a:pt x="0" y="772"/>
                    <a:pt x="0" y="772"/>
                    <a:pt x="0" y="772"/>
                  </a:cubicBezTo>
                  <a:cubicBezTo>
                    <a:pt x="594" y="178"/>
                    <a:pt x="594" y="178"/>
                    <a:pt x="594" y="178"/>
                  </a:cubicBezTo>
                  <a:cubicBezTo>
                    <a:pt x="519" y="103"/>
                    <a:pt x="430" y="42"/>
                    <a:pt x="331" y="0"/>
                  </a:cubicBezTo>
                  <a:cubicBezTo>
                    <a:pt x="0" y="772"/>
                    <a:pt x="0" y="772"/>
                    <a:pt x="0" y="77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sp3d prstMaterial="matte">
              <a:bevelT w="0" h="1016000"/>
              <a:bevelB w="0" h="0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7" name="Rectangle 37"/>
            <p:cNvSpPr>
              <a:spLocks noChangeArrowheads="1"/>
            </p:cNvSpPr>
            <p:nvPr/>
          </p:nvSpPr>
          <p:spPr bwMode="auto">
            <a:xfrm>
              <a:off x="8791576" y="2925763"/>
              <a:ext cx="1588" cy="15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sp3d prstMaterial="matte">
              <a:bevelT w="0" h="1016000"/>
              <a:bevelB w="0" h="0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8" name="Freeform 38"/>
            <p:cNvSpPr>
              <a:spLocks/>
            </p:cNvSpPr>
            <p:nvPr/>
          </p:nvSpPr>
          <p:spPr bwMode="auto">
            <a:xfrm>
              <a:off x="8791576" y="536575"/>
              <a:ext cx="941388" cy="2389188"/>
            </a:xfrm>
            <a:custGeom>
              <a:avLst/>
              <a:gdLst>
                <a:gd name="T0" fmla="*/ 0 w 331"/>
                <a:gd name="T1" fmla="*/ 840 h 840"/>
                <a:gd name="T2" fmla="*/ 331 w 331"/>
                <a:gd name="T3" fmla="*/ 68 h 840"/>
                <a:gd name="T4" fmla="*/ 0 w 331"/>
                <a:gd name="T5" fmla="*/ 0 h 840"/>
                <a:gd name="T6" fmla="*/ 0 w 331"/>
                <a:gd name="T7" fmla="*/ 840 h 8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1" h="840">
                  <a:moveTo>
                    <a:pt x="0" y="840"/>
                  </a:moveTo>
                  <a:cubicBezTo>
                    <a:pt x="331" y="68"/>
                    <a:pt x="331" y="68"/>
                    <a:pt x="331" y="68"/>
                  </a:cubicBezTo>
                  <a:cubicBezTo>
                    <a:pt x="230" y="24"/>
                    <a:pt x="118" y="0"/>
                    <a:pt x="0" y="0"/>
                  </a:cubicBezTo>
                  <a:cubicBezTo>
                    <a:pt x="0" y="840"/>
                    <a:pt x="0" y="840"/>
                    <a:pt x="0" y="84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sp3d prstMaterial="matte">
              <a:bevelT w="0" h="1016000"/>
              <a:bevelB w="0" h="0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66" name="Group 65"/>
          <p:cNvGrpSpPr/>
          <p:nvPr/>
        </p:nvGrpSpPr>
        <p:grpSpPr>
          <a:xfrm>
            <a:off x="506535" y="1623012"/>
            <a:ext cx="11175754" cy="4397218"/>
            <a:chOff x="609441" y="1623012"/>
            <a:chExt cx="11175754" cy="4397218"/>
          </a:xfrm>
        </p:grpSpPr>
        <p:grpSp>
          <p:nvGrpSpPr>
            <p:cNvPr id="43" name="Group 42"/>
            <p:cNvGrpSpPr/>
            <p:nvPr/>
          </p:nvGrpSpPr>
          <p:grpSpPr>
            <a:xfrm>
              <a:off x="609441" y="1623012"/>
              <a:ext cx="3095783" cy="1303483"/>
              <a:chOff x="609441" y="1543147"/>
              <a:chExt cx="3095783" cy="1303483"/>
            </a:xfrm>
          </p:grpSpPr>
          <p:sp>
            <p:nvSpPr>
              <p:cNvPr id="39" name="TextBox 38"/>
              <p:cNvSpPr txBox="1"/>
              <p:nvPr/>
            </p:nvSpPr>
            <p:spPr>
              <a:xfrm>
                <a:off x="650080" y="2006400"/>
                <a:ext cx="3055144" cy="8402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>
                  <a:lnSpc>
                    <a:spcPct val="90000"/>
                  </a:lnSpc>
                </a:pPr>
                <a:r>
                  <a:rPr lang="en-US" sz="1800" kern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This is a sample text. </a:t>
                </a:r>
              </a:p>
              <a:p>
                <a:pPr algn="r">
                  <a:lnSpc>
                    <a:spcPct val="90000"/>
                  </a:lnSpc>
                </a:pPr>
                <a:r>
                  <a:rPr lang="en-US" sz="1800" kern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Insert your desired text here. </a:t>
                </a:r>
                <a:endParaRPr lang="en-US" sz="18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" name="TextBox 1"/>
              <p:cNvSpPr txBox="1"/>
              <p:nvPr/>
            </p:nvSpPr>
            <p:spPr>
              <a:xfrm>
                <a:off x="609441" y="1543147"/>
                <a:ext cx="309578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kern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Sample text</a:t>
                </a:r>
                <a:endParaRPr lang="en-IN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</p:grpSp>
        <p:grpSp>
          <p:nvGrpSpPr>
            <p:cNvPr id="44" name="Group 43"/>
            <p:cNvGrpSpPr/>
            <p:nvPr/>
          </p:nvGrpSpPr>
          <p:grpSpPr>
            <a:xfrm>
              <a:off x="8689412" y="4716747"/>
              <a:ext cx="3095783" cy="1303483"/>
              <a:chOff x="609441" y="1541285"/>
              <a:chExt cx="3095783" cy="1303483"/>
            </a:xfrm>
          </p:grpSpPr>
          <p:sp>
            <p:nvSpPr>
              <p:cNvPr id="45" name="TextBox 44"/>
              <p:cNvSpPr txBox="1"/>
              <p:nvPr/>
            </p:nvSpPr>
            <p:spPr>
              <a:xfrm>
                <a:off x="609441" y="2004538"/>
                <a:ext cx="3055144" cy="8402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90000"/>
                  </a:lnSpc>
                </a:pPr>
                <a:r>
                  <a:rPr lang="en-US" sz="1800" kern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This is a sample text. </a:t>
                </a:r>
              </a:p>
              <a:p>
                <a:pPr>
                  <a:lnSpc>
                    <a:spcPct val="90000"/>
                  </a:lnSpc>
                </a:pPr>
                <a:r>
                  <a:rPr lang="en-US" sz="1800" kern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Insert your desired text here. </a:t>
                </a:r>
                <a:endParaRPr lang="en-US" sz="18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6" name="TextBox 45"/>
              <p:cNvSpPr txBox="1"/>
              <p:nvPr/>
            </p:nvSpPr>
            <p:spPr>
              <a:xfrm>
                <a:off x="609441" y="1541285"/>
                <a:ext cx="309578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kern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Sample text</a:t>
                </a:r>
                <a:endParaRPr lang="en-IN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</p:grpSp>
      </p:grpSp>
      <p:sp>
        <p:nvSpPr>
          <p:cNvPr id="47" name="TextBox 46"/>
          <p:cNvSpPr txBox="1"/>
          <p:nvPr/>
        </p:nvSpPr>
        <p:spPr>
          <a:xfrm rot="18584504">
            <a:off x="6269966" y="2477532"/>
            <a:ext cx="12682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Sample text</a:t>
            </a:r>
            <a:endParaRPr lang="en-IN" sz="1600" dirty="0">
              <a:solidFill>
                <a:schemeClr val="bg1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 rot="19978989">
            <a:off x="6635731" y="2826672"/>
            <a:ext cx="12682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Sample text</a:t>
            </a:r>
            <a:endParaRPr lang="en-IN" sz="1600" dirty="0">
              <a:solidFill>
                <a:schemeClr val="bg1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 rot="21110589">
            <a:off x="6801985" y="3255383"/>
            <a:ext cx="12682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Sample text</a:t>
            </a:r>
            <a:endParaRPr lang="en-IN" sz="1600" dirty="0">
              <a:solidFill>
                <a:schemeClr val="bg1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 rot="497599">
            <a:off x="6782993" y="3655159"/>
            <a:ext cx="12682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Sample text</a:t>
            </a:r>
            <a:endParaRPr lang="en-IN" sz="1600" dirty="0">
              <a:solidFill>
                <a:schemeClr val="bg1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 rot="1714148">
            <a:off x="6670403" y="4126167"/>
            <a:ext cx="12682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Sample text</a:t>
            </a:r>
            <a:endParaRPr lang="en-IN" sz="1600" dirty="0">
              <a:solidFill>
                <a:schemeClr val="bg1"/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 rot="16827063">
            <a:off x="5725045" y="2338122"/>
            <a:ext cx="12682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Sample text</a:t>
            </a:r>
            <a:endParaRPr lang="en-IN" sz="1600" dirty="0">
              <a:solidFill>
                <a:schemeClr val="bg1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 rot="4500000">
            <a:off x="5200603" y="2351568"/>
            <a:ext cx="12682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Sample text</a:t>
            </a:r>
            <a:endParaRPr lang="en-IN" sz="1600" dirty="0">
              <a:solidFill>
                <a:schemeClr val="bg1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 rot="3144294">
            <a:off x="4736221" y="2488549"/>
            <a:ext cx="12682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Sample text</a:t>
            </a:r>
            <a:endParaRPr lang="en-IN" sz="1600" dirty="0">
              <a:solidFill>
                <a:schemeClr val="bg1"/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 rot="1611340">
            <a:off x="4225663" y="2750768"/>
            <a:ext cx="12682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Sample text</a:t>
            </a:r>
            <a:endParaRPr lang="en-IN" sz="1600" dirty="0">
              <a:solidFill>
                <a:schemeClr val="bg1"/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 rot="565444">
            <a:off x="3901966" y="3179396"/>
            <a:ext cx="12682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Sample text</a:t>
            </a:r>
            <a:endParaRPr lang="en-IN" sz="1600" dirty="0">
              <a:solidFill>
                <a:schemeClr val="bg1"/>
              </a:solidFill>
            </a:endParaRPr>
          </a:p>
        </p:txBody>
      </p:sp>
      <p:sp>
        <p:nvSpPr>
          <p:cNvPr id="60" name="TextBox 59"/>
          <p:cNvSpPr txBox="1"/>
          <p:nvPr/>
        </p:nvSpPr>
        <p:spPr>
          <a:xfrm rot="20900138">
            <a:off x="3868304" y="3692286"/>
            <a:ext cx="12682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Sample text</a:t>
            </a:r>
            <a:endParaRPr lang="en-IN" sz="1600" dirty="0">
              <a:solidFill>
                <a:schemeClr val="bg1"/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 rot="19868188">
            <a:off x="4012463" y="4192630"/>
            <a:ext cx="12682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Sample text</a:t>
            </a:r>
            <a:endParaRPr lang="en-IN" sz="1600" dirty="0">
              <a:solidFill>
                <a:schemeClr val="bg1"/>
              </a:solidFill>
            </a:endParaRPr>
          </a:p>
        </p:txBody>
      </p:sp>
      <p:sp>
        <p:nvSpPr>
          <p:cNvPr id="62" name="TextBox 61"/>
          <p:cNvSpPr txBox="1"/>
          <p:nvPr/>
        </p:nvSpPr>
        <p:spPr>
          <a:xfrm rot="18495348">
            <a:off x="4470781" y="4582341"/>
            <a:ext cx="12682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Sample text</a:t>
            </a:r>
            <a:endParaRPr lang="en-IN" sz="1600" dirty="0">
              <a:solidFill>
                <a:schemeClr val="bg1"/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 rot="17059354">
            <a:off x="5068396" y="4778435"/>
            <a:ext cx="12682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Sample text</a:t>
            </a:r>
            <a:endParaRPr lang="en-IN" sz="1600" dirty="0">
              <a:solidFill>
                <a:schemeClr val="bg1"/>
              </a:solidFill>
            </a:endParaRPr>
          </a:p>
        </p:txBody>
      </p:sp>
      <p:sp>
        <p:nvSpPr>
          <p:cNvPr id="64" name="TextBox 63"/>
          <p:cNvSpPr txBox="1"/>
          <p:nvPr/>
        </p:nvSpPr>
        <p:spPr>
          <a:xfrm rot="4625050">
            <a:off x="5731846" y="4700606"/>
            <a:ext cx="12682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Sample text</a:t>
            </a:r>
            <a:endParaRPr lang="en-IN" sz="1600" dirty="0">
              <a:solidFill>
                <a:schemeClr val="bg1"/>
              </a:solidFill>
            </a:endParaRPr>
          </a:p>
        </p:txBody>
      </p:sp>
      <p:sp>
        <p:nvSpPr>
          <p:cNvPr id="65" name="TextBox 64"/>
          <p:cNvSpPr txBox="1"/>
          <p:nvPr/>
        </p:nvSpPr>
        <p:spPr>
          <a:xfrm rot="3080859">
            <a:off x="6296844" y="4527099"/>
            <a:ext cx="12682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Sample text</a:t>
            </a:r>
            <a:endParaRPr lang="en-IN" sz="1600" dirty="0">
              <a:solidFill>
                <a:schemeClr val="bg1"/>
              </a:solidFill>
            </a:endParaRPr>
          </a:p>
        </p:txBody>
      </p:sp>
      <p:sp>
        <p:nvSpPr>
          <p:cNvPr id="67" name="Oval 66"/>
          <p:cNvSpPr/>
          <p:nvPr/>
        </p:nvSpPr>
        <p:spPr>
          <a:xfrm>
            <a:off x="5400660" y="1483484"/>
            <a:ext cx="493513" cy="49351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8" name="Oval 67"/>
          <p:cNvSpPr/>
          <p:nvPr/>
        </p:nvSpPr>
        <p:spPr>
          <a:xfrm>
            <a:off x="6327417" y="1483484"/>
            <a:ext cx="493513" cy="49351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9" name="Oval 68"/>
          <p:cNvSpPr/>
          <p:nvPr/>
        </p:nvSpPr>
        <p:spPr>
          <a:xfrm>
            <a:off x="7180033" y="1730619"/>
            <a:ext cx="493513" cy="49351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0" name="Oval 69"/>
          <p:cNvSpPr/>
          <p:nvPr/>
        </p:nvSpPr>
        <p:spPr>
          <a:xfrm>
            <a:off x="7834941" y="2261960"/>
            <a:ext cx="493513" cy="49351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1" name="Oval 70"/>
          <p:cNvSpPr/>
          <p:nvPr/>
        </p:nvSpPr>
        <p:spPr>
          <a:xfrm>
            <a:off x="8292141" y="2953938"/>
            <a:ext cx="493513" cy="49351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2" name="Oval 71"/>
          <p:cNvSpPr/>
          <p:nvPr/>
        </p:nvSpPr>
        <p:spPr>
          <a:xfrm>
            <a:off x="8353924" y="3769484"/>
            <a:ext cx="493513" cy="49351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3" name="Oval 72"/>
          <p:cNvSpPr/>
          <p:nvPr/>
        </p:nvSpPr>
        <p:spPr>
          <a:xfrm>
            <a:off x="4585114" y="1730619"/>
            <a:ext cx="493513" cy="49351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4" name="Oval 73"/>
          <p:cNvSpPr/>
          <p:nvPr/>
        </p:nvSpPr>
        <p:spPr>
          <a:xfrm>
            <a:off x="3856066" y="2200176"/>
            <a:ext cx="493513" cy="49351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5" name="Oval 74"/>
          <p:cNvSpPr/>
          <p:nvPr/>
        </p:nvSpPr>
        <p:spPr>
          <a:xfrm>
            <a:off x="3386509" y="2916868"/>
            <a:ext cx="493513" cy="49351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6" name="Oval 75"/>
          <p:cNvSpPr/>
          <p:nvPr/>
        </p:nvSpPr>
        <p:spPr>
          <a:xfrm>
            <a:off x="3250585" y="3769484"/>
            <a:ext cx="493513" cy="49351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7" name="Oval 76"/>
          <p:cNvSpPr/>
          <p:nvPr/>
        </p:nvSpPr>
        <p:spPr>
          <a:xfrm>
            <a:off x="3571861" y="4560316"/>
            <a:ext cx="493513" cy="49351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8" name="Oval 77"/>
          <p:cNvSpPr/>
          <p:nvPr/>
        </p:nvSpPr>
        <p:spPr>
          <a:xfrm>
            <a:off x="4276196" y="5227581"/>
            <a:ext cx="493513" cy="49351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9" name="Oval 78"/>
          <p:cNvSpPr/>
          <p:nvPr/>
        </p:nvSpPr>
        <p:spPr>
          <a:xfrm>
            <a:off x="5215310" y="5622997"/>
            <a:ext cx="493513" cy="49351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80" name="Oval 79"/>
          <p:cNvSpPr/>
          <p:nvPr/>
        </p:nvSpPr>
        <p:spPr>
          <a:xfrm>
            <a:off x="6277991" y="5622997"/>
            <a:ext cx="493513" cy="49351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81" name="Oval 80"/>
          <p:cNvSpPr/>
          <p:nvPr/>
        </p:nvSpPr>
        <p:spPr>
          <a:xfrm>
            <a:off x="7254175" y="5264651"/>
            <a:ext cx="493513" cy="49351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82" name="Oval 81"/>
          <p:cNvSpPr/>
          <p:nvPr/>
        </p:nvSpPr>
        <p:spPr>
          <a:xfrm>
            <a:off x="7983224" y="4597386"/>
            <a:ext cx="493513" cy="49351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grpSp>
        <p:nvGrpSpPr>
          <p:cNvPr id="83" name="Group 82"/>
          <p:cNvGrpSpPr/>
          <p:nvPr/>
        </p:nvGrpSpPr>
        <p:grpSpPr>
          <a:xfrm>
            <a:off x="6384011" y="5749046"/>
            <a:ext cx="284576" cy="273856"/>
            <a:chOff x="6659563" y="2000250"/>
            <a:chExt cx="927100" cy="892175"/>
          </a:xfrm>
          <a:solidFill>
            <a:schemeClr val="bg1"/>
          </a:solidFill>
        </p:grpSpPr>
        <p:sp>
          <p:nvSpPr>
            <p:cNvPr id="84" name="Freeform 83"/>
            <p:cNvSpPr>
              <a:spLocks noEditPoints="1"/>
            </p:cNvSpPr>
            <p:nvPr/>
          </p:nvSpPr>
          <p:spPr bwMode="auto">
            <a:xfrm>
              <a:off x="6792913" y="2119313"/>
              <a:ext cx="212725" cy="207963"/>
            </a:xfrm>
            <a:custGeom>
              <a:avLst/>
              <a:gdLst>
                <a:gd name="T0" fmla="*/ 103 w 103"/>
                <a:gd name="T1" fmla="*/ 86 h 101"/>
                <a:gd name="T2" fmla="*/ 76 w 103"/>
                <a:gd name="T3" fmla="*/ 60 h 101"/>
                <a:gd name="T4" fmla="*/ 81 w 103"/>
                <a:gd name="T5" fmla="*/ 41 h 101"/>
                <a:gd name="T6" fmla="*/ 40 w 103"/>
                <a:gd name="T7" fmla="*/ 0 h 101"/>
                <a:gd name="T8" fmla="*/ 0 w 103"/>
                <a:gd name="T9" fmla="*/ 41 h 101"/>
                <a:gd name="T10" fmla="*/ 40 w 103"/>
                <a:gd name="T11" fmla="*/ 81 h 101"/>
                <a:gd name="T12" fmla="*/ 62 w 103"/>
                <a:gd name="T13" fmla="*/ 75 h 101"/>
                <a:gd name="T14" fmla="*/ 89 w 103"/>
                <a:gd name="T15" fmla="*/ 101 h 101"/>
                <a:gd name="T16" fmla="*/ 103 w 103"/>
                <a:gd name="T17" fmla="*/ 86 h 101"/>
                <a:gd name="T18" fmla="*/ 103 w 103"/>
                <a:gd name="T19" fmla="*/ 86 h 101"/>
                <a:gd name="T20" fmla="*/ 103 w 103"/>
                <a:gd name="T21" fmla="*/ 86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3" h="101">
                  <a:moveTo>
                    <a:pt x="103" y="86"/>
                  </a:moveTo>
                  <a:cubicBezTo>
                    <a:pt x="76" y="60"/>
                    <a:pt x="76" y="60"/>
                    <a:pt x="76" y="60"/>
                  </a:cubicBezTo>
                  <a:cubicBezTo>
                    <a:pt x="79" y="54"/>
                    <a:pt x="81" y="48"/>
                    <a:pt x="81" y="41"/>
                  </a:cubicBezTo>
                  <a:cubicBezTo>
                    <a:pt x="81" y="18"/>
                    <a:pt x="63" y="0"/>
                    <a:pt x="40" y="0"/>
                  </a:cubicBezTo>
                  <a:cubicBezTo>
                    <a:pt x="18" y="0"/>
                    <a:pt x="0" y="18"/>
                    <a:pt x="0" y="41"/>
                  </a:cubicBezTo>
                  <a:cubicBezTo>
                    <a:pt x="0" y="63"/>
                    <a:pt x="18" y="81"/>
                    <a:pt x="40" y="81"/>
                  </a:cubicBezTo>
                  <a:cubicBezTo>
                    <a:pt x="48" y="81"/>
                    <a:pt x="56" y="79"/>
                    <a:pt x="62" y="75"/>
                  </a:cubicBezTo>
                  <a:cubicBezTo>
                    <a:pt x="89" y="101"/>
                    <a:pt x="89" y="101"/>
                    <a:pt x="89" y="101"/>
                  </a:cubicBezTo>
                  <a:cubicBezTo>
                    <a:pt x="93" y="95"/>
                    <a:pt x="98" y="90"/>
                    <a:pt x="103" y="86"/>
                  </a:cubicBezTo>
                  <a:close/>
                  <a:moveTo>
                    <a:pt x="103" y="86"/>
                  </a:moveTo>
                  <a:cubicBezTo>
                    <a:pt x="103" y="86"/>
                    <a:pt x="103" y="86"/>
                    <a:pt x="103" y="8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5" name="Freeform 84"/>
            <p:cNvSpPr>
              <a:spLocks noEditPoints="1"/>
            </p:cNvSpPr>
            <p:nvPr/>
          </p:nvSpPr>
          <p:spPr bwMode="auto">
            <a:xfrm>
              <a:off x="7207250" y="2000250"/>
              <a:ext cx="219075" cy="290513"/>
            </a:xfrm>
            <a:custGeom>
              <a:avLst/>
              <a:gdLst>
                <a:gd name="T0" fmla="*/ 18 w 106"/>
                <a:gd name="T1" fmla="*/ 141 h 141"/>
                <a:gd name="T2" fmla="*/ 54 w 106"/>
                <a:gd name="T3" fmla="*/ 80 h 141"/>
                <a:gd name="T4" fmla="*/ 66 w 106"/>
                <a:gd name="T5" fmla="*/ 81 h 141"/>
                <a:gd name="T6" fmla="*/ 106 w 106"/>
                <a:gd name="T7" fmla="*/ 41 h 141"/>
                <a:gd name="T8" fmla="*/ 66 w 106"/>
                <a:gd name="T9" fmla="*/ 0 h 141"/>
                <a:gd name="T10" fmla="*/ 25 w 106"/>
                <a:gd name="T11" fmla="*/ 41 h 141"/>
                <a:gd name="T12" fmla="*/ 37 w 106"/>
                <a:gd name="T13" fmla="*/ 69 h 141"/>
                <a:gd name="T14" fmla="*/ 0 w 106"/>
                <a:gd name="T15" fmla="*/ 130 h 141"/>
                <a:gd name="T16" fmla="*/ 18 w 106"/>
                <a:gd name="T17" fmla="*/ 141 h 141"/>
                <a:gd name="T18" fmla="*/ 18 w 106"/>
                <a:gd name="T19" fmla="*/ 141 h 141"/>
                <a:gd name="T20" fmla="*/ 18 w 106"/>
                <a:gd name="T21" fmla="*/ 141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6" h="141">
                  <a:moveTo>
                    <a:pt x="18" y="141"/>
                  </a:moveTo>
                  <a:cubicBezTo>
                    <a:pt x="54" y="80"/>
                    <a:pt x="54" y="80"/>
                    <a:pt x="54" y="80"/>
                  </a:cubicBezTo>
                  <a:cubicBezTo>
                    <a:pt x="58" y="81"/>
                    <a:pt x="62" y="81"/>
                    <a:pt x="66" y="81"/>
                  </a:cubicBezTo>
                  <a:cubicBezTo>
                    <a:pt x="88" y="81"/>
                    <a:pt x="106" y="63"/>
                    <a:pt x="106" y="41"/>
                  </a:cubicBezTo>
                  <a:cubicBezTo>
                    <a:pt x="106" y="18"/>
                    <a:pt x="88" y="0"/>
                    <a:pt x="66" y="0"/>
                  </a:cubicBezTo>
                  <a:cubicBezTo>
                    <a:pt x="43" y="0"/>
                    <a:pt x="25" y="18"/>
                    <a:pt x="25" y="41"/>
                  </a:cubicBezTo>
                  <a:cubicBezTo>
                    <a:pt x="25" y="52"/>
                    <a:pt x="29" y="62"/>
                    <a:pt x="37" y="69"/>
                  </a:cubicBezTo>
                  <a:cubicBezTo>
                    <a:pt x="0" y="130"/>
                    <a:pt x="0" y="130"/>
                    <a:pt x="0" y="130"/>
                  </a:cubicBezTo>
                  <a:cubicBezTo>
                    <a:pt x="7" y="133"/>
                    <a:pt x="13" y="137"/>
                    <a:pt x="18" y="141"/>
                  </a:cubicBezTo>
                  <a:close/>
                  <a:moveTo>
                    <a:pt x="18" y="141"/>
                  </a:moveTo>
                  <a:cubicBezTo>
                    <a:pt x="18" y="141"/>
                    <a:pt x="18" y="141"/>
                    <a:pt x="18" y="14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6" name="Freeform 85"/>
            <p:cNvSpPr>
              <a:spLocks noEditPoints="1"/>
            </p:cNvSpPr>
            <p:nvPr/>
          </p:nvSpPr>
          <p:spPr bwMode="auto">
            <a:xfrm>
              <a:off x="7316788" y="2395538"/>
              <a:ext cx="269875" cy="166688"/>
            </a:xfrm>
            <a:custGeom>
              <a:avLst/>
              <a:gdLst>
                <a:gd name="T0" fmla="*/ 90 w 131"/>
                <a:gd name="T1" fmla="*/ 0 h 81"/>
                <a:gd name="T2" fmla="*/ 52 w 131"/>
                <a:gd name="T3" fmla="*/ 27 h 81"/>
                <a:gd name="T4" fmla="*/ 2 w 131"/>
                <a:gd name="T5" fmla="*/ 22 h 81"/>
                <a:gd name="T6" fmla="*/ 2 w 131"/>
                <a:gd name="T7" fmla="*/ 23 h 81"/>
                <a:gd name="T8" fmla="*/ 0 w 131"/>
                <a:gd name="T9" fmla="*/ 42 h 81"/>
                <a:gd name="T10" fmla="*/ 50 w 131"/>
                <a:gd name="T11" fmla="*/ 47 h 81"/>
                <a:gd name="T12" fmla="*/ 90 w 131"/>
                <a:gd name="T13" fmla="*/ 81 h 81"/>
                <a:gd name="T14" fmla="*/ 131 w 131"/>
                <a:gd name="T15" fmla="*/ 41 h 81"/>
                <a:gd name="T16" fmla="*/ 90 w 131"/>
                <a:gd name="T17" fmla="*/ 0 h 81"/>
                <a:gd name="T18" fmla="*/ 90 w 131"/>
                <a:gd name="T19" fmla="*/ 0 h 81"/>
                <a:gd name="T20" fmla="*/ 90 w 131"/>
                <a:gd name="T2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1" h="81">
                  <a:moveTo>
                    <a:pt x="90" y="0"/>
                  </a:moveTo>
                  <a:cubicBezTo>
                    <a:pt x="73" y="0"/>
                    <a:pt x="58" y="11"/>
                    <a:pt x="52" y="27"/>
                  </a:cubicBezTo>
                  <a:cubicBezTo>
                    <a:pt x="2" y="22"/>
                    <a:pt x="2" y="22"/>
                    <a:pt x="2" y="22"/>
                  </a:cubicBezTo>
                  <a:cubicBezTo>
                    <a:pt x="2" y="22"/>
                    <a:pt x="2" y="22"/>
                    <a:pt x="2" y="23"/>
                  </a:cubicBezTo>
                  <a:cubicBezTo>
                    <a:pt x="2" y="29"/>
                    <a:pt x="1" y="36"/>
                    <a:pt x="0" y="42"/>
                  </a:cubicBezTo>
                  <a:cubicBezTo>
                    <a:pt x="50" y="47"/>
                    <a:pt x="50" y="47"/>
                    <a:pt x="50" y="47"/>
                  </a:cubicBezTo>
                  <a:cubicBezTo>
                    <a:pt x="54" y="66"/>
                    <a:pt x="70" y="81"/>
                    <a:pt x="90" y="81"/>
                  </a:cubicBezTo>
                  <a:cubicBezTo>
                    <a:pt x="113" y="81"/>
                    <a:pt x="131" y="63"/>
                    <a:pt x="131" y="41"/>
                  </a:cubicBezTo>
                  <a:cubicBezTo>
                    <a:pt x="131" y="18"/>
                    <a:pt x="113" y="0"/>
                    <a:pt x="90" y="0"/>
                  </a:cubicBezTo>
                  <a:close/>
                  <a:moveTo>
                    <a:pt x="90" y="0"/>
                  </a:moveTo>
                  <a:cubicBezTo>
                    <a:pt x="90" y="0"/>
                    <a:pt x="90" y="0"/>
                    <a:pt x="9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7" name="Freeform 86"/>
            <p:cNvSpPr>
              <a:spLocks noEditPoints="1"/>
            </p:cNvSpPr>
            <p:nvPr/>
          </p:nvSpPr>
          <p:spPr bwMode="auto">
            <a:xfrm>
              <a:off x="7129463" y="2622550"/>
              <a:ext cx="166688" cy="269875"/>
            </a:xfrm>
            <a:custGeom>
              <a:avLst/>
              <a:gdLst>
                <a:gd name="T0" fmla="*/ 42 w 81"/>
                <a:gd name="T1" fmla="*/ 50 h 131"/>
                <a:gd name="T2" fmla="*/ 31 w 81"/>
                <a:gd name="T3" fmla="*/ 0 h 131"/>
                <a:gd name="T4" fmla="*/ 11 w 81"/>
                <a:gd name="T5" fmla="*/ 5 h 131"/>
                <a:gd name="T6" fmla="*/ 22 w 81"/>
                <a:gd name="T7" fmla="*/ 54 h 131"/>
                <a:gd name="T8" fmla="*/ 0 w 81"/>
                <a:gd name="T9" fmla="*/ 90 h 131"/>
                <a:gd name="T10" fmla="*/ 41 w 81"/>
                <a:gd name="T11" fmla="*/ 131 h 131"/>
                <a:gd name="T12" fmla="*/ 81 w 81"/>
                <a:gd name="T13" fmla="*/ 90 h 131"/>
                <a:gd name="T14" fmla="*/ 42 w 81"/>
                <a:gd name="T15" fmla="*/ 50 h 131"/>
                <a:gd name="T16" fmla="*/ 42 w 81"/>
                <a:gd name="T17" fmla="*/ 50 h 131"/>
                <a:gd name="T18" fmla="*/ 42 w 81"/>
                <a:gd name="T19" fmla="*/ 5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1" h="131">
                  <a:moveTo>
                    <a:pt x="42" y="50"/>
                  </a:moveTo>
                  <a:cubicBezTo>
                    <a:pt x="31" y="0"/>
                    <a:pt x="31" y="0"/>
                    <a:pt x="31" y="0"/>
                  </a:cubicBezTo>
                  <a:cubicBezTo>
                    <a:pt x="24" y="2"/>
                    <a:pt x="18" y="4"/>
                    <a:pt x="11" y="5"/>
                  </a:cubicBezTo>
                  <a:cubicBezTo>
                    <a:pt x="22" y="54"/>
                    <a:pt x="22" y="54"/>
                    <a:pt x="22" y="54"/>
                  </a:cubicBezTo>
                  <a:cubicBezTo>
                    <a:pt x="9" y="61"/>
                    <a:pt x="0" y="74"/>
                    <a:pt x="0" y="90"/>
                  </a:cubicBezTo>
                  <a:cubicBezTo>
                    <a:pt x="0" y="112"/>
                    <a:pt x="18" y="131"/>
                    <a:pt x="41" y="131"/>
                  </a:cubicBezTo>
                  <a:cubicBezTo>
                    <a:pt x="63" y="131"/>
                    <a:pt x="81" y="112"/>
                    <a:pt x="81" y="90"/>
                  </a:cubicBezTo>
                  <a:cubicBezTo>
                    <a:pt x="81" y="68"/>
                    <a:pt x="64" y="50"/>
                    <a:pt x="42" y="50"/>
                  </a:cubicBezTo>
                  <a:close/>
                  <a:moveTo>
                    <a:pt x="42" y="50"/>
                  </a:moveTo>
                  <a:cubicBezTo>
                    <a:pt x="42" y="50"/>
                    <a:pt x="42" y="50"/>
                    <a:pt x="42" y="5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8" name="Freeform 87"/>
            <p:cNvSpPr>
              <a:spLocks noEditPoints="1"/>
            </p:cNvSpPr>
            <p:nvPr/>
          </p:nvSpPr>
          <p:spPr bwMode="auto">
            <a:xfrm>
              <a:off x="6659563" y="2482850"/>
              <a:ext cx="296863" cy="173038"/>
            </a:xfrm>
            <a:custGeom>
              <a:avLst/>
              <a:gdLst>
                <a:gd name="T0" fmla="*/ 137 w 144"/>
                <a:gd name="T1" fmla="*/ 0 h 84"/>
                <a:gd name="T2" fmla="*/ 75 w 144"/>
                <a:gd name="T3" fmla="*/ 21 h 84"/>
                <a:gd name="T4" fmla="*/ 41 w 144"/>
                <a:gd name="T5" fmla="*/ 3 h 84"/>
                <a:gd name="T6" fmla="*/ 0 w 144"/>
                <a:gd name="T7" fmla="*/ 44 h 84"/>
                <a:gd name="T8" fmla="*/ 41 w 144"/>
                <a:gd name="T9" fmla="*/ 84 h 84"/>
                <a:gd name="T10" fmla="*/ 81 w 144"/>
                <a:gd name="T11" fmla="*/ 44 h 84"/>
                <a:gd name="T12" fmla="*/ 81 w 144"/>
                <a:gd name="T13" fmla="*/ 41 h 84"/>
                <a:gd name="T14" fmla="*/ 144 w 144"/>
                <a:gd name="T15" fmla="*/ 20 h 84"/>
                <a:gd name="T16" fmla="*/ 137 w 144"/>
                <a:gd name="T17" fmla="*/ 0 h 84"/>
                <a:gd name="T18" fmla="*/ 137 w 144"/>
                <a:gd name="T19" fmla="*/ 0 h 84"/>
                <a:gd name="T20" fmla="*/ 137 w 144"/>
                <a:gd name="T21" fmla="*/ 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4" h="84">
                  <a:moveTo>
                    <a:pt x="137" y="0"/>
                  </a:moveTo>
                  <a:cubicBezTo>
                    <a:pt x="75" y="21"/>
                    <a:pt x="75" y="21"/>
                    <a:pt x="75" y="21"/>
                  </a:cubicBezTo>
                  <a:cubicBezTo>
                    <a:pt x="67" y="10"/>
                    <a:pt x="55" y="3"/>
                    <a:pt x="41" y="3"/>
                  </a:cubicBezTo>
                  <a:cubicBezTo>
                    <a:pt x="18" y="3"/>
                    <a:pt x="0" y="21"/>
                    <a:pt x="0" y="44"/>
                  </a:cubicBezTo>
                  <a:cubicBezTo>
                    <a:pt x="0" y="66"/>
                    <a:pt x="18" y="84"/>
                    <a:pt x="41" y="84"/>
                  </a:cubicBezTo>
                  <a:cubicBezTo>
                    <a:pt x="63" y="84"/>
                    <a:pt x="81" y="66"/>
                    <a:pt x="81" y="44"/>
                  </a:cubicBezTo>
                  <a:cubicBezTo>
                    <a:pt x="81" y="43"/>
                    <a:pt x="81" y="42"/>
                    <a:pt x="81" y="41"/>
                  </a:cubicBezTo>
                  <a:cubicBezTo>
                    <a:pt x="144" y="20"/>
                    <a:pt x="144" y="20"/>
                    <a:pt x="144" y="20"/>
                  </a:cubicBezTo>
                  <a:cubicBezTo>
                    <a:pt x="141" y="14"/>
                    <a:pt x="139" y="7"/>
                    <a:pt x="137" y="0"/>
                  </a:cubicBezTo>
                  <a:close/>
                  <a:moveTo>
                    <a:pt x="137" y="0"/>
                  </a:moveTo>
                  <a:cubicBezTo>
                    <a:pt x="137" y="0"/>
                    <a:pt x="137" y="0"/>
                    <a:pt x="13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9" name="Freeform 88"/>
            <p:cNvSpPr>
              <a:spLocks noEditPoints="1"/>
            </p:cNvSpPr>
            <p:nvPr/>
          </p:nvSpPr>
          <p:spPr bwMode="auto">
            <a:xfrm>
              <a:off x="6986588" y="2298700"/>
              <a:ext cx="287338" cy="287338"/>
            </a:xfrm>
            <a:custGeom>
              <a:avLst/>
              <a:gdLst>
                <a:gd name="T0" fmla="*/ 139 w 139"/>
                <a:gd name="T1" fmla="*/ 70 h 139"/>
                <a:gd name="T2" fmla="*/ 69 w 139"/>
                <a:gd name="T3" fmla="*/ 139 h 139"/>
                <a:gd name="T4" fmla="*/ 0 w 139"/>
                <a:gd name="T5" fmla="*/ 70 h 139"/>
                <a:gd name="T6" fmla="*/ 69 w 139"/>
                <a:gd name="T7" fmla="*/ 0 h 139"/>
                <a:gd name="T8" fmla="*/ 139 w 139"/>
                <a:gd name="T9" fmla="*/ 70 h 139"/>
                <a:gd name="T10" fmla="*/ 139 w 139"/>
                <a:gd name="T11" fmla="*/ 70 h 139"/>
                <a:gd name="T12" fmla="*/ 139 w 139"/>
                <a:gd name="T13" fmla="*/ 7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9" h="139">
                  <a:moveTo>
                    <a:pt x="139" y="70"/>
                  </a:moveTo>
                  <a:cubicBezTo>
                    <a:pt x="139" y="108"/>
                    <a:pt x="108" y="139"/>
                    <a:pt x="69" y="139"/>
                  </a:cubicBezTo>
                  <a:cubicBezTo>
                    <a:pt x="31" y="139"/>
                    <a:pt x="0" y="108"/>
                    <a:pt x="0" y="70"/>
                  </a:cubicBezTo>
                  <a:cubicBezTo>
                    <a:pt x="0" y="31"/>
                    <a:pt x="31" y="0"/>
                    <a:pt x="69" y="0"/>
                  </a:cubicBezTo>
                  <a:cubicBezTo>
                    <a:pt x="108" y="0"/>
                    <a:pt x="139" y="31"/>
                    <a:pt x="139" y="70"/>
                  </a:cubicBezTo>
                  <a:close/>
                  <a:moveTo>
                    <a:pt x="139" y="70"/>
                  </a:moveTo>
                  <a:cubicBezTo>
                    <a:pt x="139" y="70"/>
                    <a:pt x="139" y="70"/>
                    <a:pt x="139" y="7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90" name="Freeform 89"/>
          <p:cNvSpPr>
            <a:spLocks noEditPoints="1"/>
          </p:cNvSpPr>
          <p:nvPr/>
        </p:nvSpPr>
        <p:spPr bwMode="auto">
          <a:xfrm>
            <a:off x="5397193" y="5763585"/>
            <a:ext cx="167028" cy="205634"/>
          </a:xfrm>
          <a:custGeom>
            <a:avLst/>
            <a:gdLst>
              <a:gd name="T0" fmla="*/ 149 w 327"/>
              <a:gd name="T1" fmla="*/ 20 h 402"/>
              <a:gd name="T2" fmla="*/ 129 w 327"/>
              <a:gd name="T3" fmla="*/ 0 h 402"/>
              <a:gd name="T4" fmla="*/ 100 w 327"/>
              <a:gd name="T5" fmla="*/ 29 h 402"/>
              <a:gd name="T6" fmla="*/ 74 w 327"/>
              <a:gd name="T7" fmla="*/ 46 h 402"/>
              <a:gd name="T8" fmla="*/ 184 w 327"/>
              <a:gd name="T9" fmla="*/ 46 h 402"/>
              <a:gd name="T10" fmla="*/ 129 w 327"/>
              <a:gd name="T11" fmla="*/ 29 h 402"/>
              <a:gd name="T12" fmla="*/ 138 w 327"/>
              <a:gd name="T13" fmla="*/ 20 h 402"/>
              <a:gd name="T14" fmla="*/ 23 w 327"/>
              <a:gd name="T15" fmla="*/ 362 h 402"/>
              <a:gd name="T16" fmla="*/ 17 w 327"/>
              <a:gd name="T17" fmla="*/ 40 h 402"/>
              <a:gd name="T18" fmla="*/ 92 w 327"/>
              <a:gd name="T19" fmla="*/ 75 h 402"/>
              <a:gd name="T20" fmla="*/ 194 w 327"/>
              <a:gd name="T21" fmla="*/ 40 h 402"/>
              <a:gd name="T22" fmla="*/ 258 w 327"/>
              <a:gd name="T23" fmla="*/ 236 h 402"/>
              <a:gd name="T24" fmla="*/ 229 w 327"/>
              <a:gd name="T25" fmla="*/ 103 h 402"/>
              <a:gd name="T26" fmla="*/ 161 w 327"/>
              <a:gd name="T27" fmla="*/ 333 h 402"/>
              <a:gd name="T28" fmla="*/ 178 w 327"/>
              <a:gd name="T29" fmla="*/ 327 h 402"/>
              <a:gd name="T30" fmla="*/ 252 w 327"/>
              <a:gd name="T31" fmla="*/ 253 h 402"/>
              <a:gd name="T32" fmla="*/ 247 w 327"/>
              <a:gd name="T33" fmla="*/ 368 h 402"/>
              <a:gd name="T34" fmla="*/ 209 w 327"/>
              <a:gd name="T35" fmla="*/ 326 h 402"/>
              <a:gd name="T36" fmla="*/ 284 w 327"/>
              <a:gd name="T37" fmla="*/ 297 h 402"/>
              <a:gd name="T38" fmla="*/ 201 w 327"/>
              <a:gd name="T39" fmla="*/ 201 h 402"/>
              <a:gd name="T40" fmla="*/ 103 w 327"/>
              <a:gd name="T41" fmla="*/ 190 h 402"/>
              <a:gd name="T42" fmla="*/ 207 w 327"/>
              <a:gd name="T43" fmla="*/ 190 h 402"/>
              <a:gd name="T44" fmla="*/ 201 w 327"/>
              <a:gd name="T45" fmla="*/ 149 h 402"/>
              <a:gd name="T46" fmla="*/ 103 w 327"/>
              <a:gd name="T47" fmla="*/ 138 h 402"/>
              <a:gd name="T48" fmla="*/ 207 w 327"/>
              <a:gd name="T49" fmla="*/ 138 h 402"/>
              <a:gd name="T50" fmla="*/ 172 w 327"/>
              <a:gd name="T51" fmla="*/ 247 h 402"/>
              <a:gd name="T52" fmla="*/ 103 w 327"/>
              <a:gd name="T53" fmla="*/ 236 h 402"/>
              <a:gd name="T54" fmla="*/ 178 w 327"/>
              <a:gd name="T55" fmla="*/ 236 h 402"/>
              <a:gd name="T56" fmla="*/ 161 w 327"/>
              <a:gd name="T57" fmla="*/ 299 h 402"/>
              <a:gd name="T58" fmla="*/ 103 w 327"/>
              <a:gd name="T59" fmla="*/ 287 h 402"/>
              <a:gd name="T60" fmla="*/ 166 w 327"/>
              <a:gd name="T61" fmla="*/ 287 h 402"/>
              <a:gd name="T62" fmla="*/ 92 w 327"/>
              <a:gd name="T63" fmla="*/ 128 h 402"/>
              <a:gd name="T64" fmla="*/ 64 w 327"/>
              <a:gd name="T65" fmla="*/ 153 h 402"/>
              <a:gd name="T66" fmla="*/ 57 w 327"/>
              <a:gd name="T67" fmla="*/ 134 h 402"/>
              <a:gd name="T68" fmla="*/ 92 w 327"/>
              <a:gd name="T69" fmla="*/ 121 h 402"/>
              <a:gd name="T70" fmla="*/ 71 w 327"/>
              <a:gd name="T71" fmla="*/ 203 h 402"/>
              <a:gd name="T72" fmla="*/ 51 w 327"/>
              <a:gd name="T73" fmla="*/ 193 h 402"/>
              <a:gd name="T74" fmla="*/ 66 w 327"/>
              <a:gd name="T75" fmla="*/ 192 h 402"/>
              <a:gd name="T76" fmla="*/ 92 w 327"/>
              <a:gd name="T77" fmla="*/ 179 h 402"/>
              <a:gd name="T78" fmla="*/ 67 w 327"/>
              <a:gd name="T79" fmla="*/ 254 h 402"/>
              <a:gd name="T80" fmla="*/ 50 w 327"/>
              <a:gd name="T81" fmla="*/ 234 h 402"/>
              <a:gd name="T82" fmla="*/ 84 w 327"/>
              <a:gd name="T83" fmla="*/ 221 h 402"/>
              <a:gd name="T84" fmla="*/ 92 w 327"/>
              <a:gd name="T85" fmla="*/ 277 h 402"/>
              <a:gd name="T86" fmla="*/ 64 w 327"/>
              <a:gd name="T87" fmla="*/ 302 h 402"/>
              <a:gd name="T88" fmla="*/ 57 w 327"/>
              <a:gd name="T89" fmla="*/ 283 h 402"/>
              <a:gd name="T90" fmla="*/ 92 w 327"/>
              <a:gd name="T91" fmla="*/ 270 h 402"/>
              <a:gd name="T92" fmla="*/ 92 w 327"/>
              <a:gd name="T93" fmla="*/ 277 h 4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327" h="402">
                <a:moveTo>
                  <a:pt x="166" y="29"/>
                </a:moveTo>
                <a:cubicBezTo>
                  <a:pt x="158" y="29"/>
                  <a:pt x="158" y="29"/>
                  <a:pt x="158" y="29"/>
                </a:cubicBezTo>
                <a:cubicBezTo>
                  <a:pt x="153" y="29"/>
                  <a:pt x="149" y="25"/>
                  <a:pt x="149" y="20"/>
                </a:cubicBezTo>
                <a:cubicBezTo>
                  <a:pt x="149" y="20"/>
                  <a:pt x="149" y="20"/>
                  <a:pt x="149" y="20"/>
                </a:cubicBezTo>
                <a:cubicBezTo>
                  <a:pt x="149" y="9"/>
                  <a:pt x="140" y="0"/>
                  <a:pt x="129" y="0"/>
                </a:cubicBezTo>
                <a:cubicBezTo>
                  <a:pt x="129" y="0"/>
                  <a:pt x="129" y="0"/>
                  <a:pt x="129" y="0"/>
                </a:cubicBezTo>
                <a:cubicBezTo>
                  <a:pt x="118" y="0"/>
                  <a:pt x="109" y="9"/>
                  <a:pt x="109" y="20"/>
                </a:cubicBezTo>
                <a:cubicBezTo>
                  <a:pt x="109" y="20"/>
                  <a:pt x="109" y="20"/>
                  <a:pt x="109" y="20"/>
                </a:cubicBezTo>
                <a:cubicBezTo>
                  <a:pt x="109" y="25"/>
                  <a:pt x="105" y="29"/>
                  <a:pt x="100" y="29"/>
                </a:cubicBezTo>
                <a:cubicBezTo>
                  <a:pt x="92" y="29"/>
                  <a:pt x="92" y="29"/>
                  <a:pt x="92" y="29"/>
                </a:cubicBezTo>
                <a:cubicBezTo>
                  <a:pt x="82" y="29"/>
                  <a:pt x="74" y="36"/>
                  <a:pt x="74" y="46"/>
                </a:cubicBezTo>
                <a:cubicBezTo>
                  <a:pt x="74" y="46"/>
                  <a:pt x="74" y="46"/>
                  <a:pt x="74" y="46"/>
                </a:cubicBezTo>
                <a:cubicBezTo>
                  <a:pt x="74" y="56"/>
                  <a:pt x="82" y="63"/>
                  <a:pt x="92" y="63"/>
                </a:cubicBezTo>
                <a:cubicBezTo>
                  <a:pt x="166" y="63"/>
                  <a:pt x="166" y="63"/>
                  <a:pt x="166" y="63"/>
                </a:cubicBezTo>
                <a:cubicBezTo>
                  <a:pt x="176" y="63"/>
                  <a:pt x="184" y="56"/>
                  <a:pt x="184" y="46"/>
                </a:cubicBezTo>
                <a:cubicBezTo>
                  <a:pt x="184" y="46"/>
                  <a:pt x="184" y="46"/>
                  <a:pt x="184" y="46"/>
                </a:cubicBezTo>
                <a:cubicBezTo>
                  <a:pt x="184" y="36"/>
                  <a:pt x="176" y="29"/>
                  <a:pt x="166" y="29"/>
                </a:cubicBezTo>
                <a:close/>
                <a:moveTo>
                  <a:pt x="129" y="29"/>
                </a:moveTo>
                <a:cubicBezTo>
                  <a:pt x="124" y="29"/>
                  <a:pt x="120" y="25"/>
                  <a:pt x="120" y="20"/>
                </a:cubicBezTo>
                <a:cubicBezTo>
                  <a:pt x="120" y="15"/>
                  <a:pt x="124" y="12"/>
                  <a:pt x="129" y="12"/>
                </a:cubicBezTo>
                <a:cubicBezTo>
                  <a:pt x="134" y="12"/>
                  <a:pt x="138" y="15"/>
                  <a:pt x="138" y="20"/>
                </a:cubicBezTo>
                <a:cubicBezTo>
                  <a:pt x="138" y="25"/>
                  <a:pt x="134" y="29"/>
                  <a:pt x="129" y="29"/>
                </a:cubicBezTo>
                <a:close/>
                <a:moveTo>
                  <a:pt x="167" y="362"/>
                </a:moveTo>
                <a:cubicBezTo>
                  <a:pt x="23" y="362"/>
                  <a:pt x="23" y="362"/>
                  <a:pt x="23" y="362"/>
                </a:cubicBezTo>
                <a:cubicBezTo>
                  <a:pt x="10" y="362"/>
                  <a:pt x="0" y="352"/>
                  <a:pt x="0" y="339"/>
                </a:cubicBezTo>
                <a:cubicBezTo>
                  <a:pt x="0" y="63"/>
                  <a:pt x="0" y="63"/>
                  <a:pt x="0" y="63"/>
                </a:cubicBezTo>
                <a:cubicBezTo>
                  <a:pt x="0" y="51"/>
                  <a:pt x="10" y="40"/>
                  <a:pt x="17" y="40"/>
                </a:cubicBezTo>
                <a:cubicBezTo>
                  <a:pt x="64" y="40"/>
                  <a:pt x="64" y="40"/>
                  <a:pt x="64" y="40"/>
                </a:cubicBezTo>
                <a:cubicBezTo>
                  <a:pt x="63" y="42"/>
                  <a:pt x="63" y="44"/>
                  <a:pt x="63" y="46"/>
                </a:cubicBezTo>
                <a:cubicBezTo>
                  <a:pt x="63" y="62"/>
                  <a:pt x="76" y="75"/>
                  <a:pt x="92" y="75"/>
                </a:cubicBezTo>
                <a:cubicBezTo>
                  <a:pt x="166" y="75"/>
                  <a:pt x="166" y="75"/>
                  <a:pt x="166" y="75"/>
                </a:cubicBezTo>
                <a:cubicBezTo>
                  <a:pt x="182" y="75"/>
                  <a:pt x="195" y="62"/>
                  <a:pt x="195" y="46"/>
                </a:cubicBezTo>
                <a:cubicBezTo>
                  <a:pt x="195" y="44"/>
                  <a:pt x="195" y="42"/>
                  <a:pt x="194" y="40"/>
                </a:cubicBezTo>
                <a:cubicBezTo>
                  <a:pt x="229" y="40"/>
                  <a:pt x="229" y="40"/>
                  <a:pt x="229" y="40"/>
                </a:cubicBezTo>
                <a:cubicBezTo>
                  <a:pt x="248" y="40"/>
                  <a:pt x="258" y="51"/>
                  <a:pt x="258" y="63"/>
                </a:cubicBezTo>
                <a:cubicBezTo>
                  <a:pt x="258" y="236"/>
                  <a:pt x="258" y="236"/>
                  <a:pt x="258" y="236"/>
                </a:cubicBezTo>
                <a:cubicBezTo>
                  <a:pt x="256" y="236"/>
                  <a:pt x="254" y="236"/>
                  <a:pt x="252" y="236"/>
                </a:cubicBezTo>
                <a:cubicBezTo>
                  <a:pt x="244" y="236"/>
                  <a:pt x="237" y="237"/>
                  <a:pt x="229" y="239"/>
                </a:cubicBezTo>
                <a:cubicBezTo>
                  <a:pt x="229" y="103"/>
                  <a:pt x="229" y="103"/>
                  <a:pt x="229" y="103"/>
                </a:cubicBezTo>
                <a:cubicBezTo>
                  <a:pt x="29" y="103"/>
                  <a:pt x="29" y="103"/>
                  <a:pt x="29" y="103"/>
                </a:cubicBezTo>
                <a:cubicBezTo>
                  <a:pt x="29" y="333"/>
                  <a:pt x="29" y="333"/>
                  <a:pt x="29" y="333"/>
                </a:cubicBezTo>
                <a:cubicBezTo>
                  <a:pt x="161" y="333"/>
                  <a:pt x="161" y="333"/>
                  <a:pt x="161" y="333"/>
                </a:cubicBezTo>
                <a:cubicBezTo>
                  <a:pt x="161" y="343"/>
                  <a:pt x="164" y="353"/>
                  <a:pt x="167" y="362"/>
                </a:cubicBezTo>
                <a:close/>
                <a:moveTo>
                  <a:pt x="252" y="253"/>
                </a:moveTo>
                <a:cubicBezTo>
                  <a:pt x="211" y="253"/>
                  <a:pt x="178" y="286"/>
                  <a:pt x="178" y="327"/>
                </a:cubicBezTo>
                <a:cubicBezTo>
                  <a:pt x="178" y="369"/>
                  <a:pt x="211" y="402"/>
                  <a:pt x="252" y="402"/>
                </a:cubicBezTo>
                <a:cubicBezTo>
                  <a:pt x="294" y="402"/>
                  <a:pt x="327" y="369"/>
                  <a:pt x="327" y="327"/>
                </a:cubicBezTo>
                <a:cubicBezTo>
                  <a:pt x="327" y="286"/>
                  <a:pt x="294" y="253"/>
                  <a:pt x="252" y="253"/>
                </a:cubicBezTo>
                <a:close/>
                <a:moveTo>
                  <a:pt x="301" y="312"/>
                </a:moveTo>
                <a:cubicBezTo>
                  <a:pt x="255" y="364"/>
                  <a:pt x="255" y="364"/>
                  <a:pt x="255" y="364"/>
                </a:cubicBezTo>
                <a:cubicBezTo>
                  <a:pt x="253" y="366"/>
                  <a:pt x="250" y="368"/>
                  <a:pt x="247" y="368"/>
                </a:cubicBezTo>
                <a:cubicBezTo>
                  <a:pt x="244" y="368"/>
                  <a:pt x="242" y="367"/>
                  <a:pt x="240" y="365"/>
                </a:cubicBezTo>
                <a:cubicBezTo>
                  <a:pt x="211" y="342"/>
                  <a:pt x="211" y="342"/>
                  <a:pt x="211" y="342"/>
                </a:cubicBezTo>
                <a:cubicBezTo>
                  <a:pt x="206" y="338"/>
                  <a:pt x="205" y="331"/>
                  <a:pt x="209" y="326"/>
                </a:cubicBezTo>
                <a:cubicBezTo>
                  <a:pt x="213" y="321"/>
                  <a:pt x="220" y="320"/>
                  <a:pt x="225" y="324"/>
                </a:cubicBezTo>
                <a:cubicBezTo>
                  <a:pt x="245" y="340"/>
                  <a:pt x="245" y="340"/>
                  <a:pt x="245" y="340"/>
                </a:cubicBezTo>
                <a:cubicBezTo>
                  <a:pt x="284" y="297"/>
                  <a:pt x="284" y="297"/>
                  <a:pt x="284" y="297"/>
                </a:cubicBezTo>
                <a:cubicBezTo>
                  <a:pt x="288" y="292"/>
                  <a:pt x="296" y="292"/>
                  <a:pt x="300" y="296"/>
                </a:cubicBezTo>
                <a:cubicBezTo>
                  <a:pt x="305" y="300"/>
                  <a:pt x="305" y="307"/>
                  <a:pt x="301" y="312"/>
                </a:cubicBezTo>
                <a:close/>
                <a:moveTo>
                  <a:pt x="201" y="201"/>
                </a:moveTo>
                <a:cubicBezTo>
                  <a:pt x="109" y="201"/>
                  <a:pt x="109" y="201"/>
                  <a:pt x="109" y="201"/>
                </a:cubicBezTo>
                <a:cubicBezTo>
                  <a:pt x="106" y="201"/>
                  <a:pt x="103" y="198"/>
                  <a:pt x="103" y="195"/>
                </a:cubicBezTo>
                <a:cubicBezTo>
                  <a:pt x="103" y="190"/>
                  <a:pt x="103" y="190"/>
                  <a:pt x="103" y="190"/>
                </a:cubicBezTo>
                <a:cubicBezTo>
                  <a:pt x="103" y="186"/>
                  <a:pt x="106" y="184"/>
                  <a:pt x="109" y="184"/>
                </a:cubicBezTo>
                <a:cubicBezTo>
                  <a:pt x="201" y="184"/>
                  <a:pt x="201" y="184"/>
                  <a:pt x="201" y="184"/>
                </a:cubicBezTo>
                <a:cubicBezTo>
                  <a:pt x="204" y="184"/>
                  <a:pt x="207" y="186"/>
                  <a:pt x="207" y="190"/>
                </a:cubicBezTo>
                <a:cubicBezTo>
                  <a:pt x="207" y="195"/>
                  <a:pt x="207" y="195"/>
                  <a:pt x="207" y="195"/>
                </a:cubicBezTo>
                <a:cubicBezTo>
                  <a:pt x="206" y="198"/>
                  <a:pt x="204" y="201"/>
                  <a:pt x="201" y="201"/>
                </a:cubicBezTo>
                <a:close/>
                <a:moveTo>
                  <a:pt x="201" y="149"/>
                </a:moveTo>
                <a:cubicBezTo>
                  <a:pt x="109" y="149"/>
                  <a:pt x="109" y="149"/>
                  <a:pt x="109" y="149"/>
                </a:cubicBezTo>
                <a:cubicBezTo>
                  <a:pt x="106" y="149"/>
                  <a:pt x="103" y="147"/>
                  <a:pt x="103" y="144"/>
                </a:cubicBezTo>
                <a:cubicBezTo>
                  <a:pt x="103" y="138"/>
                  <a:pt x="103" y="138"/>
                  <a:pt x="103" y="138"/>
                </a:cubicBezTo>
                <a:cubicBezTo>
                  <a:pt x="103" y="135"/>
                  <a:pt x="106" y="132"/>
                  <a:pt x="109" y="132"/>
                </a:cubicBezTo>
                <a:cubicBezTo>
                  <a:pt x="201" y="132"/>
                  <a:pt x="201" y="132"/>
                  <a:pt x="201" y="132"/>
                </a:cubicBezTo>
                <a:cubicBezTo>
                  <a:pt x="204" y="132"/>
                  <a:pt x="207" y="135"/>
                  <a:pt x="207" y="138"/>
                </a:cubicBezTo>
                <a:cubicBezTo>
                  <a:pt x="207" y="144"/>
                  <a:pt x="207" y="144"/>
                  <a:pt x="207" y="144"/>
                </a:cubicBezTo>
                <a:cubicBezTo>
                  <a:pt x="206" y="147"/>
                  <a:pt x="204" y="149"/>
                  <a:pt x="201" y="149"/>
                </a:cubicBezTo>
                <a:close/>
                <a:moveTo>
                  <a:pt x="172" y="247"/>
                </a:moveTo>
                <a:cubicBezTo>
                  <a:pt x="109" y="247"/>
                  <a:pt x="109" y="247"/>
                  <a:pt x="109" y="247"/>
                </a:cubicBezTo>
                <a:cubicBezTo>
                  <a:pt x="106" y="247"/>
                  <a:pt x="103" y="244"/>
                  <a:pt x="103" y="241"/>
                </a:cubicBezTo>
                <a:cubicBezTo>
                  <a:pt x="103" y="236"/>
                  <a:pt x="103" y="236"/>
                  <a:pt x="103" y="236"/>
                </a:cubicBezTo>
                <a:cubicBezTo>
                  <a:pt x="103" y="232"/>
                  <a:pt x="106" y="230"/>
                  <a:pt x="109" y="230"/>
                </a:cubicBezTo>
                <a:cubicBezTo>
                  <a:pt x="172" y="230"/>
                  <a:pt x="172" y="230"/>
                  <a:pt x="172" y="230"/>
                </a:cubicBezTo>
                <a:cubicBezTo>
                  <a:pt x="175" y="230"/>
                  <a:pt x="178" y="232"/>
                  <a:pt x="178" y="236"/>
                </a:cubicBezTo>
                <a:cubicBezTo>
                  <a:pt x="178" y="241"/>
                  <a:pt x="178" y="241"/>
                  <a:pt x="178" y="241"/>
                </a:cubicBezTo>
                <a:cubicBezTo>
                  <a:pt x="178" y="244"/>
                  <a:pt x="175" y="247"/>
                  <a:pt x="172" y="247"/>
                </a:cubicBezTo>
                <a:close/>
                <a:moveTo>
                  <a:pt x="161" y="299"/>
                </a:moveTo>
                <a:cubicBezTo>
                  <a:pt x="109" y="299"/>
                  <a:pt x="109" y="299"/>
                  <a:pt x="109" y="299"/>
                </a:cubicBezTo>
                <a:cubicBezTo>
                  <a:pt x="106" y="299"/>
                  <a:pt x="103" y="296"/>
                  <a:pt x="103" y="293"/>
                </a:cubicBezTo>
                <a:cubicBezTo>
                  <a:pt x="103" y="287"/>
                  <a:pt x="103" y="287"/>
                  <a:pt x="103" y="287"/>
                </a:cubicBezTo>
                <a:cubicBezTo>
                  <a:pt x="103" y="284"/>
                  <a:pt x="106" y="281"/>
                  <a:pt x="109" y="281"/>
                </a:cubicBezTo>
                <a:cubicBezTo>
                  <a:pt x="161" y="281"/>
                  <a:pt x="161" y="281"/>
                  <a:pt x="161" y="281"/>
                </a:cubicBezTo>
                <a:cubicBezTo>
                  <a:pt x="164" y="281"/>
                  <a:pt x="166" y="284"/>
                  <a:pt x="166" y="287"/>
                </a:cubicBezTo>
                <a:cubicBezTo>
                  <a:pt x="166" y="293"/>
                  <a:pt x="166" y="293"/>
                  <a:pt x="166" y="293"/>
                </a:cubicBezTo>
                <a:cubicBezTo>
                  <a:pt x="166" y="296"/>
                  <a:pt x="164" y="299"/>
                  <a:pt x="161" y="299"/>
                </a:cubicBezTo>
                <a:close/>
                <a:moveTo>
                  <a:pt x="92" y="128"/>
                </a:moveTo>
                <a:cubicBezTo>
                  <a:pt x="71" y="152"/>
                  <a:pt x="71" y="152"/>
                  <a:pt x="71" y="152"/>
                </a:cubicBezTo>
                <a:cubicBezTo>
                  <a:pt x="70" y="153"/>
                  <a:pt x="69" y="154"/>
                  <a:pt x="67" y="154"/>
                </a:cubicBezTo>
                <a:cubicBezTo>
                  <a:pt x="66" y="154"/>
                  <a:pt x="65" y="153"/>
                  <a:pt x="64" y="153"/>
                </a:cubicBezTo>
                <a:cubicBezTo>
                  <a:pt x="51" y="142"/>
                  <a:pt x="51" y="142"/>
                  <a:pt x="51" y="142"/>
                </a:cubicBezTo>
                <a:cubicBezTo>
                  <a:pt x="48" y="140"/>
                  <a:pt x="48" y="137"/>
                  <a:pt x="50" y="135"/>
                </a:cubicBezTo>
                <a:cubicBezTo>
                  <a:pt x="52" y="132"/>
                  <a:pt x="55" y="132"/>
                  <a:pt x="57" y="134"/>
                </a:cubicBezTo>
                <a:cubicBezTo>
                  <a:pt x="66" y="141"/>
                  <a:pt x="66" y="141"/>
                  <a:pt x="66" y="141"/>
                </a:cubicBezTo>
                <a:cubicBezTo>
                  <a:pt x="84" y="121"/>
                  <a:pt x="84" y="121"/>
                  <a:pt x="84" y="121"/>
                </a:cubicBezTo>
                <a:cubicBezTo>
                  <a:pt x="86" y="119"/>
                  <a:pt x="90" y="119"/>
                  <a:pt x="92" y="121"/>
                </a:cubicBezTo>
                <a:cubicBezTo>
                  <a:pt x="94" y="123"/>
                  <a:pt x="94" y="126"/>
                  <a:pt x="92" y="128"/>
                </a:cubicBezTo>
                <a:close/>
                <a:moveTo>
                  <a:pt x="92" y="179"/>
                </a:moveTo>
                <a:cubicBezTo>
                  <a:pt x="71" y="203"/>
                  <a:pt x="71" y="203"/>
                  <a:pt x="71" y="203"/>
                </a:cubicBezTo>
                <a:cubicBezTo>
                  <a:pt x="70" y="204"/>
                  <a:pt x="69" y="205"/>
                  <a:pt x="67" y="205"/>
                </a:cubicBezTo>
                <a:cubicBezTo>
                  <a:pt x="66" y="205"/>
                  <a:pt x="65" y="204"/>
                  <a:pt x="64" y="204"/>
                </a:cubicBezTo>
                <a:cubicBezTo>
                  <a:pt x="51" y="193"/>
                  <a:pt x="51" y="193"/>
                  <a:pt x="51" y="193"/>
                </a:cubicBezTo>
                <a:cubicBezTo>
                  <a:pt x="48" y="191"/>
                  <a:pt x="48" y="188"/>
                  <a:pt x="50" y="186"/>
                </a:cubicBezTo>
                <a:cubicBezTo>
                  <a:pt x="52" y="183"/>
                  <a:pt x="55" y="183"/>
                  <a:pt x="57" y="185"/>
                </a:cubicBezTo>
                <a:cubicBezTo>
                  <a:pt x="66" y="192"/>
                  <a:pt x="66" y="192"/>
                  <a:pt x="66" y="192"/>
                </a:cubicBezTo>
                <a:cubicBezTo>
                  <a:pt x="84" y="172"/>
                  <a:pt x="84" y="172"/>
                  <a:pt x="84" y="172"/>
                </a:cubicBezTo>
                <a:cubicBezTo>
                  <a:pt x="86" y="170"/>
                  <a:pt x="90" y="170"/>
                  <a:pt x="92" y="172"/>
                </a:cubicBezTo>
                <a:cubicBezTo>
                  <a:pt x="94" y="174"/>
                  <a:pt x="94" y="177"/>
                  <a:pt x="92" y="179"/>
                </a:cubicBezTo>
                <a:close/>
                <a:moveTo>
                  <a:pt x="92" y="228"/>
                </a:moveTo>
                <a:cubicBezTo>
                  <a:pt x="71" y="252"/>
                  <a:pt x="71" y="252"/>
                  <a:pt x="71" y="252"/>
                </a:cubicBezTo>
                <a:cubicBezTo>
                  <a:pt x="70" y="253"/>
                  <a:pt x="69" y="254"/>
                  <a:pt x="67" y="254"/>
                </a:cubicBezTo>
                <a:cubicBezTo>
                  <a:pt x="66" y="254"/>
                  <a:pt x="65" y="253"/>
                  <a:pt x="64" y="252"/>
                </a:cubicBezTo>
                <a:cubicBezTo>
                  <a:pt x="51" y="242"/>
                  <a:pt x="51" y="242"/>
                  <a:pt x="51" y="242"/>
                </a:cubicBezTo>
                <a:cubicBezTo>
                  <a:pt x="48" y="240"/>
                  <a:pt x="48" y="237"/>
                  <a:pt x="50" y="234"/>
                </a:cubicBezTo>
                <a:cubicBezTo>
                  <a:pt x="52" y="232"/>
                  <a:pt x="55" y="232"/>
                  <a:pt x="57" y="234"/>
                </a:cubicBezTo>
                <a:cubicBezTo>
                  <a:pt x="66" y="241"/>
                  <a:pt x="66" y="241"/>
                  <a:pt x="66" y="241"/>
                </a:cubicBezTo>
                <a:cubicBezTo>
                  <a:pt x="84" y="221"/>
                  <a:pt x="84" y="221"/>
                  <a:pt x="84" y="221"/>
                </a:cubicBezTo>
                <a:cubicBezTo>
                  <a:pt x="86" y="219"/>
                  <a:pt x="90" y="219"/>
                  <a:pt x="92" y="221"/>
                </a:cubicBezTo>
                <a:cubicBezTo>
                  <a:pt x="94" y="223"/>
                  <a:pt x="94" y="226"/>
                  <a:pt x="92" y="228"/>
                </a:cubicBezTo>
                <a:close/>
                <a:moveTo>
                  <a:pt x="92" y="277"/>
                </a:moveTo>
                <a:cubicBezTo>
                  <a:pt x="71" y="301"/>
                  <a:pt x="71" y="301"/>
                  <a:pt x="71" y="301"/>
                </a:cubicBezTo>
                <a:cubicBezTo>
                  <a:pt x="70" y="302"/>
                  <a:pt x="69" y="303"/>
                  <a:pt x="67" y="303"/>
                </a:cubicBezTo>
                <a:cubicBezTo>
                  <a:pt x="66" y="303"/>
                  <a:pt x="65" y="302"/>
                  <a:pt x="64" y="302"/>
                </a:cubicBezTo>
                <a:cubicBezTo>
                  <a:pt x="51" y="291"/>
                  <a:pt x="51" y="291"/>
                  <a:pt x="51" y="291"/>
                </a:cubicBezTo>
                <a:cubicBezTo>
                  <a:pt x="48" y="289"/>
                  <a:pt x="48" y="286"/>
                  <a:pt x="50" y="284"/>
                </a:cubicBezTo>
                <a:cubicBezTo>
                  <a:pt x="52" y="281"/>
                  <a:pt x="55" y="281"/>
                  <a:pt x="57" y="283"/>
                </a:cubicBezTo>
                <a:cubicBezTo>
                  <a:pt x="66" y="290"/>
                  <a:pt x="66" y="290"/>
                  <a:pt x="66" y="290"/>
                </a:cubicBezTo>
                <a:cubicBezTo>
                  <a:pt x="84" y="270"/>
                  <a:pt x="84" y="270"/>
                  <a:pt x="84" y="270"/>
                </a:cubicBezTo>
                <a:cubicBezTo>
                  <a:pt x="86" y="268"/>
                  <a:pt x="90" y="268"/>
                  <a:pt x="92" y="270"/>
                </a:cubicBezTo>
                <a:cubicBezTo>
                  <a:pt x="94" y="272"/>
                  <a:pt x="94" y="275"/>
                  <a:pt x="92" y="277"/>
                </a:cubicBezTo>
                <a:close/>
                <a:moveTo>
                  <a:pt x="92" y="277"/>
                </a:moveTo>
                <a:cubicBezTo>
                  <a:pt x="92" y="277"/>
                  <a:pt x="92" y="277"/>
                  <a:pt x="92" y="277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grpSp>
        <p:nvGrpSpPr>
          <p:cNvPr id="91" name="Group 90"/>
          <p:cNvGrpSpPr/>
          <p:nvPr/>
        </p:nvGrpSpPr>
        <p:grpSpPr>
          <a:xfrm>
            <a:off x="4405792" y="5330758"/>
            <a:ext cx="250958" cy="277575"/>
            <a:chOff x="4221163" y="1965325"/>
            <a:chExt cx="838200" cy="927101"/>
          </a:xfrm>
          <a:solidFill>
            <a:schemeClr val="bg1"/>
          </a:solidFill>
        </p:grpSpPr>
        <p:sp>
          <p:nvSpPr>
            <p:cNvPr id="92" name="Freeform 91"/>
            <p:cNvSpPr>
              <a:spLocks noEditPoints="1"/>
            </p:cNvSpPr>
            <p:nvPr/>
          </p:nvSpPr>
          <p:spPr bwMode="auto">
            <a:xfrm>
              <a:off x="4359275" y="2106613"/>
              <a:ext cx="561975" cy="785813"/>
            </a:xfrm>
            <a:custGeom>
              <a:avLst/>
              <a:gdLst>
                <a:gd name="T0" fmla="*/ 136 w 273"/>
                <a:gd name="T1" fmla="*/ 0 h 381"/>
                <a:gd name="T2" fmla="*/ 0 w 273"/>
                <a:gd name="T3" fmla="*/ 132 h 381"/>
                <a:gd name="T4" fmla="*/ 33 w 273"/>
                <a:gd name="T5" fmla="*/ 229 h 381"/>
                <a:gd name="T6" fmla="*/ 47 w 273"/>
                <a:gd name="T7" fmla="*/ 257 h 381"/>
                <a:gd name="T8" fmla="*/ 72 w 273"/>
                <a:gd name="T9" fmla="*/ 302 h 381"/>
                <a:gd name="T10" fmla="*/ 74 w 273"/>
                <a:gd name="T11" fmla="*/ 337 h 381"/>
                <a:gd name="T12" fmla="*/ 74 w 273"/>
                <a:gd name="T13" fmla="*/ 337 h 381"/>
                <a:gd name="T14" fmla="*/ 102 w 273"/>
                <a:gd name="T15" fmla="*/ 367 h 381"/>
                <a:gd name="T16" fmla="*/ 114 w 273"/>
                <a:gd name="T17" fmla="*/ 378 h 381"/>
                <a:gd name="T18" fmla="*/ 123 w 273"/>
                <a:gd name="T19" fmla="*/ 381 h 381"/>
                <a:gd name="T20" fmla="*/ 150 w 273"/>
                <a:gd name="T21" fmla="*/ 381 h 381"/>
                <a:gd name="T22" fmla="*/ 159 w 273"/>
                <a:gd name="T23" fmla="*/ 378 h 381"/>
                <a:gd name="T24" fmla="*/ 171 w 273"/>
                <a:gd name="T25" fmla="*/ 367 h 381"/>
                <a:gd name="T26" fmla="*/ 199 w 273"/>
                <a:gd name="T27" fmla="*/ 337 h 381"/>
                <a:gd name="T28" fmla="*/ 201 w 273"/>
                <a:gd name="T29" fmla="*/ 302 h 381"/>
                <a:gd name="T30" fmla="*/ 226 w 273"/>
                <a:gd name="T31" fmla="*/ 257 h 381"/>
                <a:gd name="T32" fmla="*/ 240 w 273"/>
                <a:gd name="T33" fmla="*/ 228 h 381"/>
                <a:gd name="T34" fmla="*/ 273 w 273"/>
                <a:gd name="T35" fmla="*/ 132 h 381"/>
                <a:gd name="T36" fmla="*/ 136 w 273"/>
                <a:gd name="T37" fmla="*/ 0 h 381"/>
                <a:gd name="T38" fmla="*/ 211 w 273"/>
                <a:gd name="T39" fmla="*/ 209 h 381"/>
                <a:gd name="T40" fmla="*/ 192 w 273"/>
                <a:gd name="T41" fmla="*/ 257 h 381"/>
                <a:gd name="T42" fmla="*/ 179 w 273"/>
                <a:gd name="T43" fmla="*/ 275 h 381"/>
                <a:gd name="T44" fmla="*/ 94 w 273"/>
                <a:gd name="T45" fmla="*/ 275 h 381"/>
                <a:gd name="T46" fmla="*/ 81 w 273"/>
                <a:gd name="T47" fmla="*/ 257 h 381"/>
                <a:gd name="T48" fmla="*/ 61 w 273"/>
                <a:gd name="T49" fmla="*/ 209 h 381"/>
                <a:gd name="T50" fmla="*/ 34 w 273"/>
                <a:gd name="T51" fmla="*/ 132 h 381"/>
                <a:gd name="T52" fmla="*/ 136 w 273"/>
                <a:gd name="T53" fmla="*/ 35 h 381"/>
                <a:gd name="T54" fmla="*/ 239 w 273"/>
                <a:gd name="T55" fmla="*/ 132 h 381"/>
                <a:gd name="T56" fmla="*/ 211 w 273"/>
                <a:gd name="T57" fmla="*/ 209 h 381"/>
                <a:gd name="T58" fmla="*/ 211 w 273"/>
                <a:gd name="T59" fmla="*/ 209 h 381"/>
                <a:gd name="T60" fmla="*/ 211 w 273"/>
                <a:gd name="T61" fmla="*/ 209 h 3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73" h="381">
                  <a:moveTo>
                    <a:pt x="136" y="0"/>
                  </a:moveTo>
                  <a:cubicBezTo>
                    <a:pt x="61" y="0"/>
                    <a:pt x="0" y="59"/>
                    <a:pt x="0" y="132"/>
                  </a:cubicBezTo>
                  <a:cubicBezTo>
                    <a:pt x="0" y="180"/>
                    <a:pt x="19" y="208"/>
                    <a:pt x="33" y="229"/>
                  </a:cubicBezTo>
                  <a:cubicBezTo>
                    <a:pt x="42" y="241"/>
                    <a:pt x="47" y="249"/>
                    <a:pt x="47" y="257"/>
                  </a:cubicBezTo>
                  <a:cubicBezTo>
                    <a:pt x="47" y="274"/>
                    <a:pt x="56" y="290"/>
                    <a:pt x="72" y="302"/>
                  </a:cubicBezTo>
                  <a:cubicBezTo>
                    <a:pt x="73" y="312"/>
                    <a:pt x="74" y="337"/>
                    <a:pt x="74" y="337"/>
                  </a:cubicBezTo>
                  <a:cubicBezTo>
                    <a:pt x="74" y="337"/>
                    <a:pt x="74" y="337"/>
                    <a:pt x="74" y="337"/>
                  </a:cubicBezTo>
                  <a:cubicBezTo>
                    <a:pt x="74" y="344"/>
                    <a:pt x="78" y="359"/>
                    <a:pt x="102" y="367"/>
                  </a:cubicBezTo>
                  <a:cubicBezTo>
                    <a:pt x="105" y="371"/>
                    <a:pt x="109" y="375"/>
                    <a:pt x="114" y="378"/>
                  </a:cubicBezTo>
                  <a:cubicBezTo>
                    <a:pt x="116" y="380"/>
                    <a:pt x="120" y="381"/>
                    <a:pt x="123" y="381"/>
                  </a:cubicBezTo>
                  <a:cubicBezTo>
                    <a:pt x="150" y="381"/>
                    <a:pt x="150" y="381"/>
                    <a:pt x="150" y="381"/>
                  </a:cubicBezTo>
                  <a:cubicBezTo>
                    <a:pt x="153" y="381"/>
                    <a:pt x="157" y="380"/>
                    <a:pt x="159" y="378"/>
                  </a:cubicBezTo>
                  <a:cubicBezTo>
                    <a:pt x="164" y="375"/>
                    <a:pt x="168" y="371"/>
                    <a:pt x="171" y="367"/>
                  </a:cubicBezTo>
                  <a:cubicBezTo>
                    <a:pt x="195" y="359"/>
                    <a:pt x="199" y="344"/>
                    <a:pt x="199" y="337"/>
                  </a:cubicBezTo>
                  <a:cubicBezTo>
                    <a:pt x="199" y="337"/>
                    <a:pt x="200" y="312"/>
                    <a:pt x="201" y="302"/>
                  </a:cubicBezTo>
                  <a:cubicBezTo>
                    <a:pt x="217" y="290"/>
                    <a:pt x="226" y="274"/>
                    <a:pt x="226" y="257"/>
                  </a:cubicBezTo>
                  <a:cubicBezTo>
                    <a:pt x="226" y="249"/>
                    <a:pt x="231" y="241"/>
                    <a:pt x="240" y="228"/>
                  </a:cubicBezTo>
                  <a:cubicBezTo>
                    <a:pt x="254" y="208"/>
                    <a:pt x="273" y="180"/>
                    <a:pt x="273" y="132"/>
                  </a:cubicBezTo>
                  <a:cubicBezTo>
                    <a:pt x="273" y="59"/>
                    <a:pt x="212" y="0"/>
                    <a:pt x="136" y="0"/>
                  </a:cubicBezTo>
                  <a:close/>
                  <a:moveTo>
                    <a:pt x="211" y="209"/>
                  </a:moveTo>
                  <a:cubicBezTo>
                    <a:pt x="201" y="224"/>
                    <a:pt x="192" y="238"/>
                    <a:pt x="192" y="257"/>
                  </a:cubicBezTo>
                  <a:cubicBezTo>
                    <a:pt x="192" y="265"/>
                    <a:pt x="184" y="271"/>
                    <a:pt x="179" y="275"/>
                  </a:cubicBezTo>
                  <a:cubicBezTo>
                    <a:pt x="94" y="275"/>
                    <a:pt x="94" y="275"/>
                    <a:pt x="94" y="275"/>
                  </a:cubicBezTo>
                  <a:cubicBezTo>
                    <a:pt x="89" y="271"/>
                    <a:pt x="81" y="265"/>
                    <a:pt x="81" y="257"/>
                  </a:cubicBezTo>
                  <a:cubicBezTo>
                    <a:pt x="81" y="238"/>
                    <a:pt x="72" y="224"/>
                    <a:pt x="61" y="209"/>
                  </a:cubicBezTo>
                  <a:cubicBezTo>
                    <a:pt x="49" y="190"/>
                    <a:pt x="34" y="169"/>
                    <a:pt x="34" y="132"/>
                  </a:cubicBezTo>
                  <a:cubicBezTo>
                    <a:pt x="34" y="78"/>
                    <a:pt x="80" y="35"/>
                    <a:pt x="136" y="35"/>
                  </a:cubicBezTo>
                  <a:cubicBezTo>
                    <a:pt x="193" y="35"/>
                    <a:pt x="239" y="78"/>
                    <a:pt x="239" y="132"/>
                  </a:cubicBezTo>
                  <a:cubicBezTo>
                    <a:pt x="239" y="169"/>
                    <a:pt x="224" y="190"/>
                    <a:pt x="211" y="209"/>
                  </a:cubicBezTo>
                  <a:close/>
                  <a:moveTo>
                    <a:pt x="211" y="209"/>
                  </a:moveTo>
                  <a:cubicBezTo>
                    <a:pt x="211" y="209"/>
                    <a:pt x="211" y="209"/>
                    <a:pt x="211" y="20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3" name="Freeform 92"/>
            <p:cNvSpPr>
              <a:spLocks noEditPoints="1"/>
            </p:cNvSpPr>
            <p:nvPr/>
          </p:nvSpPr>
          <p:spPr bwMode="auto">
            <a:xfrm>
              <a:off x="4622800" y="1965325"/>
              <a:ext cx="34925" cy="88900"/>
            </a:xfrm>
            <a:custGeom>
              <a:avLst/>
              <a:gdLst>
                <a:gd name="T0" fmla="*/ 8 w 17"/>
                <a:gd name="T1" fmla="*/ 43 h 43"/>
                <a:gd name="T2" fmla="*/ 17 w 17"/>
                <a:gd name="T3" fmla="*/ 34 h 43"/>
                <a:gd name="T4" fmla="*/ 17 w 17"/>
                <a:gd name="T5" fmla="*/ 8 h 43"/>
                <a:gd name="T6" fmla="*/ 8 w 17"/>
                <a:gd name="T7" fmla="*/ 0 h 43"/>
                <a:gd name="T8" fmla="*/ 0 w 17"/>
                <a:gd name="T9" fmla="*/ 8 h 43"/>
                <a:gd name="T10" fmla="*/ 0 w 17"/>
                <a:gd name="T11" fmla="*/ 34 h 43"/>
                <a:gd name="T12" fmla="*/ 8 w 17"/>
                <a:gd name="T13" fmla="*/ 43 h 43"/>
                <a:gd name="T14" fmla="*/ 8 w 17"/>
                <a:gd name="T15" fmla="*/ 43 h 43"/>
                <a:gd name="T16" fmla="*/ 8 w 17"/>
                <a:gd name="T17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43">
                  <a:moveTo>
                    <a:pt x="8" y="43"/>
                  </a:moveTo>
                  <a:cubicBezTo>
                    <a:pt x="13" y="43"/>
                    <a:pt x="17" y="39"/>
                    <a:pt x="17" y="34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7" y="4"/>
                    <a:pt x="13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9"/>
                    <a:pt x="4" y="43"/>
                    <a:pt x="8" y="43"/>
                  </a:cubicBezTo>
                  <a:close/>
                  <a:moveTo>
                    <a:pt x="8" y="43"/>
                  </a:moveTo>
                  <a:cubicBezTo>
                    <a:pt x="8" y="43"/>
                    <a:pt x="8" y="43"/>
                    <a:pt x="8" y="4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4" name="Freeform 93"/>
            <p:cNvSpPr>
              <a:spLocks noEditPoints="1"/>
            </p:cNvSpPr>
            <p:nvPr/>
          </p:nvSpPr>
          <p:spPr bwMode="auto">
            <a:xfrm>
              <a:off x="4419600" y="2016125"/>
              <a:ext cx="66675" cy="84138"/>
            </a:xfrm>
            <a:custGeom>
              <a:avLst/>
              <a:gdLst>
                <a:gd name="T0" fmla="*/ 16 w 33"/>
                <a:gd name="T1" fmla="*/ 36 h 41"/>
                <a:gd name="T2" fmla="*/ 23 w 33"/>
                <a:gd name="T3" fmla="*/ 41 h 41"/>
                <a:gd name="T4" fmla="*/ 27 w 33"/>
                <a:gd name="T5" fmla="*/ 39 h 41"/>
                <a:gd name="T6" fmla="*/ 31 w 33"/>
                <a:gd name="T7" fmla="*/ 28 h 41"/>
                <a:gd name="T8" fmla="*/ 18 w 33"/>
                <a:gd name="T9" fmla="*/ 5 h 41"/>
                <a:gd name="T10" fmla="*/ 6 w 33"/>
                <a:gd name="T11" fmla="*/ 2 h 41"/>
                <a:gd name="T12" fmla="*/ 3 w 33"/>
                <a:gd name="T13" fmla="*/ 14 h 41"/>
                <a:gd name="T14" fmla="*/ 16 w 33"/>
                <a:gd name="T15" fmla="*/ 36 h 41"/>
                <a:gd name="T16" fmla="*/ 16 w 33"/>
                <a:gd name="T17" fmla="*/ 36 h 41"/>
                <a:gd name="T18" fmla="*/ 16 w 33"/>
                <a:gd name="T19" fmla="*/ 36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3" h="41">
                  <a:moveTo>
                    <a:pt x="16" y="36"/>
                  </a:moveTo>
                  <a:cubicBezTo>
                    <a:pt x="17" y="39"/>
                    <a:pt x="20" y="41"/>
                    <a:pt x="23" y="41"/>
                  </a:cubicBezTo>
                  <a:cubicBezTo>
                    <a:pt x="24" y="41"/>
                    <a:pt x="26" y="40"/>
                    <a:pt x="27" y="39"/>
                  </a:cubicBezTo>
                  <a:cubicBezTo>
                    <a:pt x="31" y="37"/>
                    <a:pt x="33" y="32"/>
                    <a:pt x="31" y="28"/>
                  </a:cubicBezTo>
                  <a:cubicBezTo>
                    <a:pt x="18" y="5"/>
                    <a:pt x="18" y="5"/>
                    <a:pt x="18" y="5"/>
                  </a:cubicBezTo>
                  <a:cubicBezTo>
                    <a:pt x="15" y="1"/>
                    <a:pt x="10" y="0"/>
                    <a:pt x="6" y="2"/>
                  </a:cubicBezTo>
                  <a:cubicBezTo>
                    <a:pt x="2" y="4"/>
                    <a:pt x="0" y="10"/>
                    <a:pt x="3" y="14"/>
                  </a:cubicBezTo>
                  <a:lnTo>
                    <a:pt x="16" y="36"/>
                  </a:lnTo>
                  <a:close/>
                  <a:moveTo>
                    <a:pt x="16" y="36"/>
                  </a:moveTo>
                  <a:cubicBezTo>
                    <a:pt x="16" y="36"/>
                    <a:pt x="16" y="36"/>
                    <a:pt x="16" y="3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5" name="Freeform 94"/>
            <p:cNvSpPr>
              <a:spLocks noEditPoints="1"/>
            </p:cNvSpPr>
            <p:nvPr/>
          </p:nvSpPr>
          <p:spPr bwMode="auto">
            <a:xfrm>
              <a:off x="4273550" y="2162175"/>
              <a:ext cx="85725" cy="65088"/>
            </a:xfrm>
            <a:custGeom>
              <a:avLst/>
              <a:gdLst>
                <a:gd name="T0" fmla="*/ 37 w 42"/>
                <a:gd name="T1" fmla="*/ 15 h 31"/>
                <a:gd name="T2" fmla="*/ 14 w 42"/>
                <a:gd name="T3" fmla="*/ 2 h 31"/>
                <a:gd name="T4" fmla="*/ 2 w 42"/>
                <a:gd name="T5" fmla="*/ 5 h 31"/>
                <a:gd name="T6" fmla="*/ 5 w 42"/>
                <a:gd name="T7" fmla="*/ 17 h 31"/>
                <a:gd name="T8" fmla="*/ 28 w 42"/>
                <a:gd name="T9" fmla="*/ 30 h 31"/>
                <a:gd name="T10" fmla="*/ 32 w 42"/>
                <a:gd name="T11" fmla="*/ 31 h 31"/>
                <a:gd name="T12" fmla="*/ 40 w 42"/>
                <a:gd name="T13" fmla="*/ 27 h 31"/>
                <a:gd name="T14" fmla="*/ 37 w 42"/>
                <a:gd name="T15" fmla="*/ 15 h 31"/>
                <a:gd name="T16" fmla="*/ 37 w 42"/>
                <a:gd name="T17" fmla="*/ 15 h 31"/>
                <a:gd name="T18" fmla="*/ 37 w 42"/>
                <a:gd name="T19" fmla="*/ 15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" h="31">
                  <a:moveTo>
                    <a:pt x="37" y="15"/>
                  </a:moveTo>
                  <a:cubicBezTo>
                    <a:pt x="14" y="2"/>
                    <a:pt x="14" y="2"/>
                    <a:pt x="14" y="2"/>
                  </a:cubicBezTo>
                  <a:cubicBezTo>
                    <a:pt x="10" y="0"/>
                    <a:pt x="5" y="1"/>
                    <a:pt x="2" y="5"/>
                  </a:cubicBezTo>
                  <a:cubicBezTo>
                    <a:pt x="0" y="10"/>
                    <a:pt x="1" y="15"/>
                    <a:pt x="5" y="17"/>
                  </a:cubicBezTo>
                  <a:cubicBezTo>
                    <a:pt x="28" y="30"/>
                    <a:pt x="28" y="30"/>
                    <a:pt x="28" y="30"/>
                  </a:cubicBezTo>
                  <a:cubicBezTo>
                    <a:pt x="29" y="31"/>
                    <a:pt x="31" y="31"/>
                    <a:pt x="32" y="31"/>
                  </a:cubicBezTo>
                  <a:cubicBezTo>
                    <a:pt x="35" y="31"/>
                    <a:pt x="38" y="30"/>
                    <a:pt x="40" y="27"/>
                  </a:cubicBezTo>
                  <a:cubicBezTo>
                    <a:pt x="42" y="23"/>
                    <a:pt x="41" y="18"/>
                    <a:pt x="37" y="15"/>
                  </a:cubicBezTo>
                  <a:close/>
                  <a:moveTo>
                    <a:pt x="37" y="15"/>
                  </a:moveTo>
                  <a:cubicBezTo>
                    <a:pt x="37" y="15"/>
                    <a:pt x="37" y="15"/>
                    <a:pt x="37" y="1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6" name="Freeform 95"/>
            <p:cNvSpPr>
              <a:spLocks noEditPoints="1"/>
            </p:cNvSpPr>
            <p:nvPr/>
          </p:nvSpPr>
          <p:spPr bwMode="auto">
            <a:xfrm>
              <a:off x="4221163" y="2366963"/>
              <a:ext cx="88900" cy="34925"/>
            </a:xfrm>
            <a:custGeom>
              <a:avLst/>
              <a:gdLst>
                <a:gd name="T0" fmla="*/ 43 w 43"/>
                <a:gd name="T1" fmla="*/ 8 h 17"/>
                <a:gd name="T2" fmla="*/ 35 w 43"/>
                <a:gd name="T3" fmla="*/ 0 h 17"/>
                <a:gd name="T4" fmla="*/ 9 w 43"/>
                <a:gd name="T5" fmla="*/ 0 h 17"/>
                <a:gd name="T6" fmla="*/ 0 w 43"/>
                <a:gd name="T7" fmla="*/ 8 h 17"/>
                <a:gd name="T8" fmla="*/ 9 w 43"/>
                <a:gd name="T9" fmla="*/ 17 h 17"/>
                <a:gd name="T10" fmla="*/ 35 w 43"/>
                <a:gd name="T11" fmla="*/ 17 h 17"/>
                <a:gd name="T12" fmla="*/ 43 w 43"/>
                <a:gd name="T13" fmla="*/ 8 h 17"/>
                <a:gd name="T14" fmla="*/ 43 w 43"/>
                <a:gd name="T15" fmla="*/ 8 h 17"/>
                <a:gd name="T16" fmla="*/ 43 w 43"/>
                <a:gd name="T17" fmla="*/ 8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3" h="17">
                  <a:moveTo>
                    <a:pt x="43" y="8"/>
                  </a:moveTo>
                  <a:cubicBezTo>
                    <a:pt x="43" y="3"/>
                    <a:pt x="39" y="0"/>
                    <a:pt x="35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13"/>
                    <a:pt x="4" y="17"/>
                    <a:pt x="9" y="17"/>
                  </a:cubicBezTo>
                  <a:cubicBezTo>
                    <a:pt x="35" y="17"/>
                    <a:pt x="35" y="17"/>
                    <a:pt x="35" y="17"/>
                  </a:cubicBezTo>
                  <a:cubicBezTo>
                    <a:pt x="39" y="17"/>
                    <a:pt x="43" y="13"/>
                    <a:pt x="43" y="8"/>
                  </a:cubicBezTo>
                  <a:close/>
                  <a:moveTo>
                    <a:pt x="43" y="8"/>
                  </a:moveTo>
                  <a:cubicBezTo>
                    <a:pt x="43" y="8"/>
                    <a:pt x="43" y="8"/>
                    <a:pt x="43" y="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7" name="Freeform 96"/>
            <p:cNvSpPr>
              <a:spLocks noEditPoints="1"/>
            </p:cNvSpPr>
            <p:nvPr/>
          </p:nvSpPr>
          <p:spPr bwMode="auto">
            <a:xfrm>
              <a:off x="4273550" y="2538413"/>
              <a:ext cx="85725" cy="63500"/>
            </a:xfrm>
            <a:custGeom>
              <a:avLst/>
              <a:gdLst>
                <a:gd name="T0" fmla="*/ 28 w 42"/>
                <a:gd name="T1" fmla="*/ 2 h 31"/>
                <a:gd name="T2" fmla="*/ 5 w 42"/>
                <a:gd name="T3" fmla="*/ 15 h 31"/>
                <a:gd name="T4" fmla="*/ 2 w 42"/>
                <a:gd name="T5" fmla="*/ 27 h 31"/>
                <a:gd name="T6" fmla="*/ 10 w 42"/>
                <a:gd name="T7" fmla="*/ 31 h 31"/>
                <a:gd name="T8" fmla="*/ 14 w 42"/>
                <a:gd name="T9" fmla="*/ 30 h 31"/>
                <a:gd name="T10" fmla="*/ 37 w 42"/>
                <a:gd name="T11" fmla="*/ 17 h 31"/>
                <a:gd name="T12" fmla="*/ 40 w 42"/>
                <a:gd name="T13" fmla="*/ 5 h 31"/>
                <a:gd name="T14" fmla="*/ 28 w 42"/>
                <a:gd name="T15" fmla="*/ 2 h 31"/>
                <a:gd name="T16" fmla="*/ 28 w 42"/>
                <a:gd name="T17" fmla="*/ 2 h 31"/>
                <a:gd name="T18" fmla="*/ 28 w 42"/>
                <a:gd name="T19" fmla="*/ 2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" h="31">
                  <a:moveTo>
                    <a:pt x="28" y="2"/>
                  </a:moveTo>
                  <a:cubicBezTo>
                    <a:pt x="5" y="15"/>
                    <a:pt x="5" y="15"/>
                    <a:pt x="5" y="15"/>
                  </a:cubicBezTo>
                  <a:cubicBezTo>
                    <a:pt x="1" y="18"/>
                    <a:pt x="0" y="23"/>
                    <a:pt x="2" y="27"/>
                  </a:cubicBezTo>
                  <a:cubicBezTo>
                    <a:pt x="4" y="30"/>
                    <a:pt x="7" y="31"/>
                    <a:pt x="10" y="31"/>
                  </a:cubicBezTo>
                  <a:cubicBezTo>
                    <a:pt x="11" y="31"/>
                    <a:pt x="13" y="31"/>
                    <a:pt x="14" y="30"/>
                  </a:cubicBezTo>
                  <a:cubicBezTo>
                    <a:pt x="37" y="17"/>
                    <a:pt x="37" y="17"/>
                    <a:pt x="37" y="17"/>
                  </a:cubicBezTo>
                  <a:cubicBezTo>
                    <a:pt x="41" y="15"/>
                    <a:pt x="42" y="9"/>
                    <a:pt x="40" y="5"/>
                  </a:cubicBezTo>
                  <a:cubicBezTo>
                    <a:pt x="37" y="1"/>
                    <a:pt x="32" y="0"/>
                    <a:pt x="28" y="2"/>
                  </a:cubicBezTo>
                  <a:close/>
                  <a:moveTo>
                    <a:pt x="28" y="2"/>
                  </a:moveTo>
                  <a:cubicBezTo>
                    <a:pt x="28" y="2"/>
                    <a:pt x="28" y="2"/>
                    <a:pt x="28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8" name="Freeform 97"/>
            <p:cNvSpPr>
              <a:spLocks noEditPoints="1"/>
            </p:cNvSpPr>
            <p:nvPr/>
          </p:nvSpPr>
          <p:spPr bwMode="auto">
            <a:xfrm>
              <a:off x="4921250" y="2538413"/>
              <a:ext cx="87313" cy="63500"/>
            </a:xfrm>
            <a:custGeom>
              <a:avLst/>
              <a:gdLst>
                <a:gd name="T0" fmla="*/ 36 w 42"/>
                <a:gd name="T1" fmla="*/ 15 h 31"/>
                <a:gd name="T2" fmla="*/ 14 w 42"/>
                <a:gd name="T3" fmla="*/ 2 h 31"/>
                <a:gd name="T4" fmla="*/ 2 w 42"/>
                <a:gd name="T5" fmla="*/ 5 h 31"/>
                <a:gd name="T6" fmla="*/ 5 w 42"/>
                <a:gd name="T7" fmla="*/ 17 h 31"/>
                <a:gd name="T8" fmla="*/ 28 w 42"/>
                <a:gd name="T9" fmla="*/ 30 h 31"/>
                <a:gd name="T10" fmla="*/ 32 w 42"/>
                <a:gd name="T11" fmla="*/ 31 h 31"/>
                <a:gd name="T12" fmla="*/ 40 w 42"/>
                <a:gd name="T13" fmla="*/ 27 h 31"/>
                <a:gd name="T14" fmla="*/ 36 w 42"/>
                <a:gd name="T15" fmla="*/ 15 h 31"/>
                <a:gd name="T16" fmla="*/ 36 w 42"/>
                <a:gd name="T17" fmla="*/ 15 h 31"/>
                <a:gd name="T18" fmla="*/ 36 w 42"/>
                <a:gd name="T19" fmla="*/ 15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" h="31">
                  <a:moveTo>
                    <a:pt x="36" y="15"/>
                  </a:moveTo>
                  <a:cubicBezTo>
                    <a:pt x="14" y="2"/>
                    <a:pt x="14" y="2"/>
                    <a:pt x="14" y="2"/>
                  </a:cubicBezTo>
                  <a:cubicBezTo>
                    <a:pt x="10" y="0"/>
                    <a:pt x="5" y="1"/>
                    <a:pt x="2" y="5"/>
                  </a:cubicBezTo>
                  <a:cubicBezTo>
                    <a:pt x="0" y="9"/>
                    <a:pt x="1" y="15"/>
                    <a:pt x="5" y="17"/>
                  </a:cubicBezTo>
                  <a:cubicBezTo>
                    <a:pt x="28" y="30"/>
                    <a:pt x="28" y="30"/>
                    <a:pt x="28" y="30"/>
                  </a:cubicBezTo>
                  <a:cubicBezTo>
                    <a:pt x="29" y="31"/>
                    <a:pt x="31" y="31"/>
                    <a:pt x="32" y="31"/>
                  </a:cubicBezTo>
                  <a:cubicBezTo>
                    <a:pt x="35" y="31"/>
                    <a:pt x="38" y="30"/>
                    <a:pt x="40" y="27"/>
                  </a:cubicBezTo>
                  <a:cubicBezTo>
                    <a:pt x="42" y="23"/>
                    <a:pt x="41" y="18"/>
                    <a:pt x="36" y="15"/>
                  </a:cubicBezTo>
                  <a:close/>
                  <a:moveTo>
                    <a:pt x="36" y="15"/>
                  </a:moveTo>
                  <a:cubicBezTo>
                    <a:pt x="36" y="15"/>
                    <a:pt x="36" y="15"/>
                    <a:pt x="36" y="1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9" name="Freeform 98"/>
            <p:cNvSpPr>
              <a:spLocks noEditPoints="1"/>
            </p:cNvSpPr>
            <p:nvPr/>
          </p:nvSpPr>
          <p:spPr bwMode="auto">
            <a:xfrm>
              <a:off x="4970463" y="2366963"/>
              <a:ext cx="88900" cy="34925"/>
            </a:xfrm>
            <a:custGeom>
              <a:avLst/>
              <a:gdLst>
                <a:gd name="T0" fmla="*/ 34 w 43"/>
                <a:gd name="T1" fmla="*/ 0 h 17"/>
                <a:gd name="T2" fmla="*/ 8 w 43"/>
                <a:gd name="T3" fmla="*/ 0 h 17"/>
                <a:gd name="T4" fmla="*/ 0 w 43"/>
                <a:gd name="T5" fmla="*/ 8 h 17"/>
                <a:gd name="T6" fmla="*/ 8 w 43"/>
                <a:gd name="T7" fmla="*/ 17 h 17"/>
                <a:gd name="T8" fmla="*/ 34 w 43"/>
                <a:gd name="T9" fmla="*/ 17 h 17"/>
                <a:gd name="T10" fmla="*/ 43 w 43"/>
                <a:gd name="T11" fmla="*/ 8 h 17"/>
                <a:gd name="T12" fmla="*/ 34 w 43"/>
                <a:gd name="T13" fmla="*/ 0 h 17"/>
                <a:gd name="T14" fmla="*/ 34 w 43"/>
                <a:gd name="T15" fmla="*/ 0 h 17"/>
                <a:gd name="T16" fmla="*/ 34 w 43"/>
                <a:gd name="T17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3" h="17">
                  <a:moveTo>
                    <a:pt x="34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13"/>
                    <a:pt x="4" y="17"/>
                    <a:pt x="8" y="17"/>
                  </a:cubicBezTo>
                  <a:cubicBezTo>
                    <a:pt x="34" y="17"/>
                    <a:pt x="34" y="17"/>
                    <a:pt x="34" y="17"/>
                  </a:cubicBezTo>
                  <a:cubicBezTo>
                    <a:pt x="39" y="17"/>
                    <a:pt x="43" y="13"/>
                    <a:pt x="43" y="8"/>
                  </a:cubicBezTo>
                  <a:cubicBezTo>
                    <a:pt x="43" y="3"/>
                    <a:pt x="39" y="0"/>
                    <a:pt x="34" y="0"/>
                  </a:cubicBezTo>
                  <a:close/>
                  <a:moveTo>
                    <a:pt x="34" y="0"/>
                  </a:moveTo>
                  <a:cubicBezTo>
                    <a:pt x="34" y="0"/>
                    <a:pt x="34" y="0"/>
                    <a:pt x="3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0" name="Freeform 99"/>
            <p:cNvSpPr>
              <a:spLocks noEditPoints="1"/>
            </p:cNvSpPr>
            <p:nvPr/>
          </p:nvSpPr>
          <p:spPr bwMode="auto">
            <a:xfrm>
              <a:off x="4921250" y="2162175"/>
              <a:ext cx="87313" cy="65088"/>
            </a:xfrm>
            <a:custGeom>
              <a:avLst/>
              <a:gdLst>
                <a:gd name="T0" fmla="*/ 10 w 42"/>
                <a:gd name="T1" fmla="*/ 31 h 31"/>
                <a:gd name="T2" fmla="*/ 14 w 42"/>
                <a:gd name="T3" fmla="*/ 30 h 31"/>
                <a:gd name="T4" fmla="*/ 36 w 42"/>
                <a:gd name="T5" fmla="*/ 17 h 31"/>
                <a:gd name="T6" fmla="*/ 40 w 42"/>
                <a:gd name="T7" fmla="*/ 5 h 31"/>
                <a:gd name="T8" fmla="*/ 28 w 42"/>
                <a:gd name="T9" fmla="*/ 2 h 31"/>
                <a:gd name="T10" fmla="*/ 5 w 42"/>
                <a:gd name="T11" fmla="*/ 15 h 31"/>
                <a:gd name="T12" fmla="*/ 2 w 42"/>
                <a:gd name="T13" fmla="*/ 27 h 31"/>
                <a:gd name="T14" fmla="*/ 10 w 42"/>
                <a:gd name="T15" fmla="*/ 31 h 31"/>
                <a:gd name="T16" fmla="*/ 10 w 42"/>
                <a:gd name="T17" fmla="*/ 31 h 31"/>
                <a:gd name="T18" fmla="*/ 10 w 42"/>
                <a:gd name="T19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" h="31">
                  <a:moveTo>
                    <a:pt x="10" y="31"/>
                  </a:moveTo>
                  <a:cubicBezTo>
                    <a:pt x="11" y="31"/>
                    <a:pt x="13" y="31"/>
                    <a:pt x="14" y="30"/>
                  </a:cubicBezTo>
                  <a:cubicBezTo>
                    <a:pt x="36" y="17"/>
                    <a:pt x="36" y="17"/>
                    <a:pt x="36" y="17"/>
                  </a:cubicBezTo>
                  <a:cubicBezTo>
                    <a:pt x="41" y="15"/>
                    <a:pt x="42" y="10"/>
                    <a:pt x="40" y="5"/>
                  </a:cubicBezTo>
                  <a:cubicBezTo>
                    <a:pt x="37" y="1"/>
                    <a:pt x="32" y="0"/>
                    <a:pt x="28" y="2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1" y="18"/>
                    <a:pt x="0" y="23"/>
                    <a:pt x="2" y="27"/>
                  </a:cubicBezTo>
                  <a:cubicBezTo>
                    <a:pt x="4" y="30"/>
                    <a:pt x="7" y="31"/>
                    <a:pt x="10" y="31"/>
                  </a:cubicBezTo>
                  <a:close/>
                  <a:moveTo>
                    <a:pt x="10" y="31"/>
                  </a:moveTo>
                  <a:cubicBezTo>
                    <a:pt x="10" y="31"/>
                    <a:pt x="10" y="31"/>
                    <a:pt x="10" y="3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1" name="Freeform 100"/>
            <p:cNvSpPr>
              <a:spLocks noEditPoints="1"/>
            </p:cNvSpPr>
            <p:nvPr/>
          </p:nvSpPr>
          <p:spPr bwMode="auto">
            <a:xfrm>
              <a:off x="4794250" y="2016125"/>
              <a:ext cx="68263" cy="84138"/>
            </a:xfrm>
            <a:custGeom>
              <a:avLst/>
              <a:gdLst>
                <a:gd name="T0" fmla="*/ 6 w 33"/>
                <a:gd name="T1" fmla="*/ 39 h 41"/>
                <a:gd name="T2" fmla="*/ 10 w 33"/>
                <a:gd name="T3" fmla="*/ 41 h 41"/>
                <a:gd name="T4" fmla="*/ 17 w 33"/>
                <a:gd name="T5" fmla="*/ 36 h 41"/>
                <a:gd name="T6" fmla="*/ 30 w 33"/>
                <a:gd name="T7" fmla="*/ 14 h 41"/>
                <a:gd name="T8" fmla="*/ 27 w 33"/>
                <a:gd name="T9" fmla="*/ 2 h 41"/>
                <a:gd name="T10" fmla="*/ 15 w 33"/>
                <a:gd name="T11" fmla="*/ 5 h 41"/>
                <a:gd name="T12" fmla="*/ 2 w 33"/>
                <a:gd name="T13" fmla="*/ 28 h 41"/>
                <a:gd name="T14" fmla="*/ 6 w 33"/>
                <a:gd name="T15" fmla="*/ 39 h 41"/>
                <a:gd name="T16" fmla="*/ 6 w 33"/>
                <a:gd name="T17" fmla="*/ 39 h 41"/>
                <a:gd name="T18" fmla="*/ 6 w 33"/>
                <a:gd name="T19" fmla="*/ 39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3" h="41">
                  <a:moveTo>
                    <a:pt x="6" y="39"/>
                  </a:moveTo>
                  <a:cubicBezTo>
                    <a:pt x="7" y="40"/>
                    <a:pt x="8" y="41"/>
                    <a:pt x="10" y="41"/>
                  </a:cubicBezTo>
                  <a:cubicBezTo>
                    <a:pt x="13" y="41"/>
                    <a:pt x="16" y="39"/>
                    <a:pt x="17" y="36"/>
                  </a:cubicBezTo>
                  <a:cubicBezTo>
                    <a:pt x="30" y="14"/>
                    <a:pt x="30" y="14"/>
                    <a:pt x="30" y="14"/>
                  </a:cubicBezTo>
                  <a:cubicBezTo>
                    <a:pt x="33" y="10"/>
                    <a:pt x="31" y="4"/>
                    <a:pt x="27" y="2"/>
                  </a:cubicBezTo>
                  <a:cubicBezTo>
                    <a:pt x="23" y="0"/>
                    <a:pt x="18" y="1"/>
                    <a:pt x="15" y="5"/>
                  </a:cubicBezTo>
                  <a:cubicBezTo>
                    <a:pt x="2" y="28"/>
                    <a:pt x="2" y="28"/>
                    <a:pt x="2" y="28"/>
                  </a:cubicBezTo>
                  <a:cubicBezTo>
                    <a:pt x="0" y="32"/>
                    <a:pt x="1" y="37"/>
                    <a:pt x="6" y="39"/>
                  </a:cubicBezTo>
                  <a:close/>
                  <a:moveTo>
                    <a:pt x="6" y="39"/>
                  </a:moveTo>
                  <a:cubicBezTo>
                    <a:pt x="6" y="39"/>
                    <a:pt x="6" y="39"/>
                    <a:pt x="6" y="3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2" name="Freeform 101"/>
            <p:cNvSpPr>
              <a:spLocks noEditPoints="1"/>
            </p:cNvSpPr>
            <p:nvPr/>
          </p:nvSpPr>
          <p:spPr bwMode="auto">
            <a:xfrm>
              <a:off x="4598988" y="2233613"/>
              <a:ext cx="84138" cy="277813"/>
            </a:xfrm>
            <a:custGeom>
              <a:avLst/>
              <a:gdLst>
                <a:gd name="T0" fmla="*/ 9 w 41"/>
                <a:gd name="T1" fmla="*/ 125 h 135"/>
                <a:gd name="T2" fmla="*/ 20 w 41"/>
                <a:gd name="T3" fmla="*/ 135 h 135"/>
                <a:gd name="T4" fmla="*/ 32 w 41"/>
                <a:gd name="T5" fmla="*/ 125 h 135"/>
                <a:gd name="T6" fmla="*/ 40 w 41"/>
                <a:gd name="T7" fmla="*/ 64 h 135"/>
                <a:gd name="T8" fmla="*/ 41 w 41"/>
                <a:gd name="T9" fmla="*/ 51 h 135"/>
                <a:gd name="T10" fmla="*/ 41 w 41"/>
                <a:gd name="T11" fmla="*/ 21 h 135"/>
                <a:gd name="T12" fmla="*/ 20 w 41"/>
                <a:gd name="T13" fmla="*/ 0 h 135"/>
                <a:gd name="T14" fmla="*/ 0 w 41"/>
                <a:gd name="T15" fmla="*/ 21 h 135"/>
                <a:gd name="T16" fmla="*/ 0 w 41"/>
                <a:gd name="T17" fmla="*/ 51 h 135"/>
                <a:gd name="T18" fmla="*/ 1 w 41"/>
                <a:gd name="T19" fmla="*/ 64 h 135"/>
                <a:gd name="T20" fmla="*/ 9 w 41"/>
                <a:gd name="T21" fmla="*/ 125 h 135"/>
                <a:gd name="T22" fmla="*/ 9 w 41"/>
                <a:gd name="T23" fmla="*/ 125 h 135"/>
                <a:gd name="T24" fmla="*/ 9 w 41"/>
                <a:gd name="T25" fmla="*/ 125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1" h="135">
                  <a:moveTo>
                    <a:pt x="9" y="125"/>
                  </a:moveTo>
                  <a:cubicBezTo>
                    <a:pt x="10" y="133"/>
                    <a:pt x="14" y="135"/>
                    <a:pt x="20" y="135"/>
                  </a:cubicBezTo>
                  <a:cubicBezTo>
                    <a:pt x="27" y="135"/>
                    <a:pt x="31" y="133"/>
                    <a:pt x="32" y="125"/>
                  </a:cubicBezTo>
                  <a:cubicBezTo>
                    <a:pt x="40" y="64"/>
                    <a:pt x="40" y="64"/>
                    <a:pt x="40" y="64"/>
                  </a:cubicBezTo>
                  <a:cubicBezTo>
                    <a:pt x="41" y="60"/>
                    <a:pt x="41" y="55"/>
                    <a:pt x="41" y="51"/>
                  </a:cubicBezTo>
                  <a:cubicBezTo>
                    <a:pt x="41" y="21"/>
                    <a:pt x="41" y="21"/>
                    <a:pt x="41" y="21"/>
                  </a:cubicBezTo>
                  <a:cubicBezTo>
                    <a:pt x="41" y="7"/>
                    <a:pt x="34" y="0"/>
                    <a:pt x="20" y="0"/>
                  </a:cubicBezTo>
                  <a:cubicBezTo>
                    <a:pt x="7" y="0"/>
                    <a:pt x="0" y="7"/>
                    <a:pt x="0" y="21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55"/>
                    <a:pt x="0" y="60"/>
                    <a:pt x="1" y="64"/>
                  </a:cubicBezTo>
                  <a:lnTo>
                    <a:pt x="9" y="125"/>
                  </a:lnTo>
                  <a:close/>
                  <a:moveTo>
                    <a:pt x="9" y="125"/>
                  </a:moveTo>
                  <a:cubicBezTo>
                    <a:pt x="9" y="125"/>
                    <a:pt x="9" y="125"/>
                    <a:pt x="9" y="12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3" name="Freeform 102"/>
            <p:cNvSpPr>
              <a:spLocks noEditPoints="1"/>
            </p:cNvSpPr>
            <p:nvPr/>
          </p:nvSpPr>
          <p:spPr bwMode="auto">
            <a:xfrm>
              <a:off x="4595813" y="2546350"/>
              <a:ext cx="88900" cy="90488"/>
            </a:xfrm>
            <a:custGeom>
              <a:avLst/>
              <a:gdLst>
                <a:gd name="T0" fmla="*/ 21 w 43"/>
                <a:gd name="T1" fmla="*/ 0 h 44"/>
                <a:gd name="T2" fmla="*/ 0 w 43"/>
                <a:gd name="T3" fmla="*/ 22 h 44"/>
                <a:gd name="T4" fmla="*/ 21 w 43"/>
                <a:gd name="T5" fmla="*/ 44 h 44"/>
                <a:gd name="T6" fmla="*/ 43 w 43"/>
                <a:gd name="T7" fmla="*/ 22 h 44"/>
                <a:gd name="T8" fmla="*/ 21 w 43"/>
                <a:gd name="T9" fmla="*/ 0 h 44"/>
                <a:gd name="T10" fmla="*/ 21 w 43"/>
                <a:gd name="T11" fmla="*/ 0 h 44"/>
                <a:gd name="T12" fmla="*/ 21 w 43"/>
                <a:gd name="T13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3" h="44">
                  <a:moveTo>
                    <a:pt x="21" y="0"/>
                  </a:moveTo>
                  <a:cubicBezTo>
                    <a:pt x="10" y="0"/>
                    <a:pt x="0" y="10"/>
                    <a:pt x="0" y="22"/>
                  </a:cubicBezTo>
                  <a:cubicBezTo>
                    <a:pt x="0" y="34"/>
                    <a:pt x="10" y="44"/>
                    <a:pt x="21" y="44"/>
                  </a:cubicBezTo>
                  <a:cubicBezTo>
                    <a:pt x="33" y="44"/>
                    <a:pt x="43" y="34"/>
                    <a:pt x="43" y="22"/>
                  </a:cubicBezTo>
                  <a:cubicBezTo>
                    <a:pt x="43" y="10"/>
                    <a:pt x="33" y="0"/>
                    <a:pt x="21" y="0"/>
                  </a:cubicBezTo>
                  <a:close/>
                  <a:moveTo>
                    <a:pt x="21" y="0"/>
                  </a:moveTo>
                  <a:cubicBezTo>
                    <a:pt x="21" y="0"/>
                    <a:pt x="21" y="0"/>
                    <a:pt x="2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104" name="Freeform 103"/>
          <p:cNvSpPr>
            <a:spLocks noEditPoints="1"/>
          </p:cNvSpPr>
          <p:nvPr/>
        </p:nvSpPr>
        <p:spPr bwMode="auto">
          <a:xfrm>
            <a:off x="3710446" y="4715805"/>
            <a:ext cx="198738" cy="197628"/>
          </a:xfrm>
          <a:custGeom>
            <a:avLst/>
            <a:gdLst>
              <a:gd name="T0" fmla="*/ 167 w 414"/>
              <a:gd name="T1" fmla="*/ 97 h 411"/>
              <a:gd name="T2" fmla="*/ 192 w 414"/>
              <a:gd name="T3" fmla="*/ 224 h 411"/>
              <a:gd name="T4" fmla="*/ 291 w 414"/>
              <a:gd name="T5" fmla="*/ 195 h 411"/>
              <a:gd name="T6" fmla="*/ 291 w 414"/>
              <a:gd name="T7" fmla="*/ 0 h 411"/>
              <a:gd name="T8" fmla="*/ 214 w 414"/>
              <a:gd name="T9" fmla="*/ 97 h 411"/>
              <a:gd name="T10" fmla="*/ 252 w 414"/>
              <a:gd name="T11" fmla="*/ 97 h 411"/>
              <a:gd name="T12" fmla="*/ 291 w 414"/>
              <a:gd name="T13" fmla="*/ 116 h 411"/>
              <a:gd name="T14" fmla="*/ 291 w 414"/>
              <a:gd name="T15" fmla="*/ 78 h 411"/>
              <a:gd name="T16" fmla="*/ 291 w 414"/>
              <a:gd name="T17" fmla="*/ 116 h 411"/>
              <a:gd name="T18" fmla="*/ 329 w 414"/>
              <a:gd name="T19" fmla="*/ 97 h 411"/>
              <a:gd name="T20" fmla="*/ 368 w 414"/>
              <a:gd name="T21" fmla="*/ 97 h 411"/>
              <a:gd name="T22" fmla="*/ 267 w 414"/>
              <a:gd name="T23" fmla="*/ 322 h 411"/>
              <a:gd name="T24" fmla="*/ 128 w 414"/>
              <a:gd name="T25" fmla="*/ 283 h 411"/>
              <a:gd name="T26" fmla="*/ 89 w 414"/>
              <a:gd name="T27" fmla="*/ 144 h 411"/>
              <a:gd name="T28" fmla="*/ 92 w 414"/>
              <a:gd name="T29" fmla="*/ 320 h 411"/>
              <a:gd name="T30" fmla="*/ 267 w 414"/>
              <a:gd name="T31" fmla="*/ 322 h 411"/>
              <a:gd name="T32" fmla="*/ 59 w 414"/>
              <a:gd name="T33" fmla="*/ 167 h 411"/>
              <a:gd name="T34" fmla="*/ 49 w 414"/>
              <a:gd name="T35" fmla="*/ 171 h 411"/>
              <a:gd name="T36" fmla="*/ 42 w 414"/>
              <a:gd name="T37" fmla="*/ 177 h 411"/>
              <a:gd name="T38" fmla="*/ 38 w 414"/>
              <a:gd name="T39" fmla="*/ 187 h 411"/>
              <a:gd name="T40" fmla="*/ 38 w 414"/>
              <a:gd name="T41" fmla="*/ 204 h 411"/>
              <a:gd name="T42" fmla="*/ 40 w 414"/>
              <a:gd name="T43" fmla="*/ 215 h 411"/>
              <a:gd name="T44" fmla="*/ 34 w 414"/>
              <a:gd name="T45" fmla="*/ 206 h 411"/>
              <a:gd name="T46" fmla="*/ 28 w 414"/>
              <a:gd name="T47" fmla="*/ 188 h 411"/>
              <a:gd name="T48" fmla="*/ 28 w 414"/>
              <a:gd name="T49" fmla="*/ 172 h 411"/>
              <a:gd name="T50" fmla="*/ 35 w 414"/>
              <a:gd name="T51" fmla="*/ 158 h 411"/>
              <a:gd name="T52" fmla="*/ 47 w 414"/>
              <a:gd name="T53" fmla="*/ 146 h 411"/>
              <a:gd name="T54" fmla="*/ 49 w 414"/>
              <a:gd name="T55" fmla="*/ 144 h 411"/>
              <a:gd name="T56" fmla="*/ 61 w 414"/>
              <a:gd name="T57" fmla="*/ 166 h 411"/>
              <a:gd name="T58" fmla="*/ 256 w 414"/>
              <a:gd name="T59" fmla="*/ 372 h 411"/>
              <a:gd name="T60" fmla="*/ 245 w 414"/>
              <a:gd name="T61" fmla="*/ 381 h 411"/>
              <a:gd name="T62" fmla="*/ 230 w 414"/>
              <a:gd name="T63" fmla="*/ 385 h 411"/>
              <a:gd name="T64" fmla="*/ 223 w 414"/>
              <a:gd name="T65" fmla="*/ 386 h 411"/>
              <a:gd name="T66" fmla="*/ 210 w 414"/>
              <a:gd name="T67" fmla="*/ 383 h 411"/>
              <a:gd name="T68" fmla="*/ 197 w 414"/>
              <a:gd name="T69" fmla="*/ 377 h 411"/>
              <a:gd name="T70" fmla="*/ 197 w 414"/>
              <a:gd name="T71" fmla="*/ 376 h 411"/>
              <a:gd name="T72" fmla="*/ 210 w 414"/>
              <a:gd name="T73" fmla="*/ 377 h 411"/>
              <a:gd name="T74" fmla="*/ 222 w 414"/>
              <a:gd name="T75" fmla="*/ 375 h 411"/>
              <a:gd name="T76" fmla="*/ 227 w 414"/>
              <a:gd name="T77" fmla="*/ 373 h 411"/>
              <a:gd name="T78" fmla="*/ 242 w 414"/>
              <a:gd name="T79" fmla="*/ 353 h 411"/>
              <a:gd name="T80" fmla="*/ 265 w 414"/>
              <a:gd name="T81" fmla="*/ 363 h 411"/>
              <a:gd name="T82" fmla="*/ 263 w 414"/>
              <a:gd name="T83" fmla="*/ 365 h 4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414" h="411">
                <a:moveTo>
                  <a:pt x="291" y="0"/>
                </a:moveTo>
                <a:cubicBezTo>
                  <a:pt x="223" y="0"/>
                  <a:pt x="167" y="43"/>
                  <a:pt x="167" y="97"/>
                </a:cubicBezTo>
                <a:cubicBezTo>
                  <a:pt x="167" y="129"/>
                  <a:pt x="187" y="158"/>
                  <a:pt x="217" y="176"/>
                </a:cubicBezTo>
                <a:cubicBezTo>
                  <a:pt x="214" y="192"/>
                  <a:pt x="205" y="211"/>
                  <a:pt x="192" y="224"/>
                </a:cubicBezTo>
                <a:cubicBezTo>
                  <a:pt x="224" y="222"/>
                  <a:pt x="252" y="212"/>
                  <a:pt x="271" y="193"/>
                </a:cubicBezTo>
                <a:cubicBezTo>
                  <a:pt x="277" y="194"/>
                  <a:pt x="284" y="195"/>
                  <a:pt x="291" y="195"/>
                </a:cubicBezTo>
                <a:cubicBezTo>
                  <a:pt x="359" y="195"/>
                  <a:pt x="414" y="151"/>
                  <a:pt x="414" y="97"/>
                </a:cubicBezTo>
                <a:cubicBezTo>
                  <a:pt x="414" y="43"/>
                  <a:pt x="359" y="0"/>
                  <a:pt x="291" y="0"/>
                </a:cubicBezTo>
                <a:close/>
                <a:moveTo>
                  <a:pt x="233" y="116"/>
                </a:moveTo>
                <a:cubicBezTo>
                  <a:pt x="222" y="116"/>
                  <a:pt x="214" y="108"/>
                  <a:pt x="214" y="97"/>
                </a:cubicBezTo>
                <a:cubicBezTo>
                  <a:pt x="214" y="87"/>
                  <a:pt x="222" y="78"/>
                  <a:pt x="233" y="78"/>
                </a:cubicBezTo>
                <a:cubicBezTo>
                  <a:pt x="244" y="78"/>
                  <a:pt x="252" y="87"/>
                  <a:pt x="252" y="97"/>
                </a:cubicBezTo>
                <a:cubicBezTo>
                  <a:pt x="252" y="108"/>
                  <a:pt x="244" y="116"/>
                  <a:pt x="233" y="116"/>
                </a:cubicBezTo>
                <a:close/>
                <a:moveTo>
                  <a:pt x="291" y="116"/>
                </a:moveTo>
                <a:cubicBezTo>
                  <a:pt x="280" y="116"/>
                  <a:pt x="272" y="108"/>
                  <a:pt x="272" y="97"/>
                </a:cubicBezTo>
                <a:cubicBezTo>
                  <a:pt x="272" y="87"/>
                  <a:pt x="280" y="78"/>
                  <a:pt x="291" y="78"/>
                </a:cubicBezTo>
                <a:cubicBezTo>
                  <a:pt x="302" y="78"/>
                  <a:pt x="310" y="87"/>
                  <a:pt x="310" y="97"/>
                </a:cubicBezTo>
                <a:cubicBezTo>
                  <a:pt x="310" y="108"/>
                  <a:pt x="302" y="116"/>
                  <a:pt x="291" y="116"/>
                </a:cubicBezTo>
                <a:close/>
                <a:moveTo>
                  <a:pt x="349" y="116"/>
                </a:moveTo>
                <a:cubicBezTo>
                  <a:pt x="338" y="116"/>
                  <a:pt x="329" y="108"/>
                  <a:pt x="329" y="97"/>
                </a:cubicBezTo>
                <a:cubicBezTo>
                  <a:pt x="329" y="87"/>
                  <a:pt x="338" y="78"/>
                  <a:pt x="349" y="78"/>
                </a:cubicBezTo>
                <a:cubicBezTo>
                  <a:pt x="359" y="78"/>
                  <a:pt x="368" y="87"/>
                  <a:pt x="368" y="97"/>
                </a:cubicBezTo>
                <a:cubicBezTo>
                  <a:pt x="368" y="108"/>
                  <a:pt x="359" y="116"/>
                  <a:pt x="349" y="116"/>
                </a:cubicBezTo>
                <a:close/>
                <a:moveTo>
                  <a:pt x="267" y="322"/>
                </a:moveTo>
                <a:cubicBezTo>
                  <a:pt x="228" y="291"/>
                  <a:pt x="217" y="306"/>
                  <a:pt x="199" y="324"/>
                </a:cubicBezTo>
                <a:cubicBezTo>
                  <a:pt x="187" y="336"/>
                  <a:pt x="155" y="310"/>
                  <a:pt x="128" y="283"/>
                </a:cubicBezTo>
                <a:cubicBezTo>
                  <a:pt x="101" y="256"/>
                  <a:pt x="75" y="225"/>
                  <a:pt x="88" y="212"/>
                </a:cubicBezTo>
                <a:cubicBezTo>
                  <a:pt x="105" y="195"/>
                  <a:pt x="121" y="184"/>
                  <a:pt x="89" y="144"/>
                </a:cubicBezTo>
                <a:cubicBezTo>
                  <a:pt x="58" y="105"/>
                  <a:pt x="37" y="135"/>
                  <a:pt x="20" y="153"/>
                </a:cubicBezTo>
                <a:cubicBezTo>
                  <a:pt x="0" y="172"/>
                  <a:pt x="19" y="246"/>
                  <a:pt x="92" y="320"/>
                </a:cubicBezTo>
                <a:cubicBezTo>
                  <a:pt x="165" y="393"/>
                  <a:pt x="239" y="411"/>
                  <a:pt x="259" y="392"/>
                </a:cubicBezTo>
                <a:cubicBezTo>
                  <a:pt x="276" y="374"/>
                  <a:pt x="306" y="353"/>
                  <a:pt x="267" y="322"/>
                </a:cubicBezTo>
                <a:close/>
                <a:moveTo>
                  <a:pt x="61" y="166"/>
                </a:moveTo>
                <a:cubicBezTo>
                  <a:pt x="61" y="166"/>
                  <a:pt x="60" y="166"/>
                  <a:pt x="59" y="167"/>
                </a:cubicBezTo>
                <a:cubicBezTo>
                  <a:pt x="57" y="167"/>
                  <a:pt x="55" y="168"/>
                  <a:pt x="52" y="169"/>
                </a:cubicBezTo>
                <a:cubicBezTo>
                  <a:pt x="51" y="170"/>
                  <a:pt x="50" y="170"/>
                  <a:pt x="49" y="171"/>
                </a:cubicBezTo>
                <a:cubicBezTo>
                  <a:pt x="48" y="172"/>
                  <a:pt x="46" y="173"/>
                  <a:pt x="45" y="174"/>
                </a:cubicBezTo>
                <a:cubicBezTo>
                  <a:pt x="44" y="175"/>
                  <a:pt x="43" y="176"/>
                  <a:pt x="42" y="177"/>
                </a:cubicBezTo>
                <a:cubicBezTo>
                  <a:pt x="41" y="179"/>
                  <a:pt x="40" y="180"/>
                  <a:pt x="40" y="182"/>
                </a:cubicBezTo>
                <a:cubicBezTo>
                  <a:pt x="39" y="184"/>
                  <a:pt x="38" y="186"/>
                  <a:pt x="38" y="187"/>
                </a:cubicBezTo>
                <a:cubicBezTo>
                  <a:pt x="38" y="189"/>
                  <a:pt x="38" y="191"/>
                  <a:pt x="37" y="193"/>
                </a:cubicBezTo>
                <a:cubicBezTo>
                  <a:pt x="37" y="197"/>
                  <a:pt x="37" y="201"/>
                  <a:pt x="38" y="204"/>
                </a:cubicBezTo>
                <a:cubicBezTo>
                  <a:pt x="38" y="208"/>
                  <a:pt x="39" y="210"/>
                  <a:pt x="39" y="212"/>
                </a:cubicBezTo>
                <a:cubicBezTo>
                  <a:pt x="40" y="214"/>
                  <a:pt x="40" y="215"/>
                  <a:pt x="40" y="215"/>
                </a:cubicBezTo>
                <a:cubicBezTo>
                  <a:pt x="40" y="215"/>
                  <a:pt x="39" y="214"/>
                  <a:pt x="38" y="213"/>
                </a:cubicBezTo>
                <a:cubicBezTo>
                  <a:pt x="37" y="211"/>
                  <a:pt x="36" y="209"/>
                  <a:pt x="34" y="206"/>
                </a:cubicBezTo>
                <a:cubicBezTo>
                  <a:pt x="33" y="202"/>
                  <a:pt x="31" y="199"/>
                  <a:pt x="30" y="194"/>
                </a:cubicBezTo>
                <a:cubicBezTo>
                  <a:pt x="29" y="192"/>
                  <a:pt x="28" y="190"/>
                  <a:pt x="28" y="188"/>
                </a:cubicBezTo>
                <a:cubicBezTo>
                  <a:pt x="28" y="185"/>
                  <a:pt x="27" y="183"/>
                  <a:pt x="27" y="180"/>
                </a:cubicBezTo>
                <a:cubicBezTo>
                  <a:pt x="27" y="177"/>
                  <a:pt x="28" y="175"/>
                  <a:pt x="28" y="172"/>
                </a:cubicBezTo>
                <a:cubicBezTo>
                  <a:pt x="29" y="169"/>
                  <a:pt x="30" y="166"/>
                  <a:pt x="31" y="164"/>
                </a:cubicBezTo>
                <a:cubicBezTo>
                  <a:pt x="32" y="162"/>
                  <a:pt x="34" y="159"/>
                  <a:pt x="35" y="158"/>
                </a:cubicBezTo>
                <a:cubicBezTo>
                  <a:pt x="37" y="156"/>
                  <a:pt x="38" y="154"/>
                  <a:pt x="40" y="152"/>
                </a:cubicBezTo>
                <a:cubicBezTo>
                  <a:pt x="43" y="150"/>
                  <a:pt x="45" y="148"/>
                  <a:pt x="47" y="146"/>
                </a:cubicBezTo>
                <a:cubicBezTo>
                  <a:pt x="47" y="146"/>
                  <a:pt x="48" y="145"/>
                  <a:pt x="48" y="145"/>
                </a:cubicBezTo>
                <a:cubicBezTo>
                  <a:pt x="49" y="145"/>
                  <a:pt x="49" y="144"/>
                  <a:pt x="49" y="144"/>
                </a:cubicBezTo>
                <a:cubicBezTo>
                  <a:pt x="62" y="165"/>
                  <a:pt x="62" y="165"/>
                  <a:pt x="62" y="165"/>
                </a:cubicBezTo>
                <a:cubicBezTo>
                  <a:pt x="62" y="165"/>
                  <a:pt x="62" y="165"/>
                  <a:pt x="61" y="166"/>
                </a:cubicBezTo>
                <a:close/>
                <a:moveTo>
                  <a:pt x="263" y="365"/>
                </a:moveTo>
                <a:cubicBezTo>
                  <a:pt x="261" y="367"/>
                  <a:pt x="259" y="369"/>
                  <a:pt x="256" y="372"/>
                </a:cubicBezTo>
                <a:cubicBezTo>
                  <a:pt x="255" y="374"/>
                  <a:pt x="253" y="375"/>
                  <a:pt x="252" y="377"/>
                </a:cubicBezTo>
                <a:cubicBezTo>
                  <a:pt x="250" y="378"/>
                  <a:pt x="248" y="379"/>
                  <a:pt x="245" y="381"/>
                </a:cubicBezTo>
                <a:cubicBezTo>
                  <a:pt x="243" y="382"/>
                  <a:pt x="241" y="383"/>
                  <a:pt x="238" y="384"/>
                </a:cubicBezTo>
                <a:cubicBezTo>
                  <a:pt x="235" y="385"/>
                  <a:pt x="233" y="385"/>
                  <a:pt x="230" y="385"/>
                </a:cubicBezTo>
                <a:cubicBezTo>
                  <a:pt x="226" y="386"/>
                  <a:pt x="226" y="386"/>
                  <a:pt x="226" y="386"/>
                </a:cubicBezTo>
                <a:cubicBezTo>
                  <a:pt x="223" y="386"/>
                  <a:pt x="223" y="386"/>
                  <a:pt x="223" y="386"/>
                </a:cubicBezTo>
                <a:cubicBezTo>
                  <a:pt x="220" y="385"/>
                  <a:pt x="218" y="385"/>
                  <a:pt x="216" y="384"/>
                </a:cubicBezTo>
                <a:cubicBezTo>
                  <a:pt x="213" y="384"/>
                  <a:pt x="211" y="383"/>
                  <a:pt x="210" y="383"/>
                </a:cubicBezTo>
                <a:cubicBezTo>
                  <a:pt x="208" y="382"/>
                  <a:pt x="206" y="381"/>
                  <a:pt x="204" y="381"/>
                </a:cubicBezTo>
                <a:cubicBezTo>
                  <a:pt x="201" y="379"/>
                  <a:pt x="199" y="378"/>
                  <a:pt x="197" y="377"/>
                </a:cubicBezTo>
                <a:cubicBezTo>
                  <a:pt x="195" y="376"/>
                  <a:pt x="194" y="375"/>
                  <a:pt x="194" y="375"/>
                </a:cubicBezTo>
                <a:cubicBezTo>
                  <a:pt x="194" y="375"/>
                  <a:pt x="195" y="376"/>
                  <a:pt x="197" y="376"/>
                </a:cubicBezTo>
                <a:cubicBezTo>
                  <a:pt x="199" y="376"/>
                  <a:pt x="202" y="377"/>
                  <a:pt x="205" y="377"/>
                </a:cubicBezTo>
                <a:cubicBezTo>
                  <a:pt x="207" y="377"/>
                  <a:pt x="209" y="377"/>
                  <a:pt x="210" y="377"/>
                </a:cubicBezTo>
                <a:cubicBezTo>
                  <a:pt x="212" y="377"/>
                  <a:pt x="214" y="377"/>
                  <a:pt x="216" y="377"/>
                </a:cubicBezTo>
                <a:cubicBezTo>
                  <a:pt x="218" y="376"/>
                  <a:pt x="220" y="376"/>
                  <a:pt x="222" y="375"/>
                </a:cubicBezTo>
                <a:cubicBezTo>
                  <a:pt x="225" y="375"/>
                  <a:pt x="225" y="375"/>
                  <a:pt x="225" y="375"/>
                </a:cubicBezTo>
                <a:cubicBezTo>
                  <a:pt x="227" y="373"/>
                  <a:pt x="227" y="373"/>
                  <a:pt x="227" y="373"/>
                </a:cubicBezTo>
                <a:cubicBezTo>
                  <a:pt x="234" y="370"/>
                  <a:pt x="237" y="364"/>
                  <a:pt x="240" y="360"/>
                </a:cubicBezTo>
                <a:cubicBezTo>
                  <a:pt x="241" y="357"/>
                  <a:pt x="241" y="355"/>
                  <a:pt x="242" y="353"/>
                </a:cubicBezTo>
                <a:cubicBezTo>
                  <a:pt x="243" y="352"/>
                  <a:pt x="243" y="350"/>
                  <a:pt x="243" y="350"/>
                </a:cubicBezTo>
                <a:cubicBezTo>
                  <a:pt x="265" y="363"/>
                  <a:pt x="265" y="363"/>
                  <a:pt x="265" y="363"/>
                </a:cubicBezTo>
                <a:cubicBezTo>
                  <a:pt x="265" y="363"/>
                  <a:pt x="264" y="364"/>
                  <a:pt x="263" y="365"/>
                </a:cubicBezTo>
                <a:close/>
                <a:moveTo>
                  <a:pt x="263" y="365"/>
                </a:moveTo>
                <a:cubicBezTo>
                  <a:pt x="263" y="365"/>
                  <a:pt x="263" y="365"/>
                  <a:pt x="263" y="365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grpSp>
        <p:nvGrpSpPr>
          <p:cNvPr id="105" name="Group 104"/>
          <p:cNvGrpSpPr/>
          <p:nvPr/>
        </p:nvGrpSpPr>
        <p:grpSpPr>
          <a:xfrm>
            <a:off x="3382165" y="3903873"/>
            <a:ext cx="213911" cy="223904"/>
            <a:chOff x="1576388" y="1954213"/>
            <a:chExt cx="917575" cy="960438"/>
          </a:xfrm>
          <a:solidFill>
            <a:schemeClr val="bg1"/>
          </a:solidFill>
        </p:grpSpPr>
        <p:sp>
          <p:nvSpPr>
            <p:cNvPr id="106" name="Freeform 90"/>
            <p:cNvSpPr>
              <a:spLocks noEditPoints="1"/>
            </p:cNvSpPr>
            <p:nvPr/>
          </p:nvSpPr>
          <p:spPr bwMode="auto">
            <a:xfrm>
              <a:off x="1576388" y="2100263"/>
              <a:ext cx="917575" cy="814388"/>
            </a:xfrm>
            <a:custGeom>
              <a:avLst/>
              <a:gdLst>
                <a:gd name="T0" fmla="*/ 392 w 445"/>
                <a:gd name="T1" fmla="*/ 69 h 395"/>
                <a:gd name="T2" fmla="*/ 331 w 445"/>
                <a:gd name="T3" fmla="*/ 31 h 395"/>
                <a:gd name="T4" fmla="*/ 322 w 445"/>
                <a:gd name="T5" fmla="*/ 43 h 395"/>
                <a:gd name="T6" fmla="*/ 305 w 445"/>
                <a:gd name="T7" fmla="*/ 56 h 395"/>
                <a:gd name="T8" fmla="*/ 323 w 445"/>
                <a:gd name="T9" fmla="*/ 63 h 395"/>
                <a:gd name="T10" fmla="*/ 328 w 445"/>
                <a:gd name="T11" fmla="*/ 79 h 395"/>
                <a:gd name="T12" fmla="*/ 314 w 445"/>
                <a:gd name="T13" fmla="*/ 83 h 395"/>
                <a:gd name="T14" fmla="*/ 209 w 445"/>
                <a:gd name="T15" fmla="*/ 71 h 395"/>
                <a:gd name="T16" fmla="*/ 197 w 445"/>
                <a:gd name="T17" fmla="*/ 63 h 395"/>
                <a:gd name="T18" fmla="*/ 197 w 445"/>
                <a:gd name="T19" fmla="*/ 63 h 395"/>
                <a:gd name="T20" fmla="*/ 206 w 445"/>
                <a:gd name="T21" fmla="*/ 49 h 395"/>
                <a:gd name="T22" fmla="*/ 219 w 445"/>
                <a:gd name="T23" fmla="*/ 47 h 395"/>
                <a:gd name="T24" fmla="*/ 215 w 445"/>
                <a:gd name="T25" fmla="*/ 43 h 395"/>
                <a:gd name="T26" fmla="*/ 198 w 445"/>
                <a:gd name="T27" fmla="*/ 19 h 395"/>
                <a:gd name="T28" fmla="*/ 197 w 445"/>
                <a:gd name="T29" fmla="*/ 16 h 395"/>
                <a:gd name="T30" fmla="*/ 179 w 445"/>
                <a:gd name="T31" fmla="*/ 20 h 395"/>
                <a:gd name="T32" fmla="*/ 81 w 445"/>
                <a:gd name="T33" fmla="*/ 3 h 395"/>
                <a:gd name="T34" fmla="*/ 69 w 445"/>
                <a:gd name="T35" fmla="*/ 24 h 395"/>
                <a:gd name="T36" fmla="*/ 90 w 445"/>
                <a:gd name="T37" fmla="*/ 66 h 395"/>
                <a:gd name="T38" fmla="*/ 40 w 445"/>
                <a:gd name="T39" fmla="*/ 137 h 395"/>
                <a:gd name="T40" fmla="*/ 16 w 445"/>
                <a:gd name="T41" fmla="*/ 137 h 395"/>
                <a:gd name="T42" fmla="*/ 0 w 445"/>
                <a:gd name="T43" fmla="*/ 152 h 395"/>
                <a:gd name="T44" fmla="*/ 0 w 445"/>
                <a:gd name="T45" fmla="*/ 207 h 395"/>
                <a:gd name="T46" fmla="*/ 9 w 445"/>
                <a:gd name="T47" fmla="*/ 221 h 395"/>
                <a:gd name="T48" fmla="*/ 41 w 445"/>
                <a:gd name="T49" fmla="*/ 237 h 395"/>
                <a:gd name="T50" fmla="*/ 119 w 445"/>
                <a:gd name="T51" fmla="*/ 328 h 395"/>
                <a:gd name="T52" fmla="*/ 119 w 445"/>
                <a:gd name="T53" fmla="*/ 378 h 395"/>
                <a:gd name="T54" fmla="*/ 136 w 445"/>
                <a:gd name="T55" fmla="*/ 395 h 395"/>
                <a:gd name="T56" fmla="*/ 182 w 445"/>
                <a:gd name="T57" fmla="*/ 395 h 395"/>
                <a:gd name="T58" fmla="*/ 198 w 445"/>
                <a:gd name="T59" fmla="*/ 385 h 395"/>
                <a:gd name="T60" fmla="*/ 209 w 445"/>
                <a:gd name="T61" fmla="*/ 359 h 395"/>
                <a:gd name="T62" fmla="*/ 239 w 445"/>
                <a:gd name="T63" fmla="*/ 361 h 395"/>
                <a:gd name="T64" fmla="*/ 285 w 445"/>
                <a:gd name="T65" fmla="*/ 356 h 395"/>
                <a:gd name="T66" fmla="*/ 285 w 445"/>
                <a:gd name="T67" fmla="*/ 378 h 395"/>
                <a:gd name="T68" fmla="*/ 303 w 445"/>
                <a:gd name="T69" fmla="*/ 395 h 395"/>
                <a:gd name="T70" fmla="*/ 348 w 445"/>
                <a:gd name="T71" fmla="*/ 395 h 395"/>
                <a:gd name="T72" fmla="*/ 363 w 445"/>
                <a:gd name="T73" fmla="*/ 386 h 395"/>
                <a:gd name="T74" fmla="*/ 432 w 445"/>
                <a:gd name="T75" fmla="*/ 249 h 395"/>
                <a:gd name="T76" fmla="*/ 443 w 445"/>
                <a:gd name="T77" fmla="*/ 175 h 395"/>
                <a:gd name="T78" fmla="*/ 392 w 445"/>
                <a:gd name="T79" fmla="*/ 69 h 395"/>
                <a:gd name="T80" fmla="*/ 122 w 445"/>
                <a:gd name="T81" fmla="*/ 163 h 395"/>
                <a:gd name="T82" fmla="*/ 99 w 445"/>
                <a:gd name="T83" fmla="*/ 140 h 395"/>
                <a:gd name="T84" fmla="*/ 122 w 445"/>
                <a:gd name="T85" fmla="*/ 118 h 395"/>
                <a:gd name="T86" fmla="*/ 144 w 445"/>
                <a:gd name="T87" fmla="*/ 140 h 395"/>
                <a:gd name="T88" fmla="*/ 122 w 445"/>
                <a:gd name="T89" fmla="*/ 163 h 395"/>
                <a:gd name="T90" fmla="*/ 122 w 445"/>
                <a:gd name="T91" fmla="*/ 163 h 395"/>
                <a:gd name="T92" fmla="*/ 122 w 445"/>
                <a:gd name="T93" fmla="*/ 163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45" h="395">
                  <a:moveTo>
                    <a:pt x="392" y="69"/>
                  </a:moveTo>
                  <a:cubicBezTo>
                    <a:pt x="374" y="53"/>
                    <a:pt x="353" y="40"/>
                    <a:pt x="331" y="31"/>
                  </a:cubicBezTo>
                  <a:cubicBezTo>
                    <a:pt x="329" y="35"/>
                    <a:pt x="325" y="40"/>
                    <a:pt x="322" y="43"/>
                  </a:cubicBezTo>
                  <a:cubicBezTo>
                    <a:pt x="317" y="48"/>
                    <a:pt x="311" y="52"/>
                    <a:pt x="305" y="56"/>
                  </a:cubicBezTo>
                  <a:cubicBezTo>
                    <a:pt x="311" y="58"/>
                    <a:pt x="318" y="60"/>
                    <a:pt x="323" y="63"/>
                  </a:cubicBezTo>
                  <a:cubicBezTo>
                    <a:pt x="329" y="66"/>
                    <a:pt x="332" y="73"/>
                    <a:pt x="328" y="79"/>
                  </a:cubicBezTo>
                  <a:cubicBezTo>
                    <a:pt x="326" y="84"/>
                    <a:pt x="319" y="86"/>
                    <a:pt x="314" y="83"/>
                  </a:cubicBezTo>
                  <a:cubicBezTo>
                    <a:pt x="274" y="65"/>
                    <a:pt x="229" y="68"/>
                    <a:pt x="209" y="71"/>
                  </a:cubicBezTo>
                  <a:cubicBezTo>
                    <a:pt x="204" y="72"/>
                    <a:pt x="198" y="68"/>
                    <a:pt x="197" y="63"/>
                  </a:cubicBezTo>
                  <a:cubicBezTo>
                    <a:pt x="197" y="63"/>
                    <a:pt x="197" y="63"/>
                    <a:pt x="197" y="63"/>
                  </a:cubicBezTo>
                  <a:cubicBezTo>
                    <a:pt x="195" y="56"/>
                    <a:pt x="199" y="50"/>
                    <a:pt x="206" y="49"/>
                  </a:cubicBezTo>
                  <a:cubicBezTo>
                    <a:pt x="210" y="48"/>
                    <a:pt x="214" y="48"/>
                    <a:pt x="219" y="47"/>
                  </a:cubicBezTo>
                  <a:cubicBezTo>
                    <a:pt x="217" y="46"/>
                    <a:pt x="216" y="45"/>
                    <a:pt x="215" y="43"/>
                  </a:cubicBezTo>
                  <a:cubicBezTo>
                    <a:pt x="208" y="36"/>
                    <a:pt x="202" y="28"/>
                    <a:pt x="198" y="19"/>
                  </a:cubicBezTo>
                  <a:cubicBezTo>
                    <a:pt x="198" y="18"/>
                    <a:pt x="197" y="17"/>
                    <a:pt x="197" y="16"/>
                  </a:cubicBezTo>
                  <a:cubicBezTo>
                    <a:pt x="191" y="17"/>
                    <a:pt x="185" y="19"/>
                    <a:pt x="179" y="20"/>
                  </a:cubicBezTo>
                  <a:cubicBezTo>
                    <a:pt x="146" y="0"/>
                    <a:pt x="105" y="0"/>
                    <a:pt x="81" y="3"/>
                  </a:cubicBezTo>
                  <a:cubicBezTo>
                    <a:pt x="71" y="4"/>
                    <a:pt x="65" y="15"/>
                    <a:pt x="69" y="24"/>
                  </a:cubicBezTo>
                  <a:cubicBezTo>
                    <a:pt x="90" y="66"/>
                    <a:pt x="90" y="66"/>
                    <a:pt x="90" y="66"/>
                  </a:cubicBezTo>
                  <a:cubicBezTo>
                    <a:pt x="67" y="86"/>
                    <a:pt x="50" y="110"/>
                    <a:pt x="40" y="137"/>
                  </a:cubicBezTo>
                  <a:cubicBezTo>
                    <a:pt x="16" y="137"/>
                    <a:pt x="16" y="137"/>
                    <a:pt x="16" y="137"/>
                  </a:cubicBezTo>
                  <a:cubicBezTo>
                    <a:pt x="7" y="137"/>
                    <a:pt x="0" y="143"/>
                    <a:pt x="0" y="152"/>
                  </a:cubicBezTo>
                  <a:cubicBezTo>
                    <a:pt x="0" y="207"/>
                    <a:pt x="0" y="207"/>
                    <a:pt x="0" y="207"/>
                  </a:cubicBezTo>
                  <a:cubicBezTo>
                    <a:pt x="0" y="213"/>
                    <a:pt x="4" y="218"/>
                    <a:pt x="9" y="221"/>
                  </a:cubicBezTo>
                  <a:cubicBezTo>
                    <a:pt x="41" y="237"/>
                    <a:pt x="41" y="237"/>
                    <a:pt x="41" y="237"/>
                  </a:cubicBezTo>
                  <a:cubicBezTo>
                    <a:pt x="54" y="275"/>
                    <a:pt x="82" y="306"/>
                    <a:pt x="119" y="328"/>
                  </a:cubicBezTo>
                  <a:cubicBezTo>
                    <a:pt x="119" y="378"/>
                    <a:pt x="119" y="378"/>
                    <a:pt x="119" y="378"/>
                  </a:cubicBezTo>
                  <a:cubicBezTo>
                    <a:pt x="119" y="387"/>
                    <a:pt x="127" y="395"/>
                    <a:pt x="136" y="395"/>
                  </a:cubicBezTo>
                  <a:cubicBezTo>
                    <a:pt x="182" y="395"/>
                    <a:pt x="182" y="395"/>
                    <a:pt x="182" y="395"/>
                  </a:cubicBezTo>
                  <a:cubicBezTo>
                    <a:pt x="189" y="395"/>
                    <a:pt x="195" y="391"/>
                    <a:pt x="198" y="385"/>
                  </a:cubicBezTo>
                  <a:cubicBezTo>
                    <a:pt x="209" y="359"/>
                    <a:pt x="209" y="359"/>
                    <a:pt x="209" y="359"/>
                  </a:cubicBezTo>
                  <a:cubicBezTo>
                    <a:pt x="219" y="360"/>
                    <a:pt x="229" y="361"/>
                    <a:pt x="239" y="361"/>
                  </a:cubicBezTo>
                  <a:cubicBezTo>
                    <a:pt x="255" y="361"/>
                    <a:pt x="270" y="359"/>
                    <a:pt x="285" y="356"/>
                  </a:cubicBezTo>
                  <a:cubicBezTo>
                    <a:pt x="285" y="378"/>
                    <a:pt x="285" y="378"/>
                    <a:pt x="285" y="378"/>
                  </a:cubicBezTo>
                  <a:cubicBezTo>
                    <a:pt x="285" y="387"/>
                    <a:pt x="293" y="395"/>
                    <a:pt x="303" y="395"/>
                  </a:cubicBezTo>
                  <a:cubicBezTo>
                    <a:pt x="348" y="395"/>
                    <a:pt x="348" y="395"/>
                    <a:pt x="348" y="395"/>
                  </a:cubicBezTo>
                  <a:cubicBezTo>
                    <a:pt x="354" y="395"/>
                    <a:pt x="360" y="392"/>
                    <a:pt x="363" y="386"/>
                  </a:cubicBezTo>
                  <a:cubicBezTo>
                    <a:pt x="387" y="341"/>
                    <a:pt x="413" y="296"/>
                    <a:pt x="432" y="249"/>
                  </a:cubicBezTo>
                  <a:cubicBezTo>
                    <a:pt x="442" y="225"/>
                    <a:pt x="445" y="200"/>
                    <a:pt x="443" y="175"/>
                  </a:cubicBezTo>
                  <a:cubicBezTo>
                    <a:pt x="440" y="135"/>
                    <a:pt x="422" y="97"/>
                    <a:pt x="392" y="69"/>
                  </a:cubicBezTo>
                  <a:close/>
                  <a:moveTo>
                    <a:pt x="122" y="163"/>
                  </a:moveTo>
                  <a:cubicBezTo>
                    <a:pt x="109" y="163"/>
                    <a:pt x="99" y="153"/>
                    <a:pt x="99" y="140"/>
                  </a:cubicBezTo>
                  <a:cubicBezTo>
                    <a:pt x="99" y="128"/>
                    <a:pt x="109" y="118"/>
                    <a:pt x="122" y="118"/>
                  </a:cubicBezTo>
                  <a:cubicBezTo>
                    <a:pt x="134" y="118"/>
                    <a:pt x="144" y="128"/>
                    <a:pt x="144" y="140"/>
                  </a:cubicBezTo>
                  <a:cubicBezTo>
                    <a:pt x="144" y="153"/>
                    <a:pt x="134" y="163"/>
                    <a:pt x="122" y="163"/>
                  </a:cubicBezTo>
                  <a:close/>
                  <a:moveTo>
                    <a:pt x="122" y="163"/>
                  </a:moveTo>
                  <a:cubicBezTo>
                    <a:pt x="122" y="163"/>
                    <a:pt x="122" y="163"/>
                    <a:pt x="122" y="16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7" name="Freeform 91"/>
            <p:cNvSpPr>
              <a:spLocks noEditPoints="1"/>
            </p:cNvSpPr>
            <p:nvPr/>
          </p:nvSpPr>
          <p:spPr bwMode="auto">
            <a:xfrm>
              <a:off x="2003425" y="1954213"/>
              <a:ext cx="250825" cy="249238"/>
            </a:xfrm>
            <a:custGeom>
              <a:avLst/>
              <a:gdLst>
                <a:gd name="T0" fmla="*/ 39 w 122"/>
                <a:gd name="T1" fmla="*/ 117 h 121"/>
                <a:gd name="T2" fmla="*/ 61 w 122"/>
                <a:gd name="T3" fmla="*/ 121 h 121"/>
                <a:gd name="T4" fmla="*/ 72 w 122"/>
                <a:gd name="T5" fmla="*/ 120 h 121"/>
                <a:gd name="T6" fmla="*/ 110 w 122"/>
                <a:gd name="T7" fmla="*/ 97 h 121"/>
                <a:gd name="T8" fmla="*/ 122 w 122"/>
                <a:gd name="T9" fmla="*/ 61 h 121"/>
                <a:gd name="T10" fmla="*/ 61 w 122"/>
                <a:gd name="T11" fmla="*/ 0 h 121"/>
                <a:gd name="T12" fmla="*/ 0 w 122"/>
                <a:gd name="T13" fmla="*/ 61 h 121"/>
                <a:gd name="T14" fmla="*/ 6 w 122"/>
                <a:gd name="T15" fmla="*/ 85 h 121"/>
                <a:gd name="T16" fmla="*/ 39 w 122"/>
                <a:gd name="T17" fmla="*/ 117 h 121"/>
                <a:gd name="T18" fmla="*/ 39 w 122"/>
                <a:gd name="T19" fmla="*/ 117 h 121"/>
                <a:gd name="T20" fmla="*/ 39 w 122"/>
                <a:gd name="T21" fmla="*/ 117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2" h="121">
                  <a:moveTo>
                    <a:pt x="39" y="117"/>
                  </a:moveTo>
                  <a:cubicBezTo>
                    <a:pt x="46" y="120"/>
                    <a:pt x="53" y="121"/>
                    <a:pt x="61" y="121"/>
                  </a:cubicBezTo>
                  <a:cubicBezTo>
                    <a:pt x="65" y="121"/>
                    <a:pt x="69" y="121"/>
                    <a:pt x="72" y="120"/>
                  </a:cubicBezTo>
                  <a:cubicBezTo>
                    <a:pt x="88" y="117"/>
                    <a:pt x="101" y="109"/>
                    <a:pt x="110" y="97"/>
                  </a:cubicBezTo>
                  <a:cubicBezTo>
                    <a:pt x="117" y="87"/>
                    <a:pt x="122" y="74"/>
                    <a:pt x="122" y="61"/>
                  </a:cubicBezTo>
                  <a:cubicBezTo>
                    <a:pt x="122" y="27"/>
                    <a:pt x="95" y="0"/>
                    <a:pt x="61" y="0"/>
                  </a:cubicBezTo>
                  <a:cubicBezTo>
                    <a:pt x="28" y="0"/>
                    <a:pt x="0" y="27"/>
                    <a:pt x="0" y="61"/>
                  </a:cubicBezTo>
                  <a:cubicBezTo>
                    <a:pt x="0" y="69"/>
                    <a:pt x="2" y="78"/>
                    <a:pt x="6" y="85"/>
                  </a:cubicBezTo>
                  <a:cubicBezTo>
                    <a:pt x="12" y="100"/>
                    <a:pt x="24" y="111"/>
                    <a:pt x="39" y="117"/>
                  </a:cubicBezTo>
                  <a:close/>
                  <a:moveTo>
                    <a:pt x="39" y="117"/>
                  </a:moveTo>
                  <a:cubicBezTo>
                    <a:pt x="39" y="117"/>
                    <a:pt x="39" y="117"/>
                    <a:pt x="39" y="11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108" name="Group 107"/>
          <p:cNvGrpSpPr/>
          <p:nvPr/>
        </p:nvGrpSpPr>
        <p:grpSpPr>
          <a:xfrm>
            <a:off x="8147743" y="4743381"/>
            <a:ext cx="216132" cy="216502"/>
            <a:chOff x="9650413" y="2133600"/>
            <a:chExt cx="927100" cy="928688"/>
          </a:xfrm>
          <a:solidFill>
            <a:schemeClr val="bg1"/>
          </a:solidFill>
        </p:grpSpPr>
        <p:sp>
          <p:nvSpPr>
            <p:cNvPr id="109" name="Freeform 101"/>
            <p:cNvSpPr>
              <a:spLocks noEditPoints="1"/>
            </p:cNvSpPr>
            <p:nvPr/>
          </p:nvSpPr>
          <p:spPr bwMode="auto">
            <a:xfrm>
              <a:off x="9809163" y="2298700"/>
              <a:ext cx="400050" cy="84138"/>
            </a:xfrm>
            <a:custGeom>
              <a:avLst/>
              <a:gdLst>
                <a:gd name="T0" fmla="*/ 174 w 194"/>
                <a:gd name="T1" fmla="*/ 0 h 41"/>
                <a:gd name="T2" fmla="*/ 21 w 194"/>
                <a:gd name="T3" fmla="*/ 0 h 41"/>
                <a:gd name="T4" fmla="*/ 0 w 194"/>
                <a:gd name="T5" fmla="*/ 20 h 41"/>
                <a:gd name="T6" fmla="*/ 21 w 194"/>
                <a:gd name="T7" fmla="*/ 41 h 41"/>
                <a:gd name="T8" fmla="*/ 174 w 194"/>
                <a:gd name="T9" fmla="*/ 41 h 41"/>
                <a:gd name="T10" fmla="*/ 194 w 194"/>
                <a:gd name="T11" fmla="*/ 20 h 41"/>
                <a:gd name="T12" fmla="*/ 174 w 194"/>
                <a:gd name="T13" fmla="*/ 0 h 41"/>
                <a:gd name="T14" fmla="*/ 174 w 194"/>
                <a:gd name="T15" fmla="*/ 0 h 41"/>
                <a:gd name="T16" fmla="*/ 174 w 194"/>
                <a:gd name="T1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4" h="41">
                  <a:moveTo>
                    <a:pt x="174" y="0"/>
                  </a:moveTo>
                  <a:cubicBezTo>
                    <a:pt x="21" y="0"/>
                    <a:pt x="21" y="0"/>
                    <a:pt x="21" y="0"/>
                  </a:cubicBezTo>
                  <a:cubicBezTo>
                    <a:pt x="9" y="0"/>
                    <a:pt x="0" y="9"/>
                    <a:pt x="0" y="20"/>
                  </a:cubicBezTo>
                  <a:cubicBezTo>
                    <a:pt x="0" y="31"/>
                    <a:pt x="9" y="41"/>
                    <a:pt x="21" y="41"/>
                  </a:cubicBezTo>
                  <a:cubicBezTo>
                    <a:pt x="174" y="41"/>
                    <a:pt x="174" y="41"/>
                    <a:pt x="174" y="41"/>
                  </a:cubicBezTo>
                  <a:cubicBezTo>
                    <a:pt x="185" y="41"/>
                    <a:pt x="194" y="31"/>
                    <a:pt x="194" y="20"/>
                  </a:cubicBezTo>
                  <a:cubicBezTo>
                    <a:pt x="194" y="9"/>
                    <a:pt x="185" y="0"/>
                    <a:pt x="174" y="0"/>
                  </a:cubicBezTo>
                  <a:close/>
                  <a:moveTo>
                    <a:pt x="174" y="0"/>
                  </a:moveTo>
                  <a:cubicBezTo>
                    <a:pt x="174" y="0"/>
                    <a:pt x="174" y="0"/>
                    <a:pt x="17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0" name="Freeform 102"/>
            <p:cNvSpPr>
              <a:spLocks noEditPoints="1"/>
            </p:cNvSpPr>
            <p:nvPr/>
          </p:nvSpPr>
          <p:spPr bwMode="auto">
            <a:xfrm>
              <a:off x="9809163" y="2455863"/>
              <a:ext cx="400050" cy="84138"/>
            </a:xfrm>
            <a:custGeom>
              <a:avLst/>
              <a:gdLst>
                <a:gd name="T0" fmla="*/ 194 w 194"/>
                <a:gd name="T1" fmla="*/ 21 h 41"/>
                <a:gd name="T2" fmla="*/ 174 w 194"/>
                <a:gd name="T3" fmla="*/ 0 h 41"/>
                <a:gd name="T4" fmla="*/ 21 w 194"/>
                <a:gd name="T5" fmla="*/ 0 h 41"/>
                <a:gd name="T6" fmla="*/ 0 w 194"/>
                <a:gd name="T7" fmla="*/ 21 h 41"/>
                <a:gd name="T8" fmla="*/ 21 w 194"/>
                <a:gd name="T9" fmla="*/ 41 h 41"/>
                <a:gd name="T10" fmla="*/ 174 w 194"/>
                <a:gd name="T11" fmla="*/ 41 h 41"/>
                <a:gd name="T12" fmla="*/ 194 w 194"/>
                <a:gd name="T13" fmla="*/ 21 h 41"/>
                <a:gd name="T14" fmla="*/ 194 w 194"/>
                <a:gd name="T15" fmla="*/ 21 h 41"/>
                <a:gd name="T16" fmla="*/ 194 w 194"/>
                <a:gd name="T17" fmla="*/ 2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4" h="41">
                  <a:moveTo>
                    <a:pt x="194" y="21"/>
                  </a:moveTo>
                  <a:cubicBezTo>
                    <a:pt x="194" y="10"/>
                    <a:pt x="185" y="0"/>
                    <a:pt x="174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9" y="0"/>
                    <a:pt x="0" y="10"/>
                    <a:pt x="0" y="21"/>
                  </a:cubicBezTo>
                  <a:cubicBezTo>
                    <a:pt x="0" y="32"/>
                    <a:pt x="9" y="41"/>
                    <a:pt x="21" y="41"/>
                  </a:cubicBezTo>
                  <a:cubicBezTo>
                    <a:pt x="174" y="41"/>
                    <a:pt x="174" y="41"/>
                    <a:pt x="174" y="41"/>
                  </a:cubicBezTo>
                  <a:cubicBezTo>
                    <a:pt x="185" y="41"/>
                    <a:pt x="194" y="32"/>
                    <a:pt x="194" y="21"/>
                  </a:cubicBezTo>
                  <a:close/>
                  <a:moveTo>
                    <a:pt x="194" y="21"/>
                  </a:moveTo>
                  <a:cubicBezTo>
                    <a:pt x="194" y="21"/>
                    <a:pt x="194" y="21"/>
                    <a:pt x="194" y="2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1" name="Freeform 103"/>
            <p:cNvSpPr>
              <a:spLocks noEditPoints="1"/>
            </p:cNvSpPr>
            <p:nvPr/>
          </p:nvSpPr>
          <p:spPr bwMode="auto">
            <a:xfrm>
              <a:off x="9809163" y="2614613"/>
              <a:ext cx="242888" cy="84138"/>
            </a:xfrm>
            <a:custGeom>
              <a:avLst/>
              <a:gdLst>
                <a:gd name="T0" fmla="*/ 97 w 118"/>
                <a:gd name="T1" fmla="*/ 41 h 41"/>
                <a:gd name="T2" fmla="*/ 118 w 118"/>
                <a:gd name="T3" fmla="*/ 21 h 41"/>
                <a:gd name="T4" fmla="*/ 97 w 118"/>
                <a:gd name="T5" fmla="*/ 0 h 41"/>
                <a:gd name="T6" fmla="*/ 21 w 118"/>
                <a:gd name="T7" fmla="*/ 0 h 41"/>
                <a:gd name="T8" fmla="*/ 0 w 118"/>
                <a:gd name="T9" fmla="*/ 21 h 41"/>
                <a:gd name="T10" fmla="*/ 21 w 118"/>
                <a:gd name="T11" fmla="*/ 41 h 41"/>
                <a:gd name="T12" fmla="*/ 97 w 118"/>
                <a:gd name="T13" fmla="*/ 41 h 41"/>
                <a:gd name="T14" fmla="*/ 97 w 118"/>
                <a:gd name="T15" fmla="*/ 41 h 41"/>
                <a:gd name="T16" fmla="*/ 97 w 118"/>
                <a:gd name="T17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8" h="41">
                  <a:moveTo>
                    <a:pt x="97" y="41"/>
                  </a:moveTo>
                  <a:cubicBezTo>
                    <a:pt x="109" y="41"/>
                    <a:pt x="118" y="32"/>
                    <a:pt x="118" y="21"/>
                  </a:cubicBezTo>
                  <a:cubicBezTo>
                    <a:pt x="118" y="9"/>
                    <a:pt x="109" y="0"/>
                    <a:pt x="97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9" y="0"/>
                    <a:pt x="0" y="9"/>
                    <a:pt x="0" y="21"/>
                  </a:cubicBezTo>
                  <a:cubicBezTo>
                    <a:pt x="0" y="32"/>
                    <a:pt x="9" y="41"/>
                    <a:pt x="21" y="41"/>
                  </a:cubicBezTo>
                  <a:lnTo>
                    <a:pt x="97" y="41"/>
                  </a:lnTo>
                  <a:close/>
                  <a:moveTo>
                    <a:pt x="97" y="41"/>
                  </a:moveTo>
                  <a:cubicBezTo>
                    <a:pt x="97" y="41"/>
                    <a:pt x="97" y="41"/>
                    <a:pt x="97" y="4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2" name="Freeform 104"/>
            <p:cNvSpPr>
              <a:spLocks noEditPoints="1"/>
            </p:cNvSpPr>
            <p:nvPr/>
          </p:nvSpPr>
          <p:spPr bwMode="auto">
            <a:xfrm>
              <a:off x="9650413" y="2133600"/>
              <a:ext cx="715963" cy="928688"/>
            </a:xfrm>
            <a:custGeom>
              <a:avLst/>
              <a:gdLst>
                <a:gd name="T0" fmla="*/ 329 w 348"/>
                <a:gd name="T1" fmla="*/ 344 h 450"/>
                <a:gd name="T2" fmla="*/ 307 w 348"/>
                <a:gd name="T3" fmla="*/ 358 h 450"/>
                <a:gd name="T4" fmla="*/ 307 w 348"/>
                <a:gd name="T5" fmla="*/ 409 h 450"/>
                <a:gd name="T6" fmla="*/ 41 w 348"/>
                <a:gd name="T7" fmla="*/ 409 h 450"/>
                <a:gd name="T8" fmla="*/ 41 w 348"/>
                <a:gd name="T9" fmla="*/ 41 h 450"/>
                <a:gd name="T10" fmla="*/ 307 w 348"/>
                <a:gd name="T11" fmla="*/ 41 h 450"/>
                <a:gd name="T12" fmla="*/ 307 w 348"/>
                <a:gd name="T13" fmla="*/ 121 h 450"/>
                <a:gd name="T14" fmla="*/ 348 w 348"/>
                <a:gd name="T15" fmla="*/ 50 h 450"/>
                <a:gd name="T16" fmla="*/ 348 w 348"/>
                <a:gd name="T17" fmla="*/ 20 h 450"/>
                <a:gd name="T18" fmla="*/ 328 w 348"/>
                <a:gd name="T19" fmla="*/ 0 h 450"/>
                <a:gd name="T20" fmla="*/ 21 w 348"/>
                <a:gd name="T21" fmla="*/ 0 h 450"/>
                <a:gd name="T22" fmla="*/ 0 w 348"/>
                <a:gd name="T23" fmla="*/ 20 h 450"/>
                <a:gd name="T24" fmla="*/ 0 w 348"/>
                <a:gd name="T25" fmla="*/ 429 h 450"/>
                <a:gd name="T26" fmla="*/ 21 w 348"/>
                <a:gd name="T27" fmla="*/ 450 h 450"/>
                <a:gd name="T28" fmla="*/ 328 w 348"/>
                <a:gd name="T29" fmla="*/ 450 h 450"/>
                <a:gd name="T30" fmla="*/ 348 w 348"/>
                <a:gd name="T31" fmla="*/ 429 h 450"/>
                <a:gd name="T32" fmla="*/ 348 w 348"/>
                <a:gd name="T33" fmla="*/ 316 h 450"/>
                <a:gd name="T34" fmla="*/ 338 w 348"/>
                <a:gd name="T35" fmla="*/ 333 h 450"/>
                <a:gd name="T36" fmla="*/ 329 w 348"/>
                <a:gd name="T37" fmla="*/ 344 h 450"/>
                <a:gd name="T38" fmla="*/ 329 w 348"/>
                <a:gd name="T39" fmla="*/ 344 h 450"/>
                <a:gd name="T40" fmla="*/ 329 w 348"/>
                <a:gd name="T41" fmla="*/ 344 h 4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48" h="450">
                  <a:moveTo>
                    <a:pt x="329" y="344"/>
                  </a:moveTo>
                  <a:cubicBezTo>
                    <a:pt x="307" y="358"/>
                    <a:pt x="307" y="358"/>
                    <a:pt x="307" y="358"/>
                  </a:cubicBezTo>
                  <a:cubicBezTo>
                    <a:pt x="307" y="409"/>
                    <a:pt x="307" y="409"/>
                    <a:pt x="307" y="409"/>
                  </a:cubicBezTo>
                  <a:cubicBezTo>
                    <a:pt x="41" y="409"/>
                    <a:pt x="41" y="409"/>
                    <a:pt x="41" y="409"/>
                  </a:cubicBezTo>
                  <a:cubicBezTo>
                    <a:pt x="41" y="41"/>
                    <a:pt x="41" y="41"/>
                    <a:pt x="41" y="41"/>
                  </a:cubicBezTo>
                  <a:cubicBezTo>
                    <a:pt x="307" y="41"/>
                    <a:pt x="307" y="41"/>
                    <a:pt x="307" y="41"/>
                  </a:cubicBezTo>
                  <a:cubicBezTo>
                    <a:pt x="307" y="121"/>
                    <a:pt x="307" y="121"/>
                    <a:pt x="307" y="121"/>
                  </a:cubicBezTo>
                  <a:cubicBezTo>
                    <a:pt x="348" y="50"/>
                    <a:pt x="348" y="50"/>
                    <a:pt x="348" y="50"/>
                  </a:cubicBezTo>
                  <a:cubicBezTo>
                    <a:pt x="348" y="20"/>
                    <a:pt x="348" y="20"/>
                    <a:pt x="348" y="20"/>
                  </a:cubicBezTo>
                  <a:cubicBezTo>
                    <a:pt x="348" y="9"/>
                    <a:pt x="339" y="0"/>
                    <a:pt x="328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10" y="0"/>
                    <a:pt x="0" y="9"/>
                    <a:pt x="0" y="20"/>
                  </a:cubicBezTo>
                  <a:cubicBezTo>
                    <a:pt x="0" y="429"/>
                    <a:pt x="0" y="429"/>
                    <a:pt x="0" y="429"/>
                  </a:cubicBezTo>
                  <a:cubicBezTo>
                    <a:pt x="0" y="440"/>
                    <a:pt x="10" y="450"/>
                    <a:pt x="21" y="450"/>
                  </a:cubicBezTo>
                  <a:cubicBezTo>
                    <a:pt x="328" y="450"/>
                    <a:pt x="328" y="450"/>
                    <a:pt x="328" y="450"/>
                  </a:cubicBezTo>
                  <a:cubicBezTo>
                    <a:pt x="339" y="450"/>
                    <a:pt x="348" y="440"/>
                    <a:pt x="348" y="429"/>
                  </a:cubicBezTo>
                  <a:cubicBezTo>
                    <a:pt x="348" y="316"/>
                    <a:pt x="348" y="316"/>
                    <a:pt x="348" y="316"/>
                  </a:cubicBezTo>
                  <a:cubicBezTo>
                    <a:pt x="338" y="333"/>
                    <a:pt x="338" y="333"/>
                    <a:pt x="338" y="333"/>
                  </a:cubicBezTo>
                  <a:cubicBezTo>
                    <a:pt x="336" y="337"/>
                    <a:pt x="333" y="341"/>
                    <a:pt x="329" y="344"/>
                  </a:cubicBezTo>
                  <a:close/>
                  <a:moveTo>
                    <a:pt x="329" y="344"/>
                  </a:moveTo>
                  <a:cubicBezTo>
                    <a:pt x="329" y="344"/>
                    <a:pt x="329" y="344"/>
                    <a:pt x="329" y="34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3" name="Freeform 105"/>
            <p:cNvSpPr>
              <a:spLocks noEditPoints="1"/>
            </p:cNvSpPr>
            <p:nvPr/>
          </p:nvSpPr>
          <p:spPr bwMode="auto">
            <a:xfrm>
              <a:off x="10134600" y="2228850"/>
              <a:ext cx="442913" cy="674688"/>
            </a:xfrm>
            <a:custGeom>
              <a:avLst/>
              <a:gdLst>
                <a:gd name="T0" fmla="*/ 215 w 215"/>
                <a:gd name="T1" fmla="*/ 48 h 327"/>
                <a:gd name="T2" fmla="*/ 184 w 215"/>
                <a:gd name="T3" fmla="*/ 15 h 327"/>
                <a:gd name="T4" fmla="*/ 140 w 215"/>
                <a:gd name="T5" fmla="*/ 5 h 327"/>
                <a:gd name="T6" fmla="*/ 134 w 215"/>
                <a:gd name="T7" fmla="*/ 10 h 327"/>
                <a:gd name="T8" fmla="*/ 6 w 215"/>
                <a:gd name="T9" fmla="*/ 231 h 327"/>
                <a:gd name="T10" fmla="*/ 5 w 215"/>
                <a:gd name="T11" fmla="*/ 236 h 327"/>
                <a:gd name="T12" fmla="*/ 0 w 215"/>
                <a:gd name="T13" fmla="*/ 315 h 327"/>
                <a:gd name="T14" fmla="*/ 5 w 215"/>
                <a:gd name="T15" fmla="*/ 325 h 327"/>
                <a:gd name="T16" fmla="*/ 16 w 215"/>
                <a:gd name="T17" fmla="*/ 325 h 327"/>
                <a:gd name="T18" fmla="*/ 82 w 215"/>
                <a:gd name="T19" fmla="*/ 280 h 327"/>
                <a:gd name="T20" fmla="*/ 86 w 215"/>
                <a:gd name="T21" fmla="*/ 277 h 327"/>
                <a:gd name="T22" fmla="*/ 213 w 215"/>
                <a:gd name="T23" fmla="*/ 56 h 327"/>
                <a:gd name="T24" fmla="*/ 215 w 215"/>
                <a:gd name="T25" fmla="*/ 48 h 327"/>
                <a:gd name="T26" fmla="*/ 41 w 215"/>
                <a:gd name="T27" fmla="*/ 289 h 327"/>
                <a:gd name="T28" fmla="*/ 30 w 215"/>
                <a:gd name="T29" fmla="*/ 281 h 327"/>
                <a:gd name="T30" fmla="*/ 18 w 215"/>
                <a:gd name="T31" fmla="*/ 275 h 327"/>
                <a:gd name="T32" fmla="*/ 19 w 215"/>
                <a:gd name="T33" fmla="*/ 252 h 327"/>
                <a:gd name="T34" fmla="*/ 42 w 215"/>
                <a:gd name="T35" fmla="*/ 260 h 327"/>
                <a:gd name="T36" fmla="*/ 61 w 215"/>
                <a:gd name="T37" fmla="*/ 276 h 327"/>
                <a:gd name="T38" fmla="*/ 41 w 215"/>
                <a:gd name="T39" fmla="*/ 289 h 327"/>
                <a:gd name="T40" fmla="*/ 41 w 215"/>
                <a:gd name="T41" fmla="*/ 289 h 327"/>
                <a:gd name="T42" fmla="*/ 41 w 215"/>
                <a:gd name="T43" fmla="*/ 289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15" h="327">
                  <a:moveTo>
                    <a:pt x="215" y="48"/>
                  </a:moveTo>
                  <a:cubicBezTo>
                    <a:pt x="214" y="46"/>
                    <a:pt x="210" y="30"/>
                    <a:pt x="184" y="15"/>
                  </a:cubicBezTo>
                  <a:cubicBezTo>
                    <a:pt x="158" y="0"/>
                    <a:pt x="141" y="4"/>
                    <a:pt x="140" y="5"/>
                  </a:cubicBezTo>
                  <a:cubicBezTo>
                    <a:pt x="137" y="6"/>
                    <a:pt x="135" y="7"/>
                    <a:pt x="134" y="10"/>
                  </a:cubicBezTo>
                  <a:cubicBezTo>
                    <a:pt x="6" y="231"/>
                    <a:pt x="6" y="231"/>
                    <a:pt x="6" y="231"/>
                  </a:cubicBezTo>
                  <a:cubicBezTo>
                    <a:pt x="5" y="232"/>
                    <a:pt x="5" y="234"/>
                    <a:pt x="5" y="236"/>
                  </a:cubicBezTo>
                  <a:cubicBezTo>
                    <a:pt x="0" y="315"/>
                    <a:pt x="0" y="315"/>
                    <a:pt x="0" y="315"/>
                  </a:cubicBezTo>
                  <a:cubicBezTo>
                    <a:pt x="0" y="319"/>
                    <a:pt x="2" y="323"/>
                    <a:pt x="5" y="325"/>
                  </a:cubicBezTo>
                  <a:cubicBezTo>
                    <a:pt x="8" y="327"/>
                    <a:pt x="12" y="327"/>
                    <a:pt x="16" y="325"/>
                  </a:cubicBezTo>
                  <a:cubicBezTo>
                    <a:pt x="82" y="280"/>
                    <a:pt x="82" y="280"/>
                    <a:pt x="82" y="280"/>
                  </a:cubicBezTo>
                  <a:cubicBezTo>
                    <a:pt x="84" y="280"/>
                    <a:pt x="85" y="278"/>
                    <a:pt x="86" y="277"/>
                  </a:cubicBezTo>
                  <a:cubicBezTo>
                    <a:pt x="213" y="56"/>
                    <a:pt x="213" y="56"/>
                    <a:pt x="213" y="56"/>
                  </a:cubicBezTo>
                  <a:cubicBezTo>
                    <a:pt x="215" y="53"/>
                    <a:pt x="215" y="51"/>
                    <a:pt x="215" y="48"/>
                  </a:cubicBezTo>
                  <a:close/>
                  <a:moveTo>
                    <a:pt x="41" y="289"/>
                  </a:moveTo>
                  <a:cubicBezTo>
                    <a:pt x="38" y="286"/>
                    <a:pt x="34" y="284"/>
                    <a:pt x="30" y="281"/>
                  </a:cubicBezTo>
                  <a:cubicBezTo>
                    <a:pt x="26" y="279"/>
                    <a:pt x="22" y="277"/>
                    <a:pt x="18" y="275"/>
                  </a:cubicBezTo>
                  <a:cubicBezTo>
                    <a:pt x="19" y="252"/>
                    <a:pt x="19" y="252"/>
                    <a:pt x="19" y="252"/>
                  </a:cubicBezTo>
                  <a:cubicBezTo>
                    <a:pt x="24" y="252"/>
                    <a:pt x="32" y="254"/>
                    <a:pt x="42" y="260"/>
                  </a:cubicBezTo>
                  <a:cubicBezTo>
                    <a:pt x="52" y="266"/>
                    <a:pt x="58" y="272"/>
                    <a:pt x="61" y="276"/>
                  </a:cubicBezTo>
                  <a:lnTo>
                    <a:pt x="41" y="289"/>
                  </a:lnTo>
                  <a:close/>
                  <a:moveTo>
                    <a:pt x="41" y="289"/>
                  </a:moveTo>
                  <a:cubicBezTo>
                    <a:pt x="41" y="289"/>
                    <a:pt x="41" y="289"/>
                    <a:pt x="41" y="28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4" name="Freeform 106"/>
            <p:cNvSpPr>
              <a:spLocks noEditPoints="1"/>
            </p:cNvSpPr>
            <p:nvPr/>
          </p:nvSpPr>
          <p:spPr bwMode="auto">
            <a:xfrm>
              <a:off x="9775825" y="2768600"/>
              <a:ext cx="336550" cy="176213"/>
            </a:xfrm>
            <a:custGeom>
              <a:avLst/>
              <a:gdLst>
                <a:gd name="T0" fmla="*/ 82 w 163"/>
                <a:gd name="T1" fmla="*/ 61 h 85"/>
                <a:gd name="T2" fmla="*/ 91 w 163"/>
                <a:gd name="T3" fmla="*/ 67 h 85"/>
                <a:gd name="T4" fmla="*/ 100 w 163"/>
                <a:gd name="T5" fmla="*/ 65 h 85"/>
                <a:gd name="T6" fmla="*/ 153 w 163"/>
                <a:gd name="T7" fmla="*/ 66 h 85"/>
                <a:gd name="T8" fmla="*/ 153 w 163"/>
                <a:gd name="T9" fmla="*/ 51 h 85"/>
                <a:gd name="T10" fmla="*/ 98 w 163"/>
                <a:gd name="T11" fmla="*/ 49 h 85"/>
                <a:gd name="T12" fmla="*/ 97 w 163"/>
                <a:gd name="T13" fmla="*/ 44 h 85"/>
                <a:gd name="T14" fmla="*/ 84 w 163"/>
                <a:gd name="T15" fmla="*/ 37 h 85"/>
                <a:gd name="T16" fmla="*/ 83 w 163"/>
                <a:gd name="T17" fmla="*/ 35 h 85"/>
                <a:gd name="T18" fmla="*/ 78 w 163"/>
                <a:gd name="T19" fmla="*/ 32 h 85"/>
                <a:gd name="T20" fmla="*/ 83 w 163"/>
                <a:gd name="T21" fmla="*/ 4 h 85"/>
                <a:gd name="T22" fmla="*/ 77 w 163"/>
                <a:gd name="T23" fmla="*/ 0 h 85"/>
                <a:gd name="T24" fmla="*/ 51 w 163"/>
                <a:gd name="T25" fmla="*/ 17 h 85"/>
                <a:gd name="T26" fmla="*/ 6 w 163"/>
                <a:gd name="T27" fmla="*/ 70 h 85"/>
                <a:gd name="T28" fmla="*/ 19 w 163"/>
                <a:gd name="T29" fmla="*/ 78 h 85"/>
                <a:gd name="T30" fmla="*/ 59 w 163"/>
                <a:gd name="T31" fmla="*/ 31 h 85"/>
                <a:gd name="T32" fmla="*/ 48 w 163"/>
                <a:gd name="T33" fmla="*/ 48 h 85"/>
                <a:gd name="T34" fmla="*/ 62 w 163"/>
                <a:gd name="T35" fmla="*/ 55 h 85"/>
                <a:gd name="T36" fmla="*/ 67 w 163"/>
                <a:gd name="T37" fmla="*/ 51 h 85"/>
                <a:gd name="T38" fmla="*/ 65 w 163"/>
                <a:gd name="T39" fmla="*/ 53 h 85"/>
                <a:gd name="T40" fmla="*/ 65 w 163"/>
                <a:gd name="T41" fmla="*/ 53 h 85"/>
                <a:gd name="T42" fmla="*/ 65 w 163"/>
                <a:gd name="T43" fmla="*/ 55 h 85"/>
                <a:gd name="T44" fmla="*/ 79 w 163"/>
                <a:gd name="T45" fmla="*/ 61 h 85"/>
                <a:gd name="T46" fmla="*/ 82 w 163"/>
                <a:gd name="T47" fmla="*/ 56 h 85"/>
                <a:gd name="T48" fmla="*/ 82 w 163"/>
                <a:gd name="T49" fmla="*/ 61 h 85"/>
                <a:gd name="T50" fmla="*/ 82 w 163"/>
                <a:gd name="T51" fmla="*/ 61 h 85"/>
                <a:gd name="T52" fmla="*/ 82 w 163"/>
                <a:gd name="T53" fmla="*/ 61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63" h="85">
                  <a:moveTo>
                    <a:pt x="82" y="61"/>
                  </a:moveTo>
                  <a:cubicBezTo>
                    <a:pt x="83" y="65"/>
                    <a:pt x="87" y="66"/>
                    <a:pt x="91" y="67"/>
                  </a:cubicBezTo>
                  <a:cubicBezTo>
                    <a:pt x="94" y="69"/>
                    <a:pt x="97" y="66"/>
                    <a:pt x="100" y="65"/>
                  </a:cubicBezTo>
                  <a:cubicBezTo>
                    <a:pt x="115" y="57"/>
                    <a:pt x="137" y="66"/>
                    <a:pt x="153" y="66"/>
                  </a:cubicBezTo>
                  <a:cubicBezTo>
                    <a:pt x="163" y="66"/>
                    <a:pt x="163" y="51"/>
                    <a:pt x="153" y="51"/>
                  </a:cubicBezTo>
                  <a:cubicBezTo>
                    <a:pt x="134" y="51"/>
                    <a:pt x="118" y="46"/>
                    <a:pt x="98" y="49"/>
                  </a:cubicBezTo>
                  <a:cubicBezTo>
                    <a:pt x="98" y="48"/>
                    <a:pt x="98" y="46"/>
                    <a:pt x="97" y="44"/>
                  </a:cubicBezTo>
                  <a:cubicBezTo>
                    <a:pt x="93" y="38"/>
                    <a:pt x="88" y="36"/>
                    <a:pt x="84" y="37"/>
                  </a:cubicBezTo>
                  <a:cubicBezTo>
                    <a:pt x="84" y="36"/>
                    <a:pt x="83" y="36"/>
                    <a:pt x="83" y="35"/>
                  </a:cubicBezTo>
                  <a:cubicBezTo>
                    <a:pt x="82" y="33"/>
                    <a:pt x="80" y="32"/>
                    <a:pt x="78" y="32"/>
                  </a:cubicBezTo>
                  <a:cubicBezTo>
                    <a:pt x="83" y="22"/>
                    <a:pt x="87" y="12"/>
                    <a:pt x="83" y="4"/>
                  </a:cubicBezTo>
                  <a:cubicBezTo>
                    <a:pt x="82" y="2"/>
                    <a:pt x="79" y="0"/>
                    <a:pt x="77" y="0"/>
                  </a:cubicBezTo>
                  <a:cubicBezTo>
                    <a:pt x="67" y="0"/>
                    <a:pt x="58" y="11"/>
                    <a:pt x="51" y="17"/>
                  </a:cubicBezTo>
                  <a:cubicBezTo>
                    <a:pt x="35" y="33"/>
                    <a:pt x="20" y="52"/>
                    <a:pt x="6" y="70"/>
                  </a:cubicBezTo>
                  <a:cubicBezTo>
                    <a:pt x="0" y="78"/>
                    <a:pt x="13" y="85"/>
                    <a:pt x="19" y="78"/>
                  </a:cubicBezTo>
                  <a:cubicBezTo>
                    <a:pt x="32" y="61"/>
                    <a:pt x="45" y="46"/>
                    <a:pt x="59" y="31"/>
                  </a:cubicBezTo>
                  <a:cubicBezTo>
                    <a:pt x="56" y="37"/>
                    <a:pt x="52" y="42"/>
                    <a:pt x="48" y="48"/>
                  </a:cubicBezTo>
                  <a:cubicBezTo>
                    <a:pt x="43" y="56"/>
                    <a:pt x="56" y="63"/>
                    <a:pt x="62" y="55"/>
                  </a:cubicBezTo>
                  <a:cubicBezTo>
                    <a:pt x="63" y="53"/>
                    <a:pt x="65" y="52"/>
                    <a:pt x="67" y="51"/>
                  </a:cubicBezTo>
                  <a:cubicBezTo>
                    <a:pt x="66" y="51"/>
                    <a:pt x="66" y="52"/>
                    <a:pt x="65" y="53"/>
                  </a:cubicBezTo>
                  <a:cubicBezTo>
                    <a:pt x="65" y="53"/>
                    <a:pt x="65" y="53"/>
                    <a:pt x="65" y="53"/>
                  </a:cubicBezTo>
                  <a:cubicBezTo>
                    <a:pt x="65" y="54"/>
                    <a:pt x="65" y="55"/>
                    <a:pt x="65" y="55"/>
                  </a:cubicBezTo>
                  <a:cubicBezTo>
                    <a:pt x="61" y="64"/>
                    <a:pt x="74" y="68"/>
                    <a:pt x="79" y="61"/>
                  </a:cubicBezTo>
                  <a:cubicBezTo>
                    <a:pt x="80" y="59"/>
                    <a:pt x="81" y="58"/>
                    <a:pt x="82" y="56"/>
                  </a:cubicBezTo>
                  <a:cubicBezTo>
                    <a:pt x="82" y="57"/>
                    <a:pt x="82" y="59"/>
                    <a:pt x="82" y="61"/>
                  </a:cubicBezTo>
                  <a:close/>
                  <a:moveTo>
                    <a:pt x="82" y="61"/>
                  </a:moveTo>
                  <a:cubicBezTo>
                    <a:pt x="82" y="61"/>
                    <a:pt x="82" y="61"/>
                    <a:pt x="82" y="6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115" name="Group 114"/>
          <p:cNvGrpSpPr/>
          <p:nvPr/>
        </p:nvGrpSpPr>
        <p:grpSpPr>
          <a:xfrm>
            <a:off x="7409097" y="5402691"/>
            <a:ext cx="229455" cy="229825"/>
            <a:chOff x="8089900" y="1830388"/>
            <a:chExt cx="984250" cy="985837"/>
          </a:xfrm>
          <a:solidFill>
            <a:schemeClr val="bg1"/>
          </a:solidFill>
        </p:grpSpPr>
        <p:sp>
          <p:nvSpPr>
            <p:cNvPr id="116" name="Freeform 107"/>
            <p:cNvSpPr>
              <a:spLocks/>
            </p:cNvSpPr>
            <p:nvPr/>
          </p:nvSpPr>
          <p:spPr bwMode="auto">
            <a:xfrm>
              <a:off x="8089900" y="1930400"/>
              <a:ext cx="884238" cy="885825"/>
            </a:xfrm>
            <a:custGeom>
              <a:avLst/>
              <a:gdLst>
                <a:gd name="T0" fmla="*/ 215 w 430"/>
                <a:gd name="T1" fmla="*/ 430 h 430"/>
                <a:gd name="T2" fmla="*/ 430 w 430"/>
                <a:gd name="T3" fmla="*/ 215 h 430"/>
                <a:gd name="T4" fmla="*/ 405 w 430"/>
                <a:gd name="T5" fmla="*/ 114 h 430"/>
                <a:gd name="T6" fmla="*/ 400 w 430"/>
                <a:gd name="T7" fmla="*/ 114 h 430"/>
                <a:gd name="T8" fmla="*/ 397 w 430"/>
                <a:gd name="T9" fmla="*/ 114 h 430"/>
                <a:gd name="T10" fmla="*/ 369 w 430"/>
                <a:gd name="T11" fmla="*/ 112 h 430"/>
                <a:gd name="T12" fmla="*/ 349 w 430"/>
                <a:gd name="T13" fmla="*/ 132 h 430"/>
                <a:gd name="T14" fmla="*/ 373 w 430"/>
                <a:gd name="T15" fmla="*/ 215 h 430"/>
                <a:gd name="T16" fmla="*/ 215 w 430"/>
                <a:gd name="T17" fmla="*/ 373 h 430"/>
                <a:gd name="T18" fmla="*/ 57 w 430"/>
                <a:gd name="T19" fmla="*/ 215 h 430"/>
                <a:gd name="T20" fmla="*/ 215 w 430"/>
                <a:gd name="T21" fmla="*/ 57 h 430"/>
                <a:gd name="T22" fmla="*/ 298 w 430"/>
                <a:gd name="T23" fmla="*/ 81 h 430"/>
                <a:gd name="T24" fmla="*/ 316 w 430"/>
                <a:gd name="T25" fmla="*/ 63 h 430"/>
                <a:gd name="T26" fmla="*/ 314 w 430"/>
                <a:gd name="T27" fmla="*/ 31 h 430"/>
                <a:gd name="T28" fmla="*/ 314 w 430"/>
                <a:gd name="T29" fmla="*/ 24 h 430"/>
                <a:gd name="T30" fmla="*/ 215 w 430"/>
                <a:gd name="T31" fmla="*/ 0 h 430"/>
                <a:gd name="T32" fmla="*/ 0 w 430"/>
                <a:gd name="T33" fmla="*/ 215 h 430"/>
                <a:gd name="T34" fmla="*/ 215 w 430"/>
                <a:gd name="T35" fmla="*/ 430 h 4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30" h="430">
                  <a:moveTo>
                    <a:pt x="215" y="430"/>
                  </a:moveTo>
                  <a:cubicBezTo>
                    <a:pt x="334" y="430"/>
                    <a:pt x="430" y="334"/>
                    <a:pt x="430" y="215"/>
                  </a:cubicBezTo>
                  <a:cubicBezTo>
                    <a:pt x="430" y="178"/>
                    <a:pt x="421" y="144"/>
                    <a:pt x="405" y="114"/>
                  </a:cubicBezTo>
                  <a:cubicBezTo>
                    <a:pt x="403" y="114"/>
                    <a:pt x="401" y="114"/>
                    <a:pt x="400" y="114"/>
                  </a:cubicBezTo>
                  <a:cubicBezTo>
                    <a:pt x="399" y="114"/>
                    <a:pt x="398" y="114"/>
                    <a:pt x="397" y="114"/>
                  </a:cubicBezTo>
                  <a:cubicBezTo>
                    <a:pt x="369" y="112"/>
                    <a:pt x="369" y="112"/>
                    <a:pt x="369" y="112"/>
                  </a:cubicBezTo>
                  <a:cubicBezTo>
                    <a:pt x="349" y="132"/>
                    <a:pt x="349" y="132"/>
                    <a:pt x="349" y="132"/>
                  </a:cubicBezTo>
                  <a:cubicBezTo>
                    <a:pt x="364" y="156"/>
                    <a:pt x="373" y="184"/>
                    <a:pt x="373" y="215"/>
                  </a:cubicBezTo>
                  <a:cubicBezTo>
                    <a:pt x="373" y="302"/>
                    <a:pt x="302" y="373"/>
                    <a:pt x="215" y="373"/>
                  </a:cubicBezTo>
                  <a:cubicBezTo>
                    <a:pt x="128" y="373"/>
                    <a:pt x="57" y="302"/>
                    <a:pt x="57" y="215"/>
                  </a:cubicBezTo>
                  <a:cubicBezTo>
                    <a:pt x="57" y="128"/>
                    <a:pt x="128" y="57"/>
                    <a:pt x="215" y="57"/>
                  </a:cubicBezTo>
                  <a:cubicBezTo>
                    <a:pt x="246" y="57"/>
                    <a:pt x="274" y="66"/>
                    <a:pt x="298" y="81"/>
                  </a:cubicBezTo>
                  <a:cubicBezTo>
                    <a:pt x="316" y="63"/>
                    <a:pt x="316" y="63"/>
                    <a:pt x="316" y="63"/>
                  </a:cubicBezTo>
                  <a:cubicBezTo>
                    <a:pt x="314" y="31"/>
                    <a:pt x="314" y="31"/>
                    <a:pt x="314" y="31"/>
                  </a:cubicBezTo>
                  <a:cubicBezTo>
                    <a:pt x="313" y="29"/>
                    <a:pt x="313" y="26"/>
                    <a:pt x="314" y="24"/>
                  </a:cubicBezTo>
                  <a:cubicBezTo>
                    <a:pt x="284" y="9"/>
                    <a:pt x="251" y="0"/>
                    <a:pt x="215" y="0"/>
                  </a:cubicBezTo>
                  <a:cubicBezTo>
                    <a:pt x="96" y="0"/>
                    <a:pt x="0" y="96"/>
                    <a:pt x="0" y="215"/>
                  </a:cubicBezTo>
                  <a:cubicBezTo>
                    <a:pt x="0" y="334"/>
                    <a:pt x="96" y="430"/>
                    <a:pt x="215" y="4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7" name="Line 108"/>
            <p:cNvSpPr>
              <a:spLocks noChangeShapeType="1"/>
            </p:cNvSpPr>
            <p:nvPr/>
          </p:nvSpPr>
          <p:spPr bwMode="auto">
            <a:xfrm>
              <a:off x="8531225" y="2816225"/>
              <a:ext cx="0" cy="0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8" name="Line 109"/>
            <p:cNvSpPr>
              <a:spLocks noChangeShapeType="1"/>
            </p:cNvSpPr>
            <p:nvPr/>
          </p:nvSpPr>
          <p:spPr bwMode="auto">
            <a:xfrm>
              <a:off x="8531225" y="2816225"/>
              <a:ext cx="0" cy="0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9" name="Freeform 110"/>
            <p:cNvSpPr>
              <a:spLocks noEditPoints="1"/>
            </p:cNvSpPr>
            <p:nvPr/>
          </p:nvSpPr>
          <p:spPr bwMode="auto">
            <a:xfrm>
              <a:off x="8313738" y="2154238"/>
              <a:ext cx="436563" cy="438150"/>
            </a:xfrm>
            <a:custGeom>
              <a:avLst/>
              <a:gdLst>
                <a:gd name="T0" fmla="*/ 106 w 212"/>
                <a:gd name="T1" fmla="*/ 50 h 212"/>
                <a:gd name="T2" fmla="*/ 110 w 212"/>
                <a:gd name="T3" fmla="*/ 51 h 212"/>
                <a:gd name="T4" fmla="*/ 150 w 212"/>
                <a:gd name="T5" fmla="*/ 11 h 212"/>
                <a:gd name="T6" fmla="*/ 151 w 212"/>
                <a:gd name="T7" fmla="*/ 10 h 212"/>
                <a:gd name="T8" fmla="*/ 106 w 212"/>
                <a:gd name="T9" fmla="*/ 0 h 212"/>
                <a:gd name="T10" fmla="*/ 0 w 212"/>
                <a:gd name="T11" fmla="*/ 106 h 212"/>
                <a:gd name="T12" fmla="*/ 106 w 212"/>
                <a:gd name="T13" fmla="*/ 212 h 212"/>
                <a:gd name="T14" fmla="*/ 212 w 212"/>
                <a:gd name="T15" fmla="*/ 106 h 212"/>
                <a:gd name="T16" fmla="*/ 202 w 212"/>
                <a:gd name="T17" fmla="*/ 61 h 212"/>
                <a:gd name="T18" fmla="*/ 201 w 212"/>
                <a:gd name="T19" fmla="*/ 62 h 212"/>
                <a:gd name="T20" fmla="*/ 161 w 212"/>
                <a:gd name="T21" fmla="*/ 102 h 212"/>
                <a:gd name="T22" fmla="*/ 161 w 212"/>
                <a:gd name="T23" fmla="*/ 106 h 212"/>
                <a:gd name="T24" fmla="*/ 106 w 212"/>
                <a:gd name="T25" fmla="*/ 162 h 212"/>
                <a:gd name="T26" fmla="*/ 50 w 212"/>
                <a:gd name="T27" fmla="*/ 106 h 212"/>
                <a:gd name="T28" fmla="*/ 106 w 212"/>
                <a:gd name="T29" fmla="*/ 50 h 212"/>
                <a:gd name="T30" fmla="*/ 106 w 212"/>
                <a:gd name="T31" fmla="*/ 50 h 212"/>
                <a:gd name="T32" fmla="*/ 106 w 212"/>
                <a:gd name="T33" fmla="*/ 50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12" h="212">
                  <a:moveTo>
                    <a:pt x="106" y="50"/>
                  </a:moveTo>
                  <a:cubicBezTo>
                    <a:pt x="107" y="50"/>
                    <a:pt x="109" y="50"/>
                    <a:pt x="110" y="51"/>
                  </a:cubicBezTo>
                  <a:cubicBezTo>
                    <a:pt x="150" y="11"/>
                    <a:pt x="150" y="11"/>
                    <a:pt x="150" y="11"/>
                  </a:cubicBezTo>
                  <a:cubicBezTo>
                    <a:pt x="151" y="10"/>
                    <a:pt x="151" y="10"/>
                    <a:pt x="151" y="10"/>
                  </a:cubicBezTo>
                  <a:cubicBezTo>
                    <a:pt x="137" y="4"/>
                    <a:pt x="122" y="0"/>
                    <a:pt x="106" y="0"/>
                  </a:cubicBezTo>
                  <a:cubicBezTo>
                    <a:pt x="47" y="0"/>
                    <a:pt x="0" y="47"/>
                    <a:pt x="0" y="106"/>
                  </a:cubicBezTo>
                  <a:cubicBezTo>
                    <a:pt x="0" y="165"/>
                    <a:pt x="47" y="212"/>
                    <a:pt x="106" y="212"/>
                  </a:cubicBezTo>
                  <a:cubicBezTo>
                    <a:pt x="164" y="212"/>
                    <a:pt x="212" y="165"/>
                    <a:pt x="212" y="106"/>
                  </a:cubicBezTo>
                  <a:cubicBezTo>
                    <a:pt x="212" y="90"/>
                    <a:pt x="208" y="75"/>
                    <a:pt x="202" y="61"/>
                  </a:cubicBezTo>
                  <a:cubicBezTo>
                    <a:pt x="201" y="62"/>
                    <a:pt x="201" y="62"/>
                    <a:pt x="201" y="62"/>
                  </a:cubicBezTo>
                  <a:cubicBezTo>
                    <a:pt x="161" y="102"/>
                    <a:pt x="161" y="102"/>
                    <a:pt x="161" y="102"/>
                  </a:cubicBezTo>
                  <a:cubicBezTo>
                    <a:pt x="161" y="103"/>
                    <a:pt x="161" y="105"/>
                    <a:pt x="161" y="106"/>
                  </a:cubicBezTo>
                  <a:cubicBezTo>
                    <a:pt x="161" y="137"/>
                    <a:pt x="137" y="162"/>
                    <a:pt x="106" y="162"/>
                  </a:cubicBezTo>
                  <a:cubicBezTo>
                    <a:pt x="75" y="162"/>
                    <a:pt x="50" y="137"/>
                    <a:pt x="50" y="106"/>
                  </a:cubicBezTo>
                  <a:cubicBezTo>
                    <a:pt x="50" y="75"/>
                    <a:pt x="75" y="50"/>
                    <a:pt x="106" y="50"/>
                  </a:cubicBezTo>
                  <a:close/>
                  <a:moveTo>
                    <a:pt x="106" y="50"/>
                  </a:moveTo>
                  <a:cubicBezTo>
                    <a:pt x="106" y="50"/>
                    <a:pt x="106" y="50"/>
                    <a:pt x="106" y="5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0" name="Freeform 111"/>
            <p:cNvSpPr>
              <a:spLocks noEditPoints="1"/>
            </p:cNvSpPr>
            <p:nvPr/>
          </p:nvSpPr>
          <p:spPr bwMode="auto">
            <a:xfrm>
              <a:off x="8531225" y="1830388"/>
              <a:ext cx="542925" cy="541338"/>
            </a:xfrm>
            <a:custGeom>
              <a:avLst/>
              <a:gdLst>
                <a:gd name="T0" fmla="*/ 222 w 263"/>
                <a:gd name="T1" fmla="*/ 71 h 262"/>
                <a:gd name="T2" fmla="*/ 234 w 263"/>
                <a:gd name="T3" fmla="*/ 58 h 262"/>
                <a:gd name="T4" fmla="*/ 234 w 263"/>
                <a:gd name="T5" fmla="*/ 37 h 262"/>
                <a:gd name="T6" fmla="*/ 226 w 263"/>
                <a:gd name="T7" fmla="*/ 28 h 262"/>
                <a:gd name="T8" fmla="*/ 215 w 263"/>
                <a:gd name="T9" fmla="*/ 24 h 262"/>
                <a:gd name="T10" fmla="*/ 205 w 263"/>
                <a:gd name="T11" fmla="*/ 28 h 262"/>
                <a:gd name="T12" fmla="*/ 190 w 263"/>
                <a:gd name="T13" fmla="*/ 43 h 262"/>
                <a:gd name="T14" fmla="*/ 187 w 263"/>
                <a:gd name="T15" fmla="*/ 4 h 262"/>
                <a:gd name="T16" fmla="*/ 182 w 263"/>
                <a:gd name="T17" fmla="*/ 0 h 262"/>
                <a:gd name="T18" fmla="*/ 178 w 263"/>
                <a:gd name="T19" fmla="*/ 1 h 262"/>
                <a:gd name="T20" fmla="*/ 121 w 263"/>
                <a:gd name="T21" fmla="*/ 58 h 262"/>
                <a:gd name="T22" fmla="*/ 114 w 263"/>
                <a:gd name="T23" fmla="*/ 78 h 262"/>
                <a:gd name="T24" fmla="*/ 114 w 263"/>
                <a:gd name="T25" fmla="*/ 80 h 262"/>
                <a:gd name="T26" fmla="*/ 117 w 263"/>
                <a:gd name="T27" fmla="*/ 116 h 262"/>
                <a:gd name="T28" fmla="*/ 96 w 263"/>
                <a:gd name="T29" fmla="*/ 137 h 262"/>
                <a:gd name="T30" fmla="*/ 58 w 263"/>
                <a:gd name="T31" fmla="*/ 175 h 262"/>
                <a:gd name="T32" fmla="*/ 58 w 263"/>
                <a:gd name="T33" fmla="*/ 176 h 262"/>
                <a:gd name="T34" fmla="*/ 21 w 263"/>
                <a:gd name="T35" fmla="*/ 212 h 262"/>
                <a:gd name="T36" fmla="*/ 5 w 263"/>
                <a:gd name="T37" fmla="*/ 228 h 262"/>
                <a:gd name="T38" fmla="*/ 2 w 263"/>
                <a:gd name="T39" fmla="*/ 236 h 262"/>
                <a:gd name="T40" fmla="*/ 1 w 263"/>
                <a:gd name="T41" fmla="*/ 248 h 262"/>
                <a:gd name="T42" fmla="*/ 13 w 263"/>
                <a:gd name="T43" fmla="*/ 262 h 262"/>
                <a:gd name="T44" fmla="*/ 14 w 263"/>
                <a:gd name="T45" fmla="*/ 262 h 262"/>
                <a:gd name="T46" fmla="*/ 27 w 263"/>
                <a:gd name="T47" fmla="*/ 261 h 262"/>
                <a:gd name="T48" fmla="*/ 35 w 263"/>
                <a:gd name="T49" fmla="*/ 258 h 262"/>
                <a:gd name="T50" fmla="*/ 148 w 263"/>
                <a:gd name="T51" fmla="*/ 145 h 262"/>
                <a:gd name="T52" fmla="*/ 181 w 263"/>
                <a:gd name="T53" fmla="*/ 147 h 262"/>
                <a:gd name="T54" fmla="*/ 183 w 263"/>
                <a:gd name="T55" fmla="*/ 147 h 262"/>
                <a:gd name="T56" fmla="*/ 185 w 263"/>
                <a:gd name="T57" fmla="*/ 147 h 262"/>
                <a:gd name="T58" fmla="*/ 202 w 263"/>
                <a:gd name="T59" fmla="*/ 140 h 262"/>
                <a:gd name="T60" fmla="*/ 260 w 263"/>
                <a:gd name="T61" fmla="*/ 82 h 262"/>
                <a:gd name="T62" fmla="*/ 257 w 263"/>
                <a:gd name="T63" fmla="*/ 74 h 262"/>
                <a:gd name="T64" fmla="*/ 222 w 263"/>
                <a:gd name="T65" fmla="*/ 71 h 262"/>
                <a:gd name="T66" fmla="*/ 222 w 263"/>
                <a:gd name="T67" fmla="*/ 71 h 262"/>
                <a:gd name="T68" fmla="*/ 222 w 263"/>
                <a:gd name="T69" fmla="*/ 71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63" h="262">
                  <a:moveTo>
                    <a:pt x="222" y="71"/>
                  </a:moveTo>
                  <a:cubicBezTo>
                    <a:pt x="234" y="58"/>
                    <a:pt x="234" y="58"/>
                    <a:pt x="234" y="58"/>
                  </a:cubicBezTo>
                  <a:cubicBezTo>
                    <a:pt x="240" y="53"/>
                    <a:pt x="240" y="43"/>
                    <a:pt x="234" y="37"/>
                  </a:cubicBezTo>
                  <a:cubicBezTo>
                    <a:pt x="226" y="28"/>
                    <a:pt x="226" y="28"/>
                    <a:pt x="226" y="28"/>
                  </a:cubicBezTo>
                  <a:cubicBezTo>
                    <a:pt x="223" y="26"/>
                    <a:pt x="219" y="24"/>
                    <a:pt x="215" y="24"/>
                  </a:cubicBezTo>
                  <a:cubicBezTo>
                    <a:pt x="211" y="24"/>
                    <a:pt x="208" y="26"/>
                    <a:pt x="205" y="28"/>
                  </a:cubicBezTo>
                  <a:cubicBezTo>
                    <a:pt x="190" y="43"/>
                    <a:pt x="190" y="43"/>
                    <a:pt x="190" y="43"/>
                  </a:cubicBezTo>
                  <a:cubicBezTo>
                    <a:pt x="187" y="4"/>
                    <a:pt x="187" y="4"/>
                    <a:pt x="187" y="4"/>
                  </a:cubicBezTo>
                  <a:cubicBezTo>
                    <a:pt x="187" y="1"/>
                    <a:pt x="184" y="0"/>
                    <a:pt x="182" y="0"/>
                  </a:cubicBezTo>
                  <a:cubicBezTo>
                    <a:pt x="181" y="0"/>
                    <a:pt x="179" y="0"/>
                    <a:pt x="178" y="1"/>
                  </a:cubicBezTo>
                  <a:cubicBezTo>
                    <a:pt x="121" y="58"/>
                    <a:pt x="121" y="58"/>
                    <a:pt x="121" y="58"/>
                  </a:cubicBezTo>
                  <a:cubicBezTo>
                    <a:pt x="116" y="64"/>
                    <a:pt x="113" y="71"/>
                    <a:pt x="114" y="78"/>
                  </a:cubicBezTo>
                  <a:cubicBezTo>
                    <a:pt x="114" y="80"/>
                    <a:pt x="114" y="80"/>
                    <a:pt x="114" y="80"/>
                  </a:cubicBezTo>
                  <a:cubicBezTo>
                    <a:pt x="117" y="116"/>
                    <a:pt x="117" y="116"/>
                    <a:pt x="117" y="116"/>
                  </a:cubicBezTo>
                  <a:cubicBezTo>
                    <a:pt x="96" y="137"/>
                    <a:pt x="96" y="137"/>
                    <a:pt x="96" y="137"/>
                  </a:cubicBezTo>
                  <a:cubicBezTo>
                    <a:pt x="58" y="175"/>
                    <a:pt x="58" y="175"/>
                    <a:pt x="58" y="175"/>
                  </a:cubicBezTo>
                  <a:cubicBezTo>
                    <a:pt x="58" y="176"/>
                    <a:pt x="58" y="176"/>
                    <a:pt x="58" y="176"/>
                  </a:cubicBezTo>
                  <a:cubicBezTo>
                    <a:pt x="21" y="212"/>
                    <a:pt x="21" y="212"/>
                    <a:pt x="21" y="212"/>
                  </a:cubicBezTo>
                  <a:cubicBezTo>
                    <a:pt x="5" y="228"/>
                    <a:pt x="5" y="228"/>
                    <a:pt x="5" y="228"/>
                  </a:cubicBezTo>
                  <a:cubicBezTo>
                    <a:pt x="3" y="230"/>
                    <a:pt x="2" y="233"/>
                    <a:pt x="2" y="236"/>
                  </a:cubicBezTo>
                  <a:cubicBezTo>
                    <a:pt x="1" y="248"/>
                    <a:pt x="1" y="248"/>
                    <a:pt x="1" y="248"/>
                  </a:cubicBezTo>
                  <a:cubicBezTo>
                    <a:pt x="0" y="256"/>
                    <a:pt x="6" y="262"/>
                    <a:pt x="13" y="262"/>
                  </a:cubicBezTo>
                  <a:cubicBezTo>
                    <a:pt x="14" y="262"/>
                    <a:pt x="14" y="262"/>
                    <a:pt x="14" y="262"/>
                  </a:cubicBezTo>
                  <a:cubicBezTo>
                    <a:pt x="27" y="261"/>
                    <a:pt x="27" y="261"/>
                    <a:pt x="27" y="261"/>
                  </a:cubicBezTo>
                  <a:cubicBezTo>
                    <a:pt x="30" y="261"/>
                    <a:pt x="33" y="260"/>
                    <a:pt x="35" y="258"/>
                  </a:cubicBezTo>
                  <a:cubicBezTo>
                    <a:pt x="148" y="145"/>
                    <a:pt x="148" y="145"/>
                    <a:pt x="148" y="145"/>
                  </a:cubicBezTo>
                  <a:cubicBezTo>
                    <a:pt x="181" y="147"/>
                    <a:pt x="181" y="147"/>
                    <a:pt x="181" y="147"/>
                  </a:cubicBezTo>
                  <a:cubicBezTo>
                    <a:pt x="183" y="147"/>
                    <a:pt x="183" y="147"/>
                    <a:pt x="183" y="147"/>
                  </a:cubicBezTo>
                  <a:cubicBezTo>
                    <a:pt x="183" y="147"/>
                    <a:pt x="184" y="147"/>
                    <a:pt x="185" y="147"/>
                  </a:cubicBezTo>
                  <a:cubicBezTo>
                    <a:pt x="191" y="147"/>
                    <a:pt x="198" y="145"/>
                    <a:pt x="202" y="140"/>
                  </a:cubicBezTo>
                  <a:cubicBezTo>
                    <a:pt x="260" y="82"/>
                    <a:pt x="260" y="82"/>
                    <a:pt x="260" y="82"/>
                  </a:cubicBezTo>
                  <a:cubicBezTo>
                    <a:pt x="263" y="79"/>
                    <a:pt x="261" y="74"/>
                    <a:pt x="257" y="74"/>
                  </a:cubicBezTo>
                  <a:lnTo>
                    <a:pt x="222" y="71"/>
                  </a:lnTo>
                  <a:close/>
                  <a:moveTo>
                    <a:pt x="222" y="71"/>
                  </a:moveTo>
                  <a:cubicBezTo>
                    <a:pt x="222" y="71"/>
                    <a:pt x="222" y="71"/>
                    <a:pt x="222" y="7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121" name="Group 120"/>
          <p:cNvGrpSpPr/>
          <p:nvPr/>
        </p:nvGrpSpPr>
        <p:grpSpPr>
          <a:xfrm>
            <a:off x="4690167" y="1850796"/>
            <a:ext cx="262661" cy="263125"/>
            <a:chOff x="6681788" y="3267075"/>
            <a:chExt cx="898525" cy="900113"/>
          </a:xfrm>
          <a:solidFill>
            <a:schemeClr val="bg1"/>
          </a:solidFill>
        </p:grpSpPr>
        <p:sp>
          <p:nvSpPr>
            <p:cNvPr id="122" name="Freeform 121"/>
            <p:cNvSpPr>
              <a:spLocks noEditPoints="1"/>
            </p:cNvSpPr>
            <p:nvPr/>
          </p:nvSpPr>
          <p:spPr bwMode="auto">
            <a:xfrm>
              <a:off x="7061200" y="3267075"/>
              <a:ext cx="139700" cy="141288"/>
            </a:xfrm>
            <a:custGeom>
              <a:avLst/>
              <a:gdLst>
                <a:gd name="T0" fmla="*/ 68 w 68"/>
                <a:gd name="T1" fmla="*/ 34 h 68"/>
                <a:gd name="T2" fmla="*/ 34 w 68"/>
                <a:gd name="T3" fmla="*/ 68 h 68"/>
                <a:gd name="T4" fmla="*/ 0 w 68"/>
                <a:gd name="T5" fmla="*/ 34 h 68"/>
                <a:gd name="T6" fmla="*/ 34 w 68"/>
                <a:gd name="T7" fmla="*/ 0 h 68"/>
                <a:gd name="T8" fmla="*/ 68 w 68"/>
                <a:gd name="T9" fmla="*/ 34 h 68"/>
                <a:gd name="T10" fmla="*/ 68 w 68"/>
                <a:gd name="T11" fmla="*/ 34 h 68"/>
                <a:gd name="T12" fmla="*/ 68 w 68"/>
                <a:gd name="T13" fmla="*/ 34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8" h="68">
                  <a:moveTo>
                    <a:pt x="68" y="34"/>
                  </a:moveTo>
                  <a:cubicBezTo>
                    <a:pt x="68" y="53"/>
                    <a:pt x="53" y="68"/>
                    <a:pt x="34" y="68"/>
                  </a:cubicBezTo>
                  <a:cubicBezTo>
                    <a:pt x="15" y="68"/>
                    <a:pt x="0" y="53"/>
                    <a:pt x="0" y="34"/>
                  </a:cubicBezTo>
                  <a:cubicBezTo>
                    <a:pt x="0" y="15"/>
                    <a:pt x="15" y="0"/>
                    <a:pt x="34" y="0"/>
                  </a:cubicBezTo>
                  <a:cubicBezTo>
                    <a:pt x="53" y="0"/>
                    <a:pt x="68" y="15"/>
                    <a:pt x="68" y="34"/>
                  </a:cubicBezTo>
                  <a:close/>
                  <a:moveTo>
                    <a:pt x="68" y="34"/>
                  </a:moveTo>
                  <a:cubicBezTo>
                    <a:pt x="68" y="34"/>
                    <a:pt x="68" y="34"/>
                    <a:pt x="68" y="3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3" name="Freeform 122"/>
            <p:cNvSpPr>
              <a:spLocks noEditPoints="1"/>
            </p:cNvSpPr>
            <p:nvPr/>
          </p:nvSpPr>
          <p:spPr bwMode="auto">
            <a:xfrm>
              <a:off x="7061200" y="4025900"/>
              <a:ext cx="139700" cy="141288"/>
            </a:xfrm>
            <a:custGeom>
              <a:avLst/>
              <a:gdLst>
                <a:gd name="T0" fmla="*/ 68 w 68"/>
                <a:gd name="T1" fmla="*/ 34 h 68"/>
                <a:gd name="T2" fmla="*/ 34 w 68"/>
                <a:gd name="T3" fmla="*/ 68 h 68"/>
                <a:gd name="T4" fmla="*/ 0 w 68"/>
                <a:gd name="T5" fmla="*/ 34 h 68"/>
                <a:gd name="T6" fmla="*/ 34 w 68"/>
                <a:gd name="T7" fmla="*/ 0 h 68"/>
                <a:gd name="T8" fmla="*/ 68 w 68"/>
                <a:gd name="T9" fmla="*/ 34 h 68"/>
                <a:gd name="T10" fmla="*/ 68 w 68"/>
                <a:gd name="T11" fmla="*/ 34 h 68"/>
                <a:gd name="T12" fmla="*/ 68 w 68"/>
                <a:gd name="T13" fmla="*/ 34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8" h="68">
                  <a:moveTo>
                    <a:pt x="68" y="34"/>
                  </a:moveTo>
                  <a:cubicBezTo>
                    <a:pt x="68" y="53"/>
                    <a:pt x="53" y="68"/>
                    <a:pt x="34" y="68"/>
                  </a:cubicBezTo>
                  <a:cubicBezTo>
                    <a:pt x="15" y="68"/>
                    <a:pt x="0" y="53"/>
                    <a:pt x="0" y="34"/>
                  </a:cubicBezTo>
                  <a:cubicBezTo>
                    <a:pt x="0" y="15"/>
                    <a:pt x="15" y="0"/>
                    <a:pt x="34" y="0"/>
                  </a:cubicBezTo>
                  <a:cubicBezTo>
                    <a:pt x="53" y="0"/>
                    <a:pt x="68" y="15"/>
                    <a:pt x="68" y="34"/>
                  </a:cubicBezTo>
                  <a:close/>
                  <a:moveTo>
                    <a:pt x="68" y="34"/>
                  </a:moveTo>
                  <a:cubicBezTo>
                    <a:pt x="68" y="34"/>
                    <a:pt x="68" y="34"/>
                    <a:pt x="68" y="3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4" name="Freeform 123"/>
            <p:cNvSpPr>
              <a:spLocks noEditPoints="1"/>
            </p:cNvSpPr>
            <p:nvPr/>
          </p:nvSpPr>
          <p:spPr bwMode="auto">
            <a:xfrm>
              <a:off x="7440613" y="3646488"/>
              <a:ext cx="139700" cy="141288"/>
            </a:xfrm>
            <a:custGeom>
              <a:avLst/>
              <a:gdLst>
                <a:gd name="T0" fmla="*/ 68 w 68"/>
                <a:gd name="T1" fmla="*/ 34 h 68"/>
                <a:gd name="T2" fmla="*/ 34 w 68"/>
                <a:gd name="T3" fmla="*/ 68 h 68"/>
                <a:gd name="T4" fmla="*/ 0 w 68"/>
                <a:gd name="T5" fmla="*/ 34 h 68"/>
                <a:gd name="T6" fmla="*/ 34 w 68"/>
                <a:gd name="T7" fmla="*/ 0 h 68"/>
                <a:gd name="T8" fmla="*/ 68 w 68"/>
                <a:gd name="T9" fmla="*/ 34 h 68"/>
                <a:gd name="T10" fmla="*/ 68 w 68"/>
                <a:gd name="T11" fmla="*/ 34 h 68"/>
                <a:gd name="T12" fmla="*/ 68 w 68"/>
                <a:gd name="T13" fmla="*/ 34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8" h="68">
                  <a:moveTo>
                    <a:pt x="68" y="34"/>
                  </a:moveTo>
                  <a:cubicBezTo>
                    <a:pt x="68" y="53"/>
                    <a:pt x="53" y="68"/>
                    <a:pt x="34" y="68"/>
                  </a:cubicBezTo>
                  <a:cubicBezTo>
                    <a:pt x="15" y="68"/>
                    <a:pt x="0" y="53"/>
                    <a:pt x="0" y="34"/>
                  </a:cubicBezTo>
                  <a:cubicBezTo>
                    <a:pt x="0" y="15"/>
                    <a:pt x="15" y="0"/>
                    <a:pt x="34" y="0"/>
                  </a:cubicBezTo>
                  <a:cubicBezTo>
                    <a:pt x="53" y="0"/>
                    <a:pt x="68" y="15"/>
                    <a:pt x="68" y="34"/>
                  </a:cubicBezTo>
                  <a:close/>
                  <a:moveTo>
                    <a:pt x="68" y="34"/>
                  </a:moveTo>
                  <a:cubicBezTo>
                    <a:pt x="68" y="34"/>
                    <a:pt x="68" y="34"/>
                    <a:pt x="68" y="3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5" name="Freeform 124"/>
            <p:cNvSpPr>
              <a:spLocks noEditPoints="1"/>
            </p:cNvSpPr>
            <p:nvPr/>
          </p:nvSpPr>
          <p:spPr bwMode="auto">
            <a:xfrm>
              <a:off x="6681788" y="3646488"/>
              <a:ext cx="141288" cy="141288"/>
            </a:xfrm>
            <a:custGeom>
              <a:avLst/>
              <a:gdLst>
                <a:gd name="T0" fmla="*/ 68 w 68"/>
                <a:gd name="T1" fmla="*/ 34 h 68"/>
                <a:gd name="T2" fmla="*/ 34 w 68"/>
                <a:gd name="T3" fmla="*/ 68 h 68"/>
                <a:gd name="T4" fmla="*/ 0 w 68"/>
                <a:gd name="T5" fmla="*/ 34 h 68"/>
                <a:gd name="T6" fmla="*/ 34 w 68"/>
                <a:gd name="T7" fmla="*/ 0 h 68"/>
                <a:gd name="T8" fmla="*/ 68 w 68"/>
                <a:gd name="T9" fmla="*/ 34 h 68"/>
                <a:gd name="T10" fmla="*/ 68 w 68"/>
                <a:gd name="T11" fmla="*/ 34 h 68"/>
                <a:gd name="T12" fmla="*/ 68 w 68"/>
                <a:gd name="T13" fmla="*/ 34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8" h="68">
                  <a:moveTo>
                    <a:pt x="68" y="34"/>
                  </a:moveTo>
                  <a:cubicBezTo>
                    <a:pt x="68" y="53"/>
                    <a:pt x="53" y="68"/>
                    <a:pt x="34" y="68"/>
                  </a:cubicBezTo>
                  <a:cubicBezTo>
                    <a:pt x="15" y="68"/>
                    <a:pt x="0" y="53"/>
                    <a:pt x="0" y="34"/>
                  </a:cubicBezTo>
                  <a:cubicBezTo>
                    <a:pt x="0" y="15"/>
                    <a:pt x="15" y="0"/>
                    <a:pt x="34" y="0"/>
                  </a:cubicBezTo>
                  <a:cubicBezTo>
                    <a:pt x="53" y="0"/>
                    <a:pt x="68" y="15"/>
                    <a:pt x="68" y="34"/>
                  </a:cubicBezTo>
                  <a:close/>
                  <a:moveTo>
                    <a:pt x="68" y="34"/>
                  </a:moveTo>
                  <a:cubicBezTo>
                    <a:pt x="68" y="34"/>
                    <a:pt x="68" y="34"/>
                    <a:pt x="68" y="3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6" name="Freeform 125"/>
            <p:cNvSpPr>
              <a:spLocks noEditPoints="1"/>
            </p:cNvSpPr>
            <p:nvPr/>
          </p:nvSpPr>
          <p:spPr bwMode="auto">
            <a:xfrm>
              <a:off x="6840538" y="3425825"/>
              <a:ext cx="581025" cy="582613"/>
            </a:xfrm>
            <a:custGeom>
              <a:avLst/>
              <a:gdLst>
                <a:gd name="T0" fmla="*/ 240 w 282"/>
                <a:gd name="T1" fmla="*/ 240 h 282"/>
                <a:gd name="T2" fmla="*/ 232 w 282"/>
                <a:gd name="T3" fmla="*/ 213 h 282"/>
                <a:gd name="T4" fmla="*/ 226 w 282"/>
                <a:gd name="T5" fmla="*/ 219 h 282"/>
                <a:gd name="T6" fmla="*/ 193 w 282"/>
                <a:gd name="T7" fmla="*/ 187 h 282"/>
                <a:gd name="T8" fmla="*/ 209 w 282"/>
                <a:gd name="T9" fmla="*/ 146 h 282"/>
                <a:gd name="T10" fmla="*/ 256 w 282"/>
                <a:gd name="T11" fmla="*/ 146 h 282"/>
                <a:gd name="T12" fmla="*/ 256 w 282"/>
                <a:gd name="T13" fmla="*/ 155 h 282"/>
                <a:gd name="T14" fmla="*/ 282 w 282"/>
                <a:gd name="T15" fmla="*/ 141 h 282"/>
                <a:gd name="T16" fmla="*/ 256 w 282"/>
                <a:gd name="T17" fmla="*/ 127 h 282"/>
                <a:gd name="T18" fmla="*/ 256 w 282"/>
                <a:gd name="T19" fmla="*/ 137 h 282"/>
                <a:gd name="T20" fmla="*/ 209 w 282"/>
                <a:gd name="T21" fmla="*/ 137 h 282"/>
                <a:gd name="T22" fmla="*/ 192 w 282"/>
                <a:gd name="T23" fmla="*/ 96 h 282"/>
                <a:gd name="T24" fmla="*/ 226 w 282"/>
                <a:gd name="T25" fmla="*/ 63 h 282"/>
                <a:gd name="T26" fmla="*/ 232 w 282"/>
                <a:gd name="T27" fmla="*/ 70 h 282"/>
                <a:gd name="T28" fmla="*/ 240 w 282"/>
                <a:gd name="T29" fmla="*/ 42 h 282"/>
                <a:gd name="T30" fmla="*/ 213 w 282"/>
                <a:gd name="T31" fmla="*/ 50 h 282"/>
                <a:gd name="T32" fmla="*/ 219 w 282"/>
                <a:gd name="T33" fmla="*/ 56 h 282"/>
                <a:gd name="T34" fmla="*/ 185 w 282"/>
                <a:gd name="T35" fmla="*/ 90 h 282"/>
                <a:gd name="T36" fmla="*/ 146 w 282"/>
                <a:gd name="T37" fmla="*/ 74 h 282"/>
                <a:gd name="T38" fmla="*/ 146 w 282"/>
                <a:gd name="T39" fmla="*/ 26 h 282"/>
                <a:gd name="T40" fmla="*/ 155 w 282"/>
                <a:gd name="T41" fmla="*/ 26 h 282"/>
                <a:gd name="T42" fmla="*/ 141 w 282"/>
                <a:gd name="T43" fmla="*/ 0 h 282"/>
                <a:gd name="T44" fmla="*/ 127 w 282"/>
                <a:gd name="T45" fmla="*/ 26 h 282"/>
                <a:gd name="T46" fmla="*/ 136 w 282"/>
                <a:gd name="T47" fmla="*/ 26 h 282"/>
                <a:gd name="T48" fmla="*/ 136 w 282"/>
                <a:gd name="T49" fmla="*/ 74 h 282"/>
                <a:gd name="T50" fmla="*/ 97 w 282"/>
                <a:gd name="T51" fmla="*/ 90 h 282"/>
                <a:gd name="T52" fmla="*/ 63 w 282"/>
                <a:gd name="T53" fmla="*/ 56 h 282"/>
                <a:gd name="T54" fmla="*/ 69 w 282"/>
                <a:gd name="T55" fmla="*/ 50 h 282"/>
                <a:gd name="T56" fmla="*/ 42 w 282"/>
                <a:gd name="T57" fmla="*/ 42 h 282"/>
                <a:gd name="T58" fmla="*/ 50 w 282"/>
                <a:gd name="T59" fmla="*/ 70 h 282"/>
                <a:gd name="T60" fmla="*/ 56 w 282"/>
                <a:gd name="T61" fmla="*/ 63 h 282"/>
                <a:gd name="T62" fmla="*/ 90 w 282"/>
                <a:gd name="T63" fmla="*/ 96 h 282"/>
                <a:gd name="T64" fmla="*/ 73 w 282"/>
                <a:gd name="T65" fmla="*/ 136 h 282"/>
                <a:gd name="T66" fmla="*/ 26 w 282"/>
                <a:gd name="T67" fmla="*/ 136 h 282"/>
                <a:gd name="T68" fmla="*/ 26 w 282"/>
                <a:gd name="T69" fmla="*/ 127 h 282"/>
                <a:gd name="T70" fmla="*/ 0 w 282"/>
                <a:gd name="T71" fmla="*/ 141 h 282"/>
                <a:gd name="T72" fmla="*/ 26 w 282"/>
                <a:gd name="T73" fmla="*/ 155 h 282"/>
                <a:gd name="T74" fmla="*/ 26 w 282"/>
                <a:gd name="T75" fmla="*/ 146 h 282"/>
                <a:gd name="T76" fmla="*/ 73 w 282"/>
                <a:gd name="T77" fmla="*/ 146 h 282"/>
                <a:gd name="T78" fmla="*/ 89 w 282"/>
                <a:gd name="T79" fmla="*/ 187 h 282"/>
                <a:gd name="T80" fmla="*/ 56 w 282"/>
                <a:gd name="T81" fmla="*/ 219 h 282"/>
                <a:gd name="T82" fmla="*/ 50 w 282"/>
                <a:gd name="T83" fmla="*/ 213 h 282"/>
                <a:gd name="T84" fmla="*/ 42 w 282"/>
                <a:gd name="T85" fmla="*/ 240 h 282"/>
                <a:gd name="T86" fmla="*/ 69 w 282"/>
                <a:gd name="T87" fmla="*/ 232 h 282"/>
                <a:gd name="T88" fmla="*/ 63 w 282"/>
                <a:gd name="T89" fmla="*/ 226 h 282"/>
                <a:gd name="T90" fmla="*/ 95 w 282"/>
                <a:gd name="T91" fmla="*/ 193 h 282"/>
                <a:gd name="T92" fmla="*/ 136 w 282"/>
                <a:gd name="T93" fmla="*/ 210 h 282"/>
                <a:gd name="T94" fmla="*/ 136 w 282"/>
                <a:gd name="T95" fmla="*/ 256 h 282"/>
                <a:gd name="T96" fmla="*/ 127 w 282"/>
                <a:gd name="T97" fmla="*/ 256 h 282"/>
                <a:gd name="T98" fmla="*/ 141 w 282"/>
                <a:gd name="T99" fmla="*/ 282 h 282"/>
                <a:gd name="T100" fmla="*/ 155 w 282"/>
                <a:gd name="T101" fmla="*/ 256 h 282"/>
                <a:gd name="T102" fmla="*/ 146 w 282"/>
                <a:gd name="T103" fmla="*/ 256 h 282"/>
                <a:gd name="T104" fmla="*/ 146 w 282"/>
                <a:gd name="T105" fmla="*/ 210 h 282"/>
                <a:gd name="T106" fmla="*/ 187 w 282"/>
                <a:gd name="T107" fmla="*/ 193 h 282"/>
                <a:gd name="T108" fmla="*/ 219 w 282"/>
                <a:gd name="T109" fmla="*/ 226 h 282"/>
                <a:gd name="T110" fmla="*/ 213 w 282"/>
                <a:gd name="T111" fmla="*/ 232 h 282"/>
                <a:gd name="T112" fmla="*/ 240 w 282"/>
                <a:gd name="T113" fmla="*/ 240 h 282"/>
                <a:gd name="T114" fmla="*/ 240 w 282"/>
                <a:gd name="T115" fmla="*/ 240 h 282"/>
                <a:gd name="T116" fmla="*/ 240 w 282"/>
                <a:gd name="T117" fmla="*/ 240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82" h="282">
                  <a:moveTo>
                    <a:pt x="240" y="240"/>
                  </a:moveTo>
                  <a:cubicBezTo>
                    <a:pt x="232" y="213"/>
                    <a:pt x="232" y="213"/>
                    <a:pt x="232" y="213"/>
                  </a:cubicBezTo>
                  <a:cubicBezTo>
                    <a:pt x="226" y="219"/>
                    <a:pt x="226" y="219"/>
                    <a:pt x="226" y="219"/>
                  </a:cubicBezTo>
                  <a:cubicBezTo>
                    <a:pt x="193" y="187"/>
                    <a:pt x="193" y="187"/>
                    <a:pt x="193" y="187"/>
                  </a:cubicBezTo>
                  <a:cubicBezTo>
                    <a:pt x="202" y="175"/>
                    <a:pt x="209" y="161"/>
                    <a:pt x="209" y="146"/>
                  </a:cubicBezTo>
                  <a:cubicBezTo>
                    <a:pt x="256" y="146"/>
                    <a:pt x="256" y="146"/>
                    <a:pt x="256" y="146"/>
                  </a:cubicBezTo>
                  <a:cubicBezTo>
                    <a:pt x="256" y="155"/>
                    <a:pt x="256" y="155"/>
                    <a:pt x="256" y="155"/>
                  </a:cubicBezTo>
                  <a:cubicBezTo>
                    <a:pt x="282" y="141"/>
                    <a:pt x="282" y="141"/>
                    <a:pt x="282" y="141"/>
                  </a:cubicBezTo>
                  <a:cubicBezTo>
                    <a:pt x="256" y="127"/>
                    <a:pt x="256" y="127"/>
                    <a:pt x="256" y="127"/>
                  </a:cubicBezTo>
                  <a:cubicBezTo>
                    <a:pt x="256" y="137"/>
                    <a:pt x="256" y="137"/>
                    <a:pt x="256" y="137"/>
                  </a:cubicBezTo>
                  <a:cubicBezTo>
                    <a:pt x="209" y="137"/>
                    <a:pt x="209" y="137"/>
                    <a:pt x="209" y="137"/>
                  </a:cubicBezTo>
                  <a:cubicBezTo>
                    <a:pt x="208" y="121"/>
                    <a:pt x="202" y="107"/>
                    <a:pt x="192" y="96"/>
                  </a:cubicBezTo>
                  <a:cubicBezTo>
                    <a:pt x="226" y="63"/>
                    <a:pt x="226" y="63"/>
                    <a:pt x="226" y="63"/>
                  </a:cubicBezTo>
                  <a:cubicBezTo>
                    <a:pt x="232" y="70"/>
                    <a:pt x="232" y="70"/>
                    <a:pt x="232" y="70"/>
                  </a:cubicBezTo>
                  <a:cubicBezTo>
                    <a:pt x="240" y="42"/>
                    <a:pt x="240" y="42"/>
                    <a:pt x="240" y="42"/>
                  </a:cubicBezTo>
                  <a:cubicBezTo>
                    <a:pt x="213" y="50"/>
                    <a:pt x="213" y="50"/>
                    <a:pt x="213" y="50"/>
                  </a:cubicBezTo>
                  <a:cubicBezTo>
                    <a:pt x="219" y="56"/>
                    <a:pt x="219" y="56"/>
                    <a:pt x="219" y="56"/>
                  </a:cubicBezTo>
                  <a:cubicBezTo>
                    <a:pt x="185" y="90"/>
                    <a:pt x="185" y="90"/>
                    <a:pt x="185" y="90"/>
                  </a:cubicBezTo>
                  <a:cubicBezTo>
                    <a:pt x="174" y="81"/>
                    <a:pt x="161" y="75"/>
                    <a:pt x="146" y="74"/>
                  </a:cubicBezTo>
                  <a:cubicBezTo>
                    <a:pt x="146" y="26"/>
                    <a:pt x="146" y="26"/>
                    <a:pt x="146" y="26"/>
                  </a:cubicBezTo>
                  <a:cubicBezTo>
                    <a:pt x="155" y="26"/>
                    <a:pt x="155" y="26"/>
                    <a:pt x="155" y="26"/>
                  </a:cubicBezTo>
                  <a:cubicBezTo>
                    <a:pt x="141" y="0"/>
                    <a:pt x="141" y="0"/>
                    <a:pt x="141" y="0"/>
                  </a:cubicBezTo>
                  <a:cubicBezTo>
                    <a:pt x="127" y="26"/>
                    <a:pt x="127" y="26"/>
                    <a:pt x="127" y="26"/>
                  </a:cubicBezTo>
                  <a:cubicBezTo>
                    <a:pt x="136" y="26"/>
                    <a:pt x="136" y="26"/>
                    <a:pt x="136" y="26"/>
                  </a:cubicBezTo>
                  <a:cubicBezTo>
                    <a:pt x="136" y="74"/>
                    <a:pt x="136" y="74"/>
                    <a:pt x="136" y="74"/>
                  </a:cubicBezTo>
                  <a:cubicBezTo>
                    <a:pt x="121" y="75"/>
                    <a:pt x="107" y="81"/>
                    <a:pt x="97" y="90"/>
                  </a:cubicBezTo>
                  <a:cubicBezTo>
                    <a:pt x="63" y="56"/>
                    <a:pt x="63" y="56"/>
                    <a:pt x="63" y="56"/>
                  </a:cubicBezTo>
                  <a:cubicBezTo>
                    <a:pt x="69" y="50"/>
                    <a:pt x="69" y="50"/>
                    <a:pt x="69" y="50"/>
                  </a:cubicBezTo>
                  <a:cubicBezTo>
                    <a:pt x="42" y="42"/>
                    <a:pt x="42" y="42"/>
                    <a:pt x="42" y="42"/>
                  </a:cubicBezTo>
                  <a:cubicBezTo>
                    <a:pt x="50" y="70"/>
                    <a:pt x="50" y="70"/>
                    <a:pt x="50" y="70"/>
                  </a:cubicBezTo>
                  <a:cubicBezTo>
                    <a:pt x="56" y="63"/>
                    <a:pt x="56" y="63"/>
                    <a:pt x="56" y="63"/>
                  </a:cubicBezTo>
                  <a:cubicBezTo>
                    <a:pt x="90" y="96"/>
                    <a:pt x="90" y="96"/>
                    <a:pt x="90" y="96"/>
                  </a:cubicBezTo>
                  <a:cubicBezTo>
                    <a:pt x="80" y="107"/>
                    <a:pt x="74" y="121"/>
                    <a:pt x="73" y="136"/>
                  </a:cubicBezTo>
                  <a:cubicBezTo>
                    <a:pt x="26" y="136"/>
                    <a:pt x="26" y="136"/>
                    <a:pt x="26" y="136"/>
                  </a:cubicBezTo>
                  <a:cubicBezTo>
                    <a:pt x="26" y="127"/>
                    <a:pt x="26" y="127"/>
                    <a:pt x="26" y="127"/>
                  </a:cubicBezTo>
                  <a:cubicBezTo>
                    <a:pt x="0" y="141"/>
                    <a:pt x="0" y="141"/>
                    <a:pt x="0" y="141"/>
                  </a:cubicBezTo>
                  <a:cubicBezTo>
                    <a:pt x="26" y="155"/>
                    <a:pt x="26" y="155"/>
                    <a:pt x="26" y="155"/>
                  </a:cubicBezTo>
                  <a:cubicBezTo>
                    <a:pt x="26" y="146"/>
                    <a:pt x="26" y="146"/>
                    <a:pt x="26" y="146"/>
                  </a:cubicBezTo>
                  <a:cubicBezTo>
                    <a:pt x="73" y="146"/>
                    <a:pt x="73" y="146"/>
                    <a:pt x="73" y="146"/>
                  </a:cubicBezTo>
                  <a:cubicBezTo>
                    <a:pt x="73" y="161"/>
                    <a:pt x="79" y="175"/>
                    <a:pt x="89" y="187"/>
                  </a:cubicBezTo>
                  <a:cubicBezTo>
                    <a:pt x="56" y="219"/>
                    <a:pt x="56" y="219"/>
                    <a:pt x="56" y="219"/>
                  </a:cubicBezTo>
                  <a:cubicBezTo>
                    <a:pt x="50" y="213"/>
                    <a:pt x="50" y="213"/>
                    <a:pt x="50" y="213"/>
                  </a:cubicBezTo>
                  <a:cubicBezTo>
                    <a:pt x="42" y="240"/>
                    <a:pt x="42" y="240"/>
                    <a:pt x="42" y="240"/>
                  </a:cubicBezTo>
                  <a:cubicBezTo>
                    <a:pt x="69" y="232"/>
                    <a:pt x="69" y="232"/>
                    <a:pt x="69" y="232"/>
                  </a:cubicBezTo>
                  <a:cubicBezTo>
                    <a:pt x="63" y="226"/>
                    <a:pt x="63" y="226"/>
                    <a:pt x="63" y="226"/>
                  </a:cubicBezTo>
                  <a:cubicBezTo>
                    <a:pt x="95" y="193"/>
                    <a:pt x="95" y="193"/>
                    <a:pt x="95" y="193"/>
                  </a:cubicBezTo>
                  <a:cubicBezTo>
                    <a:pt x="106" y="203"/>
                    <a:pt x="121" y="209"/>
                    <a:pt x="136" y="210"/>
                  </a:cubicBezTo>
                  <a:cubicBezTo>
                    <a:pt x="136" y="256"/>
                    <a:pt x="136" y="256"/>
                    <a:pt x="136" y="256"/>
                  </a:cubicBezTo>
                  <a:cubicBezTo>
                    <a:pt x="127" y="256"/>
                    <a:pt x="127" y="256"/>
                    <a:pt x="127" y="256"/>
                  </a:cubicBezTo>
                  <a:cubicBezTo>
                    <a:pt x="141" y="282"/>
                    <a:pt x="141" y="282"/>
                    <a:pt x="141" y="282"/>
                  </a:cubicBezTo>
                  <a:cubicBezTo>
                    <a:pt x="155" y="256"/>
                    <a:pt x="155" y="256"/>
                    <a:pt x="155" y="256"/>
                  </a:cubicBezTo>
                  <a:cubicBezTo>
                    <a:pt x="146" y="256"/>
                    <a:pt x="146" y="256"/>
                    <a:pt x="146" y="256"/>
                  </a:cubicBezTo>
                  <a:cubicBezTo>
                    <a:pt x="146" y="210"/>
                    <a:pt x="146" y="210"/>
                    <a:pt x="146" y="210"/>
                  </a:cubicBezTo>
                  <a:cubicBezTo>
                    <a:pt x="161" y="209"/>
                    <a:pt x="176" y="203"/>
                    <a:pt x="187" y="193"/>
                  </a:cubicBezTo>
                  <a:cubicBezTo>
                    <a:pt x="219" y="226"/>
                    <a:pt x="219" y="226"/>
                    <a:pt x="219" y="226"/>
                  </a:cubicBezTo>
                  <a:cubicBezTo>
                    <a:pt x="213" y="232"/>
                    <a:pt x="213" y="232"/>
                    <a:pt x="213" y="232"/>
                  </a:cubicBezTo>
                  <a:lnTo>
                    <a:pt x="240" y="240"/>
                  </a:lnTo>
                  <a:close/>
                  <a:moveTo>
                    <a:pt x="240" y="240"/>
                  </a:moveTo>
                  <a:cubicBezTo>
                    <a:pt x="240" y="240"/>
                    <a:pt x="240" y="240"/>
                    <a:pt x="240" y="24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7" name="Freeform 126"/>
            <p:cNvSpPr>
              <a:spLocks noEditPoints="1"/>
            </p:cNvSpPr>
            <p:nvPr/>
          </p:nvSpPr>
          <p:spPr bwMode="auto">
            <a:xfrm>
              <a:off x="7329488" y="3379788"/>
              <a:ext cx="139700" cy="139700"/>
            </a:xfrm>
            <a:custGeom>
              <a:avLst/>
              <a:gdLst>
                <a:gd name="T0" fmla="*/ 68 w 68"/>
                <a:gd name="T1" fmla="*/ 34 h 68"/>
                <a:gd name="T2" fmla="*/ 34 w 68"/>
                <a:gd name="T3" fmla="*/ 68 h 68"/>
                <a:gd name="T4" fmla="*/ 0 w 68"/>
                <a:gd name="T5" fmla="*/ 34 h 68"/>
                <a:gd name="T6" fmla="*/ 34 w 68"/>
                <a:gd name="T7" fmla="*/ 0 h 68"/>
                <a:gd name="T8" fmla="*/ 68 w 68"/>
                <a:gd name="T9" fmla="*/ 34 h 68"/>
                <a:gd name="T10" fmla="*/ 68 w 68"/>
                <a:gd name="T11" fmla="*/ 34 h 68"/>
                <a:gd name="T12" fmla="*/ 68 w 68"/>
                <a:gd name="T13" fmla="*/ 34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8" h="68">
                  <a:moveTo>
                    <a:pt x="68" y="34"/>
                  </a:moveTo>
                  <a:cubicBezTo>
                    <a:pt x="68" y="52"/>
                    <a:pt x="53" y="68"/>
                    <a:pt x="34" y="68"/>
                  </a:cubicBezTo>
                  <a:cubicBezTo>
                    <a:pt x="15" y="68"/>
                    <a:pt x="0" y="52"/>
                    <a:pt x="0" y="34"/>
                  </a:cubicBezTo>
                  <a:cubicBezTo>
                    <a:pt x="0" y="15"/>
                    <a:pt x="15" y="0"/>
                    <a:pt x="34" y="0"/>
                  </a:cubicBezTo>
                  <a:cubicBezTo>
                    <a:pt x="53" y="0"/>
                    <a:pt x="68" y="15"/>
                    <a:pt x="68" y="34"/>
                  </a:cubicBezTo>
                  <a:close/>
                  <a:moveTo>
                    <a:pt x="68" y="34"/>
                  </a:moveTo>
                  <a:cubicBezTo>
                    <a:pt x="68" y="34"/>
                    <a:pt x="68" y="34"/>
                    <a:pt x="68" y="3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8" name="Freeform 127"/>
            <p:cNvSpPr>
              <a:spLocks noEditPoints="1"/>
            </p:cNvSpPr>
            <p:nvPr/>
          </p:nvSpPr>
          <p:spPr bwMode="auto">
            <a:xfrm>
              <a:off x="6792913" y="3914775"/>
              <a:ext cx="141288" cy="141288"/>
            </a:xfrm>
            <a:custGeom>
              <a:avLst/>
              <a:gdLst>
                <a:gd name="T0" fmla="*/ 68 w 68"/>
                <a:gd name="T1" fmla="*/ 34 h 68"/>
                <a:gd name="T2" fmla="*/ 34 w 68"/>
                <a:gd name="T3" fmla="*/ 68 h 68"/>
                <a:gd name="T4" fmla="*/ 0 w 68"/>
                <a:gd name="T5" fmla="*/ 34 h 68"/>
                <a:gd name="T6" fmla="*/ 34 w 68"/>
                <a:gd name="T7" fmla="*/ 0 h 68"/>
                <a:gd name="T8" fmla="*/ 68 w 68"/>
                <a:gd name="T9" fmla="*/ 34 h 68"/>
                <a:gd name="T10" fmla="*/ 68 w 68"/>
                <a:gd name="T11" fmla="*/ 34 h 68"/>
                <a:gd name="T12" fmla="*/ 68 w 68"/>
                <a:gd name="T13" fmla="*/ 34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8" h="68">
                  <a:moveTo>
                    <a:pt x="68" y="34"/>
                  </a:moveTo>
                  <a:cubicBezTo>
                    <a:pt x="68" y="53"/>
                    <a:pt x="52" y="68"/>
                    <a:pt x="34" y="68"/>
                  </a:cubicBezTo>
                  <a:cubicBezTo>
                    <a:pt x="15" y="68"/>
                    <a:pt x="0" y="53"/>
                    <a:pt x="0" y="34"/>
                  </a:cubicBezTo>
                  <a:cubicBezTo>
                    <a:pt x="0" y="16"/>
                    <a:pt x="15" y="0"/>
                    <a:pt x="34" y="0"/>
                  </a:cubicBezTo>
                  <a:cubicBezTo>
                    <a:pt x="52" y="0"/>
                    <a:pt x="68" y="16"/>
                    <a:pt x="68" y="34"/>
                  </a:cubicBezTo>
                  <a:close/>
                  <a:moveTo>
                    <a:pt x="68" y="34"/>
                  </a:moveTo>
                  <a:cubicBezTo>
                    <a:pt x="68" y="34"/>
                    <a:pt x="68" y="34"/>
                    <a:pt x="68" y="3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9" name="Freeform 128"/>
            <p:cNvSpPr>
              <a:spLocks noEditPoints="1"/>
            </p:cNvSpPr>
            <p:nvPr/>
          </p:nvSpPr>
          <p:spPr bwMode="auto">
            <a:xfrm>
              <a:off x="7329488" y="3914775"/>
              <a:ext cx="139700" cy="141288"/>
            </a:xfrm>
            <a:custGeom>
              <a:avLst/>
              <a:gdLst>
                <a:gd name="T0" fmla="*/ 68 w 68"/>
                <a:gd name="T1" fmla="*/ 34 h 68"/>
                <a:gd name="T2" fmla="*/ 34 w 68"/>
                <a:gd name="T3" fmla="*/ 68 h 68"/>
                <a:gd name="T4" fmla="*/ 0 w 68"/>
                <a:gd name="T5" fmla="*/ 34 h 68"/>
                <a:gd name="T6" fmla="*/ 34 w 68"/>
                <a:gd name="T7" fmla="*/ 0 h 68"/>
                <a:gd name="T8" fmla="*/ 68 w 68"/>
                <a:gd name="T9" fmla="*/ 34 h 68"/>
                <a:gd name="T10" fmla="*/ 68 w 68"/>
                <a:gd name="T11" fmla="*/ 34 h 68"/>
                <a:gd name="T12" fmla="*/ 68 w 68"/>
                <a:gd name="T13" fmla="*/ 34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8" h="68">
                  <a:moveTo>
                    <a:pt x="68" y="34"/>
                  </a:moveTo>
                  <a:cubicBezTo>
                    <a:pt x="68" y="53"/>
                    <a:pt x="53" y="68"/>
                    <a:pt x="34" y="68"/>
                  </a:cubicBezTo>
                  <a:cubicBezTo>
                    <a:pt x="15" y="68"/>
                    <a:pt x="0" y="53"/>
                    <a:pt x="0" y="34"/>
                  </a:cubicBezTo>
                  <a:cubicBezTo>
                    <a:pt x="0" y="16"/>
                    <a:pt x="15" y="0"/>
                    <a:pt x="34" y="0"/>
                  </a:cubicBezTo>
                  <a:cubicBezTo>
                    <a:pt x="53" y="0"/>
                    <a:pt x="68" y="16"/>
                    <a:pt x="68" y="34"/>
                  </a:cubicBezTo>
                  <a:close/>
                  <a:moveTo>
                    <a:pt x="68" y="34"/>
                  </a:moveTo>
                  <a:cubicBezTo>
                    <a:pt x="68" y="34"/>
                    <a:pt x="68" y="34"/>
                    <a:pt x="68" y="3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0" name="Freeform 129"/>
            <p:cNvSpPr>
              <a:spLocks noEditPoints="1"/>
            </p:cNvSpPr>
            <p:nvPr/>
          </p:nvSpPr>
          <p:spPr bwMode="auto">
            <a:xfrm>
              <a:off x="6792913" y="3379788"/>
              <a:ext cx="141288" cy="139700"/>
            </a:xfrm>
            <a:custGeom>
              <a:avLst/>
              <a:gdLst>
                <a:gd name="T0" fmla="*/ 68 w 68"/>
                <a:gd name="T1" fmla="*/ 34 h 68"/>
                <a:gd name="T2" fmla="*/ 34 w 68"/>
                <a:gd name="T3" fmla="*/ 68 h 68"/>
                <a:gd name="T4" fmla="*/ 0 w 68"/>
                <a:gd name="T5" fmla="*/ 34 h 68"/>
                <a:gd name="T6" fmla="*/ 34 w 68"/>
                <a:gd name="T7" fmla="*/ 0 h 68"/>
                <a:gd name="T8" fmla="*/ 68 w 68"/>
                <a:gd name="T9" fmla="*/ 34 h 68"/>
                <a:gd name="T10" fmla="*/ 68 w 68"/>
                <a:gd name="T11" fmla="*/ 34 h 68"/>
                <a:gd name="T12" fmla="*/ 68 w 68"/>
                <a:gd name="T13" fmla="*/ 34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8" h="68">
                  <a:moveTo>
                    <a:pt x="68" y="34"/>
                  </a:moveTo>
                  <a:cubicBezTo>
                    <a:pt x="68" y="53"/>
                    <a:pt x="52" y="68"/>
                    <a:pt x="34" y="68"/>
                  </a:cubicBezTo>
                  <a:cubicBezTo>
                    <a:pt x="15" y="68"/>
                    <a:pt x="0" y="53"/>
                    <a:pt x="0" y="34"/>
                  </a:cubicBezTo>
                  <a:cubicBezTo>
                    <a:pt x="0" y="15"/>
                    <a:pt x="15" y="0"/>
                    <a:pt x="34" y="0"/>
                  </a:cubicBezTo>
                  <a:cubicBezTo>
                    <a:pt x="52" y="0"/>
                    <a:pt x="68" y="15"/>
                    <a:pt x="68" y="34"/>
                  </a:cubicBezTo>
                  <a:close/>
                  <a:moveTo>
                    <a:pt x="68" y="34"/>
                  </a:moveTo>
                  <a:cubicBezTo>
                    <a:pt x="68" y="34"/>
                    <a:pt x="68" y="34"/>
                    <a:pt x="68" y="3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131" name="Group 130"/>
          <p:cNvGrpSpPr/>
          <p:nvPr/>
        </p:nvGrpSpPr>
        <p:grpSpPr>
          <a:xfrm>
            <a:off x="3957378" y="2326071"/>
            <a:ext cx="272871" cy="271014"/>
            <a:chOff x="5448300" y="3262313"/>
            <a:chExt cx="933451" cy="927100"/>
          </a:xfrm>
          <a:solidFill>
            <a:schemeClr val="bg1"/>
          </a:solidFill>
        </p:grpSpPr>
        <p:sp>
          <p:nvSpPr>
            <p:cNvPr id="132" name="Freeform 131"/>
            <p:cNvSpPr>
              <a:spLocks noEditPoints="1"/>
            </p:cNvSpPr>
            <p:nvPr/>
          </p:nvSpPr>
          <p:spPr bwMode="auto">
            <a:xfrm>
              <a:off x="5448300" y="3262313"/>
              <a:ext cx="612775" cy="927100"/>
            </a:xfrm>
            <a:custGeom>
              <a:avLst/>
              <a:gdLst>
                <a:gd name="T0" fmla="*/ 266 w 297"/>
                <a:gd name="T1" fmla="*/ 266 h 450"/>
                <a:gd name="T2" fmla="*/ 31 w 297"/>
                <a:gd name="T3" fmla="*/ 266 h 450"/>
                <a:gd name="T4" fmla="*/ 31 w 297"/>
                <a:gd name="T5" fmla="*/ 41 h 450"/>
                <a:gd name="T6" fmla="*/ 266 w 297"/>
                <a:gd name="T7" fmla="*/ 41 h 450"/>
                <a:gd name="T8" fmla="*/ 266 w 297"/>
                <a:gd name="T9" fmla="*/ 127 h 450"/>
                <a:gd name="T10" fmla="*/ 287 w 297"/>
                <a:gd name="T11" fmla="*/ 132 h 450"/>
                <a:gd name="T12" fmla="*/ 287 w 297"/>
                <a:gd name="T13" fmla="*/ 38 h 450"/>
                <a:gd name="T14" fmla="*/ 297 w 297"/>
                <a:gd name="T15" fmla="*/ 21 h 450"/>
                <a:gd name="T16" fmla="*/ 276 w 297"/>
                <a:gd name="T17" fmla="*/ 0 h 450"/>
                <a:gd name="T18" fmla="*/ 21 w 297"/>
                <a:gd name="T19" fmla="*/ 0 h 450"/>
                <a:gd name="T20" fmla="*/ 0 w 297"/>
                <a:gd name="T21" fmla="*/ 21 h 450"/>
                <a:gd name="T22" fmla="*/ 11 w 297"/>
                <a:gd name="T23" fmla="*/ 38 h 450"/>
                <a:gd name="T24" fmla="*/ 11 w 297"/>
                <a:gd name="T25" fmla="*/ 276 h 450"/>
                <a:gd name="T26" fmla="*/ 21 w 297"/>
                <a:gd name="T27" fmla="*/ 287 h 450"/>
                <a:gd name="T28" fmla="*/ 84 w 297"/>
                <a:gd name="T29" fmla="*/ 287 h 450"/>
                <a:gd name="T30" fmla="*/ 47 w 297"/>
                <a:gd name="T31" fmla="*/ 424 h 450"/>
                <a:gd name="T32" fmla="*/ 62 w 297"/>
                <a:gd name="T33" fmla="*/ 450 h 450"/>
                <a:gd name="T34" fmla="*/ 67 w 297"/>
                <a:gd name="T35" fmla="*/ 450 h 450"/>
                <a:gd name="T36" fmla="*/ 87 w 297"/>
                <a:gd name="T37" fmla="*/ 435 h 450"/>
                <a:gd name="T38" fmla="*/ 126 w 297"/>
                <a:gd name="T39" fmla="*/ 287 h 450"/>
                <a:gd name="T40" fmla="*/ 171 w 297"/>
                <a:gd name="T41" fmla="*/ 287 h 450"/>
                <a:gd name="T42" fmla="*/ 211 w 297"/>
                <a:gd name="T43" fmla="*/ 435 h 450"/>
                <a:gd name="T44" fmla="*/ 230 w 297"/>
                <a:gd name="T45" fmla="*/ 450 h 450"/>
                <a:gd name="T46" fmla="*/ 236 w 297"/>
                <a:gd name="T47" fmla="*/ 450 h 450"/>
                <a:gd name="T48" fmla="*/ 250 w 297"/>
                <a:gd name="T49" fmla="*/ 424 h 450"/>
                <a:gd name="T50" fmla="*/ 213 w 297"/>
                <a:gd name="T51" fmla="*/ 287 h 450"/>
                <a:gd name="T52" fmla="*/ 276 w 297"/>
                <a:gd name="T53" fmla="*/ 287 h 450"/>
                <a:gd name="T54" fmla="*/ 287 w 297"/>
                <a:gd name="T55" fmla="*/ 276 h 450"/>
                <a:gd name="T56" fmla="*/ 287 w 297"/>
                <a:gd name="T57" fmla="*/ 215 h 450"/>
                <a:gd name="T58" fmla="*/ 266 w 297"/>
                <a:gd name="T59" fmla="*/ 211 h 450"/>
                <a:gd name="T60" fmla="*/ 266 w 297"/>
                <a:gd name="T61" fmla="*/ 266 h 450"/>
                <a:gd name="T62" fmla="*/ 266 w 297"/>
                <a:gd name="T63" fmla="*/ 266 h 450"/>
                <a:gd name="T64" fmla="*/ 266 w 297"/>
                <a:gd name="T65" fmla="*/ 266 h 4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97" h="450">
                  <a:moveTo>
                    <a:pt x="266" y="266"/>
                  </a:moveTo>
                  <a:cubicBezTo>
                    <a:pt x="31" y="266"/>
                    <a:pt x="31" y="266"/>
                    <a:pt x="31" y="266"/>
                  </a:cubicBezTo>
                  <a:cubicBezTo>
                    <a:pt x="31" y="41"/>
                    <a:pt x="31" y="41"/>
                    <a:pt x="31" y="41"/>
                  </a:cubicBezTo>
                  <a:cubicBezTo>
                    <a:pt x="266" y="41"/>
                    <a:pt x="266" y="41"/>
                    <a:pt x="266" y="41"/>
                  </a:cubicBezTo>
                  <a:cubicBezTo>
                    <a:pt x="266" y="127"/>
                    <a:pt x="266" y="127"/>
                    <a:pt x="266" y="127"/>
                  </a:cubicBezTo>
                  <a:cubicBezTo>
                    <a:pt x="287" y="132"/>
                    <a:pt x="287" y="132"/>
                    <a:pt x="287" y="132"/>
                  </a:cubicBezTo>
                  <a:cubicBezTo>
                    <a:pt x="287" y="38"/>
                    <a:pt x="287" y="38"/>
                    <a:pt x="287" y="38"/>
                  </a:cubicBezTo>
                  <a:cubicBezTo>
                    <a:pt x="293" y="35"/>
                    <a:pt x="297" y="28"/>
                    <a:pt x="297" y="21"/>
                  </a:cubicBezTo>
                  <a:cubicBezTo>
                    <a:pt x="297" y="10"/>
                    <a:pt x="288" y="0"/>
                    <a:pt x="276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10" y="0"/>
                    <a:pt x="0" y="10"/>
                    <a:pt x="0" y="21"/>
                  </a:cubicBezTo>
                  <a:cubicBezTo>
                    <a:pt x="0" y="28"/>
                    <a:pt x="5" y="35"/>
                    <a:pt x="11" y="38"/>
                  </a:cubicBezTo>
                  <a:cubicBezTo>
                    <a:pt x="11" y="276"/>
                    <a:pt x="11" y="276"/>
                    <a:pt x="11" y="276"/>
                  </a:cubicBezTo>
                  <a:cubicBezTo>
                    <a:pt x="11" y="282"/>
                    <a:pt x="15" y="287"/>
                    <a:pt x="21" y="287"/>
                  </a:cubicBezTo>
                  <a:cubicBezTo>
                    <a:pt x="84" y="287"/>
                    <a:pt x="84" y="287"/>
                    <a:pt x="84" y="287"/>
                  </a:cubicBezTo>
                  <a:cubicBezTo>
                    <a:pt x="47" y="424"/>
                    <a:pt x="47" y="424"/>
                    <a:pt x="47" y="424"/>
                  </a:cubicBezTo>
                  <a:cubicBezTo>
                    <a:pt x="44" y="435"/>
                    <a:pt x="51" y="447"/>
                    <a:pt x="62" y="450"/>
                  </a:cubicBezTo>
                  <a:cubicBezTo>
                    <a:pt x="63" y="450"/>
                    <a:pt x="65" y="450"/>
                    <a:pt x="67" y="450"/>
                  </a:cubicBezTo>
                  <a:cubicBezTo>
                    <a:pt x="76" y="450"/>
                    <a:pt x="84" y="444"/>
                    <a:pt x="87" y="435"/>
                  </a:cubicBezTo>
                  <a:cubicBezTo>
                    <a:pt x="126" y="287"/>
                    <a:pt x="126" y="287"/>
                    <a:pt x="126" y="287"/>
                  </a:cubicBezTo>
                  <a:cubicBezTo>
                    <a:pt x="171" y="287"/>
                    <a:pt x="171" y="287"/>
                    <a:pt x="171" y="287"/>
                  </a:cubicBezTo>
                  <a:cubicBezTo>
                    <a:pt x="211" y="435"/>
                    <a:pt x="211" y="435"/>
                    <a:pt x="211" y="435"/>
                  </a:cubicBezTo>
                  <a:cubicBezTo>
                    <a:pt x="213" y="444"/>
                    <a:pt x="221" y="450"/>
                    <a:pt x="230" y="450"/>
                  </a:cubicBezTo>
                  <a:cubicBezTo>
                    <a:pt x="232" y="450"/>
                    <a:pt x="234" y="450"/>
                    <a:pt x="236" y="450"/>
                  </a:cubicBezTo>
                  <a:cubicBezTo>
                    <a:pt x="247" y="447"/>
                    <a:pt x="253" y="435"/>
                    <a:pt x="250" y="424"/>
                  </a:cubicBezTo>
                  <a:cubicBezTo>
                    <a:pt x="213" y="287"/>
                    <a:pt x="213" y="287"/>
                    <a:pt x="213" y="287"/>
                  </a:cubicBezTo>
                  <a:cubicBezTo>
                    <a:pt x="276" y="287"/>
                    <a:pt x="276" y="287"/>
                    <a:pt x="276" y="287"/>
                  </a:cubicBezTo>
                  <a:cubicBezTo>
                    <a:pt x="282" y="287"/>
                    <a:pt x="287" y="282"/>
                    <a:pt x="287" y="276"/>
                  </a:cubicBezTo>
                  <a:cubicBezTo>
                    <a:pt x="287" y="215"/>
                    <a:pt x="287" y="215"/>
                    <a:pt x="287" y="215"/>
                  </a:cubicBezTo>
                  <a:cubicBezTo>
                    <a:pt x="266" y="211"/>
                    <a:pt x="266" y="211"/>
                    <a:pt x="266" y="211"/>
                  </a:cubicBezTo>
                  <a:lnTo>
                    <a:pt x="266" y="266"/>
                  </a:lnTo>
                  <a:close/>
                  <a:moveTo>
                    <a:pt x="266" y="266"/>
                  </a:moveTo>
                  <a:cubicBezTo>
                    <a:pt x="266" y="266"/>
                    <a:pt x="266" y="266"/>
                    <a:pt x="266" y="26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3" name="Freeform 132"/>
            <p:cNvSpPr>
              <a:spLocks noEditPoints="1"/>
            </p:cNvSpPr>
            <p:nvPr/>
          </p:nvSpPr>
          <p:spPr bwMode="auto">
            <a:xfrm>
              <a:off x="6102350" y="3417888"/>
              <a:ext cx="149225" cy="150813"/>
            </a:xfrm>
            <a:custGeom>
              <a:avLst/>
              <a:gdLst>
                <a:gd name="T0" fmla="*/ 36 w 73"/>
                <a:gd name="T1" fmla="*/ 73 h 73"/>
                <a:gd name="T2" fmla="*/ 73 w 73"/>
                <a:gd name="T3" fmla="*/ 36 h 73"/>
                <a:gd name="T4" fmla="*/ 36 w 73"/>
                <a:gd name="T5" fmla="*/ 0 h 73"/>
                <a:gd name="T6" fmla="*/ 0 w 73"/>
                <a:gd name="T7" fmla="*/ 36 h 73"/>
                <a:gd name="T8" fmla="*/ 36 w 73"/>
                <a:gd name="T9" fmla="*/ 73 h 73"/>
                <a:gd name="T10" fmla="*/ 36 w 73"/>
                <a:gd name="T11" fmla="*/ 73 h 73"/>
                <a:gd name="T12" fmla="*/ 36 w 73"/>
                <a:gd name="T13" fmla="*/ 73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73">
                  <a:moveTo>
                    <a:pt x="36" y="73"/>
                  </a:moveTo>
                  <a:cubicBezTo>
                    <a:pt x="56" y="73"/>
                    <a:pt x="73" y="56"/>
                    <a:pt x="73" y="36"/>
                  </a:cubicBezTo>
                  <a:cubicBezTo>
                    <a:pt x="73" y="16"/>
                    <a:pt x="56" y="0"/>
                    <a:pt x="36" y="0"/>
                  </a:cubicBezTo>
                  <a:cubicBezTo>
                    <a:pt x="16" y="0"/>
                    <a:pt x="0" y="16"/>
                    <a:pt x="0" y="36"/>
                  </a:cubicBezTo>
                  <a:cubicBezTo>
                    <a:pt x="0" y="56"/>
                    <a:pt x="16" y="73"/>
                    <a:pt x="36" y="73"/>
                  </a:cubicBezTo>
                  <a:close/>
                  <a:moveTo>
                    <a:pt x="36" y="73"/>
                  </a:moveTo>
                  <a:cubicBezTo>
                    <a:pt x="36" y="73"/>
                    <a:pt x="36" y="73"/>
                    <a:pt x="36" y="7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4" name="Freeform 133"/>
            <p:cNvSpPr>
              <a:spLocks noEditPoints="1"/>
            </p:cNvSpPr>
            <p:nvPr/>
          </p:nvSpPr>
          <p:spPr bwMode="auto">
            <a:xfrm>
              <a:off x="5802313" y="3532188"/>
              <a:ext cx="579438" cy="657225"/>
            </a:xfrm>
            <a:custGeom>
              <a:avLst/>
              <a:gdLst>
                <a:gd name="T0" fmla="*/ 277 w 281"/>
                <a:gd name="T1" fmla="*/ 138 h 319"/>
                <a:gd name="T2" fmla="*/ 239 w 281"/>
                <a:gd name="T3" fmla="*/ 41 h 319"/>
                <a:gd name="T4" fmla="*/ 220 w 281"/>
                <a:gd name="T5" fmla="*/ 28 h 319"/>
                <a:gd name="T6" fmla="*/ 200 w 281"/>
                <a:gd name="T7" fmla="*/ 28 h 319"/>
                <a:gd name="T8" fmla="*/ 186 w 281"/>
                <a:gd name="T9" fmla="*/ 34 h 319"/>
                <a:gd name="T10" fmla="*/ 196 w 281"/>
                <a:gd name="T11" fmla="*/ 104 h 319"/>
                <a:gd name="T12" fmla="*/ 181 w 281"/>
                <a:gd name="T13" fmla="*/ 116 h 319"/>
                <a:gd name="T14" fmla="*/ 167 w 281"/>
                <a:gd name="T15" fmla="*/ 104 h 319"/>
                <a:gd name="T16" fmla="*/ 176 w 281"/>
                <a:gd name="T17" fmla="*/ 34 h 319"/>
                <a:gd name="T18" fmla="*/ 162 w 281"/>
                <a:gd name="T19" fmla="*/ 28 h 319"/>
                <a:gd name="T20" fmla="*/ 144 w 281"/>
                <a:gd name="T21" fmla="*/ 28 h 319"/>
                <a:gd name="T22" fmla="*/ 27 w 281"/>
                <a:gd name="T23" fmla="*/ 3 h 319"/>
                <a:gd name="T24" fmla="*/ 3 w 281"/>
                <a:gd name="T25" fmla="*/ 19 h 319"/>
                <a:gd name="T26" fmla="*/ 18 w 281"/>
                <a:gd name="T27" fmla="*/ 43 h 319"/>
                <a:gd name="T28" fmla="*/ 138 w 281"/>
                <a:gd name="T29" fmla="*/ 68 h 319"/>
                <a:gd name="T30" fmla="*/ 142 w 281"/>
                <a:gd name="T31" fmla="*/ 69 h 319"/>
                <a:gd name="T32" fmla="*/ 142 w 281"/>
                <a:gd name="T33" fmla="*/ 163 h 319"/>
                <a:gd name="T34" fmla="*/ 134 w 281"/>
                <a:gd name="T35" fmla="*/ 298 h 319"/>
                <a:gd name="T36" fmla="*/ 153 w 281"/>
                <a:gd name="T37" fmla="*/ 319 h 319"/>
                <a:gd name="T38" fmla="*/ 154 w 281"/>
                <a:gd name="T39" fmla="*/ 319 h 319"/>
                <a:gd name="T40" fmla="*/ 175 w 281"/>
                <a:gd name="T41" fmla="*/ 300 h 319"/>
                <a:gd name="T42" fmla="*/ 181 w 281"/>
                <a:gd name="T43" fmla="*/ 185 h 319"/>
                <a:gd name="T44" fmla="*/ 188 w 281"/>
                <a:gd name="T45" fmla="*/ 300 h 319"/>
                <a:gd name="T46" fmla="*/ 208 w 281"/>
                <a:gd name="T47" fmla="*/ 319 h 319"/>
                <a:gd name="T48" fmla="*/ 210 w 281"/>
                <a:gd name="T49" fmla="*/ 319 h 319"/>
                <a:gd name="T50" fmla="*/ 229 w 281"/>
                <a:gd name="T51" fmla="*/ 298 h 319"/>
                <a:gd name="T52" fmla="*/ 221 w 281"/>
                <a:gd name="T53" fmla="*/ 163 h 319"/>
                <a:gd name="T54" fmla="*/ 221 w 281"/>
                <a:gd name="T55" fmla="*/ 106 h 319"/>
                <a:gd name="T56" fmla="*/ 239 w 281"/>
                <a:gd name="T57" fmla="*/ 153 h 319"/>
                <a:gd name="T58" fmla="*/ 265 w 281"/>
                <a:gd name="T59" fmla="*/ 165 h 319"/>
                <a:gd name="T60" fmla="*/ 277 w 281"/>
                <a:gd name="T61" fmla="*/ 138 h 319"/>
                <a:gd name="T62" fmla="*/ 277 w 281"/>
                <a:gd name="T63" fmla="*/ 138 h 319"/>
                <a:gd name="T64" fmla="*/ 277 w 281"/>
                <a:gd name="T65" fmla="*/ 138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81" h="319">
                  <a:moveTo>
                    <a:pt x="277" y="138"/>
                  </a:moveTo>
                  <a:cubicBezTo>
                    <a:pt x="239" y="41"/>
                    <a:pt x="239" y="41"/>
                    <a:pt x="239" y="41"/>
                  </a:cubicBezTo>
                  <a:cubicBezTo>
                    <a:pt x="236" y="33"/>
                    <a:pt x="229" y="28"/>
                    <a:pt x="220" y="28"/>
                  </a:cubicBezTo>
                  <a:cubicBezTo>
                    <a:pt x="200" y="28"/>
                    <a:pt x="200" y="28"/>
                    <a:pt x="200" y="28"/>
                  </a:cubicBezTo>
                  <a:cubicBezTo>
                    <a:pt x="195" y="28"/>
                    <a:pt x="190" y="30"/>
                    <a:pt x="186" y="34"/>
                  </a:cubicBezTo>
                  <a:cubicBezTo>
                    <a:pt x="196" y="104"/>
                    <a:pt x="196" y="104"/>
                    <a:pt x="196" y="104"/>
                  </a:cubicBezTo>
                  <a:cubicBezTo>
                    <a:pt x="181" y="116"/>
                    <a:pt x="181" y="116"/>
                    <a:pt x="181" y="116"/>
                  </a:cubicBezTo>
                  <a:cubicBezTo>
                    <a:pt x="167" y="104"/>
                    <a:pt x="167" y="104"/>
                    <a:pt x="167" y="104"/>
                  </a:cubicBezTo>
                  <a:cubicBezTo>
                    <a:pt x="176" y="34"/>
                    <a:pt x="176" y="34"/>
                    <a:pt x="176" y="34"/>
                  </a:cubicBezTo>
                  <a:cubicBezTo>
                    <a:pt x="172" y="30"/>
                    <a:pt x="168" y="28"/>
                    <a:pt x="162" y="28"/>
                  </a:cubicBezTo>
                  <a:cubicBezTo>
                    <a:pt x="144" y="28"/>
                    <a:pt x="144" y="28"/>
                    <a:pt x="144" y="28"/>
                  </a:cubicBezTo>
                  <a:cubicBezTo>
                    <a:pt x="27" y="3"/>
                    <a:pt x="27" y="3"/>
                    <a:pt x="27" y="3"/>
                  </a:cubicBezTo>
                  <a:cubicBezTo>
                    <a:pt x="16" y="0"/>
                    <a:pt x="5" y="7"/>
                    <a:pt x="3" y="19"/>
                  </a:cubicBezTo>
                  <a:cubicBezTo>
                    <a:pt x="0" y="30"/>
                    <a:pt x="7" y="40"/>
                    <a:pt x="18" y="43"/>
                  </a:cubicBezTo>
                  <a:cubicBezTo>
                    <a:pt x="138" y="68"/>
                    <a:pt x="138" y="68"/>
                    <a:pt x="138" y="68"/>
                  </a:cubicBezTo>
                  <a:cubicBezTo>
                    <a:pt x="139" y="69"/>
                    <a:pt x="140" y="69"/>
                    <a:pt x="142" y="69"/>
                  </a:cubicBezTo>
                  <a:cubicBezTo>
                    <a:pt x="142" y="163"/>
                    <a:pt x="142" y="163"/>
                    <a:pt x="142" y="163"/>
                  </a:cubicBezTo>
                  <a:cubicBezTo>
                    <a:pt x="134" y="298"/>
                    <a:pt x="134" y="298"/>
                    <a:pt x="134" y="298"/>
                  </a:cubicBezTo>
                  <a:cubicBezTo>
                    <a:pt x="133" y="309"/>
                    <a:pt x="142" y="318"/>
                    <a:pt x="153" y="319"/>
                  </a:cubicBezTo>
                  <a:cubicBezTo>
                    <a:pt x="153" y="319"/>
                    <a:pt x="154" y="319"/>
                    <a:pt x="154" y="319"/>
                  </a:cubicBezTo>
                  <a:cubicBezTo>
                    <a:pt x="165" y="319"/>
                    <a:pt x="174" y="311"/>
                    <a:pt x="175" y="300"/>
                  </a:cubicBezTo>
                  <a:cubicBezTo>
                    <a:pt x="181" y="185"/>
                    <a:pt x="181" y="185"/>
                    <a:pt x="181" y="185"/>
                  </a:cubicBezTo>
                  <a:cubicBezTo>
                    <a:pt x="188" y="300"/>
                    <a:pt x="188" y="300"/>
                    <a:pt x="188" y="300"/>
                  </a:cubicBezTo>
                  <a:cubicBezTo>
                    <a:pt x="189" y="311"/>
                    <a:pt x="198" y="319"/>
                    <a:pt x="208" y="319"/>
                  </a:cubicBezTo>
                  <a:cubicBezTo>
                    <a:pt x="209" y="319"/>
                    <a:pt x="209" y="319"/>
                    <a:pt x="210" y="319"/>
                  </a:cubicBezTo>
                  <a:cubicBezTo>
                    <a:pt x="221" y="318"/>
                    <a:pt x="229" y="309"/>
                    <a:pt x="229" y="298"/>
                  </a:cubicBezTo>
                  <a:cubicBezTo>
                    <a:pt x="221" y="163"/>
                    <a:pt x="221" y="163"/>
                    <a:pt x="221" y="163"/>
                  </a:cubicBezTo>
                  <a:cubicBezTo>
                    <a:pt x="221" y="106"/>
                    <a:pt x="221" y="106"/>
                    <a:pt x="221" y="106"/>
                  </a:cubicBezTo>
                  <a:cubicBezTo>
                    <a:pt x="239" y="153"/>
                    <a:pt x="239" y="153"/>
                    <a:pt x="239" y="153"/>
                  </a:cubicBezTo>
                  <a:cubicBezTo>
                    <a:pt x="243" y="163"/>
                    <a:pt x="255" y="169"/>
                    <a:pt x="265" y="165"/>
                  </a:cubicBezTo>
                  <a:cubicBezTo>
                    <a:pt x="276" y="160"/>
                    <a:pt x="281" y="149"/>
                    <a:pt x="277" y="138"/>
                  </a:cubicBezTo>
                  <a:close/>
                  <a:moveTo>
                    <a:pt x="277" y="138"/>
                  </a:moveTo>
                  <a:cubicBezTo>
                    <a:pt x="277" y="138"/>
                    <a:pt x="277" y="138"/>
                    <a:pt x="277" y="13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5" name="Freeform 134"/>
            <p:cNvSpPr>
              <a:spLocks noEditPoints="1"/>
            </p:cNvSpPr>
            <p:nvPr/>
          </p:nvSpPr>
          <p:spPr bwMode="auto">
            <a:xfrm>
              <a:off x="5543550" y="3541713"/>
              <a:ext cx="42863" cy="220663"/>
            </a:xfrm>
            <a:custGeom>
              <a:avLst/>
              <a:gdLst>
                <a:gd name="T0" fmla="*/ 0 w 21"/>
                <a:gd name="T1" fmla="*/ 10 h 107"/>
                <a:gd name="T2" fmla="*/ 0 w 21"/>
                <a:gd name="T3" fmla="*/ 97 h 107"/>
                <a:gd name="T4" fmla="*/ 11 w 21"/>
                <a:gd name="T5" fmla="*/ 107 h 107"/>
                <a:gd name="T6" fmla="*/ 21 w 21"/>
                <a:gd name="T7" fmla="*/ 97 h 107"/>
                <a:gd name="T8" fmla="*/ 21 w 21"/>
                <a:gd name="T9" fmla="*/ 10 h 107"/>
                <a:gd name="T10" fmla="*/ 11 w 21"/>
                <a:gd name="T11" fmla="*/ 0 h 107"/>
                <a:gd name="T12" fmla="*/ 0 w 21"/>
                <a:gd name="T13" fmla="*/ 10 h 107"/>
                <a:gd name="T14" fmla="*/ 0 w 21"/>
                <a:gd name="T15" fmla="*/ 10 h 107"/>
                <a:gd name="T16" fmla="*/ 0 w 21"/>
                <a:gd name="T17" fmla="*/ 1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" h="107">
                  <a:moveTo>
                    <a:pt x="0" y="10"/>
                  </a:moveTo>
                  <a:cubicBezTo>
                    <a:pt x="0" y="97"/>
                    <a:pt x="0" y="97"/>
                    <a:pt x="0" y="97"/>
                  </a:cubicBezTo>
                  <a:cubicBezTo>
                    <a:pt x="0" y="103"/>
                    <a:pt x="5" y="107"/>
                    <a:pt x="11" y="107"/>
                  </a:cubicBezTo>
                  <a:cubicBezTo>
                    <a:pt x="16" y="107"/>
                    <a:pt x="21" y="103"/>
                    <a:pt x="21" y="97"/>
                  </a:cubicBezTo>
                  <a:cubicBezTo>
                    <a:pt x="21" y="10"/>
                    <a:pt x="21" y="10"/>
                    <a:pt x="21" y="10"/>
                  </a:cubicBezTo>
                  <a:cubicBezTo>
                    <a:pt x="21" y="4"/>
                    <a:pt x="16" y="0"/>
                    <a:pt x="11" y="0"/>
                  </a:cubicBezTo>
                  <a:cubicBezTo>
                    <a:pt x="5" y="0"/>
                    <a:pt x="0" y="4"/>
                    <a:pt x="0" y="10"/>
                  </a:cubicBezTo>
                  <a:close/>
                  <a:moveTo>
                    <a:pt x="0" y="10"/>
                  </a:moveTo>
                  <a:cubicBezTo>
                    <a:pt x="0" y="10"/>
                    <a:pt x="0" y="10"/>
                    <a:pt x="0" y="1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6" name="Freeform 135"/>
            <p:cNvSpPr>
              <a:spLocks noEditPoints="1"/>
            </p:cNvSpPr>
            <p:nvPr/>
          </p:nvSpPr>
          <p:spPr bwMode="auto">
            <a:xfrm>
              <a:off x="5638800" y="3394075"/>
              <a:ext cx="42863" cy="368300"/>
            </a:xfrm>
            <a:custGeom>
              <a:avLst/>
              <a:gdLst>
                <a:gd name="T0" fmla="*/ 0 w 21"/>
                <a:gd name="T1" fmla="*/ 11 h 179"/>
                <a:gd name="T2" fmla="*/ 0 w 21"/>
                <a:gd name="T3" fmla="*/ 169 h 179"/>
                <a:gd name="T4" fmla="*/ 11 w 21"/>
                <a:gd name="T5" fmla="*/ 179 h 179"/>
                <a:gd name="T6" fmla="*/ 21 w 21"/>
                <a:gd name="T7" fmla="*/ 169 h 179"/>
                <a:gd name="T8" fmla="*/ 21 w 21"/>
                <a:gd name="T9" fmla="*/ 11 h 179"/>
                <a:gd name="T10" fmla="*/ 11 w 21"/>
                <a:gd name="T11" fmla="*/ 0 h 179"/>
                <a:gd name="T12" fmla="*/ 0 w 21"/>
                <a:gd name="T13" fmla="*/ 11 h 179"/>
                <a:gd name="T14" fmla="*/ 0 w 21"/>
                <a:gd name="T15" fmla="*/ 11 h 179"/>
                <a:gd name="T16" fmla="*/ 0 w 21"/>
                <a:gd name="T17" fmla="*/ 11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" h="179">
                  <a:moveTo>
                    <a:pt x="0" y="11"/>
                  </a:moveTo>
                  <a:cubicBezTo>
                    <a:pt x="0" y="169"/>
                    <a:pt x="0" y="169"/>
                    <a:pt x="0" y="169"/>
                  </a:cubicBezTo>
                  <a:cubicBezTo>
                    <a:pt x="0" y="175"/>
                    <a:pt x="5" y="179"/>
                    <a:pt x="11" y="179"/>
                  </a:cubicBezTo>
                  <a:cubicBezTo>
                    <a:pt x="16" y="179"/>
                    <a:pt x="21" y="175"/>
                    <a:pt x="21" y="169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21" y="5"/>
                    <a:pt x="16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lose/>
                  <a:moveTo>
                    <a:pt x="0" y="11"/>
                  </a:moveTo>
                  <a:cubicBezTo>
                    <a:pt x="0" y="11"/>
                    <a:pt x="0" y="11"/>
                    <a:pt x="0" y="1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7" name="Freeform 136"/>
            <p:cNvSpPr>
              <a:spLocks noEditPoints="1"/>
            </p:cNvSpPr>
            <p:nvPr/>
          </p:nvSpPr>
          <p:spPr bwMode="auto">
            <a:xfrm>
              <a:off x="5732463" y="3478213"/>
              <a:ext cx="44450" cy="284163"/>
            </a:xfrm>
            <a:custGeom>
              <a:avLst/>
              <a:gdLst>
                <a:gd name="T0" fmla="*/ 0 w 21"/>
                <a:gd name="T1" fmla="*/ 10 h 138"/>
                <a:gd name="T2" fmla="*/ 0 w 21"/>
                <a:gd name="T3" fmla="*/ 128 h 138"/>
                <a:gd name="T4" fmla="*/ 11 w 21"/>
                <a:gd name="T5" fmla="*/ 138 h 138"/>
                <a:gd name="T6" fmla="*/ 21 w 21"/>
                <a:gd name="T7" fmla="*/ 128 h 138"/>
                <a:gd name="T8" fmla="*/ 21 w 21"/>
                <a:gd name="T9" fmla="*/ 10 h 138"/>
                <a:gd name="T10" fmla="*/ 11 w 21"/>
                <a:gd name="T11" fmla="*/ 0 h 138"/>
                <a:gd name="T12" fmla="*/ 0 w 21"/>
                <a:gd name="T13" fmla="*/ 10 h 138"/>
                <a:gd name="T14" fmla="*/ 0 w 21"/>
                <a:gd name="T15" fmla="*/ 10 h 138"/>
                <a:gd name="T16" fmla="*/ 0 w 21"/>
                <a:gd name="T17" fmla="*/ 1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" h="138">
                  <a:moveTo>
                    <a:pt x="0" y="10"/>
                  </a:moveTo>
                  <a:cubicBezTo>
                    <a:pt x="0" y="128"/>
                    <a:pt x="0" y="128"/>
                    <a:pt x="0" y="128"/>
                  </a:cubicBezTo>
                  <a:cubicBezTo>
                    <a:pt x="0" y="134"/>
                    <a:pt x="5" y="138"/>
                    <a:pt x="11" y="138"/>
                  </a:cubicBezTo>
                  <a:cubicBezTo>
                    <a:pt x="16" y="138"/>
                    <a:pt x="21" y="134"/>
                    <a:pt x="21" y="128"/>
                  </a:cubicBezTo>
                  <a:cubicBezTo>
                    <a:pt x="21" y="10"/>
                    <a:pt x="21" y="10"/>
                    <a:pt x="21" y="10"/>
                  </a:cubicBezTo>
                  <a:cubicBezTo>
                    <a:pt x="21" y="5"/>
                    <a:pt x="16" y="0"/>
                    <a:pt x="11" y="0"/>
                  </a:cubicBezTo>
                  <a:cubicBezTo>
                    <a:pt x="5" y="0"/>
                    <a:pt x="0" y="5"/>
                    <a:pt x="0" y="10"/>
                  </a:cubicBezTo>
                  <a:close/>
                  <a:moveTo>
                    <a:pt x="0" y="10"/>
                  </a:moveTo>
                  <a:cubicBezTo>
                    <a:pt x="0" y="10"/>
                    <a:pt x="0" y="10"/>
                    <a:pt x="0" y="1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138" name="Group 137"/>
          <p:cNvGrpSpPr/>
          <p:nvPr/>
        </p:nvGrpSpPr>
        <p:grpSpPr>
          <a:xfrm>
            <a:off x="3497932" y="3047120"/>
            <a:ext cx="289577" cy="258485"/>
            <a:chOff x="4011613" y="3333750"/>
            <a:chExt cx="990600" cy="884238"/>
          </a:xfrm>
          <a:solidFill>
            <a:schemeClr val="bg1"/>
          </a:solidFill>
        </p:grpSpPr>
        <p:sp>
          <p:nvSpPr>
            <p:cNvPr id="139" name="Freeform 138"/>
            <p:cNvSpPr>
              <a:spLocks noEditPoints="1"/>
            </p:cNvSpPr>
            <p:nvPr/>
          </p:nvSpPr>
          <p:spPr bwMode="auto">
            <a:xfrm>
              <a:off x="4291013" y="3333750"/>
              <a:ext cx="711200" cy="261938"/>
            </a:xfrm>
            <a:custGeom>
              <a:avLst/>
              <a:gdLst>
                <a:gd name="T0" fmla="*/ 324 w 345"/>
                <a:gd name="T1" fmla="*/ 64 h 127"/>
                <a:gd name="T2" fmla="*/ 33 w 345"/>
                <a:gd name="T3" fmla="*/ 2 h 127"/>
                <a:gd name="T4" fmla="*/ 6 w 345"/>
                <a:gd name="T5" fmla="*/ 20 h 127"/>
                <a:gd name="T6" fmla="*/ 0 w 345"/>
                <a:gd name="T7" fmla="*/ 56 h 127"/>
                <a:gd name="T8" fmla="*/ 337 w 345"/>
                <a:gd name="T9" fmla="*/ 127 h 127"/>
                <a:gd name="T10" fmla="*/ 342 w 345"/>
                <a:gd name="T11" fmla="*/ 91 h 127"/>
                <a:gd name="T12" fmla="*/ 324 w 345"/>
                <a:gd name="T13" fmla="*/ 64 h 127"/>
                <a:gd name="T14" fmla="*/ 324 w 345"/>
                <a:gd name="T15" fmla="*/ 64 h 127"/>
                <a:gd name="T16" fmla="*/ 324 w 345"/>
                <a:gd name="T17" fmla="*/ 64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5" h="127">
                  <a:moveTo>
                    <a:pt x="324" y="64"/>
                  </a:moveTo>
                  <a:cubicBezTo>
                    <a:pt x="33" y="2"/>
                    <a:pt x="33" y="2"/>
                    <a:pt x="33" y="2"/>
                  </a:cubicBezTo>
                  <a:cubicBezTo>
                    <a:pt x="20" y="0"/>
                    <a:pt x="8" y="8"/>
                    <a:pt x="6" y="20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337" y="127"/>
                    <a:pt x="337" y="127"/>
                    <a:pt x="337" y="127"/>
                  </a:cubicBezTo>
                  <a:cubicBezTo>
                    <a:pt x="342" y="91"/>
                    <a:pt x="342" y="91"/>
                    <a:pt x="342" y="91"/>
                  </a:cubicBezTo>
                  <a:cubicBezTo>
                    <a:pt x="345" y="79"/>
                    <a:pt x="337" y="67"/>
                    <a:pt x="324" y="64"/>
                  </a:cubicBezTo>
                  <a:close/>
                  <a:moveTo>
                    <a:pt x="324" y="64"/>
                  </a:moveTo>
                  <a:cubicBezTo>
                    <a:pt x="324" y="64"/>
                    <a:pt x="324" y="64"/>
                    <a:pt x="324" y="6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0" name="Freeform 139"/>
            <p:cNvSpPr>
              <a:spLocks noEditPoints="1"/>
            </p:cNvSpPr>
            <p:nvPr/>
          </p:nvSpPr>
          <p:spPr bwMode="auto">
            <a:xfrm>
              <a:off x="4011613" y="3552825"/>
              <a:ext cx="947738" cy="665163"/>
            </a:xfrm>
            <a:custGeom>
              <a:avLst/>
              <a:gdLst>
                <a:gd name="T0" fmla="*/ 338 w 460"/>
                <a:gd name="T1" fmla="*/ 28 h 323"/>
                <a:gd name="T2" fmla="*/ 309 w 460"/>
                <a:gd name="T3" fmla="*/ 12 h 323"/>
                <a:gd name="T4" fmla="*/ 254 w 460"/>
                <a:gd name="T5" fmla="*/ 28 h 323"/>
                <a:gd name="T6" fmla="*/ 123 w 460"/>
                <a:gd name="T7" fmla="*/ 0 h 323"/>
                <a:gd name="T8" fmla="*/ 109 w 460"/>
                <a:gd name="T9" fmla="*/ 68 h 323"/>
                <a:gd name="T10" fmla="*/ 19 w 460"/>
                <a:gd name="T11" fmla="*/ 93 h 323"/>
                <a:gd name="T12" fmla="*/ 3 w 460"/>
                <a:gd name="T13" fmla="*/ 121 h 323"/>
                <a:gd name="T14" fmla="*/ 54 w 460"/>
                <a:gd name="T15" fmla="*/ 303 h 323"/>
                <a:gd name="T16" fmla="*/ 82 w 460"/>
                <a:gd name="T17" fmla="*/ 319 h 323"/>
                <a:gd name="T18" fmla="*/ 372 w 460"/>
                <a:gd name="T19" fmla="*/ 239 h 323"/>
                <a:gd name="T20" fmla="*/ 388 w 460"/>
                <a:gd name="T21" fmla="*/ 210 h 323"/>
                <a:gd name="T22" fmla="*/ 380 w 460"/>
                <a:gd name="T23" fmla="*/ 179 h 323"/>
                <a:gd name="T24" fmla="*/ 412 w 460"/>
                <a:gd name="T25" fmla="*/ 186 h 323"/>
                <a:gd name="T26" fmla="*/ 439 w 460"/>
                <a:gd name="T27" fmla="*/ 168 h 323"/>
                <a:gd name="T28" fmla="*/ 460 w 460"/>
                <a:gd name="T29" fmla="*/ 71 h 323"/>
                <a:gd name="T30" fmla="*/ 343 w 460"/>
                <a:gd name="T31" fmla="*/ 46 h 323"/>
                <a:gd name="T32" fmla="*/ 338 w 460"/>
                <a:gd name="T33" fmla="*/ 28 h 323"/>
                <a:gd name="T34" fmla="*/ 371 w 460"/>
                <a:gd name="T35" fmla="*/ 121 h 323"/>
                <a:gd name="T36" fmla="*/ 378 w 460"/>
                <a:gd name="T37" fmla="*/ 87 h 323"/>
                <a:gd name="T38" fmla="*/ 390 w 460"/>
                <a:gd name="T39" fmla="*/ 80 h 323"/>
                <a:gd name="T40" fmla="*/ 424 w 460"/>
                <a:gd name="T41" fmla="*/ 87 h 323"/>
                <a:gd name="T42" fmla="*/ 431 w 460"/>
                <a:gd name="T43" fmla="*/ 98 h 323"/>
                <a:gd name="T44" fmla="*/ 424 w 460"/>
                <a:gd name="T45" fmla="*/ 132 h 323"/>
                <a:gd name="T46" fmla="*/ 412 w 460"/>
                <a:gd name="T47" fmla="*/ 139 h 323"/>
                <a:gd name="T48" fmla="*/ 379 w 460"/>
                <a:gd name="T49" fmla="*/ 132 h 323"/>
                <a:gd name="T50" fmla="*/ 371 w 460"/>
                <a:gd name="T51" fmla="*/ 121 h 323"/>
                <a:gd name="T52" fmla="*/ 24 w 460"/>
                <a:gd name="T53" fmla="*/ 111 h 323"/>
                <a:gd name="T54" fmla="*/ 105 w 460"/>
                <a:gd name="T55" fmla="*/ 89 h 323"/>
                <a:gd name="T56" fmla="*/ 294 w 460"/>
                <a:gd name="T57" fmla="*/ 36 h 323"/>
                <a:gd name="T58" fmla="*/ 314 w 460"/>
                <a:gd name="T59" fmla="*/ 30 h 323"/>
                <a:gd name="T60" fmla="*/ 315 w 460"/>
                <a:gd name="T61" fmla="*/ 30 h 323"/>
                <a:gd name="T62" fmla="*/ 320 w 460"/>
                <a:gd name="T63" fmla="*/ 33 h 323"/>
                <a:gd name="T64" fmla="*/ 322 w 460"/>
                <a:gd name="T65" fmla="*/ 42 h 323"/>
                <a:gd name="T66" fmla="*/ 330 w 460"/>
                <a:gd name="T67" fmla="*/ 69 h 323"/>
                <a:gd name="T68" fmla="*/ 31 w 460"/>
                <a:gd name="T69" fmla="*/ 152 h 323"/>
                <a:gd name="T70" fmla="*/ 21 w 460"/>
                <a:gd name="T71" fmla="*/ 116 h 323"/>
                <a:gd name="T72" fmla="*/ 24 w 460"/>
                <a:gd name="T73" fmla="*/ 111 h 323"/>
                <a:gd name="T74" fmla="*/ 370 w 460"/>
                <a:gd name="T75" fmla="*/ 215 h 323"/>
                <a:gd name="T76" fmla="*/ 370 w 460"/>
                <a:gd name="T77" fmla="*/ 219 h 323"/>
                <a:gd name="T78" fmla="*/ 367 w 460"/>
                <a:gd name="T79" fmla="*/ 221 h 323"/>
                <a:gd name="T80" fmla="*/ 77 w 460"/>
                <a:gd name="T81" fmla="*/ 301 h 323"/>
                <a:gd name="T82" fmla="*/ 76 w 460"/>
                <a:gd name="T83" fmla="*/ 301 h 323"/>
                <a:gd name="T84" fmla="*/ 72 w 460"/>
                <a:gd name="T85" fmla="*/ 298 h 323"/>
                <a:gd name="T86" fmla="*/ 43 w 460"/>
                <a:gd name="T87" fmla="*/ 192 h 323"/>
                <a:gd name="T88" fmla="*/ 341 w 460"/>
                <a:gd name="T89" fmla="*/ 109 h 323"/>
                <a:gd name="T90" fmla="*/ 359 w 460"/>
                <a:gd name="T91" fmla="*/ 175 h 323"/>
                <a:gd name="T92" fmla="*/ 370 w 460"/>
                <a:gd name="T93" fmla="*/ 215 h 323"/>
                <a:gd name="T94" fmla="*/ 370 w 460"/>
                <a:gd name="T95" fmla="*/ 215 h 323"/>
                <a:gd name="T96" fmla="*/ 370 w 460"/>
                <a:gd name="T97" fmla="*/ 215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60" h="323">
                  <a:moveTo>
                    <a:pt x="338" y="28"/>
                  </a:moveTo>
                  <a:cubicBezTo>
                    <a:pt x="334" y="16"/>
                    <a:pt x="322" y="9"/>
                    <a:pt x="309" y="12"/>
                  </a:cubicBezTo>
                  <a:cubicBezTo>
                    <a:pt x="254" y="28"/>
                    <a:pt x="254" y="28"/>
                    <a:pt x="254" y="28"/>
                  </a:cubicBezTo>
                  <a:cubicBezTo>
                    <a:pt x="123" y="0"/>
                    <a:pt x="123" y="0"/>
                    <a:pt x="123" y="0"/>
                  </a:cubicBezTo>
                  <a:cubicBezTo>
                    <a:pt x="109" y="68"/>
                    <a:pt x="109" y="68"/>
                    <a:pt x="109" y="68"/>
                  </a:cubicBezTo>
                  <a:cubicBezTo>
                    <a:pt x="19" y="93"/>
                    <a:pt x="19" y="93"/>
                    <a:pt x="19" y="93"/>
                  </a:cubicBezTo>
                  <a:cubicBezTo>
                    <a:pt x="7" y="96"/>
                    <a:pt x="0" y="109"/>
                    <a:pt x="3" y="121"/>
                  </a:cubicBezTo>
                  <a:cubicBezTo>
                    <a:pt x="54" y="303"/>
                    <a:pt x="54" y="303"/>
                    <a:pt x="54" y="303"/>
                  </a:cubicBezTo>
                  <a:cubicBezTo>
                    <a:pt x="57" y="316"/>
                    <a:pt x="70" y="323"/>
                    <a:pt x="82" y="319"/>
                  </a:cubicBezTo>
                  <a:cubicBezTo>
                    <a:pt x="372" y="239"/>
                    <a:pt x="372" y="239"/>
                    <a:pt x="372" y="239"/>
                  </a:cubicBezTo>
                  <a:cubicBezTo>
                    <a:pt x="385" y="235"/>
                    <a:pt x="392" y="223"/>
                    <a:pt x="388" y="210"/>
                  </a:cubicBezTo>
                  <a:cubicBezTo>
                    <a:pt x="380" y="179"/>
                    <a:pt x="380" y="179"/>
                    <a:pt x="380" y="179"/>
                  </a:cubicBezTo>
                  <a:cubicBezTo>
                    <a:pt x="412" y="186"/>
                    <a:pt x="412" y="186"/>
                    <a:pt x="412" y="186"/>
                  </a:cubicBezTo>
                  <a:cubicBezTo>
                    <a:pt x="425" y="189"/>
                    <a:pt x="437" y="181"/>
                    <a:pt x="439" y="168"/>
                  </a:cubicBezTo>
                  <a:cubicBezTo>
                    <a:pt x="460" y="71"/>
                    <a:pt x="460" y="71"/>
                    <a:pt x="460" y="71"/>
                  </a:cubicBezTo>
                  <a:cubicBezTo>
                    <a:pt x="343" y="46"/>
                    <a:pt x="343" y="46"/>
                    <a:pt x="343" y="46"/>
                  </a:cubicBezTo>
                  <a:lnTo>
                    <a:pt x="338" y="28"/>
                  </a:lnTo>
                  <a:close/>
                  <a:moveTo>
                    <a:pt x="371" y="121"/>
                  </a:moveTo>
                  <a:cubicBezTo>
                    <a:pt x="378" y="87"/>
                    <a:pt x="378" y="87"/>
                    <a:pt x="378" y="87"/>
                  </a:cubicBezTo>
                  <a:cubicBezTo>
                    <a:pt x="380" y="82"/>
                    <a:pt x="385" y="79"/>
                    <a:pt x="390" y="80"/>
                  </a:cubicBezTo>
                  <a:cubicBezTo>
                    <a:pt x="424" y="87"/>
                    <a:pt x="424" y="87"/>
                    <a:pt x="424" y="87"/>
                  </a:cubicBezTo>
                  <a:cubicBezTo>
                    <a:pt x="429" y="88"/>
                    <a:pt x="432" y="93"/>
                    <a:pt x="431" y="98"/>
                  </a:cubicBezTo>
                  <a:cubicBezTo>
                    <a:pt x="424" y="132"/>
                    <a:pt x="424" y="132"/>
                    <a:pt x="424" y="132"/>
                  </a:cubicBezTo>
                  <a:cubicBezTo>
                    <a:pt x="423" y="137"/>
                    <a:pt x="418" y="140"/>
                    <a:pt x="412" y="139"/>
                  </a:cubicBezTo>
                  <a:cubicBezTo>
                    <a:pt x="379" y="132"/>
                    <a:pt x="379" y="132"/>
                    <a:pt x="379" y="132"/>
                  </a:cubicBezTo>
                  <a:cubicBezTo>
                    <a:pt x="374" y="131"/>
                    <a:pt x="370" y="126"/>
                    <a:pt x="371" y="121"/>
                  </a:cubicBezTo>
                  <a:close/>
                  <a:moveTo>
                    <a:pt x="24" y="111"/>
                  </a:moveTo>
                  <a:cubicBezTo>
                    <a:pt x="105" y="89"/>
                    <a:pt x="105" y="89"/>
                    <a:pt x="105" y="89"/>
                  </a:cubicBezTo>
                  <a:cubicBezTo>
                    <a:pt x="294" y="36"/>
                    <a:pt x="294" y="36"/>
                    <a:pt x="294" y="36"/>
                  </a:cubicBezTo>
                  <a:cubicBezTo>
                    <a:pt x="314" y="30"/>
                    <a:pt x="314" y="30"/>
                    <a:pt x="314" y="30"/>
                  </a:cubicBezTo>
                  <a:cubicBezTo>
                    <a:pt x="315" y="30"/>
                    <a:pt x="315" y="30"/>
                    <a:pt x="315" y="30"/>
                  </a:cubicBezTo>
                  <a:cubicBezTo>
                    <a:pt x="317" y="30"/>
                    <a:pt x="319" y="31"/>
                    <a:pt x="320" y="33"/>
                  </a:cubicBezTo>
                  <a:cubicBezTo>
                    <a:pt x="322" y="42"/>
                    <a:pt x="322" y="42"/>
                    <a:pt x="322" y="42"/>
                  </a:cubicBezTo>
                  <a:cubicBezTo>
                    <a:pt x="330" y="69"/>
                    <a:pt x="330" y="69"/>
                    <a:pt x="330" y="69"/>
                  </a:cubicBezTo>
                  <a:cubicBezTo>
                    <a:pt x="31" y="152"/>
                    <a:pt x="31" y="152"/>
                    <a:pt x="31" y="152"/>
                  </a:cubicBezTo>
                  <a:cubicBezTo>
                    <a:pt x="21" y="116"/>
                    <a:pt x="21" y="116"/>
                    <a:pt x="21" y="116"/>
                  </a:cubicBezTo>
                  <a:cubicBezTo>
                    <a:pt x="21" y="114"/>
                    <a:pt x="22" y="111"/>
                    <a:pt x="24" y="111"/>
                  </a:cubicBezTo>
                  <a:close/>
                  <a:moveTo>
                    <a:pt x="370" y="215"/>
                  </a:moveTo>
                  <a:cubicBezTo>
                    <a:pt x="371" y="217"/>
                    <a:pt x="370" y="218"/>
                    <a:pt x="370" y="219"/>
                  </a:cubicBezTo>
                  <a:cubicBezTo>
                    <a:pt x="369" y="219"/>
                    <a:pt x="369" y="220"/>
                    <a:pt x="367" y="221"/>
                  </a:cubicBezTo>
                  <a:cubicBezTo>
                    <a:pt x="77" y="301"/>
                    <a:pt x="77" y="301"/>
                    <a:pt x="77" y="301"/>
                  </a:cubicBezTo>
                  <a:cubicBezTo>
                    <a:pt x="77" y="301"/>
                    <a:pt x="77" y="301"/>
                    <a:pt x="76" y="301"/>
                  </a:cubicBezTo>
                  <a:cubicBezTo>
                    <a:pt x="75" y="301"/>
                    <a:pt x="73" y="300"/>
                    <a:pt x="72" y="298"/>
                  </a:cubicBezTo>
                  <a:cubicBezTo>
                    <a:pt x="43" y="192"/>
                    <a:pt x="43" y="192"/>
                    <a:pt x="43" y="192"/>
                  </a:cubicBezTo>
                  <a:cubicBezTo>
                    <a:pt x="341" y="109"/>
                    <a:pt x="341" y="109"/>
                    <a:pt x="341" y="109"/>
                  </a:cubicBezTo>
                  <a:cubicBezTo>
                    <a:pt x="359" y="175"/>
                    <a:pt x="359" y="175"/>
                    <a:pt x="359" y="175"/>
                  </a:cubicBezTo>
                  <a:lnTo>
                    <a:pt x="370" y="215"/>
                  </a:lnTo>
                  <a:close/>
                  <a:moveTo>
                    <a:pt x="370" y="215"/>
                  </a:moveTo>
                  <a:cubicBezTo>
                    <a:pt x="370" y="215"/>
                    <a:pt x="370" y="215"/>
                    <a:pt x="370" y="21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1" name="Freeform 140"/>
            <p:cNvSpPr>
              <a:spLocks noEditPoints="1"/>
            </p:cNvSpPr>
            <p:nvPr/>
          </p:nvSpPr>
          <p:spPr bwMode="auto">
            <a:xfrm>
              <a:off x="4157663" y="3995738"/>
              <a:ext cx="131763" cy="131763"/>
            </a:xfrm>
            <a:custGeom>
              <a:avLst/>
              <a:gdLst>
                <a:gd name="T0" fmla="*/ 53 w 64"/>
                <a:gd name="T1" fmla="*/ 8 h 64"/>
                <a:gd name="T2" fmla="*/ 42 w 64"/>
                <a:gd name="T3" fmla="*/ 1 h 64"/>
                <a:gd name="T4" fmla="*/ 8 w 64"/>
                <a:gd name="T5" fmla="*/ 11 h 64"/>
                <a:gd name="T6" fmla="*/ 1 w 64"/>
                <a:gd name="T7" fmla="*/ 22 h 64"/>
                <a:gd name="T8" fmla="*/ 10 w 64"/>
                <a:gd name="T9" fmla="*/ 56 h 64"/>
                <a:gd name="T10" fmla="*/ 22 w 64"/>
                <a:gd name="T11" fmla="*/ 63 h 64"/>
                <a:gd name="T12" fmla="*/ 56 w 64"/>
                <a:gd name="T13" fmla="*/ 53 h 64"/>
                <a:gd name="T14" fmla="*/ 63 w 64"/>
                <a:gd name="T15" fmla="*/ 42 h 64"/>
                <a:gd name="T16" fmla="*/ 53 w 64"/>
                <a:gd name="T17" fmla="*/ 8 h 64"/>
                <a:gd name="T18" fmla="*/ 53 w 64"/>
                <a:gd name="T19" fmla="*/ 8 h 64"/>
                <a:gd name="T20" fmla="*/ 53 w 64"/>
                <a:gd name="T21" fmla="*/ 8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4" h="64">
                  <a:moveTo>
                    <a:pt x="53" y="8"/>
                  </a:moveTo>
                  <a:cubicBezTo>
                    <a:pt x="52" y="3"/>
                    <a:pt x="47" y="0"/>
                    <a:pt x="42" y="1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3" y="12"/>
                    <a:pt x="0" y="17"/>
                    <a:pt x="1" y="22"/>
                  </a:cubicBezTo>
                  <a:cubicBezTo>
                    <a:pt x="10" y="56"/>
                    <a:pt x="10" y="56"/>
                    <a:pt x="10" y="56"/>
                  </a:cubicBezTo>
                  <a:cubicBezTo>
                    <a:pt x="12" y="61"/>
                    <a:pt x="17" y="64"/>
                    <a:pt x="22" y="63"/>
                  </a:cubicBezTo>
                  <a:cubicBezTo>
                    <a:pt x="56" y="53"/>
                    <a:pt x="56" y="53"/>
                    <a:pt x="56" y="53"/>
                  </a:cubicBezTo>
                  <a:cubicBezTo>
                    <a:pt x="61" y="52"/>
                    <a:pt x="64" y="47"/>
                    <a:pt x="63" y="42"/>
                  </a:cubicBezTo>
                  <a:lnTo>
                    <a:pt x="53" y="8"/>
                  </a:lnTo>
                  <a:close/>
                  <a:moveTo>
                    <a:pt x="53" y="8"/>
                  </a:moveTo>
                  <a:cubicBezTo>
                    <a:pt x="53" y="8"/>
                    <a:pt x="53" y="8"/>
                    <a:pt x="53" y="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142" name="Group 141"/>
          <p:cNvGrpSpPr/>
          <p:nvPr/>
        </p:nvGrpSpPr>
        <p:grpSpPr>
          <a:xfrm>
            <a:off x="8439872" y="3116172"/>
            <a:ext cx="227473" cy="202243"/>
            <a:chOff x="2813050" y="3365500"/>
            <a:chExt cx="901700" cy="801688"/>
          </a:xfrm>
          <a:solidFill>
            <a:schemeClr val="bg1"/>
          </a:solidFill>
        </p:grpSpPr>
        <p:sp>
          <p:nvSpPr>
            <p:cNvPr id="143" name="Rectangle 142"/>
            <p:cNvSpPr>
              <a:spLocks noChangeArrowheads="1"/>
            </p:cNvSpPr>
            <p:nvPr/>
          </p:nvSpPr>
          <p:spPr bwMode="auto">
            <a:xfrm>
              <a:off x="2944813" y="3768725"/>
              <a:ext cx="77788" cy="809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4" name="Rectangle 143"/>
            <p:cNvSpPr>
              <a:spLocks noChangeArrowheads="1"/>
            </p:cNvSpPr>
            <p:nvPr/>
          </p:nvSpPr>
          <p:spPr bwMode="auto">
            <a:xfrm>
              <a:off x="2944813" y="3894138"/>
              <a:ext cx="77788" cy="809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5" name="Rectangle 144"/>
            <p:cNvSpPr>
              <a:spLocks noChangeArrowheads="1"/>
            </p:cNvSpPr>
            <p:nvPr/>
          </p:nvSpPr>
          <p:spPr bwMode="auto">
            <a:xfrm>
              <a:off x="3076575" y="3643313"/>
              <a:ext cx="79375" cy="777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6" name="Rectangle 145"/>
            <p:cNvSpPr>
              <a:spLocks noChangeArrowheads="1"/>
            </p:cNvSpPr>
            <p:nvPr/>
          </p:nvSpPr>
          <p:spPr bwMode="auto">
            <a:xfrm>
              <a:off x="3076575" y="3768725"/>
              <a:ext cx="79375" cy="809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7" name="Rectangle 146"/>
            <p:cNvSpPr>
              <a:spLocks noChangeArrowheads="1"/>
            </p:cNvSpPr>
            <p:nvPr/>
          </p:nvSpPr>
          <p:spPr bwMode="auto">
            <a:xfrm>
              <a:off x="3076575" y="3894138"/>
              <a:ext cx="79375" cy="809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8" name="Freeform 147"/>
            <p:cNvSpPr>
              <a:spLocks noEditPoints="1"/>
            </p:cNvSpPr>
            <p:nvPr/>
          </p:nvSpPr>
          <p:spPr bwMode="auto">
            <a:xfrm>
              <a:off x="2813050" y="3365500"/>
              <a:ext cx="901700" cy="801688"/>
            </a:xfrm>
            <a:custGeom>
              <a:avLst/>
              <a:gdLst>
                <a:gd name="T0" fmla="*/ 361 w 438"/>
                <a:gd name="T1" fmla="*/ 27 h 389"/>
                <a:gd name="T2" fmla="*/ 28 w 438"/>
                <a:gd name="T3" fmla="*/ 0 h 389"/>
                <a:gd name="T4" fmla="*/ 0 w 438"/>
                <a:gd name="T5" fmla="*/ 333 h 389"/>
                <a:gd name="T6" fmla="*/ 227 w 438"/>
                <a:gd name="T7" fmla="*/ 360 h 389"/>
                <a:gd name="T8" fmla="*/ 438 w 438"/>
                <a:gd name="T9" fmla="*/ 259 h 389"/>
                <a:gd name="T10" fmla="*/ 118 w 438"/>
                <a:gd name="T11" fmla="*/ 27 h 389"/>
                <a:gd name="T12" fmla="*/ 243 w 438"/>
                <a:gd name="T13" fmla="*/ 59 h 389"/>
                <a:gd name="T14" fmla="*/ 118 w 438"/>
                <a:gd name="T15" fmla="*/ 27 h 389"/>
                <a:gd name="T16" fmla="*/ 327 w 438"/>
                <a:gd name="T17" fmla="*/ 90 h 389"/>
                <a:gd name="T18" fmla="*/ 308 w 438"/>
                <a:gd name="T19" fmla="*/ 129 h 389"/>
                <a:gd name="T20" fmla="*/ 232 w 438"/>
                <a:gd name="T21" fmla="*/ 135 h 389"/>
                <a:gd name="T22" fmla="*/ 193 w 438"/>
                <a:gd name="T23" fmla="*/ 173 h 389"/>
                <a:gd name="T24" fmla="*/ 179 w 438"/>
                <a:gd name="T25" fmla="*/ 259 h 389"/>
                <a:gd name="T26" fmla="*/ 34 w 438"/>
                <a:gd name="T27" fmla="*/ 323 h 389"/>
                <a:gd name="T28" fmla="*/ 296 w 438"/>
                <a:gd name="T29" fmla="*/ 153 h 389"/>
                <a:gd name="T30" fmla="*/ 320 w 438"/>
                <a:gd name="T31" fmla="*/ 153 h 389"/>
                <a:gd name="T32" fmla="*/ 296 w 438"/>
                <a:gd name="T33" fmla="*/ 153 h 389"/>
                <a:gd name="T34" fmla="*/ 203 w 438"/>
                <a:gd name="T35" fmla="*/ 271 h 389"/>
                <a:gd name="T36" fmla="*/ 203 w 438"/>
                <a:gd name="T37" fmla="*/ 247 h 389"/>
                <a:gd name="T38" fmla="*/ 308 w 438"/>
                <a:gd name="T39" fmla="*/ 377 h 389"/>
                <a:gd name="T40" fmla="*/ 308 w 438"/>
                <a:gd name="T41" fmla="*/ 353 h 389"/>
                <a:gd name="T42" fmla="*/ 308 w 438"/>
                <a:gd name="T43" fmla="*/ 377 h 389"/>
                <a:gd name="T44" fmla="*/ 331 w 438"/>
                <a:gd name="T45" fmla="*/ 255 h 389"/>
                <a:gd name="T46" fmla="*/ 308 w 438"/>
                <a:gd name="T47" fmla="*/ 283 h 389"/>
                <a:gd name="T48" fmla="*/ 232 w 438"/>
                <a:gd name="T49" fmla="*/ 220 h 389"/>
                <a:gd name="T50" fmla="*/ 244 w 438"/>
                <a:gd name="T51" fmla="*/ 204 h 389"/>
                <a:gd name="T52" fmla="*/ 308 w 438"/>
                <a:gd name="T53" fmla="*/ 236 h 389"/>
                <a:gd name="T54" fmla="*/ 367 w 438"/>
                <a:gd name="T55" fmla="*/ 192 h 389"/>
                <a:gd name="T56" fmla="*/ 380 w 438"/>
                <a:gd name="T57" fmla="*/ 205 h 389"/>
                <a:gd name="T58" fmla="*/ 402 w 438"/>
                <a:gd name="T59" fmla="*/ 259 h 389"/>
                <a:gd name="T60" fmla="*/ 426 w 438"/>
                <a:gd name="T61" fmla="*/ 259 h 389"/>
                <a:gd name="T62" fmla="*/ 414 w 438"/>
                <a:gd name="T63" fmla="*/ 271 h 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38" h="389">
                  <a:moveTo>
                    <a:pt x="361" y="140"/>
                  </a:moveTo>
                  <a:cubicBezTo>
                    <a:pt x="361" y="27"/>
                    <a:pt x="361" y="27"/>
                    <a:pt x="361" y="27"/>
                  </a:cubicBezTo>
                  <a:cubicBezTo>
                    <a:pt x="361" y="12"/>
                    <a:pt x="349" y="0"/>
                    <a:pt x="334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13" y="0"/>
                    <a:pt x="0" y="12"/>
                    <a:pt x="0" y="27"/>
                  </a:cubicBezTo>
                  <a:cubicBezTo>
                    <a:pt x="0" y="333"/>
                    <a:pt x="0" y="333"/>
                    <a:pt x="0" y="333"/>
                  </a:cubicBezTo>
                  <a:cubicBezTo>
                    <a:pt x="0" y="348"/>
                    <a:pt x="13" y="360"/>
                    <a:pt x="28" y="360"/>
                  </a:cubicBezTo>
                  <a:cubicBezTo>
                    <a:pt x="227" y="360"/>
                    <a:pt x="227" y="360"/>
                    <a:pt x="227" y="360"/>
                  </a:cubicBezTo>
                  <a:cubicBezTo>
                    <a:pt x="250" y="378"/>
                    <a:pt x="278" y="389"/>
                    <a:pt x="308" y="389"/>
                  </a:cubicBezTo>
                  <a:cubicBezTo>
                    <a:pt x="380" y="389"/>
                    <a:pt x="438" y="331"/>
                    <a:pt x="438" y="259"/>
                  </a:cubicBezTo>
                  <a:cubicBezTo>
                    <a:pt x="438" y="206"/>
                    <a:pt x="406" y="160"/>
                    <a:pt x="361" y="140"/>
                  </a:cubicBezTo>
                  <a:close/>
                  <a:moveTo>
                    <a:pt x="118" y="27"/>
                  </a:moveTo>
                  <a:cubicBezTo>
                    <a:pt x="243" y="27"/>
                    <a:pt x="243" y="27"/>
                    <a:pt x="243" y="27"/>
                  </a:cubicBezTo>
                  <a:cubicBezTo>
                    <a:pt x="243" y="59"/>
                    <a:pt x="243" y="59"/>
                    <a:pt x="243" y="59"/>
                  </a:cubicBezTo>
                  <a:cubicBezTo>
                    <a:pt x="118" y="59"/>
                    <a:pt x="118" y="59"/>
                    <a:pt x="118" y="59"/>
                  </a:cubicBezTo>
                  <a:lnTo>
                    <a:pt x="118" y="27"/>
                  </a:lnTo>
                  <a:close/>
                  <a:moveTo>
                    <a:pt x="34" y="90"/>
                  </a:moveTo>
                  <a:cubicBezTo>
                    <a:pt x="327" y="90"/>
                    <a:pt x="327" y="90"/>
                    <a:pt x="327" y="90"/>
                  </a:cubicBezTo>
                  <a:cubicBezTo>
                    <a:pt x="327" y="131"/>
                    <a:pt x="327" y="131"/>
                    <a:pt x="327" y="131"/>
                  </a:cubicBezTo>
                  <a:cubicBezTo>
                    <a:pt x="321" y="130"/>
                    <a:pt x="315" y="129"/>
                    <a:pt x="308" y="129"/>
                  </a:cubicBezTo>
                  <a:cubicBezTo>
                    <a:pt x="280" y="129"/>
                    <a:pt x="253" y="138"/>
                    <a:pt x="232" y="154"/>
                  </a:cubicBezTo>
                  <a:cubicBezTo>
                    <a:pt x="232" y="135"/>
                    <a:pt x="232" y="135"/>
                    <a:pt x="232" y="135"/>
                  </a:cubicBezTo>
                  <a:cubicBezTo>
                    <a:pt x="193" y="135"/>
                    <a:pt x="193" y="135"/>
                    <a:pt x="193" y="135"/>
                  </a:cubicBezTo>
                  <a:cubicBezTo>
                    <a:pt x="193" y="173"/>
                    <a:pt x="193" y="173"/>
                    <a:pt x="193" y="173"/>
                  </a:cubicBezTo>
                  <a:cubicBezTo>
                    <a:pt x="211" y="173"/>
                    <a:pt x="211" y="173"/>
                    <a:pt x="211" y="173"/>
                  </a:cubicBezTo>
                  <a:cubicBezTo>
                    <a:pt x="191" y="196"/>
                    <a:pt x="179" y="226"/>
                    <a:pt x="179" y="259"/>
                  </a:cubicBezTo>
                  <a:cubicBezTo>
                    <a:pt x="179" y="282"/>
                    <a:pt x="185" y="304"/>
                    <a:pt x="196" y="323"/>
                  </a:cubicBezTo>
                  <a:cubicBezTo>
                    <a:pt x="34" y="323"/>
                    <a:pt x="34" y="323"/>
                    <a:pt x="34" y="323"/>
                  </a:cubicBezTo>
                  <a:lnTo>
                    <a:pt x="34" y="90"/>
                  </a:lnTo>
                  <a:close/>
                  <a:moveTo>
                    <a:pt x="296" y="153"/>
                  </a:moveTo>
                  <a:cubicBezTo>
                    <a:pt x="296" y="147"/>
                    <a:pt x="302" y="141"/>
                    <a:pt x="308" y="141"/>
                  </a:cubicBezTo>
                  <a:cubicBezTo>
                    <a:pt x="315" y="141"/>
                    <a:pt x="320" y="147"/>
                    <a:pt x="320" y="153"/>
                  </a:cubicBezTo>
                  <a:cubicBezTo>
                    <a:pt x="320" y="160"/>
                    <a:pt x="315" y="165"/>
                    <a:pt x="308" y="165"/>
                  </a:cubicBezTo>
                  <a:cubicBezTo>
                    <a:pt x="302" y="165"/>
                    <a:pt x="296" y="160"/>
                    <a:pt x="296" y="153"/>
                  </a:cubicBezTo>
                  <a:close/>
                  <a:moveTo>
                    <a:pt x="214" y="259"/>
                  </a:moveTo>
                  <a:cubicBezTo>
                    <a:pt x="214" y="266"/>
                    <a:pt x="209" y="271"/>
                    <a:pt x="203" y="271"/>
                  </a:cubicBezTo>
                  <a:cubicBezTo>
                    <a:pt x="196" y="271"/>
                    <a:pt x="191" y="266"/>
                    <a:pt x="191" y="259"/>
                  </a:cubicBezTo>
                  <a:cubicBezTo>
                    <a:pt x="191" y="252"/>
                    <a:pt x="196" y="247"/>
                    <a:pt x="203" y="247"/>
                  </a:cubicBezTo>
                  <a:cubicBezTo>
                    <a:pt x="209" y="247"/>
                    <a:pt x="214" y="252"/>
                    <a:pt x="214" y="259"/>
                  </a:cubicBezTo>
                  <a:close/>
                  <a:moveTo>
                    <a:pt x="308" y="377"/>
                  </a:moveTo>
                  <a:cubicBezTo>
                    <a:pt x="302" y="377"/>
                    <a:pt x="296" y="371"/>
                    <a:pt x="296" y="365"/>
                  </a:cubicBezTo>
                  <a:cubicBezTo>
                    <a:pt x="296" y="358"/>
                    <a:pt x="302" y="353"/>
                    <a:pt x="308" y="353"/>
                  </a:cubicBezTo>
                  <a:cubicBezTo>
                    <a:pt x="315" y="353"/>
                    <a:pt x="320" y="358"/>
                    <a:pt x="320" y="365"/>
                  </a:cubicBezTo>
                  <a:cubicBezTo>
                    <a:pt x="320" y="371"/>
                    <a:pt x="315" y="377"/>
                    <a:pt x="308" y="377"/>
                  </a:cubicBezTo>
                  <a:close/>
                  <a:moveTo>
                    <a:pt x="380" y="205"/>
                  </a:moveTo>
                  <a:cubicBezTo>
                    <a:pt x="331" y="255"/>
                    <a:pt x="331" y="255"/>
                    <a:pt x="331" y="255"/>
                  </a:cubicBezTo>
                  <a:cubicBezTo>
                    <a:pt x="331" y="257"/>
                    <a:pt x="332" y="258"/>
                    <a:pt x="332" y="260"/>
                  </a:cubicBezTo>
                  <a:cubicBezTo>
                    <a:pt x="332" y="273"/>
                    <a:pt x="321" y="283"/>
                    <a:pt x="308" y="283"/>
                  </a:cubicBezTo>
                  <a:cubicBezTo>
                    <a:pt x="296" y="283"/>
                    <a:pt x="286" y="273"/>
                    <a:pt x="285" y="261"/>
                  </a:cubicBezTo>
                  <a:cubicBezTo>
                    <a:pt x="232" y="220"/>
                    <a:pt x="232" y="220"/>
                    <a:pt x="232" y="220"/>
                  </a:cubicBezTo>
                  <a:cubicBezTo>
                    <a:pt x="227" y="216"/>
                    <a:pt x="226" y="210"/>
                    <a:pt x="230" y="206"/>
                  </a:cubicBezTo>
                  <a:cubicBezTo>
                    <a:pt x="233" y="201"/>
                    <a:pt x="239" y="201"/>
                    <a:pt x="244" y="204"/>
                  </a:cubicBezTo>
                  <a:cubicBezTo>
                    <a:pt x="293" y="242"/>
                    <a:pt x="293" y="242"/>
                    <a:pt x="293" y="242"/>
                  </a:cubicBezTo>
                  <a:cubicBezTo>
                    <a:pt x="297" y="238"/>
                    <a:pt x="302" y="236"/>
                    <a:pt x="308" y="236"/>
                  </a:cubicBezTo>
                  <a:cubicBezTo>
                    <a:pt x="312" y="236"/>
                    <a:pt x="316" y="237"/>
                    <a:pt x="319" y="239"/>
                  </a:cubicBezTo>
                  <a:cubicBezTo>
                    <a:pt x="367" y="192"/>
                    <a:pt x="367" y="192"/>
                    <a:pt x="367" y="192"/>
                  </a:cubicBezTo>
                  <a:cubicBezTo>
                    <a:pt x="371" y="187"/>
                    <a:pt x="378" y="187"/>
                    <a:pt x="381" y="190"/>
                  </a:cubicBezTo>
                  <a:cubicBezTo>
                    <a:pt x="385" y="194"/>
                    <a:pt x="385" y="201"/>
                    <a:pt x="380" y="205"/>
                  </a:cubicBezTo>
                  <a:close/>
                  <a:moveTo>
                    <a:pt x="414" y="271"/>
                  </a:moveTo>
                  <a:cubicBezTo>
                    <a:pt x="408" y="271"/>
                    <a:pt x="402" y="266"/>
                    <a:pt x="402" y="259"/>
                  </a:cubicBezTo>
                  <a:cubicBezTo>
                    <a:pt x="402" y="252"/>
                    <a:pt x="408" y="247"/>
                    <a:pt x="414" y="247"/>
                  </a:cubicBezTo>
                  <a:cubicBezTo>
                    <a:pt x="421" y="247"/>
                    <a:pt x="426" y="252"/>
                    <a:pt x="426" y="259"/>
                  </a:cubicBezTo>
                  <a:cubicBezTo>
                    <a:pt x="426" y="266"/>
                    <a:pt x="421" y="271"/>
                    <a:pt x="414" y="271"/>
                  </a:cubicBezTo>
                  <a:close/>
                  <a:moveTo>
                    <a:pt x="414" y="271"/>
                  </a:moveTo>
                  <a:cubicBezTo>
                    <a:pt x="414" y="271"/>
                    <a:pt x="414" y="271"/>
                    <a:pt x="414" y="27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149" name="Group 148"/>
          <p:cNvGrpSpPr/>
          <p:nvPr/>
        </p:nvGrpSpPr>
        <p:grpSpPr>
          <a:xfrm>
            <a:off x="8428329" y="3895433"/>
            <a:ext cx="365476" cy="275933"/>
            <a:chOff x="1296988" y="3221038"/>
            <a:chExt cx="1509713" cy="1139825"/>
          </a:xfrm>
          <a:solidFill>
            <a:schemeClr val="bg1"/>
          </a:solidFill>
        </p:grpSpPr>
        <p:sp>
          <p:nvSpPr>
            <p:cNvPr id="150" name="Freeform 84"/>
            <p:cNvSpPr>
              <a:spLocks noEditPoints="1"/>
            </p:cNvSpPr>
            <p:nvPr/>
          </p:nvSpPr>
          <p:spPr bwMode="auto">
            <a:xfrm>
              <a:off x="2033588" y="3925888"/>
              <a:ext cx="58738" cy="92075"/>
            </a:xfrm>
            <a:custGeom>
              <a:avLst/>
              <a:gdLst>
                <a:gd name="T0" fmla="*/ 24 w 28"/>
                <a:gd name="T1" fmla="*/ 11 h 45"/>
                <a:gd name="T2" fmla="*/ 17 w 28"/>
                <a:gd name="T3" fmla="*/ 6 h 45"/>
                <a:gd name="T4" fmla="*/ 0 w 28"/>
                <a:gd name="T5" fmla="*/ 0 h 45"/>
                <a:gd name="T6" fmla="*/ 0 w 28"/>
                <a:gd name="T7" fmla="*/ 45 h 45"/>
                <a:gd name="T8" fmla="*/ 25 w 28"/>
                <a:gd name="T9" fmla="*/ 32 h 45"/>
                <a:gd name="T10" fmla="*/ 27 w 28"/>
                <a:gd name="T11" fmla="*/ 18 h 45"/>
                <a:gd name="T12" fmla="*/ 24 w 28"/>
                <a:gd name="T13" fmla="*/ 11 h 45"/>
                <a:gd name="T14" fmla="*/ 24 w 28"/>
                <a:gd name="T15" fmla="*/ 11 h 45"/>
                <a:gd name="T16" fmla="*/ 24 w 28"/>
                <a:gd name="T17" fmla="*/ 11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45">
                  <a:moveTo>
                    <a:pt x="24" y="11"/>
                  </a:moveTo>
                  <a:cubicBezTo>
                    <a:pt x="22" y="9"/>
                    <a:pt x="20" y="7"/>
                    <a:pt x="17" y="6"/>
                  </a:cubicBezTo>
                  <a:cubicBezTo>
                    <a:pt x="12" y="3"/>
                    <a:pt x="6" y="1"/>
                    <a:pt x="0" y="0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9" y="44"/>
                    <a:pt x="20" y="41"/>
                    <a:pt x="25" y="32"/>
                  </a:cubicBezTo>
                  <a:cubicBezTo>
                    <a:pt x="28" y="27"/>
                    <a:pt x="28" y="22"/>
                    <a:pt x="27" y="18"/>
                  </a:cubicBezTo>
                  <a:cubicBezTo>
                    <a:pt x="27" y="15"/>
                    <a:pt x="26" y="13"/>
                    <a:pt x="24" y="11"/>
                  </a:cubicBezTo>
                  <a:close/>
                  <a:moveTo>
                    <a:pt x="24" y="11"/>
                  </a:moveTo>
                  <a:cubicBezTo>
                    <a:pt x="24" y="11"/>
                    <a:pt x="24" y="11"/>
                    <a:pt x="24" y="1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51" name="Freeform 85"/>
            <p:cNvSpPr>
              <a:spLocks noEditPoints="1"/>
            </p:cNvSpPr>
            <p:nvPr/>
          </p:nvSpPr>
          <p:spPr bwMode="auto">
            <a:xfrm>
              <a:off x="2085975" y="399097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52" name="Freeform 86"/>
            <p:cNvSpPr>
              <a:spLocks noEditPoints="1"/>
            </p:cNvSpPr>
            <p:nvPr/>
          </p:nvSpPr>
          <p:spPr bwMode="auto">
            <a:xfrm>
              <a:off x="1935163" y="3775075"/>
              <a:ext cx="47625" cy="84138"/>
            </a:xfrm>
            <a:custGeom>
              <a:avLst/>
              <a:gdLst>
                <a:gd name="T0" fmla="*/ 3 w 23"/>
                <a:gd name="T1" fmla="*/ 11 h 41"/>
                <a:gd name="T2" fmla="*/ 0 w 23"/>
                <a:gd name="T3" fmla="*/ 19 h 41"/>
                <a:gd name="T4" fmla="*/ 1 w 23"/>
                <a:gd name="T5" fmla="*/ 28 h 41"/>
                <a:gd name="T6" fmla="*/ 7 w 23"/>
                <a:gd name="T7" fmla="*/ 34 h 41"/>
                <a:gd name="T8" fmla="*/ 15 w 23"/>
                <a:gd name="T9" fmla="*/ 38 h 41"/>
                <a:gd name="T10" fmla="*/ 23 w 23"/>
                <a:gd name="T11" fmla="*/ 41 h 41"/>
                <a:gd name="T12" fmla="*/ 23 w 23"/>
                <a:gd name="T13" fmla="*/ 0 h 41"/>
                <a:gd name="T14" fmla="*/ 3 w 23"/>
                <a:gd name="T15" fmla="*/ 11 h 41"/>
                <a:gd name="T16" fmla="*/ 3 w 23"/>
                <a:gd name="T17" fmla="*/ 11 h 41"/>
                <a:gd name="T18" fmla="*/ 3 w 23"/>
                <a:gd name="T19" fmla="*/ 1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" h="41">
                  <a:moveTo>
                    <a:pt x="3" y="11"/>
                  </a:moveTo>
                  <a:cubicBezTo>
                    <a:pt x="2" y="13"/>
                    <a:pt x="1" y="16"/>
                    <a:pt x="0" y="19"/>
                  </a:cubicBezTo>
                  <a:cubicBezTo>
                    <a:pt x="0" y="22"/>
                    <a:pt x="0" y="25"/>
                    <a:pt x="1" y="28"/>
                  </a:cubicBezTo>
                  <a:cubicBezTo>
                    <a:pt x="2" y="30"/>
                    <a:pt x="5" y="32"/>
                    <a:pt x="7" y="34"/>
                  </a:cubicBezTo>
                  <a:cubicBezTo>
                    <a:pt x="9" y="36"/>
                    <a:pt x="12" y="37"/>
                    <a:pt x="15" y="38"/>
                  </a:cubicBezTo>
                  <a:cubicBezTo>
                    <a:pt x="17" y="39"/>
                    <a:pt x="20" y="40"/>
                    <a:pt x="23" y="41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16" y="1"/>
                    <a:pt x="8" y="5"/>
                    <a:pt x="3" y="11"/>
                  </a:cubicBezTo>
                  <a:close/>
                  <a:moveTo>
                    <a:pt x="3" y="11"/>
                  </a:moveTo>
                  <a:cubicBezTo>
                    <a:pt x="3" y="11"/>
                    <a:pt x="3" y="11"/>
                    <a:pt x="3" y="1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53" name="Freeform 87"/>
            <p:cNvSpPr>
              <a:spLocks noEditPoints="1"/>
            </p:cNvSpPr>
            <p:nvPr/>
          </p:nvSpPr>
          <p:spPr bwMode="auto">
            <a:xfrm>
              <a:off x="2085975" y="3989388"/>
              <a:ext cx="1588" cy="1588"/>
            </a:xfrm>
            <a:custGeom>
              <a:avLst/>
              <a:gdLst>
                <a:gd name="T0" fmla="*/ 1 w 1"/>
                <a:gd name="T1" fmla="*/ 0 h 1"/>
                <a:gd name="T2" fmla="*/ 0 w 1"/>
                <a:gd name="T3" fmla="*/ 1 h 1"/>
                <a:gd name="T4" fmla="*/ 1 w 1"/>
                <a:gd name="T5" fmla="*/ 0 h 1"/>
                <a:gd name="T6" fmla="*/ 1 w 1"/>
                <a:gd name="T7" fmla="*/ 0 h 1"/>
                <a:gd name="T8" fmla="*/ 1 w 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1" y="0"/>
                    <a:pt x="0" y="1"/>
                    <a:pt x="0" y="1"/>
                  </a:cubicBezTo>
                  <a:cubicBezTo>
                    <a:pt x="0" y="1"/>
                    <a:pt x="1" y="0"/>
                    <a:pt x="1" y="0"/>
                  </a:cubicBezTo>
                  <a:close/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54" name="Freeform 88"/>
            <p:cNvSpPr>
              <a:spLocks noEditPoints="1"/>
            </p:cNvSpPr>
            <p:nvPr/>
          </p:nvSpPr>
          <p:spPr bwMode="auto">
            <a:xfrm>
              <a:off x="1296988" y="3221038"/>
              <a:ext cx="1509713" cy="1139825"/>
            </a:xfrm>
            <a:custGeom>
              <a:avLst/>
              <a:gdLst>
                <a:gd name="T0" fmla="*/ 374 w 733"/>
                <a:gd name="T1" fmla="*/ 126 h 553"/>
                <a:gd name="T2" fmla="*/ 423 w 733"/>
                <a:gd name="T3" fmla="*/ 17 h 553"/>
                <a:gd name="T4" fmla="*/ 333 w 733"/>
                <a:gd name="T5" fmla="*/ 34 h 553"/>
                <a:gd name="T6" fmla="*/ 248 w 733"/>
                <a:gd name="T7" fmla="*/ 21 h 553"/>
                <a:gd name="T8" fmla="*/ 302 w 733"/>
                <a:gd name="T9" fmla="*/ 128 h 553"/>
                <a:gd name="T10" fmla="*/ 307 w 733"/>
                <a:gd name="T11" fmla="*/ 522 h 553"/>
                <a:gd name="T12" fmla="*/ 374 w 733"/>
                <a:gd name="T13" fmla="*/ 126 h 553"/>
                <a:gd name="T14" fmla="*/ 411 w 733"/>
                <a:gd name="T15" fmla="*/ 369 h 553"/>
                <a:gd name="T16" fmla="*/ 393 w 733"/>
                <a:gd name="T17" fmla="*/ 400 h 553"/>
                <a:gd name="T18" fmla="*/ 358 w 733"/>
                <a:gd name="T19" fmla="*/ 412 h 553"/>
                <a:gd name="T20" fmla="*/ 358 w 733"/>
                <a:gd name="T21" fmla="*/ 426 h 553"/>
                <a:gd name="T22" fmla="*/ 354 w 733"/>
                <a:gd name="T23" fmla="*/ 435 h 553"/>
                <a:gd name="T24" fmla="*/ 340 w 733"/>
                <a:gd name="T25" fmla="*/ 437 h 553"/>
                <a:gd name="T26" fmla="*/ 333 w 733"/>
                <a:gd name="T27" fmla="*/ 426 h 553"/>
                <a:gd name="T28" fmla="*/ 333 w 733"/>
                <a:gd name="T29" fmla="*/ 411 h 553"/>
                <a:gd name="T30" fmla="*/ 327 w 733"/>
                <a:gd name="T31" fmla="*/ 410 h 553"/>
                <a:gd name="T32" fmla="*/ 296 w 733"/>
                <a:gd name="T33" fmla="*/ 391 h 553"/>
                <a:gd name="T34" fmla="*/ 287 w 733"/>
                <a:gd name="T35" fmla="*/ 375 h 553"/>
                <a:gd name="T36" fmla="*/ 285 w 733"/>
                <a:gd name="T37" fmla="*/ 371 h 553"/>
                <a:gd name="T38" fmla="*/ 284 w 733"/>
                <a:gd name="T39" fmla="*/ 366 h 553"/>
                <a:gd name="T40" fmla="*/ 285 w 733"/>
                <a:gd name="T41" fmla="*/ 359 h 553"/>
                <a:gd name="T42" fmla="*/ 298 w 733"/>
                <a:gd name="T43" fmla="*/ 353 h 553"/>
                <a:gd name="T44" fmla="*/ 308 w 733"/>
                <a:gd name="T45" fmla="*/ 361 h 553"/>
                <a:gd name="T46" fmla="*/ 310 w 733"/>
                <a:gd name="T47" fmla="*/ 366 h 553"/>
                <a:gd name="T48" fmla="*/ 312 w 733"/>
                <a:gd name="T49" fmla="*/ 370 h 553"/>
                <a:gd name="T50" fmla="*/ 317 w 733"/>
                <a:gd name="T51" fmla="*/ 377 h 553"/>
                <a:gd name="T52" fmla="*/ 333 w 733"/>
                <a:gd name="T53" fmla="*/ 385 h 553"/>
                <a:gd name="T54" fmla="*/ 333 w 733"/>
                <a:gd name="T55" fmla="*/ 336 h 553"/>
                <a:gd name="T56" fmla="*/ 300 w 733"/>
                <a:gd name="T57" fmla="*/ 322 h 553"/>
                <a:gd name="T58" fmla="*/ 289 w 733"/>
                <a:gd name="T59" fmla="*/ 308 h 553"/>
                <a:gd name="T60" fmla="*/ 285 w 733"/>
                <a:gd name="T61" fmla="*/ 290 h 553"/>
                <a:gd name="T62" fmla="*/ 289 w 733"/>
                <a:gd name="T63" fmla="*/ 272 h 553"/>
                <a:gd name="T64" fmla="*/ 299 w 733"/>
                <a:gd name="T65" fmla="*/ 258 h 553"/>
                <a:gd name="T66" fmla="*/ 333 w 733"/>
                <a:gd name="T67" fmla="*/ 243 h 553"/>
                <a:gd name="T68" fmla="*/ 333 w 733"/>
                <a:gd name="T69" fmla="*/ 229 h 553"/>
                <a:gd name="T70" fmla="*/ 337 w 733"/>
                <a:gd name="T71" fmla="*/ 220 h 553"/>
                <a:gd name="T72" fmla="*/ 351 w 733"/>
                <a:gd name="T73" fmla="*/ 218 h 553"/>
                <a:gd name="T74" fmla="*/ 358 w 733"/>
                <a:gd name="T75" fmla="*/ 229 h 553"/>
                <a:gd name="T76" fmla="*/ 358 w 733"/>
                <a:gd name="T77" fmla="*/ 243 h 553"/>
                <a:gd name="T78" fmla="*/ 363 w 733"/>
                <a:gd name="T79" fmla="*/ 244 h 553"/>
                <a:gd name="T80" fmla="*/ 396 w 733"/>
                <a:gd name="T81" fmla="*/ 260 h 553"/>
                <a:gd name="T82" fmla="*/ 405 w 733"/>
                <a:gd name="T83" fmla="*/ 274 h 553"/>
                <a:gd name="T84" fmla="*/ 407 w 733"/>
                <a:gd name="T85" fmla="*/ 279 h 553"/>
                <a:gd name="T86" fmla="*/ 408 w 733"/>
                <a:gd name="T87" fmla="*/ 283 h 553"/>
                <a:gd name="T88" fmla="*/ 407 w 733"/>
                <a:gd name="T89" fmla="*/ 290 h 553"/>
                <a:gd name="T90" fmla="*/ 396 w 733"/>
                <a:gd name="T91" fmla="*/ 298 h 553"/>
                <a:gd name="T92" fmla="*/ 384 w 733"/>
                <a:gd name="T93" fmla="*/ 290 h 553"/>
                <a:gd name="T94" fmla="*/ 383 w 733"/>
                <a:gd name="T95" fmla="*/ 285 h 553"/>
                <a:gd name="T96" fmla="*/ 381 w 733"/>
                <a:gd name="T97" fmla="*/ 281 h 553"/>
                <a:gd name="T98" fmla="*/ 375 w 733"/>
                <a:gd name="T99" fmla="*/ 275 h 553"/>
                <a:gd name="T100" fmla="*/ 358 w 733"/>
                <a:gd name="T101" fmla="*/ 269 h 553"/>
                <a:gd name="T102" fmla="*/ 358 w 733"/>
                <a:gd name="T103" fmla="*/ 316 h 553"/>
                <a:gd name="T104" fmla="*/ 379 w 733"/>
                <a:gd name="T105" fmla="*/ 322 h 553"/>
                <a:gd name="T106" fmla="*/ 405 w 733"/>
                <a:gd name="T107" fmla="*/ 343 h 553"/>
                <a:gd name="T108" fmla="*/ 405 w 733"/>
                <a:gd name="T109" fmla="*/ 343 h 553"/>
                <a:gd name="T110" fmla="*/ 405 w 733"/>
                <a:gd name="T111" fmla="*/ 343 h 553"/>
                <a:gd name="T112" fmla="*/ 411 w 733"/>
                <a:gd name="T113" fmla="*/ 369 h 553"/>
                <a:gd name="T114" fmla="*/ 411 w 733"/>
                <a:gd name="T115" fmla="*/ 369 h 553"/>
                <a:gd name="T116" fmla="*/ 411 w 733"/>
                <a:gd name="T117" fmla="*/ 369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33" h="553">
                  <a:moveTo>
                    <a:pt x="374" y="126"/>
                  </a:moveTo>
                  <a:cubicBezTo>
                    <a:pt x="413" y="93"/>
                    <a:pt x="439" y="20"/>
                    <a:pt x="423" y="17"/>
                  </a:cubicBezTo>
                  <a:cubicBezTo>
                    <a:pt x="401" y="12"/>
                    <a:pt x="356" y="31"/>
                    <a:pt x="333" y="34"/>
                  </a:cubicBezTo>
                  <a:cubicBezTo>
                    <a:pt x="302" y="38"/>
                    <a:pt x="268" y="0"/>
                    <a:pt x="248" y="21"/>
                  </a:cubicBezTo>
                  <a:cubicBezTo>
                    <a:pt x="233" y="39"/>
                    <a:pt x="260" y="101"/>
                    <a:pt x="302" y="128"/>
                  </a:cubicBezTo>
                  <a:cubicBezTo>
                    <a:pt x="176" y="190"/>
                    <a:pt x="0" y="499"/>
                    <a:pt x="307" y="522"/>
                  </a:cubicBezTo>
                  <a:cubicBezTo>
                    <a:pt x="733" y="553"/>
                    <a:pt x="520" y="186"/>
                    <a:pt x="374" y="126"/>
                  </a:cubicBezTo>
                  <a:close/>
                  <a:moveTo>
                    <a:pt x="411" y="369"/>
                  </a:moveTo>
                  <a:cubicBezTo>
                    <a:pt x="409" y="381"/>
                    <a:pt x="403" y="392"/>
                    <a:pt x="393" y="400"/>
                  </a:cubicBezTo>
                  <a:cubicBezTo>
                    <a:pt x="383" y="408"/>
                    <a:pt x="371" y="411"/>
                    <a:pt x="358" y="412"/>
                  </a:cubicBezTo>
                  <a:cubicBezTo>
                    <a:pt x="358" y="426"/>
                    <a:pt x="358" y="426"/>
                    <a:pt x="358" y="426"/>
                  </a:cubicBezTo>
                  <a:cubicBezTo>
                    <a:pt x="358" y="429"/>
                    <a:pt x="356" y="433"/>
                    <a:pt x="354" y="435"/>
                  </a:cubicBezTo>
                  <a:cubicBezTo>
                    <a:pt x="350" y="438"/>
                    <a:pt x="345" y="439"/>
                    <a:pt x="340" y="437"/>
                  </a:cubicBezTo>
                  <a:cubicBezTo>
                    <a:pt x="336" y="435"/>
                    <a:pt x="333" y="430"/>
                    <a:pt x="333" y="426"/>
                  </a:cubicBezTo>
                  <a:cubicBezTo>
                    <a:pt x="333" y="411"/>
                    <a:pt x="333" y="411"/>
                    <a:pt x="333" y="411"/>
                  </a:cubicBezTo>
                  <a:cubicBezTo>
                    <a:pt x="331" y="411"/>
                    <a:pt x="329" y="410"/>
                    <a:pt x="327" y="410"/>
                  </a:cubicBezTo>
                  <a:cubicBezTo>
                    <a:pt x="315" y="406"/>
                    <a:pt x="304" y="400"/>
                    <a:pt x="296" y="391"/>
                  </a:cubicBezTo>
                  <a:cubicBezTo>
                    <a:pt x="292" y="386"/>
                    <a:pt x="289" y="381"/>
                    <a:pt x="287" y="375"/>
                  </a:cubicBezTo>
                  <a:cubicBezTo>
                    <a:pt x="286" y="374"/>
                    <a:pt x="285" y="372"/>
                    <a:pt x="285" y="371"/>
                  </a:cubicBezTo>
                  <a:cubicBezTo>
                    <a:pt x="285" y="369"/>
                    <a:pt x="284" y="368"/>
                    <a:pt x="284" y="366"/>
                  </a:cubicBezTo>
                  <a:cubicBezTo>
                    <a:pt x="284" y="364"/>
                    <a:pt x="284" y="361"/>
                    <a:pt x="285" y="359"/>
                  </a:cubicBezTo>
                  <a:cubicBezTo>
                    <a:pt x="288" y="355"/>
                    <a:pt x="293" y="352"/>
                    <a:pt x="298" y="353"/>
                  </a:cubicBezTo>
                  <a:cubicBezTo>
                    <a:pt x="302" y="353"/>
                    <a:pt x="307" y="356"/>
                    <a:pt x="308" y="361"/>
                  </a:cubicBezTo>
                  <a:cubicBezTo>
                    <a:pt x="309" y="363"/>
                    <a:pt x="309" y="364"/>
                    <a:pt x="310" y="366"/>
                  </a:cubicBezTo>
                  <a:cubicBezTo>
                    <a:pt x="310" y="367"/>
                    <a:pt x="311" y="368"/>
                    <a:pt x="312" y="370"/>
                  </a:cubicBezTo>
                  <a:cubicBezTo>
                    <a:pt x="313" y="372"/>
                    <a:pt x="315" y="375"/>
                    <a:pt x="317" y="377"/>
                  </a:cubicBezTo>
                  <a:cubicBezTo>
                    <a:pt x="321" y="381"/>
                    <a:pt x="327" y="384"/>
                    <a:pt x="333" y="385"/>
                  </a:cubicBezTo>
                  <a:cubicBezTo>
                    <a:pt x="333" y="336"/>
                    <a:pt x="333" y="336"/>
                    <a:pt x="333" y="336"/>
                  </a:cubicBezTo>
                  <a:cubicBezTo>
                    <a:pt x="321" y="333"/>
                    <a:pt x="310" y="329"/>
                    <a:pt x="300" y="322"/>
                  </a:cubicBezTo>
                  <a:cubicBezTo>
                    <a:pt x="296" y="318"/>
                    <a:pt x="292" y="314"/>
                    <a:pt x="289" y="308"/>
                  </a:cubicBezTo>
                  <a:cubicBezTo>
                    <a:pt x="286" y="303"/>
                    <a:pt x="285" y="297"/>
                    <a:pt x="285" y="290"/>
                  </a:cubicBezTo>
                  <a:cubicBezTo>
                    <a:pt x="285" y="284"/>
                    <a:pt x="286" y="278"/>
                    <a:pt x="289" y="272"/>
                  </a:cubicBezTo>
                  <a:cubicBezTo>
                    <a:pt x="291" y="267"/>
                    <a:pt x="295" y="262"/>
                    <a:pt x="299" y="258"/>
                  </a:cubicBezTo>
                  <a:cubicBezTo>
                    <a:pt x="308" y="250"/>
                    <a:pt x="321" y="245"/>
                    <a:pt x="333" y="243"/>
                  </a:cubicBezTo>
                  <a:cubicBezTo>
                    <a:pt x="333" y="229"/>
                    <a:pt x="333" y="229"/>
                    <a:pt x="333" y="229"/>
                  </a:cubicBezTo>
                  <a:cubicBezTo>
                    <a:pt x="333" y="226"/>
                    <a:pt x="334" y="222"/>
                    <a:pt x="337" y="220"/>
                  </a:cubicBezTo>
                  <a:cubicBezTo>
                    <a:pt x="341" y="217"/>
                    <a:pt x="346" y="216"/>
                    <a:pt x="351" y="218"/>
                  </a:cubicBezTo>
                  <a:cubicBezTo>
                    <a:pt x="355" y="220"/>
                    <a:pt x="358" y="225"/>
                    <a:pt x="358" y="229"/>
                  </a:cubicBezTo>
                  <a:cubicBezTo>
                    <a:pt x="358" y="243"/>
                    <a:pt x="358" y="243"/>
                    <a:pt x="358" y="243"/>
                  </a:cubicBezTo>
                  <a:cubicBezTo>
                    <a:pt x="360" y="243"/>
                    <a:pt x="361" y="244"/>
                    <a:pt x="363" y="244"/>
                  </a:cubicBezTo>
                  <a:cubicBezTo>
                    <a:pt x="375" y="246"/>
                    <a:pt x="387" y="251"/>
                    <a:pt x="396" y="260"/>
                  </a:cubicBezTo>
                  <a:cubicBezTo>
                    <a:pt x="400" y="264"/>
                    <a:pt x="403" y="269"/>
                    <a:pt x="405" y="274"/>
                  </a:cubicBezTo>
                  <a:cubicBezTo>
                    <a:pt x="406" y="276"/>
                    <a:pt x="407" y="277"/>
                    <a:pt x="407" y="279"/>
                  </a:cubicBezTo>
                  <a:cubicBezTo>
                    <a:pt x="408" y="280"/>
                    <a:pt x="408" y="282"/>
                    <a:pt x="408" y="283"/>
                  </a:cubicBezTo>
                  <a:cubicBezTo>
                    <a:pt x="409" y="286"/>
                    <a:pt x="408" y="288"/>
                    <a:pt x="407" y="290"/>
                  </a:cubicBezTo>
                  <a:cubicBezTo>
                    <a:pt x="405" y="295"/>
                    <a:pt x="401" y="298"/>
                    <a:pt x="396" y="298"/>
                  </a:cubicBezTo>
                  <a:cubicBezTo>
                    <a:pt x="391" y="297"/>
                    <a:pt x="386" y="294"/>
                    <a:pt x="384" y="290"/>
                  </a:cubicBezTo>
                  <a:cubicBezTo>
                    <a:pt x="384" y="288"/>
                    <a:pt x="384" y="287"/>
                    <a:pt x="383" y="285"/>
                  </a:cubicBezTo>
                  <a:cubicBezTo>
                    <a:pt x="383" y="284"/>
                    <a:pt x="382" y="283"/>
                    <a:pt x="381" y="281"/>
                  </a:cubicBezTo>
                  <a:cubicBezTo>
                    <a:pt x="379" y="279"/>
                    <a:pt x="377" y="277"/>
                    <a:pt x="375" y="275"/>
                  </a:cubicBezTo>
                  <a:cubicBezTo>
                    <a:pt x="370" y="272"/>
                    <a:pt x="364" y="270"/>
                    <a:pt x="358" y="269"/>
                  </a:cubicBezTo>
                  <a:cubicBezTo>
                    <a:pt x="358" y="316"/>
                    <a:pt x="358" y="316"/>
                    <a:pt x="358" y="316"/>
                  </a:cubicBezTo>
                  <a:cubicBezTo>
                    <a:pt x="365" y="318"/>
                    <a:pt x="372" y="319"/>
                    <a:pt x="379" y="322"/>
                  </a:cubicBezTo>
                  <a:cubicBezTo>
                    <a:pt x="390" y="326"/>
                    <a:pt x="400" y="333"/>
                    <a:pt x="405" y="343"/>
                  </a:cubicBezTo>
                  <a:cubicBezTo>
                    <a:pt x="405" y="341"/>
                    <a:pt x="404" y="340"/>
                    <a:pt x="405" y="343"/>
                  </a:cubicBezTo>
                  <a:cubicBezTo>
                    <a:pt x="407" y="346"/>
                    <a:pt x="406" y="344"/>
                    <a:pt x="405" y="343"/>
                  </a:cubicBezTo>
                  <a:cubicBezTo>
                    <a:pt x="410" y="351"/>
                    <a:pt x="411" y="360"/>
                    <a:pt x="411" y="369"/>
                  </a:cubicBezTo>
                  <a:close/>
                  <a:moveTo>
                    <a:pt x="411" y="369"/>
                  </a:moveTo>
                  <a:cubicBezTo>
                    <a:pt x="411" y="369"/>
                    <a:pt x="411" y="369"/>
                    <a:pt x="411" y="36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55" name="Freeform 89"/>
            <p:cNvSpPr>
              <a:spLocks noEditPoints="1"/>
            </p:cNvSpPr>
            <p:nvPr/>
          </p:nvSpPr>
          <p:spPr bwMode="auto">
            <a:xfrm>
              <a:off x="2085975" y="399097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156" name="Group 155"/>
          <p:cNvGrpSpPr/>
          <p:nvPr/>
        </p:nvGrpSpPr>
        <p:grpSpPr>
          <a:xfrm>
            <a:off x="7944813" y="2398931"/>
            <a:ext cx="249667" cy="234353"/>
            <a:chOff x="9623425" y="3397250"/>
            <a:chExt cx="854076" cy="801688"/>
          </a:xfrm>
          <a:solidFill>
            <a:schemeClr val="bg1"/>
          </a:solidFill>
        </p:grpSpPr>
        <p:sp>
          <p:nvSpPr>
            <p:cNvPr id="157" name="Freeform 94"/>
            <p:cNvSpPr>
              <a:spLocks/>
            </p:cNvSpPr>
            <p:nvPr/>
          </p:nvSpPr>
          <p:spPr bwMode="auto">
            <a:xfrm>
              <a:off x="9809163" y="3397250"/>
              <a:ext cx="668338" cy="695325"/>
            </a:xfrm>
            <a:custGeom>
              <a:avLst/>
              <a:gdLst>
                <a:gd name="T0" fmla="*/ 146 w 325"/>
                <a:gd name="T1" fmla="*/ 0 h 337"/>
                <a:gd name="T2" fmla="*/ 0 w 325"/>
                <a:gd name="T3" fmla="*/ 76 h 337"/>
                <a:gd name="T4" fmla="*/ 19 w 325"/>
                <a:gd name="T5" fmla="*/ 94 h 337"/>
                <a:gd name="T6" fmla="*/ 128 w 325"/>
                <a:gd name="T7" fmla="*/ 27 h 337"/>
                <a:gd name="T8" fmla="*/ 146 w 325"/>
                <a:gd name="T9" fmla="*/ 58 h 337"/>
                <a:gd name="T10" fmla="*/ 165 w 325"/>
                <a:gd name="T11" fmla="*/ 27 h 337"/>
                <a:gd name="T12" fmla="*/ 298 w 325"/>
                <a:gd name="T13" fmla="*/ 160 h 337"/>
                <a:gd name="T14" fmla="*/ 267 w 325"/>
                <a:gd name="T15" fmla="*/ 179 h 337"/>
                <a:gd name="T16" fmla="*/ 298 w 325"/>
                <a:gd name="T17" fmla="*/ 197 h 337"/>
                <a:gd name="T18" fmla="*/ 228 w 325"/>
                <a:gd name="T19" fmla="*/ 308 h 337"/>
                <a:gd name="T20" fmla="*/ 232 w 325"/>
                <a:gd name="T21" fmla="*/ 325 h 337"/>
                <a:gd name="T22" fmla="*/ 231 w 325"/>
                <a:gd name="T23" fmla="*/ 337 h 337"/>
                <a:gd name="T24" fmla="*/ 325 w 325"/>
                <a:gd name="T25" fmla="*/ 179 h 337"/>
                <a:gd name="T26" fmla="*/ 146 w 325"/>
                <a:gd name="T27" fmla="*/ 0 h 3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5" h="337">
                  <a:moveTo>
                    <a:pt x="146" y="0"/>
                  </a:moveTo>
                  <a:cubicBezTo>
                    <a:pt x="86" y="0"/>
                    <a:pt x="32" y="30"/>
                    <a:pt x="0" y="76"/>
                  </a:cubicBezTo>
                  <a:cubicBezTo>
                    <a:pt x="6" y="80"/>
                    <a:pt x="13" y="86"/>
                    <a:pt x="19" y="94"/>
                  </a:cubicBezTo>
                  <a:cubicBezTo>
                    <a:pt x="43" y="58"/>
                    <a:pt x="83" y="33"/>
                    <a:pt x="128" y="27"/>
                  </a:cubicBezTo>
                  <a:cubicBezTo>
                    <a:pt x="146" y="58"/>
                    <a:pt x="146" y="58"/>
                    <a:pt x="146" y="58"/>
                  </a:cubicBezTo>
                  <a:cubicBezTo>
                    <a:pt x="165" y="27"/>
                    <a:pt x="165" y="27"/>
                    <a:pt x="165" y="27"/>
                  </a:cubicBezTo>
                  <a:cubicBezTo>
                    <a:pt x="234" y="36"/>
                    <a:pt x="290" y="91"/>
                    <a:pt x="298" y="160"/>
                  </a:cubicBezTo>
                  <a:cubicBezTo>
                    <a:pt x="267" y="179"/>
                    <a:pt x="267" y="179"/>
                    <a:pt x="267" y="179"/>
                  </a:cubicBezTo>
                  <a:cubicBezTo>
                    <a:pt x="298" y="197"/>
                    <a:pt x="298" y="197"/>
                    <a:pt x="298" y="197"/>
                  </a:cubicBezTo>
                  <a:cubicBezTo>
                    <a:pt x="292" y="244"/>
                    <a:pt x="266" y="284"/>
                    <a:pt x="228" y="308"/>
                  </a:cubicBezTo>
                  <a:cubicBezTo>
                    <a:pt x="230" y="313"/>
                    <a:pt x="232" y="319"/>
                    <a:pt x="232" y="325"/>
                  </a:cubicBezTo>
                  <a:cubicBezTo>
                    <a:pt x="232" y="329"/>
                    <a:pt x="232" y="333"/>
                    <a:pt x="231" y="337"/>
                  </a:cubicBezTo>
                  <a:cubicBezTo>
                    <a:pt x="287" y="306"/>
                    <a:pt x="325" y="247"/>
                    <a:pt x="325" y="179"/>
                  </a:cubicBezTo>
                  <a:cubicBezTo>
                    <a:pt x="325" y="80"/>
                    <a:pt x="245" y="0"/>
                    <a:pt x="14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58" name="Freeform 95"/>
            <p:cNvSpPr>
              <a:spLocks/>
            </p:cNvSpPr>
            <p:nvPr/>
          </p:nvSpPr>
          <p:spPr bwMode="auto">
            <a:xfrm>
              <a:off x="9623425" y="3533775"/>
              <a:ext cx="665163" cy="665163"/>
            </a:xfrm>
            <a:custGeom>
              <a:avLst/>
              <a:gdLst>
                <a:gd name="T0" fmla="*/ 282 w 323"/>
                <a:gd name="T1" fmla="*/ 229 h 323"/>
                <a:gd name="T2" fmla="*/ 210 w 323"/>
                <a:gd name="T3" fmla="*/ 230 h 323"/>
                <a:gd name="T4" fmla="*/ 136 w 323"/>
                <a:gd name="T5" fmla="*/ 188 h 323"/>
                <a:gd name="T6" fmla="*/ 93 w 323"/>
                <a:gd name="T7" fmla="*/ 113 h 323"/>
                <a:gd name="T8" fmla="*/ 95 w 323"/>
                <a:gd name="T9" fmla="*/ 41 h 323"/>
                <a:gd name="T10" fmla="*/ 21 w 323"/>
                <a:gd name="T11" fmla="*/ 50 h 323"/>
                <a:gd name="T12" fmla="*/ 97 w 323"/>
                <a:gd name="T13" fmla="*/ 226 h 323"/>
                <a:gd name="T14" fmla="*/ 273 w 323"/>
                <a:gd name="T15" fmla="*/ 302 h 323"/>
                <a:gd name="T16" fmla="*/ 282 w 323"/>
                <a:gd name="T17" fmla="*/ 229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3" h="323">
                  <a:moveTo>
                    <a:pt x="282" y="229"/>
                  </a:moveTo>
                  <a:cubicBezTo>
                    <a:pt x="241" y="195"/>
                    <a:pt x="229" y="212"/>
                    <a:pt x="210" y="230"/>
                  </a:cubicBezTo>
                  <a:cubicBezTo>
                    <a:pt x="197" y="244"/>
                    <a:pt x="164" y="216"/>
                    <a:pt x="136" y="188"/>
                  </a:cubicBezTo>
                  <a:cubicBezTo>
                    <a:pt x="107" y="159"/>
                    <a:pt x="80" y="126"/>
                    <a:pt x="93" y="113"/>
                  </a:cubicBezTo>
                  <a:cubicBezTo>
                    <a:pt x="112" y="94"/>
                    <a:pt x="128" y="83"/>
                    <a:pt x="95" y="41"/>
                  </a:cubicBezTo>
                  <a:cubicBezTo>
                    <a:pt x="62" y="0"/>
                    <a:pt x="39" y="32"/>
                    <a:pt x="21" y="50"/>
                  </a:cubicBezTo>
                  <a:cubicBezTo>
                    <a:pt x="0" y="71"/>
                    <a:pt x="20" y="149"/>
                    <a:pt x="97" y="226"/>
                  </a:cubicBezTo>
                  <a:cubicBezTo>
                    <a:pt x="174" y="303"/>
                    <a:pt x="252" y="323"/>
                    <a:pt x="273" y="302"/>
                  </a:cubicBezTo>
                  <a:cubicBezTo>
                    <a:pt x="292" y="284"/>
                    <a:pt x="323" y="262"/>
                    <a:pt x="282" y="2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59" name="Freeform 96"/>
            <p:cNvSpPr>
              <a:spLocks/>
            </p:cNvSpPr>
            <p:nvPr/>
          </p:nvSpPr>
          <p:spPr bwMode="auto">
            <a:xfrm>
              <a:off x="9944100" y="3636963"/>
              <a:ext cx="144463" cy="209550"/>
            </a:xfrm>
            <a:custGeom>
              <a:avLst/>
              <a:gdLst>
                <a:gd name="T0" fmla="*/ 0 w 70"/>
                <a:gd name="T1" fmla="*/ 91 h 102"/>
                <a:gd name="T2" fmla="*/ 43 w 70"/>
                <a:gd name="T3" fmla="*/ 33 h 102"/>
                <a:gd name="T4" fmla="*/ 32 w 70"/>
                <a:gd name="T5" fmla="*/ 23 h 102"/>
                <a:gd name="T6" fmla="*/ 18 w 70"/>
                <a:gd name="T7" fmla="*/ 34 h 102"/>
                <a:gd name="T8" fmla="*/ 0 w 70"/>
                <a:gd name="T9" fmla="*/ 22 h 102"/>
                <a:gd name="T10" fmla="*/ 35 w 70"/>
                <a:gd name="T11" fmla="*/ 0 h 102"/>
                <a:gd name="T12" fmla="*/ 69 w 70"/>
                <a:gd name="T13" fmla="*/ 31 h 102"/>
                <a:gd name="T14" fmla="*/ 28 w 70"/>
                <a:gd name="T15" fmla="*/ 81 h 102"/>
                <a:gd name="T16" fmla="*/ 70 w 70"/>
                <a:gd name="T17" fmla="*/ 81 h 102"/>
                <a:gd name="T18" fmla="*/ 70 w 70"/>
                <a:gd name="T19" fmla="*/ 102 h 102"/>
                <a:gd name="T20" fmla="*/ 1 w 70"/>
                <a:gd name="T21" fmla="*/ 102 h 102"/>
                <a:gd name="T22" fmla="*/ 0 w 70"/>
                <a:gd name="T23" fmla="*/ 91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0" h="102">
                  <a:moveTo>
                    <a:pt x="0" y="91"/>
                  </a:moveTo>
                  <a:cubicBezTo>
                    <a:pt x="0" y="54"/>
                    <a:pt x="43" y="48"/>
                    <a:pt x="43" y="33"/>
                  </a:cubicBezTo>
                  <a:cubicBezTo>
                    <a:pt x="43" y="26"/>
                    <a:pt x="38" y="23"/>
                    <a:pt x="32" y="23"/>
                  </a:cubicBezTo>
                  <a:cubicBezTo>
                    <a:pt x="23" y="23"/>
                    <a:pt x="18" y="34"/>
                    <a:pt x="18" y="34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2"/>
                    <a:pt x="9" y="0"/>
                    <a:pt x="35" y="0"/>
                  </a:cubicBezTo>
                  <a:cubicBezTo>
                    <a:pt x="51" y="0"/>
                    <a:pt x="69" y="10"/>
                    <a:pt x="69" y="31"/>
                  </a:cubicBezTo>
                  <a:cubicBezTo>
                    <a:pt x="69" y="62"/>
                    <a:pt x="29" y="68"/>
                    <a:pt x="28" y="81"/>
                  </a:cubicBezTo>
                  <a:cubicBezTo>
                    <a:pt x="70" y="81"/>
                    <a:pt x="70" y="81"/>
                    <a:pt x="70" y="81"/>
                  </a:cubicBezTo>
                  <a:cubicBezTo>
                    <a:pt x="70" y="102"/>
                    <a:pt x="70" y="102"/>
                    <a:pt x="70" y="102"/>
                  </a:cubicBezTo>
                  <a:cubicBezTo>
                    <a:pt x="1" y="102"/>
                    <a:pt x="1" y="102"/>
                    <a:pt x="1" y="102"/>
                  </a:cubicBezTo>
                  <a:cubicBezTo>
                    <a:pt x="1" y="98"/>
                    <a:pt x="0" y="94"/>
                    <a:pt x="0" y="9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0" name="Freeform 97"/>
            <p:cNvSpPr>
              <a:spLocks/>
            </p:cNvSpPr>
            <p:nvPr/>
          </p:nvSpPr>
          <p:spPr bwMode="auto">
            <a:xfrm>
              <a:off x="10109200" y="3641725"/>
              <a:ext cx="165100" cy="204788"/>
            </a:xfrm>
            <a:custGeom>
              <a:avLst/>
              <a:gdLst>
                <a:gd name="T0" fmla="*/ 0 w 104"/>
                <a:gd name="T1" fmla="*/ 79 h 129"/>
                <a:gd name="T2" fmla="*/ 51 w 104"/>
                <a:gd name="T3" fmla="*/ 0 h 129"/>
                <a:gd name="T4" fmla="*/ 88 w 104"/>
                <a:gd name="T5" fmla="*/ 0 h 129"/>
                <a:gd name="T6" fmla="*/ 88 w 104"/>
                <a:gd name="T7" fmla="*/ 71 h 129"/>
                <a:gd name="T8" fmla="*/ 104 w 104"/>
                <a:gd name="T9" fmla="*/ 71 h 129"/>
                <a:gd name="T10" fmla="*/ 104 w 104"/>
                <a:gd name="T11" fmla="*/ 97 h 129"/>
                <a:gd name="T12" fmla="*/ 88 w 104"/>
                <a:gd name="T13" fmla="*/ 97 h 129"/>
                <a:gd name="T14" fmla="*/ 88 w 104"/>
                <a:gd name="T15" fmla="*/ 129 h 129"/>
                <a:gd name="T16" fmla="*/ 57 w 104"/>
                <a:gd name="T17" fmla="*/ 129 h 129"/>
                <a:gd name="T18" fmla="*/ 57 w 104"/>
                <a:gd name="T19" fmla="*/ 97 h 129"/>
                <a:gd name="T20" fmla="*/ 0 w 104"/>
                <a:gd name="T21" fmla="*/ 97 h 129"/>
                <a:gd name="T22" fmla="*/ 0 w 104"/>
                <a:gd name="T23" fmla="*/ 79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4" h="129">
                  <a:moveTo>
                    <a:pt x="0" y="79"/>
                  </a:moveTo>
                  <a:lnTo>
                    <a:pt x="51" y="0"/>
                  </a:lnTo>
                  <a:lnTo>
                    <a:pt x="88" y="0"/>
                  </a:lnTo>
                  <a:lnTo>
                    <a:pt x="88" y="71"/>
                  </a:lnTo>
                  <a:lnTo>
                    <a:pt x="104" y="71"/>
                  </a:lnTo>
                  <a:lnTo>
                    <a:pt x="104" y="97"/>
                  </a:lnTo>
                  <a:lnTo>
                    <a:pt x="88" y="97"/>
                  </a:lnTo>
                  <a:lnTo>
                    <a:pt x="88" y="129"/>
                  </a:lnTo>
                  <a:lnTo>
                    <a:pt x="57" y="129"/>
                  </a:lnTo>
                  <a:lnTo>
                    <a:pt x="57" y="97"/>
                  </a:lnTo>
                  <a:lnTo>
                    <a:pt x="0" y="97"/>
                  </a:lnTo>
                  <a:lnTo>
                    <a:pt x="0" y="7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1" name="Freeform 98"/>
            <p:cNvSpPr>
              <a:spLocks/>
            </p:cNvSpPr>
            <p:nvPr/>
          </p:nvSpPr>
          <p:spPr bwMode="auto">
            <a:xfrm>
              <a:off x="10161588" y="3686175"/>
              <a:ext cx="41275" cy="68263"/>
            </a:xfrm>
            <a:custGeom>
              <a:avLst/>
              <a:gdLst>
                <a:gd name="T0" fmla="*/ 19 w 20"/>
                <a:gd name="T1" fmla="*/ 33 h 33"/>
                <a:gd name="T2" fmla="*/ 19 w 20"/>
                <a:gd name="T3" fmla="*/ 11 h 33"/>
                <a:gd name="T4" fmla="*/ 20 w 20"/>
                <a:gd name="T5" fmla="*/ 0 h 33"/>
                <a:gd name="T6" fmla="*/ 20 w 20"/>
                <a:gd name="T7" fmla="*/ 0 h 33"/>
                <a:gd name="T8" fmla="*/ 15 w 20"/>
                <a:gd name="T9" fmla="*/ 10 h 33"/>
                <a:gd name="T10" fmla="*/ 0 w 20"/>
                <a:gd name="T11" fmla="*/ 33 h 33"/>
                <a:gd name="T12" fmla="*/ 0 w 20"/>
                <a:gd name="T13" fmla="*/ 33 h 33"/>
                <a:gd name="T14" fmla="*/ 19 w 20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" h="33">
                  <a:moveTo>
                    <a:pt x="19" y="33"/>
                  </a:moveTo>
                  <a:cubicBezTo>
                    <a:pt x="19" y="11"/>
                    <a:pt x="19" y="11"/>
                    <a:pt x="19" y="11"/>
                  </a:cubicBezTo>
                  <a:cubicBezTo>
                    <a:pt x="19" y="6"/>
                    <a:pt x="20" y="0"/>
                    <a:pt x="20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0" y="0"/>
                    <a:pt x="18" y="6"/>
                    <a:pt x="15" y="10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19" y="33"/>
                    <a:pt x="19" y="33"/>
                    <a:pt x="19" y="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2" name="Line 99"/>
            <p:cNvSpPr>
              <a:spLocks noChangeShapeType="1"/>
            </p:cNvSpPr>
            <p:nvPr/>
          </p:nvSpPr>
          <p:spPr bwMode="auto">
            <a:xfrm>
              <a:off x="10199688" y="3754438"/>
              <a:ext cx="0" cy="0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3" name="Line 100"/>
            <p:cNvSpPr>
              <a:spLocks noChangeShapeType="1"/>
            </p:cNvSpPr>
            <p:nvPr/>
          </p:nvSpPr>
          <p:spPr bwMode="auto">
            <a:xfrm>
              <a:off x="10199688" y="3754438"/>
              <a:ext cx="0" cy="0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164" name="Group 163"/>
          <p:cNvGrpSpPr/>
          <p:nvPr/>
        </p:nvGrpSpPr>
        <p:grpSpPr>
          <a:xfrm>
            <a:off x="7278532" y="1860883"/>
            <a:ext cx="280037" cy="240327"/>
            <a:chOff x="8021638" y="3297238"/>
            <a:chExt cx="1074737" cy="922337"/>
          </a:xfrm>
          <a:solidFill>
            <a:schemeClr val="bg1"/>
          </a:solidFill>
        </p:grpSpPr>
        <p:sp>
          <p:nvSpPr>
            <p:cNvPr id="165" name="Freeform 164"/>
            <p:cNvSpPr>
              <a:spLocks noEditPoints="1"/>
            </p:cNvSpPr>
            <p:nvPr/>
          </p:nvSpPr>
          <p:spPr bwMode="auto">
            <a:xfrm>
              <a:off x="8720138" y="3425825"/>
              <a:ext cx="146050" cy="295275"/>
            </a:xfrm>
            <a:custGeom>
              <a:avLst/>
              <a:gdLst>
                <a:gd name="T0" fmla="*/ 42 w 71"/>
                <a:gd name="T1" fmla="*/ 61 h 143"/>
                <a:gd name="T2" fmla="*/ 23 w 71"/>
                <a:gd name="T3" fmla="*/ 45 h 143"/>
                <a:gd name="T4" fmla="*/ 38 w 71"/>
                <a:gd name="T5" fmla="*/ 33 h 143"/>
                <a:gd name="T6" fmla="*/ 56 w 71"/>
                <a:gd name="T7" fmla="*/ 37 h 143"/>
                <a:gd name="T8" fmla="*/ 58 w 71"/>
                <a:gd name="T9" fmla="*/ 38 h 143"/>
                <a:gd name="T10" fmla="*/ 63 w 71"/>
                <a:gd name="T11" fmla="*/ 34 h 143"/>
                <a:gd name="T12" fmla="*/ 66 w 71"/>
                <a:gd name="T13" fmla="*/ 27 h 143"/>
                <a:gd name="T14" fmla="*/ 64 w 71"/>
                <a:gd name="T15" fmla="*/ 22 h 143"/>
                <a:gd name="T16" fmla="*/ 45 w 71"/>
                <a:gd name="T17" fmla="*/ 17 h 143"/>
                <a:gd name="T18" fmla="*/ 45 w 71"/>
                <a:gd name="T19" fmla="*/ 16 h 143"/>
                <a:gd name="T20" fmla="*/ 44 w 71"/>
                <a:gd name="T21" fmla="*/ 6 h 143"/>
                <a:gd name="T22" fmla="*/ 39 w 71"/>
                <a:gd name="T23" fmla="*/ 0 h 143"/>
                <a:gd name="T24" fmla="*/ 34 w 71"/>
                <a:gd name="T25" fmla="*/ 0 h 143"/>
                <a:gd name="T26" fmla="*/ 28 w 71"/>
                <a:gd name="T27" fmla="*/ 6 h 143"/>
                <a:gd name="T28" fmla="*/ 28 w 71"/>
                <a:gd name="T29" fmla="*/ 16 h 143"/>
                <a:gd name="T30" fmla="*/ 27 w 71"/>
                <a:gd name="T31" fmla="*/ 18 h 143"/>
                <a:gd name="T32" fmla="*/ 2 w 71"/>
                <a:gd name="T33" fmla="*/ 47 h 143"/>
                <a:gd name="T34" fmla="*/ 32 w 71"/>
                <a:gd name="T35" fmla="*/ 78 h 143"/>
                <a:gd name="T36" fmla="*/ 50 w 71"/>
                <a:gd name="T37" fmla="*/ 95 h 143"/>
                <a:gd name="T38" fmla="*/ 32 w 71"/>
                <a:gd name="T39" fmla="*/ 109 h 143"/>
                <a:gd name="T40" fmla="*/ 11 w 71"/>
                <a:gd name="T41" fmla="*/ 103 h 143"/>
                <a:gd name="T42" fmla="*/ 9 w 71"/>
                <a:gd name="T43" fmla="*/ 103 h 143"/>
                <a:gd name="T44" fmla="*/ 4 w 71"/>
                <a:gd name="T45" fmla="*/ 106 h 143"/>
                <a:gd name="T46" fmla="*/ 1 w 71"/>
                <a:gd name="T47" fmla="*/ 113 h 143"/>
                <a:gd name="T48" fmla="*/ 4 w 71"/>
                <a:gd name="T49" fmla="*/ 119 h 143"/>
                <a:gd name="T50" fmla="*/ 26 w 71"/>
                <a:gd name="T51" fmla="*/ 125 h 143"/>
                <a:gd name="T52" fmla="*/ 27 w 71"/>
                <a:gd name="T53" fmla="*/ 126 h 143"/>
                <a:gd name="T54" fmla="*/ 27 w 71"/>
                <a:gd name="T55" fmla="*/ 137 h 143"/>
                <a:gd name="T56" fmla="*/ 33 w 71"/>
                <a:gd name="T57" fmla="*/ 143 h 143"/>
                <a:gd name="T58" fmla="*/ 38 w 71"/>
                <a:gd name="T59" fmla="*/ 143 h 143"/>
                <a:gd name="T60" fmla="*/ 43 w 71"/>
                <a:gd name="T61" fmla="*/ 137 h 143"/>
                <a:gd name="T62" fmla="*/ 43 w 71"/>
                <a:gd name="T63" fmla="*/ 126 h 143"/>
                <a:gd name="T64" fmla="*/ 44 w 71"/>
                <a:gd name="T65" fmla="*/ 125 h 143"/>
                <a:gd name="T66" fmla="*/ 71 w 71"/>
                <a:gd name="T67" fmla="*/ 94 h 143"/>
                <a:gd name="T68" fmla="*/ 42 w 71"/>
                <a:gd name="T69" fmla="*/ 61 h 143"/>
                <a:gd name="T70" fmla="*/ 42 w 71"/>
                <a:gd name="T71" fmla="*/ 61 h 143"/>
                <a:gd name="T72" fmla="*/ 42 w 71"/>
                <a:gd name="T73" fmla="*/ 61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1" h="143">
                  <a:moveTo>
                    <a:pt x="42" y="61"/>
                  </a:moveTo>
                  <a:cubicBezTo>
                    <a:pt x="27" y="55"/>
                    <a:pt x="23" y="51"/>
                    <a:pt x="23" y="45"/>
                  </a:cubicBezTo>
                  <a:cubicBezTo>
                    <a:pt x="23" y="39"/>
                    <a:pt x="27" y="33"/>
                    <a:pt x="38" y="33"/>
                  </a:cubicBezTo>
                  <a:cubicBezTo>
                    <a:pt x="48" y="33"/>
                    <a:pt x="56" y="37"/>
                    <a:pt x="56" y="37"/>
                  </a:cubicBezTo>
                  <a:cubicBezTo>
                    <a:pt x="57" y="38"/>
                    <a:pt x="58" y="38"/>
                    <a:pt x="58" y="38"/>
                  </a:cubicBezTo>
                  <a:cubicBezTo>
                    <a:pt x="61" y="38"/>
                    <a:pt x="63" y="36"/>
                    <a:pt x="63" y="34"/>
                  </a:cubicBezTo>
                  <a:cubicBezTo>
                    <a:pt x="66" y="27"/>
                    <a:pt x="66" y="27"/>
                    <a:pt x="66" y="27"/>
                  </a:cubicBezTo>
                  <a:cubicBezTo>
                    <a:pt x="67" y="25"/>
                    <a:pt x="66" y="22"/>
                    <a:pt x="64" y="22"/>
                  </a:cubicBezTo>
                  <a:cubicBezTo>
                    <a:pt x="58" y="19"/>
                    <a:pt x="46" y="17"/>
                    <a:pt x="45" y="17"/>
                  </a:cubicBezTo>
                  <a:cubicBezTo>
                    <a:pt x="45" y="17"/>
                    <a:pt x="45" y="17"/>
                    <a:pt x="45" y="16"/>
                  </a:cubicBezTo>
                  <a:cubicBezTo>
                    <a:pt x="44" y="6"/>
                    <a:pt x="44" y="6"/>
                    <a:pt x="44" y="6"/>
                  </a:cubicBezTo>
                  <a:cubicBezTo>
                    <a:pt x="44" y="3"/>
                    <a:pt x="42" y="0"/>
                    <a:pt x="39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1" y="0"/>
                    <a:pt x="28" y="3"/>
                    <a:pt x="28" y="6"/>
                  </a:cubicBezTo>
                  <a:cubicBezTo>
                    <a:pt x="28" y="16"/>
                    <a:pt x="28" y="16"/>
                    <a:pt x="28" y="16"/>
                  </a:cubicBezTo>
                  <a:cubicBezTo>
                    <a:pt x="28" y="17"/>
                    <a:pt x="27" y="18"/>
                    <a:pt x="27" y="18"/>
                  </a:cubicBezTo>
                  <a:cubicBezTo>
                    <a:pt x="12" y="21"/>
                    <a:pt x="2" y="33"/>
                    <a:pt x="2" y="47"/>
                  </a:cubicBezTo>
                  <a:cubicBezTo>
                    <a:pt x="2" y="64"/>
                    <a:pt x="17" y="72"/>
                    <a:pt x="32" y="78"/>
                  </a:cubicBezTo>
                  <a:cubicBezTo>
                    <a:pt x="45" y="83"/>
                    <a:pt x="50" y="88"/>
                    <a:pt x="50" y="95"/>
                  </a:cubicBezTo>
                  <a:cubicBezTo>
                    <a:pt x="50" y="103"/>
                    <a:pt x="43" y="109"/>
                    <a:pt x="32" y="109"/>
                  </a:cubicBezTo>
                  <a:cubicBezTo>
                    <a:pt x="23" y="109"/>
                    <a:pt x="11" y="103"/>
                    <a:pt x="11" y="103"/>
                  </a:cubicBezTo>
                  <a:cubicBezTo>
                    <a:pt x="11" y="103"/>
                    <a:pt x="10" y="103"/>
                    <a:pt x="9" y="103"/>
                  </a:cubicBezTo>
                  <a:cubicBezTo>
                    <a:pt x="7" y="103"/>
                    <a:pt x="5" y="104"/>
                    <a:pt x="4" y="106"/>
                  </a:cubicBezTo>
                  <a:cubicBezTo>
                    <a:pt x="1" y="113"/>
                    <a:pt x="1" y="113"/>
                    <a:pt x="1" y="113"/>
                  </a:cubicBezTo>
                  <a:cubicBezTo>
                    <a:pt x="0" y="116"/>
                    <a:pt x="2" y="118"/>
                    <a:pt x="4" y="119"/>
                  </a:cubicBezTo>
                  <a:cubicBezTo>
                    <a:pt x="11" y="123"/>
                    <a:pt x="25" y="125"/>
                    <a:pt x="26" y="125"/>
                  </a:cubicBezTo>
                  <a:cubicBezTo>
                    <a:pt x="26" y="125"/>
                    <a:pt x="27" y="126"/>
                    <a:pt x="27" y="126"/>
                  </a:cubicBezTo>
                  <a:cubicBezTo>
                    <a:pt x="27" y="137"/>
                    <a:pt x="27" y="137"/>
                    <a:pt x="27" y="137"/>
                  </a:cubicBezTo>
                  <a:cubicBezTo>
                    <a:pt x="27" y="140"/>
                    <a:pt x="29" y="143"/>
                    <a:pt x="33" y="143"/>
                  </a:cubicBezTo>
                  <a:cubicBezTo>
                    <a:pt x="38" y="143"/>
                    <a:pt x="38" y="143"/>
                    <a:pt x="38" y="143"/>
                  </a:cubicBezTo>
                  <a:cubicBezTo>
                    <a:pt x="41" y="143"/>
                    <a:pt x="43" y="140"/>
                    <a:pt x="43" y="137"/>
                  </a:cubicBezTo>
                  <a:cubicBezTo>
                    <a:pt x="43" y="126"/>
                    <a:pt x="43" y="126"/>
                    <a:pt x="43" y="126"/>
                  </a:cubicBezTo>
                  <a:cubicBezTo>
                    <a:pt x="43" y="125"/>
                    <a:pt x="44" y="125"/>
                    <a:pt x="44" y="125"/>
                  </a:cubicBezTo>
                  <a:cubicBezTo>
                    <a:pt x="61" y="121"/>
                    <a:pt x="71" y="109"/>
                    <a:pt x="71" y="94"/>
                  </a:cubicBezTo>
                  <a:cubicBezTo>
                    <a:pt x="71" y="79"/>
                    <a:pt x="62" y="69"/>
                    <a:pt x="42" y="61"/>
                  </a:cubicBezTo>
                  <a:close/>
                  <a:moveTo>
                    <a:pt x="42" y="61"/>
                  </a:moveTo>
                  <a:cubicBezTo>
                    <a:pt x="42" y="61"/>
                    <a:pt x="42" y="61"/>
                    <a:pt x="42" y="6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6" name="Freeform 165"/>
            <p:cNvSpPr>
              <a:spLocks noEditPoints="1"/>
            </p:cNvSpPr>
            <p:nvPr/>
          </p:nvSpPr>
          <p:spPr bwMode="auto">
            <a:xfrm>
              <a:off x="8516938" y="3297238"/>
              <a:ext cx="552450" cy="554038"/>
            </a:xfrm>
            <a:custGeom>
              <a:avLst/>
              <a:gdLst>
                <a:gd name="T0" fmla="*/ 134 w 268"/>
                <a:gd name="T1" fmla="*/ 0 h 269"/>
                <a:gd name="T2" fmla="*/ 0 w 268"/>
                <a:gd name="T3" fmla="*/ 134 h 269"/>
                <a:gd name="T4" fmla="*/ 134 w 268"/>
                <a:gd name="T5" fmla="*/ 269 h 269"/>
                <a:gd name="T6" fmla="*/ 268 w 268"/>
                <a:gd name="T7" fmla="*/ 134 h 269"/>
                <a:gd name="T8" fmla="*/ 134 w 268"/>
                <a:gd name="T9" fmla="*/ 0 h 269"/>
                <a:gd name="T10" fmla="*/ 134 w 268"/>
                <a:gd name="T11" fmla="*/ 237 h 269"/>
                <a:gd name="T12" fmla="*/ 31 w 268"/>
                <a:gd name="T13" fmla="*/ 134 h 269"/>
                <a:gd name="T14" fmla="*/ 134 w 268"/>
                <a:gd name="T15" fmla="*/ 31 h 269"/>
                <a:gd name="T16" fmla="*/ 237 w 268"/>
                <a:gd name="T17" fmla="*/ 134 h 269"/>
                <a:gd name="T18" fmla="*/ 134 w 268"/>
                <a:gd name="T19" fmla="*/ 237 h 269"/>
                <a:gd name="T20" fmla="*/ 134 w 268"/>
                <a:gd name="T21" fmla="*/ 237 h 269"/>
                <a:gd name="T22" fmla="*/ 134 w 268"/>
                <a:gd name="T23" fmla="*/ 237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68" h="269">
                  <a:moveTo>
                    <a:pt x="134" y="0"/>
                  </a:moveTo>
                  <a:cubicBezTo>
                    <a:pt x="60" y="0"/>
                    <a:pt x="0" y="60"/>
                    <a:pt x="0" y="134"/>
                  </a:cubicBezTo>
                  <a:cubicBezTo>
                    <a:pt x="0" y="208"/>
                    <a:pt x="60" y="269"/>
                    <a:pt x="134" y="269"/>
                  </a:cubicBezTo>
                  <a:cubicBezTo>
                    <a:pt x="208" y="269"/>
                    <a:pt x="268" y="208"/>
                    <a:pt x="268" y="134"/>
                  </a:cubicBezTo>
                  <a:cubicBezTo>
                    <a:pt x="268" y="60"/>
                    <a:pt x="208" y="0"/>
                    <a:pt x="134" y="0"/>
                  </a:cubicBezTo>
                  <a:close/>
                  <a:moveTo>
                    <a:pt x="134" y="237"/>
                  </a:moveTo>
                  <a:cubicBezTo>
                    <a:pt x="77" y="237"/>
                    <a:pt x="31" y="191"/>
                    <a:pt x="31" y="134"/>
                  </a:cubicBezTo>
                  <a:cubicBezTo>
                    <a:pt x="31" y="77"/>
                    <a:pt x="77" y="31"/>
                    <a:pt x="134" y="31"/>
                  </a:cubicBezTo>
                  <a:cubicBezTo>
                    <a:pt x="191" y="31"/>
                    <a:pt x="237" y="77"/>
                    <a:pt x="237" y="134"/>
                  </a:cubicBezTo>
                  <a:cubicBezTo>
                    <a:pt x="237" y="191"/>
                    <a:pt x="191" y="237"/>
                    <a:pt x="134" y="237"/>
                  </a:cubicBezTo>
                  <a:close/>
                  <a:moveTo>
                    <a:pt x="134" y="237"/>
                  </a:moveTo>
                  <a:cubicBezTo>
                    <a:pt x="134" y="237"/>
                    <a:pt x="134" y="237"/>
                    <a:pt x="134" y="23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7" name="Freeform 166"/>
            <p:cNvSpPr>
              <a:spLocks noEditPoints="1"/>
            </p:cNvSpPr>
            <p:nvPr/>
          </p:nvSpPr>
          <p:spPr bwMode="auto">
            <a:xfrm>
              <a:off x="8312150" y="3876675"/>
              <a:ext cx="784225" cy="342900"/>
            </a:xfrm>
            <a:custGeom>
              <a:avLst/>
              <a:gdLst>
                <a:gd name="T0" fmla="*/ 341 w 381"/>
                <a:gd name="T1" fmla="*/ 53 h 167"/>
                <a:gd name="T2" fmla="*/ 234 w 381"/>
                <a:gd name="T3" fmla="*/ 89 h 167"/>
                <a:gd name="T4" fmla="*/ 133 w 381"/>
                <a:gd name="T5" fmla="*/ 66 h 167"/>
                <a:gd name="T6" fmla="*/ 226 w 381"/>
                <a:gd name="T7" fmla="*/ 71 h 167"/>
                <a:gd name="T8" fmla="*/ 234 w 381"/>
                <a:gd name="T9" fmla="*/ 36 h 167"/>
                <a:gd name="T10" fmla="*/ 99 w 381"/>
                <a:gd name="T11" fmla="*/ 0 h 167"/>
                <a:gd name="T12" fmla="*/ 20 w 381"/>
                <a:gd name="T13" fmla="*/ 10 h 167"/>
                <a:gd name="T14" fmla="*/ 8 w 381"/>
                <a:gd name="T15" fmla="*/ 17 h 167"/>
                <a:gd name="T16" fmla="*/ 0 w 381"/>
                <a:gd name="T17" fmla="*/ 145 h 167"/>
                <a:gd name="T18" fmla="*/ 9 w 381"/>
                <a:gd name="T19" fmla="*/ 148 h 167"/>
                <a:gd name="T20" fmla="*/ 40 w 381"/>
                <a:gd name="T21" fmla="*/ 135 h 167"/>
                <a:gd name="T22" fmla="*/ 227 w 381"/>
                <a:gd name="T23" fmla="*/ 162 h 167"/>
                <a:gd name="T24" fmla="*/ 356 w 381"/>
                <a:gd name="T25" fmla="*/ 90 h 167"/>
                <a:gd name="T26" fmla="*/ 341 w 381"/>
                <a:gd name="T27" fmla="*/ 53 h 167"/>
                <a:gd name="T28" fmla="*/ 341 w 381"/>
                <a:gd name="T29" fmla="*/ 53 h 167"/>
                <a:gd name="T30" fmla="*/ 341 w 381"/>
                <a:gd name="T31" fmla="*/ 53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81" h="167">
                  <a:moveTo>
                    <a:pt x="341" y="53"/>
                  </a:moveTo>
                  <a:cubicBezTo>
                    <a:pt x="312" y="68"/>
                    <a:pt x="273" y="83"/>
                    <a:pt x="234" y="89"/>
                  </a:cubicBezTo>
                  <a:cubicBezTo>
                    <a:pt x="199" y="95"/>
                    <a:pt x="133" y="81"/>
                    <a:pt x="133" y="66"/>
                  </a:cubicBezTo>
                  <a:cubicBezTo>
                    <a:pt x="133" y="60"/>
                    <a:pt x="191" y="80"/>
                    <a:pt x="226" y="71"/>
                  </a:cubicBezTo>
                  <a:cubicBezTo>
                    <a:pt x="252" y="64"/>
                    <a:pt x="249" y="39"/>
                    <a:pt x="234" y="36"/>
                  </a:cubicBezTo>
                  <a:cubicBezTo>
                    <a:pt x="220" y="32"/>
                    <a:pt x="135" y="2"/>
                    <a:pt x="99" y="0"/>
                  </a:cubicBezTo>
                  <a:cubicBezTo>
                    <a:pt x="82" y="0"/>
                    <a:pt x="40" y="6"/>
                    <a:pt x="20" y="10"/>
                  </a:cubicBezTo>
                  <a:cubicBezTo>
                    <a:pt x="13" y="11"/>
                    <a:pt x="8" y="11"/>
                    <a:pt x="8" y="17"/>
                  </a:cubicBezTo>
                  <a:cubicBezTo>
                    <a:pt x="6" y="48"/>
                    <a:pt x="2" y="112"/>
                    <a:pt x="0" y="145"/>
                  </a:cubicBezTo>
                  <a:cubicBezTo>
                    <a:pt x="0" y="145"/>
                    <a:pt x="1" y="155"/>
                    <a:pt x="9" y="148"/>
                  </a:cubicBezTo>
                  <a:cubicBezTo>
                    <a:pt x="17" y="141"/>
                    <a:pt x="29" y="133"/>
                    <a:pt x="40" y="135"/>
                  </a:cubicBezTo>
                  <a:cubicBezTo>
                    <a:pt x="57" y="139"/>
                    <a:pt x="207" y="167"/>
                    <a:pt x="227" y="162"/>
                  </a:cubicBezTo>
                  <a:cubicBezTo>
                    <a:pt x="257" y="155"/>
                    <a:pt x="340" y="106"/>
                    <a:pt x="356" y="90"/>
                  </a:cubicBezTo>
                  <a:cubicBezTo>
                    <a:pt x="381" y="66"/>
                    <a:pt x="362" y="41"/>
                    <a:pt x="341" y="53"/>
                  </a:cubicBezTo>
                  <a:close/>
                  <a:moveTo>
                    <a:pt x="341" y="53"/>
                  </a:moveTo>
                  <a:cubicBezTo>
                    <a:pt x="341" y="53"/>
                    <a:pt x="341" y="53"/>
                    <a:pt x="341" y="5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8" name="Freeform 167"/>
            <p:cNvSpPr>
              <a:spLocks noEditPoints="1"/>
            </p:cNvSpPr>
            <p:nvPr/>
          </p:nvSpPr>
          <p:spPr bwMode="auto">
            <a:xfrm>
              <a:off x="8021638" y="3884613"/>
              <a:ext cx="242888" cy="311150"/>
            </a:xfrm>
            <a:custGeom>
              <a:avLst/>
              <a:gdLst>
                <a:gd name="T0" fmla="*/ 108 w 118"/>
                <a:gd name="T1" fmla="*/ 4 h 151"/>
                <a:gd name="T2" fmla="*/ 30 w 118"/>
                <a:gd name="T3" fmla="*/ 1 h 151"/>
                <a:gd name="T4" fmla="*/ 16 w 118"/>
                <a:gd name="T5" fmla="*/ 11 h 151"/>
                <a:gd name="T6" fmla="*/ 2 w 118"/>
                <a:gd name="T7" fmla="*/ 140 h 151"/>
                <a:gd name="T8" fmla="*/ 10 w 118"/>
                <a:gd name="T9" fmla="*/ 151 h 151"/>
                <a:gd name="T10" fmla="*/ 97 w 118"/>
                <a:gd name="T11" fmla="*/ 151 h 151"/>
                <a:gd name="T12" fmla="*/ 108 w 118"/>
                <a:gd name="T13" fmla="*/ 140 h 151"/>
                <a:gd name="T14" fmla="*/ 118 w 118"/>
                <a:gd name="T15" fmla="*/ 16 h 151"/>
                <a:gd name="T16" fmla="*/ 108 w 118"/>
                <a:gd name="T17" fmla="*/ 4 h 151"/>
                <a:gd name="T18" fmla="*/ 62 w 118"/>
                <a:gd name="T19" fmla="*/ 134 h 151"/>
                <a:gd name="T20" fmla="*/ 40 w 118"/>
                <a:gd name="T21" fmla="*/ 112 h 151"/>
                <a:gd name="T22" fmla="*/ 62 w 118"/>
                <a:gd name="T23" fmla="*/ 91 h 151"/>
                <a:gd name="T24" fmla="*/ 83 w 118"/>
                <a:gd name="T25" fmla="*/ 112 h 151"/>
                <a:gd name="T26" fmla="*/ 62 w 118"/>
                <a:gd name="T27" fmla="*/ 134 h 151"/>
                <a:gd name="T28" fmla="*/ 62 w 118"/>
                <a:gd name="T29" fmla="*/ 134 h 151"/>
                <a:gd name="T30" fmla="*/ 62 w 118"/>
                <a:gd name="T31" fmla="*/ 134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8" h="151">
                  <a:moveTo>
                    <a:pt x="108" y="4"/>
                  </a:moveTo>
                  <a:cubicBezTo>
                    <a:pt x="30" y="1"/>
                    <a:pt x="30" y="1"/>
                    <a:pt x="30" y="1"/>
                  </a:cubicBezTo>
                  <a:cubicBezTo>
                    <a:pt x="24" y="0"/>
                    <a:pt x="17" y="5"/>
                    <a:pt x="16" y="11"/>
                  </a:cubicBezTo>
                  <a:cubicBezTo>
                    <a:pt x="2" y="140"/>
                    <a:pt x="2" y="140"/>
                    <a:pt x="2" y="140"/>
                  </a:cubicBezTo>
                  <a:cubicBezTo>
                    <a:pt x="0" y="146"/>
                    <a:pt x="4" y="151"/>
                    <a:pt x="10" y="151"/>
                  </a:cubicBezTo>
                  <a:cubicBezTo>
                    <a:pt x="97" y="151"/>
                    <a:pt x="97" y="151"/>
                    <a:pt x="97" y="151"/>
                  </a:cubicBezTo>
                  <a:cubicBezTo>
                    <a:pt x="103" y="151"/>
                    <a:pt x="108" y="146"/>
                    <a:pt x="108" y="140"/>
                  </a:cubicBezTo>
                  <a:cubicBezTo>
                    <a:pt x="118" y="16"/>
                    <a:pt x="118" y="16"/>
                    <a:pt x="118" y="16"/>
                  </a:cubicBezTo>
                  <a:cubicBezTo>
                    <a:pt x="118" y="10"/>
                    <a:pt x="114" y="5"/>
                    <a:pt x="108" y="4"/>
                  </a:cubicBezTo>
                  <a:close/>
                  <a:moveTo>
                    <a:pt x="62" y="134"/>
                  </a:moveTo>
                  <a:cubicBezTo>
                    <a:pt x="50" y="134"/>
                    <a:pt x="40" y="124"/>
                    <a:pt x="40" y="112"/>
                  </a:cubicBezTo>
                  <a:cubicBezTo>
                    <a:pt x="40" y="100"/>
                    <a:pt x="50" y="91"/>
                    <a:pt x="62" y="91"/>
                  </a:cubicBezTo>
                  <a:cubicBezTo>
                    <a:pt x="74" y="91"/>
                    <a:pt x="83" y="100"/>
                    <a:pt x="83" y="112"/>
                  </a:cubicBezTo>
                  <a:cubicBezTo>
                    <a:pt x="83" y="124"/>
                    <a:pt x="74" y="134"/>
                    <a:pt x="62" y="134"/>
                  </a:cubicBezTo>
                  <a:close/>
                  <a:moveTo>
                    <a:pt x="62" y="134"/>
                  </a:moveTo>
                  <a:cubicBezTo>
                    <a:pt x="62" y="134"/>
                    <a:pt x="62" y="134"/>
                    <a:pt x="62" y="13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169" name="Freeform 58"/>
          <p:cNvSpPr>
            <a:spLocks noEditPoints="1"/>
          </p:cNvSpPr>
          <p:nvPr/>
        </p:nvSpPr>
        <p:spPr bwMode="auto">
          <a:xfrm>
            <a:off x="5496581" y="1621476"/>
            <a:ext cx="281650" cy="264374"/>
          </a:xfrm>
          <a:custGeom>
            <a:avLst/>
            <a:gdLst>
              <a:gd name="T0" fmla="*/ 339 w 415"/>
              <a:gd name="T1" fmla="*/ 154 h 389"/>
              <a:gd name="T2" fmla="*/ 236 w 415"/>
              <a:gd name="T3" fmla="*/ 195 h 389"/>
              <a:gd name="T4" fmla="*/ 175 w 415"/>
              <a:gd name="T5" fmla="*/ 115 h 389"/>
              <a:gd name="T6" fmla="*/ 202 w 415"/>
              <a:gd name="T7" fmla="*/ 97 h 389"/>
              <a:gd name="T8" fmla="*/ 332 w 415"/>
              <a:gd name="T9" fmla="*/ 136 h 389"/>
              <a:gd name="T10" fmla="*/ 236 w 415"/>
              <a:gd name="T11" fmla="*/ 0 h 389"/>
              <a:gd name="T12" fmla="*/ 109 w 415"/>
              <a:gd name="T13" fmla="*/ 94 h 389"/>
              <a:gd name="T14" fmla="*/ 236 w 415"/>
              <a:gd name="T15" fmla="*/ 58 h 389"/>
              <a:gd name="T16" fmla="*/ 388 w 415"/>
              <a:gd name="T17" fmla="*/ 160 h 389"/>
              <a:gd name="T18" fmla="*/ 388 w 415"/>
              <a:gd name="T19" fmla="*/ 197 h 389"/>
              <a:gd name="T20" fmla="*/ 322 w 415"/>
              <a:gd name="T21" fmla="*/ 325 h 389"/>
              <a:gd name="T22" fmla="*/ 415 w 415"/>
              <a:gd name="T23" fmla="*/ 179 h 389"/>
              <a:gd name="T24" fmla="*/ 282 w 415"/>
              <a:gd name="T25" fmla="*/ 295 h 389"/>
              <a:gd name="T26" fmla="*/ 136 w 415"/>
              <a:gd name="T27" fmla="*/ 254 h 389"/>
              <a:gd name="T28" fmla="*/ 95 w 415"/>
              <a:gd name="T29" fmla="*/ 107 h 389"/>
              <a:gd name="T30" fmla="*/ 97 w 415"/>
              <a:gd name="T31" fmla="*/ 292 h 389"/>
              <a:gd name="T32" fmla="*/ 282 w 415"/>
              <a:gd name="T33" fmla="*/ 295 h 389"/>
              <a:gd name="T34" fmla="*/ 63 w 415"/>
              <a:gd name="T35" fmla="*/ 131 h 389"/>
              <a:gd name="T36" fmla="*/ 52 w 415"/>
              <a:gd name="T37" fmla="*/ 136 h 389"/>
              <a:gd name="T38" fmla="*/ 45 w 415"/>
              <a:gd name="T39" fmla="*/ 142 h 389"/>
              <a:gd name="T40" fmla="*/ 40 w 415"/>
              <a:gd name="T41" fmla="*/ 153 h 389"/>
              <a:gd name="T42" fmla="*/ 40 w 415"/>
              <a:gd name="T43" fmla="*/ 170 h 389"/>
              <a:gd name="T44" fmla="*/ 43 w 415"/>
              <a:gd name="T45" fmla="*/ 182 h 389"/>
              <a:gd name="T46" fmla="*/ 37 w 415"/>
              <a:gd name="T47" fmla="*/ 172 h 389"/>
              <a:gd name="T48" fmla="*/ 30 w 415"/>
              <a:gd name="T49" fmla="*/ 153 h 389"/>
              <a:gd name="T50" fmla="*/ 30 w 415"/>
              <a:gd name="T51" fmla="*/ 136 h 389"/>
              <a:gd name="T52" fmla="*/ 38 w 415"/>
              <a:gd name="T53" fmla="*/ 121 h 389"/>
              <a:gd name="T54" fmla="*/ 50 w 415"/>
              <a:gd name="T55" fmla="*/ 109 h 389"/>
              <a:gd name="T56" fmla="*/ 52 w 415"/>
              <a:gd name="T57" fmla="*/ 107 h 389"/>
              <a:gd name="T58" fmla="*/ 65 w 415"/>
              <a:gd name="T59" fmla="*/ 130 h 389"/>
              <a:gd name="T60" fmla="*/ 271 w 415"/>
              <a:gd name="T61" fmla="*/ 348 h 389"/>
              <a:gd name="T62" fmla="*/ 259 w 415"/>
              <a:gd name="T63" fmla="*/ 357 h 389"/>
              <a:gd name="T64" fmla="*/ 243 w 415"/>
              <a:gd name="T65" fmla="*/ 362 h 389"/>
              <a:gd name="T66" fmla="*/ 235 w 415"/>
              <a:gd name="T67" fmla="*/ 362 h 389"/>
              <a:gd name="T68" fmla="*/ 221 w 415"/>
              <a:gd name="T69" fmla="*/ 359 h 389"/>
              <a:gd name="T70" fmla="*/ 208 w 415"/>
              <a:gd name="T71" fmla="*/ 353 h 389"/>
              <a:gd name="T72" fmla="*/ 209 w 415"/>
              <a:gd name="T73" fmla="*/ 352 h 389"/>
              <a:gd name="T74" fmla="*/ 222 w 415"/>
              <a:gd name="T75" fmla="*/ 353 h 389"/>
              <a:gd name="T76" fmla="*/ 234 w 415"/>
              <a:gd name="T77" fmla="*/ 351 h 389"/>
              <a:gd name="T78" fmla="*/ 240 w 415"/>
              <a:gd name="T79" fmla="*/ 349 h 389"/>
              <a:gd name="T80" fmla="*/ 256 w 415"/>
              <a:gd name="T81" fmla="*/ 328 h 389"/>
              <a:gd name="T82" fmla="*/ 280 w 415"/>
              <a:gd name="T83" fmla="*/ 338 h 389"/>
              <a:gd name="T84" fmla="*/ 277 w 415"/>
              <a:gd name="T85" fmla="*/ 340 h 3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415" h="389">
                <a:moveTo>
                  <a:pt x="344" y="142"/>
                </a:moveTo>
                <a:cubicBezTo>
                  <a:pt x="347" y="147"/>
                  <a:pt x="344" y="152"/>
                  <a:pt x="339" y="154"/>
                </a:cubicBezTo>
                <a:cubicBezTo>
                  <a:pt x="339" y="154"/>
                  <a:pt x="243" y="194"/>
                  <a:pt x="243" y="194"/>
                </a:cubicBezTo>
                <a:cubicBezTo>
                  <a:pt x="241" y="195"/>
                  <a:pt x="238" y="195"/>
                  <a:pt x="236" y="195"/>
                </a:cubicBezTo>
                <a:cubicBezTo>
                  <a:pt x="231" y="195"/>
                  <a:pt x="226" y="193"/>
                  <a:pt x="223" y="188"/>
                </a:cubicBezTo>
                <a:cubicBezTo>
                  <a:pt x="175" y="115"/>
                  <a:pt x="175" y="115"/>
                  <a:pt x="175" y="115"/>
                </a:cubicBezTo>
                <a:cubicBezTo>
                  <a:pt x="170" y="107"/>
                  <a:pt x="172" y="97"/>
                  <a:pt x="179" y="92"/>
                </a:cubicBezTo>
                <a:cubicBezTo>
                  <a:pt x="187" y="87"/>
                  <a:pt x="197" y="89"/>
                  <a:pt x="202" y="97"/>
                </a:cubicBezTo>
                <a:cubicBezTo>
                  <a:pt x="250" y="170"/>
                  <a:pt x="250" y="170"/>
                  <a:pt x="250" y="170"/>
                </a:cubicBezTo>
                <a:cubicBezTo>
                  <a:pt x="332" y="136"/>
                  <a:pt x="332" y="136"/>
                  <a:pt x="332" y="136"/>
                </a:cubicBezTo>
                <a:cubicBezTo>
                  <a:pt x="337" y="134"/>
                  <a:pt x="342" y="136"/>
                  <a:pt x="344" y="142"/>
                </a:cubicBezTo>
                <a:close/>
                <a:moveTo>
                  <a:pt x="236" y="0"/>
                </a:moveTo>
                <a:cubicBezTo>
                  <a:pt x="176" y="0"/>
                  <a:pt x="122" y="30"/>
                  <a:pt x="90" y="76"/>
                </a:cubicBezTo>
                <a:cubicBezTo>
                  <a:pt x="96" y="80"/>
                  <a:pt x="103" y="86"/>
                  <a:pt x="109" y="94"/>
                </a:cubicBezTo>
                <a:cubicBezTo>
                  <a:pt x="133" y="58"/>
                  <a:pt x="173" y="33"/>
                  <a:pt x="218" y="27"/>
                </a:cubicBezTo>
                <a:cubicBezTo>
                  <a:pt x="236" y="58"/>
                  <a:pt x="236" y="58"/>
                  <a:pt x="236" y="58"/>
                </a:cubicBezTo>
                <a:cubicBezTo>
                  <a:pt x="255" y="27"/>
                  <a:pt x="255" y="27"/>
                  <a:pt x="255" y="27"/>
                </a:cubicBezTo>
                <a:cubicBezTo>
                  <a:pt x="324" y="36"/>
                  <a:pt x="380" y="91"/>
                  <a:pt x="388" y="160"/>
                </a:cubicBezTo>
                <a:cubicBezTo>
                  <a:pt x="357" y="179"/>
                  <a:pt x="357" y="179"/>
                  <a:pt x="357" y="179"/>
                </a:cubicBezTo>
                <a:cubicBezTo>
                  <a:pt x="388" y="197"/>
                  <a:pt x="388" y="197"/>
                  <a:pt x="388" y="197"/>
                </a:cubicBezTo>
                <a:cubicBezTo>
                  <a:pt x="382" y="244"/>
                  <a:pt x="356" y="284"/>
                  <a:pt x="318" y="308"/>
                </a:cubicBezTo>
                <a:cubicBezTo>
                  <a:pt x="320" y="313"/>
                  <a:pt x="322" y="319"/>
                  <a:pt x="322" y="325"/>
                </a:cubicBezTo>
                <a:cubicBezTo>
                  <a:pt x="322" y="329"/>
                  <a:pt x="322" y="333"/>
                  <a:pt x="321" y="337"/>
                </a:cubicBezTo>
                <a:cubicBezTo>
                  <a:pt x="377" y="306"/>
                  <a:pt x="415" y="247"/>
                  <a:pt x="415" y="179"/>
                </a:cubicBezTo>
                <a:cubicBezTo>
                  <a:pt x="415" y="80"/>
                  <a:pt x="335" y="0"/>
                  <a:pt x="236" y="0"/>
                </a:cubicBezTo>
                <a:close/>
                <a:moveTo>
                  <a:pt x="282" y="295"/>
                </a:moveTo>
                <a:cubicBezTo>
                  <a:pt x="241" y="261"/>
                  <a:pt x="229" y="278"/>
                  <a:pt x="210" y="296"/>
                </a:cubicBezTo>
                <a:cubicBezTo>
                  <a:pt x="197" y="310"/>
                  <a:pt x="164" y="282"/>
                  <a:pt x="136" y="254"/>
                </a:cubicBezTo>
                <a:cubicBezTo>
                  <a:pt x="107" y="225"/>
                  <a:pt x="80" y="192"/>
                  <a:pt x="93" y="179"/>
                </a:cubicBezTo>
                <a:cubicBezTo>
                  <a:pt x="112" y="160"/>
                  <a:pt x="128" y="149"/>
                  <a:pt x="95" y="107"/>
                </a:cubicBezTo>
                <a:cubicBezTo>
                  <a:pt x="62" y="66"/>
                  <a:pt x="39" y="98"/>
                  <a:pt x="21" y="116"/>
                </a:cubicBezTo>
                <a:cubicBezTo>
                  <a:pt x="0" y="137"/>
                  <a:pt x="20" y="215"/>
                  <a:pt x="97" y="292"/>
                </a:cubicBezTo>
                <a:cubicBezTo>
                  <a:pt x="174" y="369"/>
                  <a:pt x="252" y="389"/>
                  <a:pt x="273" y="368"/>
                </a:cubicBezTo>
                <a:cubicBezTo>
                  <a:pt x="292" y="350"/>
                  <a:pt x="323" y="328"/>
                  <a:pt x="282" y="295"/>
                </a:cubicBezTo>
                <a:close/>
                <a:moveTo>
                  <a:pt x="65" y="130"/>
                </a:moveTo>
                <a:cubicBezTo>
                  <a:pt x="64" y="130"/>
                  <a:pt x="64" y="130"/>
                  <a:pt x="63" y="131"/>
                </a:cubicBezTo>
                <a:cubicBezTo>
                  <a:pt x="61" y="132"/>
                  <a:pt x="58" y="132"/>
                  <a:pt x="56" y="134"/>
                </a:cubicBezTo>
                <a:cubicBezTo>
                  <a:pt x="54" y="134"/>
                  <a:pt x="53" y="135"/>
                  <a:pt x="52" y="136"/>
                </a:cubicBezTo>
                <a:cubicBezTo>
                  <a:pt x="50" y="136"/>
                  <a:pt x="49" y="137"/>
                  <a:pt x="48" y="138"/>
                </a:cubicBezTo>
                <a:cubicBezTo>
                  <a:pt x="47" y="139"/>
                  <a:pt x="46" y="141"/>
                  <a:pt x="45" y="142"/>
                </a:cubicBezTo>
                <a:cubicBezTo>
                  <a:pt x="44" y="143"/>
                  <a:pt x="43" y="145"/>
                  <a:pt x="42" y="147"/>
                </a:cubicBezTo>
                <a:cubicBezTo>
                  <a:pt x="41" y="149"/>
                  <a:pt x="41" y="151"/>
                  <a:pt x="40" y="153"/>
                </a:cubicBezTo>
                <a:cubicBezTo>
                  <a:pt x="40" y="155"/>
                  <a:pt x="40" y="157"/>
                  <a:pt x="40" y="159"/>
                </a:cubicBezTo>
                <a:cubicBezTo>
                  <a:pt x="40" y="163"/>
                  <a:pt x="40" y="167"/>
                  <a:pt x="40" y="170"/>
                </a:cubicBezTo>
                <a:cubicBezTo>
                  <a:pt x="41" y="174"/>
                  <a:pt x="42" y="177"/>
                  <a:pt x="42" y="179"/>
                </a:cubicBezTo>
                <a:cubicBezTo>
                  <a:pt x="42" y="181"/>
                  <a:pt x="43" y="182"/>
                  <a:pt x="43" y="182"/>
                </a:cubicBezTo>
                <a:cubicBezTo>
                  <a:pt x="43" y="182"/>
                  <a:pt x="42" y="181"/>
                  <a:pt x="41" y="179"/>
                </a:cubicBezTo>
                <a:cubicBezTo>
                  <a:pt x="40" y="177"/>
                  <a:pt x="38" y="175"/>
                  <a:pt x="37" y="172"/>
                </a:cubicBezTo>
                <a:cubicBezTo>
                  <a:pt x="35" y="169"/>
                  <a:pt x="33" y="165"/>
                  <a:pt x="31" y="160"/>
                </a:cubicBezTo>
                <a:cubicBezTo>
                  <a:pt x="31" y="158"/>
                  <a:pt x="30" y="155"/>
                  <a:pt x="30" y="153"/>
                </a:cubicBezTo>
                <a:cubicBezTo>
                  <a:pt x="29" y="150"/>
                  <a:pt x="29" y="148"/>
                  <a:pt x="29" y="145"/>
                </a:cubicBezTo>
                <a:cubicBezTo>
                  <a:pt x="29" y="142"/>
                  <a:pt x="30" y="139"/>
                  <a:pt x="30" y="136"/>
                </a:cubicBezTo>
                <a:cubicBezTo>
                  <a:pt x="31" y="133"/>
                  <a:pt x="32" y="131"/>
                  <a:pt x="33" y="128"/>
                </a:cubicBezTo>
                <a:cubicBezTo>
                  <a:pt x="34" y="126"/>
                  <a:pt x="36" y="123"/>
                  <a:pt x="38" y="121"/>
                </a:cubicBezTo>
                <a:cubicBezTo>
                  <a:pt x="39" y="119"/>
                  <a:pt x="41" y="117"/>
                  <a:pt x="42" y="116"/>
                </a:cubicBezTo>
                <a:cubicBezTo>
                  <a:pt x="45" y="113"/>
                  <a:pt x="48" y="111"/>
                  <a:pt x="50" y="109"/>
                </a:cubicBezTo>
                <a:cubicBezTo>
                  <a:pt x="50" y="109"/>
                  <a:pt x="51" y="108"/>
                  <a:pt x="51" y="108"/>
                </a:cubicBezTo>
                <a:cubicBezTo>
                  <a:pt x="52" y="107"/>
                  <a:pt x="52" y="107"/>
                  <a:pt x="52" y="107"/>
                </a:cubicBezTo>
                <a:cubicBezTo>
                  <a:pt x="66" y="129"/>
                  <a:pt x="66" y="129"/>
                  <a:pt x="66" y="129"/>
                </a:cubicBezTo>
                <a:cubicBezTo>
                  <a:pt x="66" y="129"/>
                  <a:pt x="66" y="130"/>
                  <a:pt x="65" y="130"/>
                </a:cubicBezTo>
                <a:close/>
                <a:moveTo>
                  <a:pt x="277" y="340"/>
                </a:moveTo>
                <a:cubicBezTo>
                  <a:pt x="276" y="342"/>
                  <a:pt x="274" y="345"/>
                  <a:pt x="271" y="348"/>
                </a:cubicBezTo>
                <a:cubicBezTo>
                  <a:pt x="269" y="349"/>
                  <a:pt x="268" y="351"/>
                  <a:pt x="266" y="352"/>
                </a:cubicBezTo>
                <a:cubicBezTo>
                  <a:pt x="264" y="354"/>
                  <a:pt x="262" y="355"/>
                  <a:pt x="259" y="357"/>
                </a:cubicBezTo>
                <a:cubicBezTo>
                  <a:pt x="257" y="358"/>
                  <a:pt x="254" y="359"/>
                  <a:pt x="251" y="360"/>
                </a:cubicBezTo>
                <a:cubicBezTo>
                  <a:pt x="249" y="361"/>
                  <a:pt x="246" y="361"/>
                  <a:pt x="243" y="362"/>
                </a:cubicBezTo>
                <a:cubicBezTo>
                  <a:pt x="239" y="362"/>
                  <a:pt x="239" y="362"/>
                  <a:pt x="239" y="362"/>
                </a:cubicBezTo>
                <a:cubicBezTo>
                  <a:pt x="235" y="362"/>
                  <a:pt x="235" y="362"/>
                  <a:pt x="235" y="362"/>
                </a:cubicBezTo>
                <a:cubicBezTo>
                  <a:pt x="233" y="362"/>
                  <a:pt x="230" y="361"/>
                  <a:pt x="228" y="361"/>
                </a:cubicBezTo>
                <a:cubicBezTo>
                  <a:pt x="226" y="360"/>
                  <a:pt x="223" y="359"/>
                  <a:pt x="221" y="359"/>
                </a:cubicBezTo>
                <a:cubicBezTo>
                  <a:pt x="219" y="358"/>
                  <a:pt x="218" y="357"/>
                  <a:pt x="216" y="356"/>
                </a:cubicBezTo>
                <a:cubicBezTo>
                  <a:pt x="213" y="355"/>
                  <a:pt x="210" y="354"/>
                  <a:pt x="208" y="353"/>
                </a:cubicBezTo>
                <a:cubicBezTo>
                  <a:pt x="206" y="352"/>
                  <a:pt x="205" y="351"/>
                  <a:pt x="205" y="351"/>
                </a:cubicBezTo>
                <a:cubicBezTo>
                  <a:pt x="205" y="351"/>
                  <a:pt x="207" y="351"/>
                  <a:pt x="209" y="352"/>
                </a:cubicBezTo>
                <a:cubicBezTo>
                  <a:pt x="211" y="352"/>
                  <a:pt x="214" y="352"/>
                  <a:pt x="217" y="353"/>
                </a:cubicBezTo>
                <a:cubicBezTo>
                  <a:pt x="219" y="353"/>
                  <a:pt x="220" y="353"/>
                  <a:pt x="222" y="353"/>
                </a:cubicBezTo>
                <a:cubicBezTo>
                  <a:pt x="224" y="353"/>
                  <a:pt x="226" y="353"/>
                  <a:pt x="228" y="352"/>
                </a:cubicBezTo>
                <a:cubicBezTo>
                  <a:pt x="230" y="352"/>
                  <a:pt x="232" y="352"/>
                  <a:pt x="234" y="351"/>
                </a:cubicBezTo>
                <a:cubicBezTo>
                  <a:pt x="237" y="350"/>
                  <a:pt x="237" y="350"/>
                  <a:pt x="237" y="350"/>
                </a:cubicBezTo>
                <a:cubicBezTo>
                  <a:pt x="240" y="349"/>
                  <a:pt x="240" y="349"/>
                  <a:pt x="240" y="349"/>
                </a:cubicBezTo>
                <a:cubicBezTo>
                  <a:pt x="247" y="345"/>
                  <a:pt x="251" y="339"/>
                  <a:pt x="253" y="334"/>
                </a:cubicBezTo>
                <a:cubicBezTo>
                  <a:pt x="254" y="332"/>
                  <a:pt x="255" y="329"/>
                  <a:pt x="256" y="328"/>
                </a:cubicBezTo>
                <a:cubicBezTo>
                  <a:pt x="256" y="326"/>
                  <a:pt x="257" y="325"/>
                  <a:pt x="257" y="325"/>
                </a:cubicBezTo>
                <a:cubicBezTo>
                  <a:pt x="280" y="338"/>
                  <a:pt x="280" y="338"/>
                  <a:pt x="280" y="338"/>
                </a:cubicBezTo>
                <a:cubicBezTo>
                  <a:pt x="280" y="338"/>
                  <a:pt x="279" y="338"/>
                  <a:pt x="277" y="340"/>
                </a:cubicBezTo>
                <a:close/>
                <a:moveTo>
                  <a:pt x="277" y="340"/>
                </a:moveTo>
                <a:cubicBezTo>
                  <a:pt x="277" y="340"/>
                  <a:pt x="277" y="340"/>
                  <a:pt x="277" y="34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grpSp>
        <p:nvGrpSpPr>
          <p:cNvPr id="170" name="Group 169"/>
          <p:cNvGrpSpPr/>
          <p:nvPr/>
        </p:nvGrpSpPr>
        <p:grpSpPr>
          <a:xfrm>
            <a:off x="6453512" y="1626285"/>
            <a:ext cx="224541" cy="250581"/>
            <a:chOff x="8412163" y="4602163"/>
            <a:chExt cx="835025" cy="931863"/>
          </a:xfrm>
          <a:solidFill>
            <a:schemeClr val="bg1"/>
          </a:solidFill>
        </p:grpSpPr>
        <p:sp>
          <p:nvSpPr>
            <p:cNvPr id="171" name="Freeform 170"/>
            <p:cNvSpPr>
              <a:spLocks noEditPoints="1"/>
            </p:cNvSpPr>
            <p:nvPr/>
          </p:nvSpPr>
          <p:spPr bwMode="auto">
            <a:xfrm>
              <a:off x="8426450" y="4602163"/>
              <a:ext cx="820738" cy="931863"/>
            </a:xfrm>
            <a:custGeom>
              <a:avLst/>
              <a:gdLst>
                <a:gd name="T0" fmla="*/ 398 w 398"/>
                <a:gd name="T1" fmla="*/ 20 h 452"/>
                <a:gd name="T2" fmla="*/ 378 w 398"/>
                <a:gd name="T3" fmla="*/ 0 h 452"/>
                <a:gd name="T4" fmla="*/ 20 w 398"/>
                <a:gd name="T5" fmla="*/ 0 h 452"/>
                <a:gd name="T6" fmla="*/ 0 w 398"/>
                <a:gd name="T7" fmla="*/ 20 h 452"/>
                <a:gd name="T8" fmla="*/ 10 w 398"/>
                <a:gd name="T9" fmla="*/ 38 h 452"/>
                <a:gd name="T10" fmla="*/ 10 w 398"/>
                <a:gd name="T11" fmla="*/ 273 h 452"/>
                <a:gd name="T12" fmla="*/ 30 w 398"/>
                <a:gd name="T13" fmla="*/ 255 h 452"/>
                <a:gd name="T14" fmla="*/ 30 w 398"/>
                <a:gd name="T15" fmla="*/ 41 h 452"/>
                <a:gd name="T16" fmla="*/ 368 w 398"/>
                <a:gd name="T17" fmla="*/ 41 h 452"/>
                <a:gd name="T18" fmla="*/ 368 w 398"/>
                <a:gd name="T19" fmla="*/ 266 h 452"/>
                <a:gd name="T20" fmla="*/ 104 w 398"/>
                <a:gd name="T21" fmla="*/ 266 h 452"/>
                <a:gd name="T22" fmla="*/ 85 w 398"/>
                <a:gd name="T23" fmla="*/ 286 h 452"/>
                <a:gd name="T24" fmla="*/ 103 w 398"/>
                <a:gd name="T25" fmla="*/ 286 h 452"/>
                <a:gd name="T26" fmla="*/ 67 w 398"/>
                <a:gd name="T27" fmla="*/ 424 h 452"/>
                <a:gd name="T28" fmla="*/ 81 w 398"/>
                <a:gd name="T29" fmla="*/ 449 h 452"/>
                <a:gd name="T30" fmla="*/ 106 w 398"/>
                <a:gd name="T31" fmla="*/ 434 h 452"/>
                <a:gd name="T32" fmla="*/ 143 w 398"/>
                <a:gd name="T33" fmla="*/ 296 h 452"/>
                <a:gd name="T34" fmla="*/ 255 w 398"/>
                <a:gd name="T35" fmla="*/ 296 h 452"/>
                <a:gd name="T36" fmla="*/ 292 w 398"/>
                <a:gd name="T37" fmla="*/ 434 h 452"/>
                <a:gd name="T38" fmla="*/ 311 w 398"/>
                <a:gd name="T39" fmla="*/ 450 h 452"/>
                <a:gd name="T40" fmla="*/ 317 w 398"/>
                <a:gd name="T41" fmla="*/ 449 h 452"/>
                <a:gd name="T42" fmla="*/ 331 w 398"/>
                <a:gd name="T43" fmla="*/ 424 h 452"/>
                <a:gd name="T44" fmla="*/ 294 w 398"/>
                <a:gd name="T45" fmla="*/ 286 h 452"/>
                <a:gd name="T46" fmla="*/ 378 w 398"/>
                <a:gd name="T47" fmla="*/ 286 h 452"/>
                <a:gd name="T48" fmla="*/ 388 w 398"/>
                <a:gd name="T49" fmla="*/ 276 h 452"/>
                <a:gd name="T50" fmla="*/ 388 w 398"/>
                <a:gd name="T51" fmla="*/ 38 h 452"/>
                <a:gd name="T52" fmla="*/ 398 w 398"/>
                <a:gd name="T53" fmla="*/ 20 h 452"/>
                <a:gd name="T54" fmla="*/ 398 w 398"/>
                <a:gd name="T55" fmla="*/ 20 h 452"/>
                <a:gd name="T56" fmla="*/ 398 w 398"/>
                <a:gd name="T57" fmla="*/ 20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98" h="452">
                  <a:moveTo>
                    <a:pt x="398" y="20"/>
                  </a:moveTo>
                  <a:cubicBezTo>
                    <a:pt x="398" y="9"/>
                    <a:pt x="389" y="0"/>
                    <a:pt x="37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20"/>
                  </a:cubicBezTo>
                  <a:cubicBezTo>
                    <a:pt x="0" y="28"/>
                    <a:pt x="4" y="34"/>
                    <a:pt x="10" y="38"/>
                  </a:cubicBezTo>
                  <a:cubicBezTo>
                    <a:pt x="10" y="273"/>
                    <a:pt x="10" y="273"/>
                    <a:pt x="10" y="273"/>
                  </a:cubicBezTo>
                  <a:cubicBezTo>
                    <a:pt x="15" y="268"/>
                    <a:pt x="22" y="262"/>
                    <a:pt x="30" y="255"/>
                  </a:cubicBezTo>
                  <a:cubicBezTo>
                    <a:pt x="30" y="41"/>
                    <a:pt x="30" y="41"/>
                    <a:pt x="30" y="41"/>
                  </a:cubicBezTo>
                  <a:cubicBezTo>
                    <a:pt x="368" y="41"/>
                    <a:pt x="368" y="41"/>
                    <a:pt x="368" y="41"/>
                  </a:cubicBezTo>
                  <a:cubicBezTo>
                    <a:pt x="368" y="266"/>
                    <a:pt x="368" y="266"/>
                    <a:pt x="368" y="266"/>
                  </a:cubicBezTo>
                  <a:cubicBezTo>
                    <a:pt x="104" y="266"/>
                    <a:pt x="104" y="266"/>
                    <a:pt x="104" y="266"/>
                  </a:cubicBezTo>
                  <a:cubicBezTo>
                    <a:pt x="97" y="273"/>
                    <a:pt x="91" y="280"/>
                    <a:pt x="85" y="286"/>
                  </a:cubicBezTo>
                  <a:cubicBezTo>
                    <a:pt x="103" y="286"/>
                    <a:pt x="103" y="286"/>
                    <a:pt x="103" y="286"/>
                  </a:cubicBezTo>
                  <a:cubicBezTo>
                    <a:pt x="67" y="424"/>
                    <a:pt x="67" y="424"/>
                    <a:pt x="67" y="424"/>
                  </a:cubicBezTo>
                  <a:cubicBezTo>
                    <a:pt x="64" y="435"/>
                    <a:pt x="70" y="446"/>
                    <a:pt x="81" y="449"/>
                  </a:cubicBezTo>
                  <a:cubicBezTo>
                    <a:pt x="92" y="452"/>
                    <a:pt x="103" y="445"/>
                    <a:pt x="106" y="434"/>
                  </a:cubicBezTo>
                  <a:cubicBezTo>
                    <a:pt x="143" y="296"/>
                    <a:pt x="143" y="296"/>
                    <a:pt x="143" y="296"/>
                  </a:cubicBezTo>
                  <a:cubicBezTo>
                    <a:pt x="255" y="296"/>
                    <a:pt x="255" y="296"/>
                    <a:pt x="255" y="296"/>
                  </a:cubicBezTo>
                  <a:cubicBezTo>
                    <a:pt x="292" y="434"/>
                    <a:pt x="292" y="434"/>
                    <a:pt x="292" y="434"/>
                  </a:cubicBezTo>
                  <a:cubicBezTo>
                    <a:pt x="294" y="444"/>
                    <a:pt x="302" y="450"/>
                    <a:pt x="311" y="450"/>
                  </a:cubicBezTo>
                  <a:cubicBezTo>
                    <a:pt x="313" y="450"/>
                    <a:pt x="315" y="449"/>
                    <a:pt x="317" y="449"/>
                  </a:cubicBezTo>
                  <a:cubicBezTo>
                    <a:pt x="328" y="446"/>
                    <a:pt x="334" y="435"/>
                    <a:pt x="331" y="424"/>
                  </a:cubicBezTo>
                  <a:cubicBezTo>
                    <a:pt x="294" y="286"/>
                    <a:pt x="294" y="286"/>
                    <a:pt x="294" y="286"/>
                  </a:cubicBezTo>
                  <a:cubicBezTo>
                    <a:pt x="378" y="286"/>
                    <a:pt x="378" y="286"/>
                    <a:pt x="378" y="286"/>
                  </a:cubicBezTo>
                  <a:cubicBezTo>
                    <a:pt x="384" y="286"/>
                    <a:pt x="388" y="281"/>
                    <a:pt x="388" y="276"/>
                  </a:cubicBezTo>
                  <a:cubicBezTo>
                    <a:pt x="388" y="38"/>
                    <a:pt x="388" y="38"/>
                    <a:pt x="388" y="38"/>
                  </a:cubicBezTo>
                  <a:cubicBezTo>
                    <a:pt x="394" y="34"/>
                    <a:pt x="398" y="28"/>
                    <a:pt x="398" y="20"/>
                  </a:cubicBezTo>
                  <a:close/>
                  <a:moveTo>
                    <a:pt x="398" y="20"/>
                  </a:moveTo>
                  <a:cubicBezTo>
                    <a:pt x="398" y="20"/>
                    <a:pt x="398" y="20"/>
                    <a:pt x="398" y="2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72" name="Freeform 171"/>
            <p:cNvSpPr>
              <a:spLocks noEditPoints="1"/>
            </p:cNvSpPr>
            <p:nvPr/>
          </p:nvSpPr>
          <p:spPr bwMode="auto">
            <a:xfrm>
              <a:off x="8783638" y="4870450"/>
              <a:ext cx="84138" cy="242888"/>
            </a:xfrm>
            <a:custGeom>
              <a:avLst/>
              <a:gdLst>
                <a:gd name="T0" fmla="*/ 41 w 41"/>
                <a:gd name="T1" fmla="*/ 97 h 118"/>
                <a:gd name="T2" fmla="*/ 41 w 41"/>
                <a:gd name="T3" fmla="*/ 20 h 118"/>
                <a:gd name="T4" fmla="*/ 21 w 41"/>
                <a:gd name="T5" fmla="*/ 0 h 118"/>
                <a:gd name="T6" fmla="*/ 0 w 41"/>
                <a:gd name="T7" fmla="*/ 20 h 118"/>
                <a:gd name="T8" fmla="*/ 0 w 41"/>
                <a:gd name="T9" fmla="*/ 97 h 118"/>
                <a:gd name="T10" fmla="*/ 21 w 41"/>
                <a:gd name="T11" fmla="*/ 118 h 118"/>
                <a:gd name="T12" fmla="*/ 41 w 41"/>
                <a:gd name="T13" fmla="*/ 97 h 118"/>
                <a:gd name="T14" fmla="*/ 41 w 41"/>
                <a:gd name="T15" fmla="*/ 97 h 118"/>
                <a:gd name="T16" fmla="*/ 41 w 41"/>
                <a:gd name="T17" fmla="*/ 97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1" h="118">
                  <a:moveTo>
                    <a:pt x="41" y="97"/>
                  </a:moveTo>
                  <a:cubicBezTo>
                    <a:pt x="41" y="20"/>
                    <a:pt x="41" y="20"/>
                    <a:pt x="41" y="20"/>
                  </a:cubicBezTo>
                  <a:cubicBezTo>
                    <a:pt x="41" y="9"/>
                    <a:pt x="32" y="0"/>
                    <a:pt x="21" y="0"/>
                  </a:cubicBezTo>
                  <a:cubicBezTo>
                    <a:pt x="10" y="0"/>
                    <a:pt x="0" y="9"/>
                    <a:pt x="0" y="20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8"/>
                    <a:pt x="10" y="118"/>
                    <a:pt x="21" y="118"/>
                  </a:cubicBezTo>
                  <a:cubicBezTo>
                    <a:pt x="32" y="118"/>
                    <a:pt x="41" y="108"/>
                    <a:pt x="41" y="97"/>
                  </a:cubicBezTo>
                  <a:close/>
                  <a:moveTo>
                    <a:pt x="41" y="97"/>
                  </a:moveTo>
                  <a:cubicBezTo>
                    <a:pt x="41" y="97"/>
                    <a:pt x="41" y="97"/>
                    <a:pt x="41" y="9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73" name="Freeform 55"/>
            <p:cNvSpPr>
              <a:spLocks noEditPoints="1"/>
            </p:cNvSpPr>
            <p:nvPr/>
          </p:nvSpPr>
          <p:spPr bwMode="auto">
            <a:xfrm>
              <a:off x="8921750" y="4721225"/>
              <a:ext cx="84138" cy="392113"/>
            </a:xfrm>
            <a:custGeom>
              <a:avLst/>
              <a:gdLst>
                <a:gd name="T0" fmla="*/ 41 w 41"/>
                <a:gd name="T1" fmla="*/ 169 h 190"/>
                <a:gd name="T2" fmla="*/ 41 w 41"/>
                <a:gd name="T3" fmla="*/ 21 h 190"/>
                <a:gd name="T4" fmla="*/ 20 w 41"/>
                <a:gd name="T5" fmla="*/ 0 h 190"/>
                <a:gd name="T6" fmla="*/ 0 w 41"/>
                <a:gd name="T7" fmla="*/ 21 h 190"/>
                <a:gd name="T8" fmla="*/ 0 w 41"/>
                <a:gd name="T9" fmla="*/ 169 h 190"/>
                <a:gd name="T10" fmla="*/ 20 w 41"/>
                <a:gd name="T11" fmla="*/ 190 h 190"/>
                <a:gd name="T12" fmla="*/ 41 w 41"/>
                <a:gd name="T13" fmla="*/ 169 h 190"/>
                <a:gd name="T14" fmla="*/ 41 w 41"/>
                <a:gd name="T15" fmla="*/ 169 h 190"/>
                <a:gd name="T16" fmla="*/ 41 w 41"/>
                <a:gd name="T17" fmla="*/ 169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1" h="190">
                  <a:moveTo>
                    <a:pt x="41" y="169"/>
                  </a:moveTo>
                  <a:cubicBezTo>
                    <a:pt x="41" y="21"/>
                    <a:pt x="41" y="21"/>
                    <a:pt x="41" y="21"/>
                  </a:cubicBezTo>
                  <a:cubicBezTo>
                    <a:pt x="41" y="10"/>
                    <a:pt x="32" y="0"/>
                    <a:pt x="20" y="0"/>
                  </a:cubicBezTo>
                  <a:cubicBezTo>
                    <a:pt x="9" y="0"/>
                    <a:pt x="0" y="10"/>
                    <a:pt x="0" y="21"/>
                  </a:cubicBezTo>
                  <a:cubicBezTo>
                    <a:pt x="0" y="169"/>
                    <a:pt x="0" y="169"/>
                    <a:pt x="0" y="169"/>
                  </a:cubicBezTo>
                  <a:cubicBezTo>
                    <a:pt x="0" y="180"/>
                    <a:pt x="9" y="190"/>
                    <a:pt x="20" y="190"/>
                  </a:cubicBezTo>
                  <a:cubicBezTo>
                    <a:pt x="32" y="190"/>
                    <a:pt x="41" y="180"/>
                    <a:pt x="41" y="169"/>
                  </a:cubicBezTo>
                  <a:close/>
                  <a:moveTo>
                    <a:pt x="41" y="169"/>
                  </a:moveTo>
                  <a:cubicBezTo>
                    <a:pt x="41" y="169"/>
                    <a:pt x="41" y="169"/>
                    <a:pt x="41" y="16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74" name="Freeform 56"/>
            <p:cNvSpPr>
              <a:spLocks noEditPoints="1"/>
            </p:cNvSpPr>
            <p:nvPr/>
          </p:nvSpPr>
          <p:spPr bwMode="auto">
            <a:xfrm>
              <a:off x="9056688" y="4805363"/>
              <a:ext cx="84138" cy="307975"/>
            </a:xfrm>
            <a:custGeom>
              <a:avLst/>
              <a:gdLst>
                <a:gd name="T0" fmla="*/ 41 w 41"/>
                <a:gd name="T1" fmla="*/ 128 h 149"/>
                <a:gd name="T2" fmla="*/ 41 w 41"/>
                <a:gd name="T3" fmla="*/ 21 h 149"/>
                <a:gd name="T4" fmla="*/ 21 w 41"/>
                <a:gd name="T5" fmla="*/ 0 h 149"/>
                <a:gd name="T6" fmla="*/ 0 w 41"/>
                <a:gd name="T7" fmla="*/ 21 h 149"/>
                <a:gd name="T8" fmla="*/ 0 w 41"/>
                <a:gd name="T9" fmla="*/ 128 h 149"/>
                <a:gd name="T10" fmla="*/ 21 w 41"/>
                <a:gd name="T11" fmla="*/ 149 h 149"/>
                <a:gd name="T12" fmla="*/ 41 w 41"/>
                <a:gd name="T13" fmla="*/ 128 h 149"/>
                <a:gd name="T14" fmla="*/ 41 w 41"/>
                <a:gd name="T15" fmla="*/ 128 h 149"/>
                <a:gd name="T16" fmla="*/ 41 w 41"/>
                <a:gd name="T17" fmla="*/ 128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1" h="149">
                  <a:moveTo>
                    <a:pt x="41" y="128"/>
                  </a:moveTo>
                  <a:cubicBezTo>
                    <a:pt x="41" y="21"/>
                    <a:pt x="41" y="21"/>
                    <a:pt x="41" y="21"/>
                  </a:cubicBezTo>
                  <a:cubicBezTo>
                    <a:pt x="41" y="9"/>
                    <a:pt x="32" y="0"/>
                    <a:pt x="21" y="0"/>
                  </a:cubicBezTo>
                  <a:cubicBezTo>
                    <a:pt x="9" y="0"/>
                    <a:pt x="0" y="9"/>
                    <a:pt x="0" y="21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0" y="139"/>
                    <a:pt x="9" y="149"/>
                    <a:pt x="21" y="149"/>
                  </a:cubicBezTo>
                  <a:cubicBezTo>
                    <a:pt x="32" y="149"/>
                    <a:pt x="41" y="139"/>
                    <a:pt x="41" y="128"/>
                  </a:cubicBezTo>
                  <a:close/>
                  <a:moveTo>
                    <a:pt x="41" y="128"/>
                  </a:moveTo>
                  <a:cubicBezTo>
                    <a:pt x="41" y="128"/>
                    <a:pt x="41" y="128"/>
                    <a:pt x="41" y="12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75" name="Freeform 57"/>
            <p:cNvSpPr>
              <a:spLocks noEditPoints="1"/>
            </p:cNvSpPr>
            <p:nvPr/>
          </p:nvSpPr>
          <p:spPr bwMode="auto">
            <a:xfrm>
              <a:off x="8412163" y="4981575"/>
              <a:ext cx="312738" cy="311150"/>
            </a:xfrm>
            <a:custGeom>
              <a:avLst/>
              <a:gdLst>
                <a:gd name="T0" fmla="*/ 150 w 152"/>
                <a:gd name="T1" fmla="*/ 2 h 151"/>
                <a:gd name="T2" fmla="*/ 143 w 152"/>
                <a:gd name="T3" fmla="*/ 2 h 151"/>
                <a:gd name="T4" fmla="*/ 5 w 152"/>
                <a:gd name="T5" fmla="*/ 127 h 151"/>
                <a:gd name="T6" fmla="*/ 5 w 152"/>
                <a:gd name="T7" fmla="*/ 146 h 151"/>
                <a:gd name="T8" fmla="*/ 24 w 152"/>
                <a:gd name="T9" fmla="*/ 146 h 151"/>
                <a:gd name="T10" fmla="*/ 150 w 152"/>
                <a:gd name="T11" fmla="*/ 9 h 151"/>
                <a:gd name="T12" fmla="*/ 150 w 152"/>
                <a:gd name="T13" fmla="*/ 2 h 151"/>
                <a:gd name="T14" fmla="*/ 150 w 152"/>
                <a:gd name="T15" fmla="*/ 2 h 151"/>
                <a:gd name="T16" fmla="*/ 150 w 152"/>
                <a:gd name="T17" fmla="*/ 2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1">
                  <a:moveTo>
                    <a:pt x="150" y="2"/>
                  </a:moveTo>
                  <a:cubicBezTo>
                    <a:pt x="148" y="0"/>
                    <a:pt x="145" y="0"/>
                    <a:pt x="143" y="2"/>
                  </a:cubicBezTo>
                  <a:cubicBezTo>
                    <a:pt x="143" y="2"/>
                    <a:pt x="6" y="127"/>
                    <a:pt x="5" y="127"/>
                  </a:cubicBezTo>
                  <a:cubicBezTo>
                    <a:pt x="0" y="133"/>
                    <a:pt x="0" y="141"/>
                    <a:pt x="5" y="146"/>
                  </a:cubicBezTo>
                  <a:cubicBezTo>
                    <a:pt x="11" y="151"/>
                    <a:pt x="19" y="151"/>
                    <a:pt x="24" y="146"/>
                  </a:cubicBezTo>
                  <a:cubicBezTo>
                    <a:pt x="25" y="146"/>
                    <a:pt x="150" y="9"/>
                    <a:pt x="150" y="9"/>
                  </a:cubicBezTo>
                  <a:cubicBezTo>
                    <a:pt x="152" y="7"/>
                    <a:pt x="152" y="4"/>
                    <a:pt x="150" y="2"/>
                  </a:cubicBezTo>
                  <a:close/>
                  <a:moveTo>
                    <a:pt x="150" y="2"/>
                  </a:moveTo>
                  <a:cubicBezTo>
                    <a:pt x="150" y="2"/>
                    <a:pt x="150" y="2"/>
                    <a:pt x="150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</p:spTree>
    <p:extLst>
      <p:ext uri="{BB962C8B-B14F-4D97-AF65-F5344CB8AC3E}">
        <p14:creationId xmlns:p14="http://schemas.microsoft.com/office/powerpoint/2010/main" val="19352237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Circular Fan Segmented Diagram for PowerPoint</a:t>
            </a:r>
            <a:endParaRPr lang="en-US" dirty="0"/>
          </a:p>
        </p:txBody>
      </p:sp>
      <p:grpSp>
        <p:nvGrpSpPr>
          <p:cNvPr id="3" name="Group 2"/>
          <p:cNvGrpSpPr/>
          <p:nvPr/>
        </p:nvGrpSpPr>
        <p:grpSpPr>
          <a:xfrm>
            <a:off x="3705224" y="1219200"/>
            <a:ext cx="4778376" cy="4778376"/>
            <a:chOff x="6402388" y="536575"/>
            <a:chExt cx="4778376" cy="4778376"/>
          </a:xfrm>
          <a:effectLst>
            <a:outerShdw blurRad="190500" dist="266700" dir="10560000" sy="23000" kx="-1200000" algn="bl" rotWithShape="0">
              <a:prstClr val="black">
                <a:alpha val="10000"/>
              </a:prstClr>
            </a:outerShdw>
          </a:effectLst>
          <a:scene3d>
            <a:camera prst="orthographicFront"/>
            <a:lightRig rig="threePt" dir="t"/>
          </a:scene3d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>
              <a:off x="8791576" y="2925763"/>
              <a:ext cx="1588" cy="15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sp3d prstMaterial="matte">
              <a:bevelT w="0" h="0"/>
              <a:bevelB w="0" h="0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8791576" y="2925763"/>
              <a:ext cx="1588" cy="15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sp3d prstMaterial="matte">
              <a:bevelT w="0" h="0"/>
              <a:bevelB w="0" h="0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" name="Rectangle 7"/>
            <p:cNvSpPr>
              <a:spLocks noChangeArrowheads="1"/>
            </p:cNvSpPr>
            <p:nvPr/>
          </p:nvSpPr>
          <p:spPr bwMode="auto">
            <a:xfrm>
              <a:off x="8791576" y="2925763"/>
              <a:ext cx="1588" cy="15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sp3d prstMaterial="matte">
              <a:bevelT w="0" h="0"/>
              <a:bevelB w="0" h="0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" name="Freeform 8"/>
            <p:cNvSpPr>
              <a:spLocks/>
            </p:cNvSpPr>
            <p:nvPr/>
          </p:nvSpPr>
          <p:spPr bwMode="auto">
            <a:xfrm>
              <a:off x="8791576" y="292576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sp3d prstMaterial="matte">
              <a:bevelT w="0" h="0"/>
              <a:bevelB w="0" h="0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>
              <a:off x="8791576" y="2925763"/>
              <a:ext cx="1588" cy="15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sp3d prstMaterial="matte">
              <a:bevelT w="0" h="0"/>
              <a:bevelB w="0" h="0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" name="Freeform 10"/>
            <p:cNvSpPr>
              <a:spLocks/>
            </p:cNvSpPr>
            <p:nvPr/>
          </p:nvSpPr>
          <p:spPr bwMode="auto">
            <a:xfrm>
              <a:off x="8791576" y="292576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sp3d prstMaterial="matte">
              <a:bevelT w="0" h="0"/>
              <a:bevelB w="0" h="0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>
              <a:off x="8791576" y="2925763"/>
              <a:ext cx="1588" cy="15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sp3d prstMaterial="matte">
              <a:bevelT w="0" h="0"/>
              <a:bevelB w="0" h="0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>
              <a:off x="8791576" y="2925763"/>
              <a:ext cx="1588" cy="15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sp3d prstMaterial="matte">
              <a:bevelT w="0" h="0"/>
              <a:bevelB w="0" h="0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" name="Rectangle 13"/>
            <p:cNvSpPr>
              <a:spLocks noChangeArrowheads="1"/>
            </p:cNvSpPr>
            <p:nvPr/>
          </p:nvSpPr>
          <p:spPr bwMode="auto">
            <a:xfrm>
              <a:off x="8791576" y="2925763"/>
              <a:ext cx="1588" cy="15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sp3d prstMaterial="matte">
              <a:bevelT w="0" h="0"/>
              <a:bevelB w="0" h="0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>
              <a:off x="8791576" y="2925763"/>
              <a:ext cx="1588" cy="15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sp3d prstMaterial="matte">
              <a:bevelT w="0" h="0"/>
              <a:bevelB w="0" h="0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>
              <a:off x="8791576" y="2925763"/>
              <a:ext cx="1588" cy="15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sp3d prstMaterial="matte">
              <a:bevelT w="0" h="0"/>
              <a:bevelB w="0" h="0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" name="Rectangle 16"/>
            <p:cNvSpPr>
              <a:spLocks noChangeArrowheads="1"/>
            </p:cNvSpPr>
            <p:nvPr/>
          </p:nvSpPr>
          <p:spPr bwMode="auto">
            <a:xfrm>
              <a:off x="8791576" y="2925763"/>
              <a:ext cx="1588" cy="15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sp3d prstMaterial="matte">
              <a:bevelT w="0" h="0"/>
              <a:bevelB w="0" h="0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7" name="Rectangle 17"/>
            <p:cNvSpPr>
              <a:spLocks noChangeArrowheads="1"/>
            </p:cNvSpPr>
            <p:nvPr/>
          </p:nvSpPr>
          <p:spPr bwMode="auto">
            <a:xfrm>
              <a:off x="8791576" y="2925763"/>
              <a:ext cx="1588" cy="15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sp3d prstMaterial="matte">
              <a:bevelT w="0" h="0"/>
              <a:bevelB w="0" h="0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auto">
            <a:xfrm>
              <a:off x="8791576" y="2925763"/>
              <a:ext cx="2389188" cy="941388"/>
            </a:xfrm>
            <a:custGeom>
              <a:avLst/>
              <a:gdLst>
                <a:gd name="T0" fmla="*/ 772 w 840"/>
                <a:gd name="T1" fmla="*/ 331 h 331"/>
                <a:gd name="T2" fmla="*/ 840 w 840"/>
                <a:gd name="T3" fmla="*/ 0 h 331"/>
                <a:gd name="T4" fmla="*/ 0 w 840"/>
                <a:gd name="T5" fmla="*/ 0 h 331"/>
                <a:gd name="T6" fmla="*/ 772 w 840"/>
                <a:gd name="T7" fmla="*/ 331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40" h="331">
                  <a:moveTo>
                    <a:pt x="772" y="331"/>
                  </a:moveTo>
                  <a:cubicBezTo>
                    <a:pt x="816" y="230"/>
                    <a:pt x="840" y="118"/>
                    <a:pt x="84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772" y="33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sp3d prstMaterial="matte">
              <a:bevelT w="0" h="0"/>
              <a:bevelB w="0" h="0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9" name="Rectangle 19"/>
            <p:cNvSpPr>
              <a:spLocks noChangeArrowheads="1"/>
            </p:cNvSpPr>
            <p:nvPr/>
          </p:nvSpPr>
          <p:spPr bwMode="auto">
            <a:xfrm>
              <a:off x="8791576" y="2925763"/>
              <a:ext cx="1588" cy="15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sp3d prstMaterial="matte">
              <a:bevelT w="0" h="0"/>
              <a:bevelB w="0" h="0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0" name="Rectangle 20"/>
            <p:cNvSpPr>
              <a:spLocks noChangeArrowheads="1"/>
            </p:cNvSpPr>
            <p:nvPr/>
          </p:nvSpPr>
          <p:spPr bwMode="auto">
            <a:xfrm>
              <a:off x="8791576" y="2925763"/>
              <a:ext cx="1588" cy="15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sp3d prstMaterial="matte">
              <a:bevelT w="0" h="0"/>
              <a:bevelB w="0" h="0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1" name="Rectangle 21"/>
            <p:cNvSpPr>
              <a:spLocks noChangeArrowheads="1"/>
            </p:cNvSpPr>
            <p:nvPr/>
          </p:nvSpPr>
          <p:spPr bwMode="auto">
            <a:xfrm>
              <a:off x="8791576" y="2925763"/>
              <a:ext cx="1588" cy="15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sp3d prstMaterial="matte">
              <a:bevelT w="0" h="0"/>
              <a:bevelB w="0" h="0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2" name="Freeform 22"/>
            <p:cNvSpPr>
              <a:spLocks/>
            </p:cNvSpPr>
            <p:nvPr/>
          </p:nvSpPr>
          <p:spPr bwMode="auto">
            <a:xfrm>
              <a:off x="6402388" y="1984375"/>
              <a:ext cx="2389188" cy="941388"/>
            </a:xfrm>
            <a:custGeom>
              <a:avLst/>
              <a:gdLst>
                <a:gd name="T0" fmla="*/ 840 w 840"/>
                <a:gd name="T1" fmla="*/ 331 h 331"/>
                <a:gd name="T2" fmla="*/ 840 w 840"/>
                <a:gd name="T3" fmla="*/ 331 h 331"/>
                <a:gd name="T4" fmla="*/ 840 w 840"/>
                <a:gd name="T5" fmla="*/ 331 h 331"/>
                <a:gd name="T6" fmla="*/ 68 w 840"/>
                <a:gd name="T7" fmla="*/ 0 h 331"/>
                <a:gd name="T8" fmla="*/ 0 w 840"/>
                <a:gd name="T9" fmla="*/ 331 h 331"/>
                <a:gd name="T10" fmla="*/ 840 w 840"/>
                <a:gd name="T11" fmla="*/ 331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40" h="331">
                  <a:moveTo>
                    <a:pt x="840" y="331"/>
                  </a:moveTo>
                  <a:cubicBezTo>
                    <a:pt x="840" y="331"/>
                    <a:pt x="840" y="331"/>
                    <a:pt x="840" y="331"/>
                  </a:cubicBezTo>
                  <a:cubicBezTo>
                    <a:pt x="840" y="331"/>
                    <a:pt x="840" y="331"/>
                    <a:pt x="840" y="331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24" y="101"/>
                    <a:pt x="0" y="213"/>
                    <a:pt x="0" y="331"/>
                  </a:cubicBezTo>
                  <a:cubicBezTo>
                    <a:pt x="840" y="331"/>
                    <a:pt x="840" y="331"/>
                    <a:pt x="840" y="33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sp3d prstMaterial="matte">
              <a:bevelT w="0" h="0"/>
              <a:bevelB w="0" h="0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3" name="Freeform 23"/>
            <p:cNvSpPr>
              <a:spLocks/>
            </p:cNvSpPr>
            <p:nvPr/>
          </p:nvSpPr>
          <p:spPr bwMode="auto">
            <a:xfrm>
              <a:off x="7850188" y="2925763"/>
              <a:ext cx="941388" cy="2389188"/>
            </a:xfrm>
            <a:custGeom>
              <a:avLst/>
              <a:gdLst>
                <a:gd name="T0" fmla="*/ 331 w 331"/>
                <a:gd name="T1" fmla="*/ 0 h 840"/>
                <a:gd name="T2" fmla="*/ 331 w 331"/>
                <a:gd name="T3" fmla="*/ 0 h 840"/>
                <a:gd name="T4" fmla="*/ 0 w 331"/>
                <a:gd name="T5" fmla="*/ 772 h 840"/>
                <a:gd name="T6" fmla="*/ 331 w 331"/>
                <a:gd name="T7" fmla="*/ 840 h 840"/>
                <a:gd name="T8" fmla="*/ 331 w 331"/>
                <a:gd name="T9" fmla="*/ 0 h 8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1" h="840">
                  <a:moveTo>
                    <a:pt x="331" y="0"/>
                  </a:moveTo>
                  <a:cubicBezTo>
                    <a:pt x="331" y="0"/>
                    <a:pt x="331" y="0"/>
                    <a:pt x="331" y="0"/>
                  </a:cubicBezTo>
                  <a:cubicBezTo>
                    <a:pt x="0" y="772"/>
                    <a:pt x="0" y="772"/>
                    <a:pt x="0" y="772"/>
                  </a:cubicBezTo>
                  <a:cubicBezTo>
                    <a:pt x="101" y="816"/>
                    <a:pt x="213" y="840"/>
                    <a:pt x="331" y="840"/>
                  </a:cubicBezTo>
                  <a:cubicBezTo>
                    <a:pt x="331" y="0"/>
                    <a:pt x="331" y="0"/>
                    <a:pt x="331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sp3d prstMaterial="matte">
              <a:bevelT w="0" h="0"/>
              <a:bevelB w="0" h="0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4" name="Freeform 24"/>
            <p:cNvSpPr>
              <a:spLocks/>
            </p:cNvSpPr>
            <p:nvPr/>
          </p:nvSpPr>
          <p:spPr bwMode="auto">
            <a:xfrm>
              <a:off x="6572251" y="2925763"/>
              <a:ext cx="2219325" cy="1689100"/>
            </a:xfrm>
            <a:custGeom>
              <a:avLst/>
              <a:gdLst>
                <a:gd name="T0" fmla="*/ 780 w 780"/>
                <a:gd name="T1" fmla="*/ 0 h 594"/>
                <a:gd name="T2" fmla="*/ 780 w 780"/>
                <a:gd name="T3" fmla="*/ 0 h 594"/>
                <a:gd name="T4" fmla="*/ 780 w 780"/>
                <a:gd name="T5" fmla="*/ 0 h 594"/>
                <a:gd name="T6" fmla="*/ 0 w 780"/>
                <a:gd name="T7" fmla="*/ 312 h 594"/>
                <a:gd name="T8" fmla="*/ 186 w 780"/>
                <a:gd name="T9" fmla="*/ 594 h 594"/>
                <a:gd name="T10" fmla="*/ 780 w 780"/>
                <a:gd name="T11" fmla="*/ 0 h 5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80" h="594">
                  <a:moveTo>
                    <a:pt x="780" y="0"/>
                  </a:moveTo>
                  <a:cubicBezTo>
                    <a:pt x="780" y="0"/>
                    <a:pt x="780" y="0"/>
                    <a:pt x="780" y="0"/>
                  </a:cubicBezTo>
                  <a:cubicBezTo>
                    <a:pt x="780" y="0"/>
                    <a:pt x="780" y="0"/>
                    <a:pt x="780" y="0"/>
                  </a:cubicBezTo>
                  <a:cubicBezTo>
                    <a:pt x="0" y="312"/>
                    <a:pt x="0" y="312"/>
                    <a:pt x="0" y="312"/>
                  </a:cubicBezTo>
                  <a:cubicBezTo>
                    <a:pt x="42" y="418"/>
                    <a:pt x="106" y="514"/>
                    <a:pt x="186" y="594"/>
                  </a:cubicBezTo>
                  <a:cubicBezTo>
                    <a:pt x="780" y="0"/>
                    <a:pt x="780" y="0"/>
                    <a:pt x="78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sp3d prstMaterial="matte">
              <a:bevelT w="0" h="0"/>
              <a:bevelB w="0" h="0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5" name="Freeform 25"/>
            <p:cNvSpPr>
              <a:spLocks/>
            </p:cNvSpPr>
            <p:nvPr/>
          </p:nvSpPr>
          <p:spPr bwMode="auto">
            <a:xfrm>
              <a:off x="7102476" y="2925763"/>
              <a:ext cx="1689100" cy="2195513"/>
            </a:xfrm>
            <a:custGeom>
              <a:avLst/>
              <a:gdLst>
                <a:gd name="T0" fmla="*/ 0 w 594"/>
                <a:gd name="T1" fmla="*/ 594 h 772"/>
                <a:gd name="T2" fmla="*/ 263 w 594"/>
                <a:gd name="T3" fmla="*/ 772 h 772"/>
                <a:gd name="T4" fmla="*/ 594 w 594"/>
                <a:gd name="T5" fmla="*/ 0 h 772"/>
                <a:gd name="T6" fmla="*/ 0 w 594"/>
                <a:gd name="T7" fmla="*/ 594 h 7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94" h="772">
                  <a:moveTo>
                    <a:pt x="0" y="594"/>
                  </a:moveTo>
                  <a:cubicBezTo>
                    <a:pt x="75" y="669"/>
                    <a:pt x="164" y="730"/>
                    <a:pt x="263" y="772"/>
                  </a:cubicBezTo>
                  <a:cubicBezTo>
                    <a:pt x="594" y="0"/>
                    <a:pt x="594" y="0"/>
                    <a:pt x="594" y="0"/>
                  </a:cubicBezTo>
                  <a:lnTo>
                    <a:pt x="0" y="59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sp3d prstMaterial="matte">
              <a:bevelT w="0" h="0"/>
              <a:bevelB w="0" h="0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6" name="Freeform 26"/>
            <p:cNvSpPr>
              <a:spLocks/>
            </p:cNvSpPr>
            <p:nvPr/>
          </p:nvSpPr>
          <p:spPr bwMode="auto">
            <a:xfrm>
              <a:off x="6402388" y="2925763"/>
              <a:ext cx="2389188" cy="887413"/>
            </a:xfrm>
            <a:custGeom>
              <a:avLst/>
              <a:gdLst>
                <a:gd name="T0" fmla="*/ 0 w 840"/>
                <a:gd name="T1" fmla="*/ 0 h 312"/>
                <a:gd name="T2" fmla="*/ 60 w 840"/>
                <a:gd name="T3" fmla="*/ 312 h 312"/>
                <a:gd name="T4" fmla="*/ 840 w 840"/>
                <a:gd name="T5" fmla="*/ 0 h 312"/>
                <a:gd name="T6" fmla="*/ 0 w 840"/>
                <a:gd name="T7" fmla="*/ 0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40" h="312">
                  <a:moveTo>
                    <a:pt x="0" y="0"/>
                  </a:moveTo>
                  <a:cubicBezTo>
                    <a:pt x="0" y="110"/>
                    <a:pt x="21" y="215"/>
                    <a:pt x="60" y="312"/>
                  </a:cubicBezTo>
                  <a:cubicBezTo>
                    <a:pt x="840" y="0"/>
                    <a:pt x="840" y="0"/>
                    <a:pt x="840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sp3d prstMaterial="matte">
              <a:bevelT w="0" h="0"/>
              <a:bevelB w="0" h="0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7" name="Freeform 27"/>
            <p:cNvSpPr>
              <a:spLocks/>
            </p:cNvSpPr>
            <p:nvPr/>
          </p:nvSpPr>
          <p:spPr bwMode="auto">
            <a:xfrm>
              <a:off x="8791576" y="2925763"/>
              <a:ext cx="2195513" cy="1689100"/>
            </a:xfrm>
            <a:custGeom>
              <a:avLst/>
              <a:gdLst>
                <a:gd name="T0" fmla="*/ 0 w 772"/>
                <a:gd name="T1" fmla="*/ 0 h 594"/>
                <a:gd name="T2" fmla="*/ 0 w 772"/>
                <a:gd name="T3" fmla="*/ 0 h 594"/>
                <a:gd name="T4" fmla="*/ 594 w 772"/>
                <a:gd name="T5" fmla="*/ 594 h 594"/>
                <a:gd name="T6" fmla="*/ 772 w 772"/>
                <a:gd name="T7" fmla="*/ 331 h 594"/>
                <a:gd name="T8" fmla="*/ 0 w 772"/>
                <a:gd name="T9" fmla="*/ 0 h 5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2" h="594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594" y="594"/>
                    <a:pt x="594" y="594"/>
                    <a:pt x="594" y="594"/>
                  </a:cubicBezTo>
                  <a:cubicBezTo>
                    <a:pt x="669" y="519"/>
                    <a:pt x="730" y="430"/>
                    <a:pt x="772" y="331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sp3d prstMaterial="matte">
              <a:bevelT w="0" h="0"/>
              <a:bevelB w="0" h="0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8" name="Freeform 28"/>
            <p:cNvSpPr>
              <a:spLocks/>
            </p:cNvSpPr>
            <p:nvPr/>
          </p:nvSpPr>
          <p:spPr bwMode="auto">
            <a:xfrm>
              <a:off x="6596063" y="1236663"/>
              <a:ext cx="2195513" cy="1689100"/>
            </a:xfrm>
            <a:custGeom>
              <a:avLst/>
              <a:gdLst>
                <a:gd name="T0" fmla="*/ 178 w 772"/>
                <a:gd name="T1" fmla="*/ 0 h 594"/>
                <a:gd name="T2" fmla="*/ 0 w 772"/>
                <a:gd name="T3" fmla="*/ 263 h 594"/>
                <a:gd name="T4" fmla="*/ 772 w 772"/>
                <a:gd name="T5" fmla="*/ 594 h 594"/>
                <a:gd name="T6" fmla="*/ 178 w 772"/>
                <a:gd name="T7" fmla="*/ 0 h 5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72" h="594">
                  <a:moveTo>
                    <a:pt x="178" y="0"/>
                  </a:moveTo>
                  <a:cubicBezTo>
                    <a:pt x="103" y="75"/>
                    <a:pt x="42" y="164"/>
                    <a:pt x="0" y="263"/>
                  </a:cubicBezTo>
                  <a:cubicBezTo>
                    <a:pt x="772" y="594"/>
                    <a:pt x="772" y="594"/>
                    <a:pt x="772" y="594"/>
                  </a:cubicBezTo>
                  <a:lnTo>
                    <a:pt x="17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sp3d prstMaterial="matte">
              <a:bevelT w="0" h="0"/>
              <a:bevelB w="0" h="0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9" name="Freeform 29"/>
            <p:cNvSpPr>
              <a:spLocks/>
            </p:cNvSpPr>
            <p:nvPr/>
          </p:nvSpPr>
          <p:spPr bwMode="auto">
            <a:xfrm>
              <a:off x="8791576" y="2925763"/>
              <a:ext cx="887413" cy="2389188"/>
            </a:xfrm>
            <a:custGeom>
              <a:avLst/>
              <a:gdLst>
                <a:gd name="T0" fmla="*/ 0 w 312"/>
                <a:gd name="T1" fmla="*/ 840 h 840"/>
                <a:gd name="T2" fmla="*/ 312 w 312"/>
                <a:gd name="T3" fmla="*/ 780 h 840"/>
                <a:gd name="T4" fmla="*/ 0 w 312"/>
                <a:gd name="T5" fmla="*/ 0 h 840"/>
                <a:gd name="T6" fmla="*/ 0 w 312"/>
                <a:gd name="T7" fmla="*/ 840 h 8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2" h="840">
                  <a:moveTo>
                    <a:pt x="0" y="840"/>
                  </a:moveTo>
                  <a:cubicBezTo>
                    <a:pt x="110" y="840"/>
                    <a:pt x="215" y="819"/>
                    <a:pt x="312" y="78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84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sp3d prstMaterial="matte">
              <a:bevelT w="0" h="0"/>
              <a:bevelB w="0" h="0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0" name="Freeform 30"/>
            <p:cNvSpPr>
              <a:spLocks/>
            </p:cNvSpPr>
            <p:nvPr/>
          </p:nvSpPr>
          <p:spPr bwMode="auto">
            <a:xfrm>
              <a:off x="8791576" y="2925763"/>
              <a:ext cx="1689100" cy="2217738"/>
            </a:xfrm>
            <a:custGeom>
              <a:avLst/>
              <a:gdLst>
                <a:gd name="T0" fmla="*/ 0 w 594"/>
                <a:gd name="T1" fmla="*/ 0 h 780"/>
                <a:gd name="T2" fmla="*/ 312 w 594"/>
                <a:gd name="T3" fmla="*/ 780 h 780"/>
                <a:gd name="T4" fmla="*/ 594 w 594"/>
                <a:gd name="T5" fmla="*/ 594 h 780"/>
                <a:gd name="T6" fmla="*/ 0 w 594"/>
                <a:gd name="T7" fmla="*/ 0 h 7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94" h="780">
                  <a:moveTo>
                    <a:pt x="0" y="0"/>
                  </a:moveTo>
                  <a:cubicBezTo>
                    <a:pt x="312" y="780"/>
                    <a:pt x="312" y="780"/>
                    <a:pt x="312" y="780"/>
                  </a:cubicBezTo>
                  <a:cubicBezTo>
                    <a:pt x="418" y="738"/>
                    <a:pt x="514" y="674"/>
                    <a:pt x="594" y="594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sp3d prstMaterial="matte">
              <a:bevelT w="0" h="0"/>
              <a:bevelB w="0" h="0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1" name="Freeform 31"/>
            <p:cNvSpPr>
              <a:spLocks/>
            </p:cNvSpPr>
            <p:nvPr/>
          </p:nvSpPr>
          <p:spPr bwMode="auto">
            <a:xfrm>
              <a:off x="7904163" y="536575"/>
              <a:ext cx="887413" cy="2389188"/>
            </a:xfrm>
            <a:custGeom>
              <a:avLst/>
              <a:gdLst>
                <a:gd name="T0" fmla="*/ 312 w 312"/>
                <a:gd name="T1" fmla="*/ 840 h 840"/>
                <a:gd name="T2" fmla="*/ 312 w 312"/>
                <a:gd name="T3" fmla="*/ 0 h 840"/>
                <a:gd name="T4" fmla="*/ 0 w 312"/>
                <a:gd name="T5" fmla="*/ 60 h 840"/>
                <a:gd name="T6" fmla="*/ 312 w 312"/>
                <a:gd name="T7" fmla="*/ 840 h 8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2" h="840">
                  <a:moveTo>
                    <a:pt x="312" y="840"/>
                  </a:moveTo>
                  <a:cubicBezTo>
                    <a:pt x="312" y="0"/>
                    <a:pt x="312" y="0"/>
                    <a:pt x="312" y="0"/>
                  </a:cubicBezTo>
                  <a:cubicBezTo>
                    <a:pt x="202" y="0"/>
                    <a:pt x="97" y="21"/>
                    <a:pt x="0" y="60"/>
                  </a:cubicBezTo>
                  <a:cubicBezTo>
                    <a:pt x="312" y="840"/>
                    <a:pt x="312" y="840"/>
                    <a:pt x="312" y="84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sp3d prstMaterial="matte">
              <a:bevelT w="0" h="0"/>
              <a:bevelB w="0" h="0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2" name="Freeform 32"/>
            <p:cNvSpPr>
              <a:spLocks/>
            </p:cNvSpPr>
            <p:nvPr/>
          </p:nvSpPr>
          <p:spPr bwMode="auto">
            <a:xfrm>
              <a:off x="8791576" y="1236663"/>
              <a:ext cx="2217738" cy="1689100"/>
            </a:xfrm>
            <a:custGeom>
              <a:avLst/>
              <a:gdLst>
                <a:gd name="T0" fmla="*/ 780 w 780"/>
                <a:gd name="T1" fmla="*/ 282 h 594"/>
                <a:gd name="T2" fmla="*/ 594 w 780"/>
                <a:gd name="T3" fmla="*/ 0 h 594"/>
                <a:gd name="T4" fmla="*/ 0 w 780"/>
                <a:gd name="T5" fmla="*/ 594 h 594"/>
                <a:gd name="T6" fmla="*/ 780 w 780"/>
                <a:gd name="T7" fmla="*/ 282 h 5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80" h="594">
                  <a:moveTo>
                    <a:pt x="780" y="282"/>
                  </a:moveTo>
                  <a:cubicBezTo>
                    <a:pt x="738" y="176"/>
                    <a:pt x="674" y="80"/>
                    <a:pt x="594" y="0"/>
                  </a:cubicBezTo>
                  <a:cubicBezTo>
                    <a:pt x="0" y="594"/>
                    <a:pt x="0" y="594"/>
                    <a:pt x="0" y="594"/>
                  </a:cubicBezTo>
                  <a:lnTo>
                    <a:pt x="780" y="282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sp3d prstMaterial="matte">
              <a:bevelT w="0" h="0"/>
              <a:bevelB w="0" h="0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3" name="Freeform 33"/>
            <p:cNvSpPr>
              <a:spLocks/>
            </p:cNvSpPr>
            <p:nvPr/>
          </p:nvSpPr>
          <p:spPr bwMode="auto">
            <a:xfrm>
              <a:off x="8791576" y="2038350"/>
              <a:ext cx="2389188" cy="887413"/>
            </a:xfrm>
            <a:custGeom>
              <a:avLst/>
              <a:gdLst>
                <a:gd name="T0" fmla="*/ 0 w 840"/>
                <a:gd name="T1" fmla="*/ 312 h 312"/>
                <a:gd name="T2" fmla="*/ 0 w 840"/>
                <a:gd name="T3" fmla="*/ 312 h 312"/>
                <a:gd name="T4" fmla="*/ 840 w 840"/>
                <a:gd name="T5" fmla="*/ 312 h 312"/>
                <a:gd name="T6" fmla="*/ 780 w 840"/>
                <a:gd name="T7" fmla="*/ 0 h 312"/>
                <a:gd name="T8" fmla="*/ 0 w 840"/>
                <a:gd name="T9" fmla="*/ 312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0" h="312">
                  <a:moveTo>
                    <a:pt x="0" y="312"/>
                  </a:moveTo>
                  <a:cubicBezTo>
                    <a:pt x="0" y="312"/>
                    <a:pt x="0" y="312"/>
                    <a:pt x="0" y="312"/>
                  </a:cubicBezTo>
                  <a:cubicBezTo>
                    <a:pt x="840" y="312"/>
                    <a:pt x="840" y="312"/>
                    <a:pt x="840" y="312"/>
                  </a:cubicBezTo>
                  <a:cubicBezTo>
                    <a:pt x="840" y="202"/>
                    <a:pt x="819" y="97"/>
                    <a:pt x="780" y="0"/>
                  </a:cubicBezTo>
                  <a:cubicBezTo>
                    <a:pt x="0" y="312"/>
                    <a:pt x="0" y="312"/>
                    <a:pt x="0" y="31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sp3d prstMaterial="matte">
              <a:bevelT w="0" h="0"/>
              <a:bevelB w="0" h="0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4" name="Freeform 34"/>
            <p:cNvSpPr>
              <a:spLocks/>
            </p:cNvSpPr>
            <p:nvPr/>
          </p:nvSpPr>
          <p:spPr bwMode="auto">
            <a:xfrm>
              <a:off x="7102476" y="706438"/>
              <a:ext cx="1689100" cy="2219325"/>
            </a:xfrm>
            <a:custGeom>
              <a:avLst/>
              <a:gdLst>
                <a:gd name="T0" fmla="*/ 594 w 594"/>
                <a:gd name="T1" fmla="*/ 780 h 780"/>
                <a:gd name="T2" fmla="*/ 282 w 594"/>
                <a:gd name="T3" fmla="*/ 0 h 780"/>
                <a:gd name="T4" fmla="*/ 0 w 594"/>
                <a:gd name="T5" fmla="*/ 186 h 780"/>
                <a:gd name="T6" fmla="*/ 594 w 594"/>
                <a:gd name="T7" fmla="*/ 780 h 7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94" h="780">
                  <a:moveTo>
                    <a:pt x="594" y="780"/>
                  </a:moveTo>
                  <a:cubicBezTo>
                    <a:pt x="282" y="0"/>
                    <a:pt x="282" y="0"/>
                    <a:pt x="282" y="0"/>
                  </a:cubicBezTo>
                  <a:cubicBezTo>
                    <a:pt x="176" y="42"/>
                    <a:pt x="80" y="106"/>
                    <a:pt x="0" y="186"/>
                  </a:cubicBezTo>
                  <a:cubicBezTo>
                    <a:pt x="594" y="780"/>
                    <a:pt x="594" y="780"/>
                    <a:pt x="594" y="78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sp3d prstMaterial="matte">
              <a:bevelT w="0" h="0"/>
              <a:bevelB w="0" h="0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5" name="Rectangle 35"/>
            <p:cNvSpPr>
              <a:spLocks noChangeArrowheads="1"/>
            </p:cNvSpPr>
            <p:nvPr/>
          </p:nvSpPr>
          <p:spPr bwMode="auto">
            <a:xfrm>
              <a:off x="8791576" y="2925763"/>
              <a:ext cx="1588" cy="15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sp3d prstMaterial="matte">
              <a:bevelT w="0" h="0"/>
              <a:bevelB w="0" h="0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6" name="Freeform 36"/>
            <p:cNvSpPr>
              <a:spLocks/>
            </p:cNvSpPr>
            <p:nvPr/>
          </p:nvSpPr>
          <p:spPr bwMode="auto">
            <a:xfrm>
              <a:off x="8791576" y="730250"/>
              <a:ext cx="1689100" cy="2195513"/>
            </a:xfrm>
            <a:custGeom>
              <a:avLst/>
              <a:gdLst>
                <a:gd name="T0" fmla="*/ 0 w 594"/>
                <a:gd name="T1" fmla="*/ 772 h 772"/>
                <a:gd name="T2" fmla="*/ 0 w 594"/>
                <a:gd name="T3" fmla="*/ 772 h 772"/>
                <a:gd name="T4" fmla="*/ 594 w 594"/>
                <a:gd name="T5" fmla="*/ 178 h 772"/>
                <a:gd name="T6" fmla="*/ 331 w 594"/>
                <a:gd name="T7" fmla="*/ 0 h 772"/>
                <a:gd name="T8" fmla="*/ 0 w 594"/>
                <a:gd name="T9" fmla="*/ 772 h 7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4" h="772">
                  <a:moveTo>
                    <a:pt x="0" y="772"/>
                  </a:moveTo>
                  <a:cubicBezTo>
                    <a:pt x="0" y="772"/>
                    <a:pt x="0" y="772"/>
                    <a:pt x="0" y="772"/>
                  </a:cubicBezTo>
                  <a:cubicBezTo>
                    <a:pt x="594" y="178"/>
                    <a:pt x="594" y="178"/>
                    <a:pt x="594" y="178"/>
                  </a:cubicBezTo>
                  <a:cubicBezTo>
                    <a:pt x="519" y="103"/>
                    <a:pt x="430" y="42"/>
                    <a:pt x="331" y="0"/>
                  </a:cubicBezTo>
                  <a:cubicBezTo>
                    <a:pt x="0" y="772"/>
                    <a:pt x="0" y="772"/>
                    <a:pt x="0" y="77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sp3d prstMaterial="matte">
              <a:bevelT w="0" h="0"/>
              <a:bevelB w="0" h="0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7" name="Rectangle 37"/>
            <p:cNvSpPr>
              <a:spLocks noChangeArrowheads="1"/>
            </p:cNvSpPr>
            <p:nvPr/>
          </p:nvSpPr>
          <p:spPr bwMode="auto">
            <a:xfrm>
              <a:off x="8791576" y="2925763"/>
              <a:ext cx="1588" cy="15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sp3d prstMaterial="matte">
              <a:bevelT w="0" h="0"/>
              <a:bevelB w="0" h="0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8" name="Freeform 38"/>
            <p:cNvSpPr>
              <a:spLocks/>
            </p:cNvSpPr>
            <p:nvPr/>
          </p:nvSpPr>
          <p:spPr bwMode="auto">
            <a:xfrm>
              <a:off x="8791576" y="536575"/>
              <a:ext cx="941388" cy="2389188"/>
            </a:xfrm>
            <a:custGeom>
              <a:avLst/>
              <a:gdLst>
                <a:gd name="T0" fmla="*/ 0 w 331"/>
                <a:gd name="T1" fmla="*/ 840 h 840"/>
                <a:gd name="T2" fmla="*/ 331 w 331"/>
                <a:gd name="T3" fmla="*/ 68 h 840"/>
                <a:gd name="T4" fmla="*/ 0 w 331"/>
                <a:gd name="T5" fmla="*/ 0 h 840"/>
                <a:gd name="T6" fmla="*/ 0 w 331"/>
                <a:gd name="T7" fmla="*/ 840 h 8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1" h="840">
                  <a:moveTo>
                    <a:pt x="0" y="840"/>
                  </a:moveTo>
                  <a:cubicBezTo>
                    <a:pt x="331" y="68"/>
                    <a:pt x="331" y="68"/>
                    <a:pt x="331" y="68"/>
                  </a:cubicBezTo>
                  <a:cubicBezTo>
                    <a:pt x="230" y="24"/>
                    <a:pt x="118" y="0"/>
                    <a:pt x="0" y="0"/>
                  </a:cubicBezTo>
                  <a:cubicBezTo>
                    <a:pt x="0" y="840"/>
                    <a:pt x="0" y="840"/>
                    <a:pt x="0" y="84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sp3d prstMaterial="matte">
              <a:bevelT w="0" h="0"/>
              <a:bevelB w="0" h="0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506535" y="4459114"/>
            <a:ext cx="11175754" cy="1303483"/>
            <a:chOff x="609441" y="4459114"/>
            <a:chExt cx="11175754" cy="1303483"/>
          </a:xfrm>
        </p:grpSpPr>
        <p:grpSp>
          <p:nvGrpSpPr>
            <p:cNvPr id="43" name="Group 42"/>
            <p:cNvGrpSpPr/>
            <p:nvPr/>
          </p:nvGrpSpPr>
          <p:grpSpPr>
            <a:xfrm>
              <a:off x="609441" y="4459114"/>
              <a:ext cx="3095783" cy="1303483"/>
              <a:chOff x="609441" y="1283652"/>
              <a:chExt cx="3095783" cy="1303483"/>
            </a:xfrm>
          </p:grpSpPr>
          <p:sp>
            <p:nvSpPr>
              <p:cNvPr id="39" name="TextBox 38"/>
              <p:cNvSpPr txBox="1"/>
              <p:nvPr/>
            </p:nvSpPr>
            <p:spPr>
              <a:xfrm>
                <a:off x="650080" y="1746905"/>
                <a:ext cx="3055144" cy="8402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>
                  <a:lnSpc>
                    <a:spcPct val="90000"/>
                  </a:lnSpc>
                </a:pPr>
                <a:r>
                  <a:rPr lang="en-US" sz="1800" kern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This is a sample text. </a:t>
                </a:r>
              </a:p>
              <a:p>
                <a:pPr algn="r">
                  <a:lnSpc>
                    <a:spcPct val="90000"/>
                  </a:lnSpc>
                </a:pPr>
                <a:r>
                  <a:rPr lang="en-US" sz="1800" kern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Insert your desired text here. </a:t>
                </a:r>
                <a:endParaRPr lang="en-US" sz="18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" name="TextBox 1"/>
              <p:cNvSpPr txBox="1"/>
              <p:nvPr/>
            </p:nvSpPr>
            <p:spPr>
              <a:xfrm>
                <a:off x="609441" y="1283652"/>
                <a:ext cx="309578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kern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Sample text</a:t>
                </a:r>
                <a:endParaRPr lang="en-IN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</p:grpSp>
        <p:grpSp>
          <p:nvGrpSpPr>
            <p:cNvPr id="44" name="Group 43"/>
            <p:cNvGrpSpPr/>
            <p:nvPr/>
          </p:nvGrpSpPr>
          <p:grpSpPr>
            <a:xfrm>
              <a:off x="8689412" y="4459114"/>
              <a:ext cx="3095783" cy="1303483"/>
              <a:chOff x="609441" y="1283652"/>
              <a:chExt cx="3095783" cy="1303483"/>
            </a:xfrm>
          </p:grpSpPr>
          <p:sp>
            <p:nvSpPr>
              <p:cNvPr id="45" name="TextBox 44"/>
              <p:cNvSpPr txBox="1"/>
              <p:nvPr/>
            </p:nvSpPr>
            <p:spPr>
              <a:xfrm>
                <a:off x="609441" y="1746905"/>
                <a:ext cx="3055144" cy="8402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90000"/>
                  </a:lnSpc>
                </a:pPr>
                <a:r>
                  <a:rPr lang="en-US" sz="1800" kern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This is a sample text. </a:t>
                </a:r>
              </a:p>
              <a:p>
                <a:pPr>
                  <a:lnSpc>
                    <a:spcPct val="90000"/>
                  </a:lnSpc>
                </a:pPr>
                <a:r>
                  <a:rPr lang="en-US" sz="1800" kern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Insert your desired text here. </a:t>
                </a:r>
                <a:endParaRPr lang="en-US" sz="18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6" name="TextBox 45"/>
              <p:cNvSpPr txBox="1"/>
              <p:nvPr/>
            </p:nvSpPr>
            <p:spPr>
              <a:xfrm>
                <a:off x="609441" y="1283652"/>
                <a:ext cx="309578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kern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Sample text</a:t>
                </a:r>
                <a:endParaRPr lang="en-IN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</p:grpSp>
      </p:grpSp>
      <p:sp>
        <p:nvSpPr>
          <p:cNvPr id="47" name="TextBox 46"/>
          <p:cNvSpPr txBox="1"/>
          <p:nvPr/>
        </p:nvSpPr>
        <p:spPr>
          <a:xfrm rot="18584504">
            <a:off x="6334376" y="2181728"/>
            <a:ext cx="12682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Sample text</a:t>
            </a:r>
            <a:endParaRPr lang="en-IN" sz="1600" dirty="0">
              <a:solidFill>
                <a:schemeClr val="bg1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 rot="19624619">
            <a:off x="6709477" y="2652398"/>
            <a:ext cx="12682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Sample text</a:t>
            </a:r>
            <a:endParaRPr lang="en-IN" sz="1600" dirty="0">
              <a:solidFill>
                <a:schemeClr val="bg1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 rot="21110589">
            <a:off x="6859700" y="3204919"/>
            <a:ext cx="12682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Sample text</a:t>
            </a:r>
            <a:endParaRPr lang="en-IN" sz="1600" dirty="0">
              <a:solidFill>
                <a:schemeClr val="bg1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 rot="497599">
            <a:off x="6869967" y="3704886"/>
            <a:ext cx="12682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Sample text</a:t>
            </a:r>
            <a:endParaRPr lang="en-IN" sz="1600" dirty="0">
              <a:solidFill>
                <a:schemeClr val="bg1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 rot="1714148">
            <a:off x="6711221" y="4237842"/>
            <a:ext cx="12682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Sample text</a:t>
            </a:r>
            <a:endParaRPr lang="en-IN" sz="1600" dirty="0">
              <a:solidFill>
                <a:schemeClr val="bg1"/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 rot="16827063">
            <a:off x="5738521" y="1868870"/>
            <a:ext cx="12682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Sample text</a:t>
            </a:r>
            <a:endParaRPr lang="en-IN" sz="1600" dirty="0">
              <a:solidFill>
                <a:schemeClr val="bg1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 rot="4772273">
            <a:off x="5162020" y="1905129"/>
            <a:ext cx="12682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Sample text</a:t>
            </a:r>
            <a:endParaRPr lang="en-IN" sz="1600" dirty="0">
              <a:solidFill>
                <a:schemeClr val="bg1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 rot="3144294">
            <a:off x="4600005" y="2090961"/>
            <a:ext cx="12682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Sample text</a:t>
            </a:r>
            <a:endParaRPr lang="en-IN" sz="1600" dirty="0">
              <a:solidFill>
                <a:schemeClr val="bg1"/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 rot="2019510">
            <a:off x="4114564" y="2527458"/>
            <a:ext cx="12682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Sample text</a:t>
            </a:r>
            <a:endParaRPr lang="en-IN" sz="1600" dirty="0">
              <a:solidFill>
                <a:schemeClr val="bg1"/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 rot="565444">
            <a:off x="3901966" y="3091265"/>
            <a:ext cx="12682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Sample text</a:t>
            </a:r>
            <a:endParaRPr lang="en-IN" sz="1600" dirty="0">
              <a:solidFill>
                <a:schemeClr val="bg1"/>
              </a:solidFill>
            </a:endParaRPr>
          </a:p>
        </p:txBody>
      </p:sp>
      <p:sp>
        <p:nvSpPr>
          <p:cNvPr id="60" name="TextBox 59"/>
          <p:cNvSpPr txBox="1"/>
          <p:nvPr/>
        </p:nvSpPr>
        <p:spPr>
          <a:xfrm rot="20731204">
            <a:off x="3868304" y="3717000"/>
            <a:ext cx="12682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Sample text</a:t>
            </a:r>
            <a:endParaRPr lang="en-IN" sz="1600" dirty="0">
              <a:solidFill>
                <a:schemeClr val="bg1"/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 rot="19619058">
            <a:off x="4086981" y="4292669"/>
            <a:ext cx="12682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Sample text</a:t>
            </a:r>
            <a:endParaRPr lang="en-IN" sz="1600" dirty="0">
              <a:solidFill>
                <a:schemeClr val="bg1"/>
              </a:solidFill>
            </a:endParaRPr>
          </a:p>
        </p:txBody>
      </p:sp>
      <p:sp>
        <p:nvSpPr>
          <p:cNvPr id="62" name="TextBox 61"/>
          <p:cNvSpPr txBox="1"/>
          <p:nvPr/>
        </p:nvSpPr>
        <p:spPr>
          <a:xfrm rot="18348041">
            <a:off x="4556244" y="4678700"/>
            <a:ext cx="12682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Sample text</a:t>
            </a:r>
            <a:endParaRPr lang="en-IN" sz="1600" dirty="0">
              <a:solidFill>
                <a:schemeClr val="bg1"/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 rot="16965920">
            <a:off x="5109278" y="4952761"/>
            <a:ext cx="12682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Sample text</a:t>
            </a:r>
            <a:endParaRPr lang="en-IN" sz="1600" dirty="0">
              <a:solidFill>
                <a:schemeClr val="bg1"/>
              </a:solidFill>
            </a:endParaRPr>
          </a:p>
        </p:txBody>
      </p:sp>
      <p:sp>
        <p:nvSpPr>
          <p:cNvPr id="64" name="TextBox 63"/>
          <p:cNvSpPr txBox="1"/>
          <p:nvPr/>
        </p:nvSpPr>
        <p:spPr>
          <a:xfrm rot="4625050">
            <a:off x="5787026" y="4931216"/>
            <a:ext cx="12682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Sample text</a:t>
            </a:r>
            <a:endParaRPr lang="en-IN" sz="1600" dirty="0">
              <a:solidFill>
                <a:schemeClr val="bg1"/>
              </a:solidFill>
            </a:endParaRPr>
          </a:p>
        </p:txBody>
      </p:sp>
      <p:sp>
        <p:nvSpPr>
          <p:cNvPr id="65" name="TextBox 64"/>
          <p:cNvSpPr txBox="1"/>
          <p:nvPr/>
        </p:nvSpPr>
        <p:spPr>
          <a:xfrm rot="3080859">
            <a:off x="6304813" y="4662733"/>
            <a:ext cx="12682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Sample text</a:t>
            </a:r>
            <a:endParaRPr lang="en-IN" sz="1600" dirty="0">
              <a:solidFill>
                <a:schemeClr val="bg1"/>
              </a:solidFill>
            </a:endParaRPr>
          </a:p>
        </p:txBody>
      </p:sp>
      <p:sp>
        <p:nvSpPr>
          <p:cNvPr id="40" name="Oval 39"/>
          <p:cNvSpPr/>
          <p:nvPr/>
        </p:nvSpPr>
        <p:spPr>
          <a:xfrm>
            <a:off x="5721877" y="3235853"/>
            <a:ext cx="745070" cy="74507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1332325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Circular Fan Segmented Diagram for PowerPoint</a:t>
            </a:r>
            <a:endParaRPr lang="en-US" dirty="0"/>
          </a:p>
        </p:txBody>
      </p:sp>
      <p:grpSp>
        <p:nvGrpSpPr>
          <p:cNvPr id="156" name="Group 155"/>
          <p:cNvGrpSpPr/>
          <p:nvPr/>
        </p:nvGrpSpPr>
        <p:grpSpPr>
          <a:xfrm>
            <a:off x="884009" y="2095730"/>
            <a:ext cx="10420806" cy="3317032"/>
            <a:chOff x="989012" y="2095730"/>
            <a:chExt cx="10420806" cy="3317032"/>
          </a:xfrm>
        </p:grpSpPr>
        <p:grpSp>
          <p:nvGrpSpPr>
            <p:cNvPr id="155" name="Group 154"/>
            <p:cNvGrpSpPr/>
            <p:nvPr/>
          </p:nvGrpSpPr>
          <p:grpSpPr>
            <a:xfrm>
              <a:off x="989012" y="2133600"/>
              <a:ext cx="3272983" cy="3272983"/>
              <a:chOff x="1370013" y="1906588"/>
              <a:chExt cx="3841750" cy="3841750"/>
            </a:xfrm>
          </p:grpSpPr>
          <p:sp>
            <p:nvSpPr>
              <p:cNvPr id="56" name="Rectangle 5"/>
              <p:cNvSpPr>
                <a:spLocks noChangeArrowheads="1"/>
              </p:cNvSpPr>
              <p:nvPr/>
            </p:nvSpPr>
            <p:spPr bwMode="auto">
              <a:xfrm>
                <a:off x="3290888" y="3827463"/>
                <a:ext cx="1588" cy="1588"/>
              </a:xfrm>
              <a:prstGeom prst="rect">
                <a:avLst/>
              </a:prstGeom>
              <a:solidFill>
                <a:srgbClr val="DEDD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6" name="Rectangle 6"/>
              <p:cNvSpPr>
                <a:spLocks noChangeArrowheads="1"/>
              </p:cNvSpPr>
              <p:nvPr/>
            </p:nvSpPr>
            <p:spPr bwMode="auto">
              <a:xfrm>
                <a:off x="3290888" y="3827463"/>
                <a:ext cx="1588" cy="1588"/>
              </a:xfrm>
              <a:prstGeom prst="rect">
                <a:avLst/>
              </a:prstGeom>
              <a:solidFill>
                <a:srgbClr val="DEDD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7" name="Rectangle 7"/>
              <p:cNvSpPr>
                <a:spLocks noChangeArrowheads="1"/>
              </p:cNvSpPr>
              <p:nvPr/>
            </p:nvSpPr>
            <p:spPr bwMode="auto">
              <a:xfrm>
                <a:off x="3290888" y="3827463"/>
                <a:ext cx="1588" cy="1588"/>
              </a:xfrm>
              <a:prstGeom prst="rect">
                <a:avLst/>
              </a:prstGeom>
              <a:solidFill>
                <a:srgbClr val="DEDD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8" name="Freeform 8"/>
              <p:cNvSpPr>
                <a:spLocks/>
              </p:cNvSpPr>
              <p:nvPr/>
            </p:nvSpPr>
            <p:spPr bwMode="auto">
              <a:xfrm>
                <a:off x="3290888" y="3827463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EDD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9" name="Rectangle 9"/>
              <p:cNvSpPr>
                <a:spLocks noChangeArrowheads="1"/>
              </p:cNvSpPr>
              <p:nvPr/>
            </p:nvSpPr>
            <p:spPr bwMode="auto">
              <a:xfrm>
                <a:off x="3290888" y="3827463"/>
                <a:ext cx="1588" cy="1588"/>
              </a:xfrm>
              <a:prstGeom prst="rect">
                <a:avLst/>
              </a:prstGeom>
              <a:solidFill>
                <a:srgbClr val="DEDD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0" name="Freeform 10"/>
              <p:cNvSpPr>
                <a:spLocks/>
              </p:cNvSpPr>
              <p:nvPr/>
            </p:nvSpPr>
            <p:spPr bwMode="auto">
              <a:xfrm>
                <a:off x="3290888" y="3827463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EDD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1" name="Rectangle 11"/>
              <p:cNvSpPr>
                <a:spLocks noChangeArrowheads="1"/>
              </p:cNvSpPr>
              <p:nvPr/>
            </p:nvSpPr>
            <p:spPr bwMode="auto">
              <a:xfrm>
                <a:off x="3290888" y="3827463"/>
                <a:ext cx="1588" cy="1588"/>
              </a:xfrm>
              <a:prstGeom prst="rect">
                <a:avLst/>
              </a:prstGeom>
              <a:solidFill>
                <a:srgbClr val="DEDD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2" name="Rectangle 12"/>
              <p:cNvSpPr>
                <a:spLocks noChangeArrowheads="1"/>
              </p:cNvSpPr>
              <p:nvPr/>
            </p:nvSpPr>
            <p:spPr bwMode="auto">
              <a:xfrm>
                <a:off x="3290888" y="3827463"/>
                <a:ext cx="1588" cy="1588"/>
              </a:xfrm>
              <a:prstGeom prst="rect">
                <a:avLst/>
              </a:prstGeom>
              <a:solidFill>
                <a:srgbClr val="DEDD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3" name="Rectangle 13"/>
              <p:cNvSpPr>
                <a:spLocks noChangeArrowheads="1"/>
              </p:cNvSpPr>
              <p:nvPr/>
            </p:nvSpPr>
            <p:spPr bwMode="auto">
              <a:xfrm>
                <a:off x="3290888" y="3827463"/>
                <a:ext cx="1588" cy="1588"/>
              </a:xfrm>
              <a:prstGeom prst="rect">
                <a:avLst/>
              </a:prstGeom>
              <a:solidFill>
                <a:srgbClr val="DEDD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4" name="Rectangle 14"/>
              <p:cNvSpPr>
                <a:spLocks noChangeArrowheads="1"/>
              </p:cNvSpPr>
              <p:nvPr/>
            </p:nvSpPr>
            <p:spPr bwMode="auto">
              <a:xfrm>
                <a:off x="3290888" y="3827463"/>
                <a:ext cx="1588" cy="1588"/>
              </a:xfrm>
              <a:prstGeom prst="rect">
                <a:avLst/>
              </a:prstGeom>
              <a:solidFill>
                <a:srgbClr val="DEDD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5" name="Rectangle 15"/>
              <p:cNvSpPr>
                <a:spLocks noChangeArrowheads="1"/>
              </p:cNvSpPr>
              <p:nvPr/>
            </p:nvSpPr>
            <p:spPr bwMode="auto">
              <a:xfrm>
                <a:off x="3290888" y="3827463"/>
                <a:ext cx="1588" cy="1588"/>
              </a:xfrm>
              <a:prstGeom prst="rect">
                <a:avLst/>
              </a:prstGeom>
              <a:solidFill>
                <a:srgbClr val="DEDD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6" name="Rectangle 16"/>
              <p:cNvSpPr>
                <a:spLocks noChangeArrowheads="1"/>
              </p:cNvSpPr>
              <p:nvPr/>
            </p:nvSpPr>
            <p:spPr bwMode="auto">
              <a:xfrm>
                <a:off x="3289301" y="3827463"/>
                <a:ext cx="1588" cy="1588"/>
              </a:xfrm>
              <a:prstGeom prst="rect">
                <a:avLst/>
              </a:prstGeom>
              <a:solidFill>
                <a:srgbClr val="DEDD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7" name="Rectangle 17"/>
              <p:cNvSpPr>
                <a:spLocks noChangeArrowheads="1"/>
              </p:cNvSpPr>
              <p:nvPr/>
            </p:nvSpPr>
            <p:spPr bwMode="auto">
              <a:xfrm>
                <a:off x="3290888" y="3827463"/>
                <a:ext cx="1588" cy="1588"/>
              </a:xfrm>
              <a:prstGeom prst="rect">
                <a:avLst/>
              </a:prstGeom>
              <a:solidFill>
                <a:srgbClr val="DEDD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8" name="Freeform 18"/>
              <p:cNvSpPr>
                <a:spLocks/>
              </p:cNvSpPr>
              <p:nvPr/>
            </p:nvSpPr>
            <p:spPr bwMode="auto">
              <a:xfrm>
                <a:off x="3290888" y="3827463"/>
                <a:ext cx="1920875" cy="757238"/>
              </a:xfrm>
              <a:custGeom>
                <a:avLst/>
                <a:gdLst>
                  <a:gd name="T0" fmla="*/ 772 w 840"/>
                  <a:gd name="T1" fmla="*/ 331 h 331"/>
                  <a:gd name="T2" fmla="*/ 840 w 840"/>
                  <a:gd name="T3" fmla="*/ 0 h 331"/>
                  <a:gd name="T4" fmla="*/ 0 w 840"/>
                  <a:gd name="T5" fmla="*/ 0 h 331"/>
                  <a:gd name="T6" fmla="*/ 772 w 840"/>
                  <a:gd name="T7" fmla="*/ 331 h 3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40" h="331">
                    <a:moveTo>
                      <a:pt x="772" y="331"/>
                    </a:moveTo>
                    <a:cubicBezTo>
                      <a:pt x="815" y="229"/>
                      <a:pt x="840" y="118"/>
                      <a:pt x="840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772" y="331"/>
                    </a:lnTo>
                    <a:close/>
                  </a:path>
                </a:pathLst>
              </a:custGeom>
              <a:solidFill>
                <a:srgbClr val="DEDD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9" name="Rectangle 19"/>
              <p:cNvSpPr>
                <a:spLocks noChangeArrowheads="1"/>
              </p:cNvSpPr>
              <p:nvPr/>
            </p:nvSpPr>
            <p:spPr bwMode="auto">
              <a:xfrm>
                <a:off x="3289301" y="3827463"/>
                <a:ext cx="1588" cy="1588"/>
              </a:xfrm>
              <a:prstGeom prst="rect">
                <a:avLst/>
              </a:prstGeom>
              <a:solidFill>
                <a:srgbClr val="DEDD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0" name="Rectangle 20"/>
              <p:cNvSpPr>
                <a:spLocks noChangeArrowheads="1"/>
              </p:cNvSpPr>
              <p:nvPr/>
            </p:nvSpPr>
            <p:spPr bwMode="auto">
              <a:xfrm>
                <a:off x="3290888" y="3827463"/>
                <a:ext cx="1588" cy="1588"/>
              </a:xfrm>
              <a:prstGeom prst="rect">
                <a:avLst/>
              </a:prstGeom>
              <a:solidFill>
                <a:srgbClr val="DEDD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1" name="Rectangle 21"/>
              <p:cNvSpPr>
                <a:spLocks noChangeArrowheads="1"/>
              </p:cNvSpPr>
              <p:nvPr/>
            </p:nvSpPr>
            <p:spPr bwMode="auto">
              <a:xfrm>
                <a:off x="3290888" y="3827463"/>
                <a:ext cx="1588" cy="1588"/>
              </a:xfrm>
              <a:prstGeom prst="rect">
                <a:avLst/>
              </a:prstGeom>
              <a:solidFill>
                <a:srgbClr val="DEDD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2" name="Freeform 22"/>
              <p:cNvSpPr>
                <a:spLocks/>
              </p:cNvSpPr>
              <p:nvPr/>
            </p:nvSpPr>
            <p:spPr bwMode="auto">
              <a:xfrm>
                <a:off x="1370013" y="3071813"/>
                <a:ext cx="1920875" cy="755650"/>
              </a:xfrm>
              <a:custGeom>
                <a:avLst/>
                <a:gdLst>
                  <a:gd name="T0" fmla="*/ 840 w 840"/>
                  <a:gd name="T1" fmla="*/ 331 h 331"/>
                  <a:gd name="T2" fmla="*/ 840 w 840"/>
                  <a:gd name="T3" fmla="*/ 331 h 331"/>
                  <a:gd name="T4" fmla="*/ 839 w 840"/>
                  <a:gd name="T5" fmla="*/ 331 h 331"/>
                  <a:gd name="T6" fmla="*/ 67 w 840"/>
                  <a:gd name="T7" fmla="*/ 0 h 331"/>
                  <a:gd name="T8" fmla="*/ 0 w 840"/>
                  <a:gd name="T9" fmla="*/ 331 h 331"/>
                  <a:gd name="T10" fmla="*/ 839 w 840"/>
                  <a:gd name="T11" fmla="*/ 331 h 331"/>
                  <a:gd name="T12" fmla="*/ 840 w 840"/>
                  <a:gd name="T13" fmla="*/ 331 h 3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40" h="331">
                    <a:moveTo>
                      <a:pt x="840" y="331"/>
                    </a:moveTo>
                    <a:cubicBezTo>
                      <a:pt x="840" y="331"/>
                      <a:pt x="840" y="331"/>
                      <a:pt x="840" y="331"/>
                    </a:cubicBezTo>
                    <a:cubicBezTo>
                      <a:pt x="839" y="331"/>
                      <a:pt x="839" y="331"/>
                      <a:pt x="839" y="331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24" y="101"/>
                      <a:pt x="0" y="213"/>
                      <a:pt x="0" y="331"/>
                    </a:cubicBezTo>
                    <a:cubicBezTo>
                      <a:pt x="839" y="331"/>
                      <a:pt x="839" y="331"/>
                      <a:pt x="839" y="331"/>
                    </a:cubicBezTo>
                    <a:lnTo>
                      <a:pt x="840" y="331"/>
                    </a:lnTo>
                    <a:close/>
                  </a:path>
                </a:pathLst>
              </a:custGeom>
              <a:solidFill>
                <a:srgbClr val="DEDD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3" name="Freeform 23"/>
              <p:cNvSpPr>
                <a:spLocks/>
              </p:cNvSpPr>
              <p:nvPr/>
            </p:nvSpPr>
            <p:spPr bwMode="auto">
              <a:xfrm>
                <a:off x="2532063" y="3827463"/>
                <a:ext cx="758825" cy="1920875"/>
              </a:xfrm>
              <a:custGeom>
                <a:avLst/>
                <a:gdLst>
                  <a:gd name="T0" fmla="*/ 332 w 332"/>
                  <a:gd name="T1" fmla="*/ 0 h 840"/>
                  <a:gd name="T2" fmla="*/ 332 w 332"/>
                  <a:gd name="T3" fmla="*/ 0 h 840"/>
                  <a:gd name="T4" fmla="*/ 0 w 332"/>
                  <a:gd name="T5" fmla="*/ 772 h 840"/>
                  <a:gd name="T6" fmla="*/ 332 w 332"/>
                  <a:gd name="T7" fmla="*/ 840 h 840"/>
                  <a:gd name="T8" fmla="*/ 332 w 332"/>
                  <a:gd name="T9" fmla="*/ 0 h 8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2" h="840">
                    <a:moveTo>
                      <a:pt x="332" y="0"/>
                    </a:moveTo>
                    <a:cubicBezTo>
                      <a:pt x="332" y="0"/>
                      <a:pt x="332" y="0"/>
                      <a:pt x="332" y="0"/>
                    </a:cubicBezTo>
                    <a:cubicBezTo>
                      <a:pt x="0" y="772"/>
                      <a:pt x="0" y="772"/>
                      <a:pt x="0" y="772"/>
                    </a:cubicBezTo>
                    <a:cubicBezTo>
                      <a:pt x="102" y="816"/>
                      <a:pt x="214" y="840"/>
                      <a:pt x="332" y="840"/>
                    </a:cubicBezTo>
                    <a:cubicBezTo>
                      <a:pt x="332" y="0"/>
                      <a:pt x="332" y="0"/>
                      <a:pt x="332" y="0"/>
                    </a:cubicBezTo>
                    <a:close/>
                  </a:path>
                </a:pathLst>
              </a:custGeom>
              <a:solidFill>
                <a:srgbClr val="DEDD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4" name="Freeform 24"/>
              <p:cNvSpPr>
                <a:spLocks/>
              </p:cNvSpPr>
              <p:nvPr/>
            </p:nvSpPr>
            <p:spPr bwMode="auto">
              <a:xfrm>
                <a:off x="1504951" y="3827463"/>
                <a:ext cx="1785938" cy="1358900"/>
              </a:xfrm>
              <a:custGeom>
                <a:avLst/>
                <a:gdLst>
                  <a:gd name="T0" fmla="*/ 781 w 781"/>
                  <a:gd name="T1" fmla="*/ 0 h 594"/>
                  <a:gd name="T2" fmla="*/ 781 w 781"/>
                  <a:gd name="T3" fmla="*/ 0 h 594"/>
                  <a:gd name="T4" fmla="*/ 780 w 781"/>
                  <a:gd name="T5" fmla="*/ 0 h 594"/>
                  <a:gd name="T6" fmla="*/ 0 w 781"/>
                  <a:gd name="T7" fmla="*/ 312 h 594"/>
                  <a:gd name="T8" fmla="*/ 187 w 781"/>
                  <a:gd name="T9" fmla="*/ 594 h 594"/>
                  <a:gd name="T10" fmla="*/ 781 w 781"/>
                  <a:gd name="T11" fmla="*/ 0 h 5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81" h="594">
                    <a:moveTo>
                      <a:pt x="781" y="0"/>
                    </a:moveTo>
                    <a:cubicBezTo>
                      <a:pt x="781" y="0"/>
                      <a:pt x="781" y="0"/>
                      <a:pt x="781" y="0"/>
                    </a:cubicBezTo>
                    <a:cubicBezTo>
                      <a:pt x="780" y="0"/>
                      <a:pt x="780" y="0"/>
                      <a:pt x="780" y="0"/>
                    </a:cubicBezTo>
                    <a:cubicBezTo>
                      <a:pt x="0" y="312"/>
                      <a:pt x="0" y="312"/>
                      <a:pt x="0" y="312"/>
                    </a:cubicBezTo>
                    <a:cubicBezTo>
                      <a:pt x="43" y="418"/>
                      <a:pt x="107" y="514"/>
                      <a:pt x="187" y="594"/>
                    </a:cubicBezTo>
                    <a:cubicBezTo>
                      <a:pt x="781" y="0"/>
                      <a:pt x="781" y="0"/>
                      <a:pt x="781" y="0"/>
                    </a:cubicBezTo>
                    <a:close/>
                  </a:path>
                </a:pathLst>
              </a:custGeom>
              <a:solidFill>
                <a:srgbClr val="DEDD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5" name="Freeform 25"/>
              <p:cNvSpPr>
                <a:spLocks/>
              </p:cNvSpPr>
              <p:nvPr/>
            </p:nvSpPr>
            <p:spPr bwMode="auto">
              <a:xfrm>
                <a:off x="1931988" y="3827463"/>
                <a:ext cx="1358900" cy="1766888"/>
              </a:xfrm>
              <a:custGeom>
                <a:avLst/>
                <a:gdLst>
                  <a:gd name="T0" fmla="*/ 0 w 594"/>
                  <a:gd name="T1" fmla="*/ 594 h 772"/>
                  <a:gd name="T2" fmla="*/ 262 w 594"/>
                  <a:gd name="T3" fmla="*/ 772 h 772"/>
                  <a:gd name="T4" fmla="*/ 594 w 594"/>
                  <a:gd name="T5" fmla="*/ 0 h 772"/>
                  <a:gd name="T6" fmla="*/ 0 w 594"/>
                  <a:gd name="T7" fmla="*/ 594 h 7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94" h="772">
                    <a:moveTo>
                      <a:pt x="0" y="594"/>
                    </a:moveTo>
                    <a:cubicBezTo>
                      <a:pt x="74" y="669"/>
                      <a:pt x="163" y="730"/>
                      <a:pt x="262" y="772"/>
                    </a:cubicBezTo>
                    <a:cubicBezTo>
                      <a:pt x="594" y="0"/>
                      <a:pt x="594" y="0"/>
                      <a:pt x="594" y="0"/>
                    </a:cubicBezTo>
                    <a:lnTo>
                      <a:pt x="0" y="594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6" name="Freeform 26"/>
              <p:cNvSpPr>
                <a:spLocks/>
              </p:cNvSpPr>
              <p:nvPr/>
            </p:nvSpPr>
            <p:spPr bwMode="auto">
              <a:xfrm>
                <a:off x="1370013" y="3827463"/>
                <a:ext cx="1919288" cy="714375"/>
              </a:xfrm>
              <a:custGeom>
                <a:avLst/>
                <a:gdLst>
                  <a:gd name="T0" fmla="*/ 0 w 839"/>
                  <a:gd name="T1" fmla="*/ 0 h 312"/>
                  <a:gd name="T2" fmla="*/ 59 w 839"/>
                  <a:gd name="T3" fmla="*/ 312 h 312"/>
                  <a:gd name="T4" fmla="*/ 839 w 839"/>
                  <a:gd name="T5" fmla="*/ 0 h 312"/>
                  <a:gd name="T6" fmla="*/ 0 w 839"/>
                  <a:gd name="T7" fmla="*/ 0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39" h="312">
                    <a:moveTo>
                      <a:pt x="0" y="0"/>
                    </a:moveTo>
                    <a:cubicBezTo>
                      <a:pt x="0" y="110"/>
                      <a:pt x="21" y="215"/>
                      <a:pt x="59" y="312"/>
                    </a:cubicBezTo>
                    <a:cubicBezTo>
                      <a:pt x="839" y="0"/>
                      <a:pt x="839" y="0"/>
                      <a:pt x="839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7" name="Freeform 27"/>
              <p:cNvSpPr>
                <a:spLocks/>
              </p:cNvSpPr>
              <p:nvPr/>
            </p:nvSpPr>
            <p:spPr bwMode="auto">
              <a:xfrm>
                <a:off x="3290888" y="3827463"/>
                <a:ext cx="1765300" cy="1358900"/>
              </a:xfrm>
              <a:custGeom>
                <a:avLst/>
                <a:gdLst>
                  <a:gd name="T0" fmla="*/ 0 w 772"/>
                  <a:gd name="T1" fmla="*/ 0 h 594"/>
                  <a:gd name="T2" fmla="*/ 0 w 772"/>
                  <a:gd name="T3" fmla="*/ 0 h 594"/>
                  <a:gd name="T4" fmla="*/ 593 w 772"/>
                  <a:gd name="T5" fmla="*/ 594 h 594"/>
                  <a:gd name="T6" fmla="*/ 772 w 772"/>
                  <a:gd name="T7" fmla="*/ 331 h 594"/>
                  <a:gd name="T8" fmla="*/ 0 w 772"/>
                  <a:gd name="T9" fmla="*/ 0 h 5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72" h="594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593" y="594"/>
                      <a:pt x="593" y="594"/>
                      <a:pt x="593" y="594"/>
                    </a:cubicBezTo>
                    <a:cubicBezTo>
                      <a:pt x="668" y="519"/>
                      <a:pt x="729" y="430"/>
                      <a:pt x="772" y="331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8" name="Freeform 28"/>
              <p:cNvSpPr>
                <a:spLocks/>
              </p:cNvSpPr>
              <p:nvPr/>
            </p:nvSpPr>
            <p:spPr bwMode="auto">
              <a:xfrm>
                <a:off x="1524001" y="2470150"/>
                <a:ext cx="1765300" cy="1357313"/>
              </a:xfrm>
              <a:custGeom>
                <a:avLst/>
                <a:gdLst>
                  <a:gd name="T0" fmla="*/ 179 w 772"/>
                  <a:gd name="T1" fmla="*/ 0 h 594"/>
                  <a:gd name="T2" fmla="*/ 0 w 772"/>
                  <a:gd name="T3" fmla="*/ 263 h 594"/>
                  <a:gd name="T4" fmla="*/ 772 w 772"/>
                  <a:gd name="T5" fmla="*/ 594 h 594"/>
                  <a:gd name="T6" fmla="*/ 179 w 772"/>
                  <a:gd name="T7" fmla="*/ 0 h 5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72" h="594">
                    <a:moveTo>
                      <a:pt x="179" y="0"/>
                    </a:moveTo>
                    <a:cubicBezTo>
                      <a:pt x="104" y="75"/>
                      <a:pt x="43" y="164"/>
                      <a:pt x="0" y="263"/>
                    </a:cubicBezTo>
                    <a:cubicBezTo>
                      <a:pt x="772" y="594"/>
                      <a:pt x="772" y="594"/>
                      <a:pt x="772" y="594"/>
                    </a:cubicBezTo>
                    <a:lnTo>
                      <a:pt x="179" y="0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9" name="Freeform 29"/>
              <p:cNvSpPr>
                <a:spLocks/>
              </p:cNvSpPr>
              <p:nvPr/>
            </p:nvSpPr>
            <p:spPr bwMode="auto">
              <a:xfrm>
                <a:off x="3290888" y="3827463"/>
                <a:ext cx="711200" cy="1920875"/>
              </a:xfrm>
              <a:custGeom>
                <a:avLst/>
                <a:gdLst>
                  <a:gd name="T0" fmla="*/ 0 w 311"/>
                  <a:gd name="T1" fmla="*/ 840 h 840"/>
                  <a:gd name="T2" fmla="*/ 311 w 311"/>
                  <a:gd name="T3" fmla="*/ 780 h 840"/>
                  <a:gd name="T4" fmla="*/ 0 w 311"/>
                  <a:gd name="T5" fmla="*/ 0 h 840"/>
                  <a:gd name="T6" fmla="*/ 0 w 311"/>
                  <a:gd name="T7" fmla="*/ 840 h 8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11" h="840">
                    <a:moveTo>
                      <a:pt x="0" y="840"/>
                    </a:moveTo>
                    <a:cubicBezTo>
                      <a:pt x="110" y="840"/>
                      <a:pt x="215" y="819"/>
                      <a:pt x="311" y="78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0" y="840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0" name="Freeform 30"/>
              <p:cNvSpPr>
                <a:spLocks/>
              </p:cNvSpPr>
              <p:nvPr/>
            </p:nvSpPr>
            <p:spPr bwMode="auto">
              <a:xfrm>
                <a:off x="3290888" y="3827463"/>
                <a:ext cx="1355725" cy="1784350"/>
              </a:xfrm>
              <a:custGeom>
                <a:avLst/>
                <a:gdLst>
                  <a:gd name="T0" fmla="*/ 0 w 593"/>
                  <a:gd name="T1" fmla="*/ 0 h 780"/>
                  <a:gd name="T2" fmla="*/ 311 w 593"/>
                  <a:gd name="T3" fmla="*/ 780 h 780"/>
                  <a:gd name="T4" fmla="*/ 593 w 593"/>
                  <a:gd name="T5" fmla="*/ 594 h 780"/>
                  <a:gd name="T6" fmla="*/ 0 w 593"/>
                  <a:gd name="T7" fmla="*/ 0 h 7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93" h="780">
                    <a:moveTo>
                      <a:pt x="0" y="0"/>
                    </a:moveTo>
                    <a:cubicBezTo>
                      <a:pt x="311" y="780"/>
                      <a:pt x="311" y="780"/>
                      <a:pt x="311" y="780"/>
                    </a:cubicBezTo>
                    <a:cubicBezTo>
                      <a:pt x="418" y="737"/>
                      <a:pt x="514" y="674"/>
                      <a:pt x="593" y="594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DEDD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1" name="Freeform 31"/>
              <p:cNvSpPr>
                <a:spLocks/>
              </p:cNvSpPr>
              <p:nvPr/>
            </p:nvSpPr>
            <p:spPr bwMode="auto">
              <a:xfrm>
                <a:off x="2578101" y="1906588"/>
                <a:ext cx="712788" cy="1920875"/>
              </a:xfrm>
              <a:custGeom>
                <a:avLst/>
                <a:gdLst>
                  <a:gd name="T0" fmla="*/ 312 w 312"/>
                  <a:gd name="T1" fmla="*/ 840 h 840"/>
                  <a:gd name="T2" fmla="*/ 312 w 312"/>
                  <a:gd name="T3" fmla="*/ 0 h 840"/>
                  <a:gd name="T4" fmla="*/ 0 w 312"/>
                  <a:gd name="T5" fmla="*/ 60 h 840"/>
                  <a:gd name="T6" fmla="*/ 312 w 312"/>
                  <a:gd name="T7" fmla="*/ 840 h 8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12" h="840">
                    <a:moveTo>
                      <a:pt x="312" y="840"/>
                    </a:moveTo>
                    <a:cubicBezTo>
                      <a:pt x="312" y="0"/>
                      <a:pt x="312" y="0"/>
                      <a:pt x="312" y="0"/>
                    </a:cubicBezTo>
                    <a:cubicBezTo>
                      <a:pt x="201" y="0"/>
                      <a:pt x="96" y="21"/>
                      <a:pt x="0" y="60"/>
                    </a:cubicBezTo>
                    <a:cubicBezTo>
                      <a:pt x="312" y="840"/>
                      <a:pt x="312" y="840"/>
                      <a:pt x="312" y="840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2" name="Freeform 32"/>
              <p:cNvSpPr>
                <a:spLocks/>
              </p:cNvSpPr>
              <p:nvPr/>
            </p:nvSpPr>
            <p:spPr bwMode="auto">
              <a:xfrm>
                <a:off x="3290888" y="2470150"/>
                <a:ext cx="1784350" cy="1357313"/>
              </a:xfrm>
              <a:custGeom>
                <a:avLst/>
                <a:gdLst>
                  <a:gd name="T0" fmla="*/ 780 w 780"/>
                  <a:gd name="T1" fmla="*/ 282 h 594"/>
                  <a:gd name="T2" fmla="*/ 593 w 780"/>
                  <a:gd name="T3" fmla="*/ 0 h 594"/>
                  <a:gd name="T4" fmla="*/ 0 w 780"/>
                  <a:gd name="T5" fmla="*/ 594 h 594"/>
                  <a:gd name="T6" fmla="*/ 780 w 780"/>
                  <a:gd name="T7" fmla="*/ 282 h 5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80" h="594">
                    <a:moveTo>
                      <a:pt x="780" y="282"/>
                    </a:moveTo>
                    <a:cubicBezTo>
                      <a:pt x="737" y="176"/>
                      <a:pt x="673" y="80"/>
                      <a:pt x="593" y="0"/>
                    </a:cubicBezTo>
                    <a:cubicBezTo>
                      <a:pt x="0" y="594"/>
                      <a:pt x="0" y="594"/>
                      <a:pt x="0" y="594"/>
                    </a:cubicBezTo>
                    <a:lnTo>
                      <a:pt x="780" y="282"/>
                    </a:lnTo>
                    <a:close/>
                  </a:path>
                </a:pathLst>
              </a:custGeom>
              <a:solidFill>
                <a:srgbClr val="DEDD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3" name="Freeform 33"/>
              <p:cNvSpPr>
                <a:spLocks/>
              </p:cNvSpPr>
              <p:nvPr/>
            </p:nvSpPr>
            <p:spPr bwMode="auto">
              <a:xfrm>
                <a:off x="3290888" y="3114675"/>
                <a:ext cx="1920875" cy="712788"/>
              </a:xfrm>
              <a:custGeom>
                <a:avLst/>
                <a:gdLst>
                  <a:gd name="T0" fmla="*/ 0 w 840"/>
                  <a:gd name="T1" fmla="*/ 312 h 312"/>
                  <a:gd name="T2" fmla="*/ 0 w 840"/>
                  <a:gd name="T3" fmla="*/ 312 h 312"/>
                  <a:gd name="T4" fmla="*/ 840 w 840"/>
                  <a:gd name="T5" fmla="*/ 312 h 312"/>
                  <a:gd name="T6" fmla="*/ 780 w 840"/>
                  <a:gd name="T7" fmla="*/ 0 h 312"/>
                  <a:gd name="T8" fmla="*/ 0 w 840"/>
                  <a:gd name="T9" fmla="*/ 312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40" h="312">
                    <a:moveTo>
                      <a:pt x="0" y="312"/>
                    </a:moveTo>
                    <a:cubicBezTo>
                      <a:pt x="0" y="312"/>
                      <a:pt x="0" y="312"/>
                      <a:pt x="0" y="312"/>
                    </a:cubicBezTo>
                    <a:cubicBezTo>
                      <a:pt x="840" y="312"/>
                      <a:pt x="840" y="312"/>
                      <a:pt x="840" y="312"/>
                    </a:cubicBezTo>
                    <a:cubicBezTo>
                      <a:pt x="840" y="202"/>
                      <a:pt x="818" y="97"/>
                      <a:pt x="780" y="0"/>
                    </a:cubicBezTo>
                    <a:cubicBezTo>
                      <a:pt x="0" y="312"/>
                      <a:pt x="0" y="312"/>
                      <a:pt x="0" y="312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4" name="Freeform 34"/>
              <p:cNvSpPr>
                <a:spLocks/>
              </p:cNvSpPr>
              <p:nvPr/>
            </p:nvSpPr>
            <p:spPr bwMode="auto">
              <a:xfrm>
                <a:off x="1931988" y="2044700"/>
                <a:ext cx="1358900" cy="1782763"/>
              </a:xfrm>
              <a:custGeom>
                <a:avLst/>
                <a:gdLst>
                  <a:gd name="T0" fmla="*/ 594 w 594"/>
                  <a:gd name="T1" fmla="*/ 780 h 780"/>
                  <a:gd name="T2" fmla="*/ 282 w 594"/>
                  <a:gd name="T3" fmla="*/ 0 h 780"/>
                  <a:gd name="T4" fmla="*/ 0 w 594"/>
                  <a:gd name="T5" fmla="*/ 186 h 780"/>
                  <a:gd name="T6" fmla="*/ 593 w 594"/>
                  <a:gd name="T7" fmla="*/ 780 h 780"/>
                  <a:gd name="T8" fmla="*/ 594 w 594"/>
                  <a:gd name="T9" fmla="*/ 780 h 7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4" h="780">
                    <a:moveTo>
                      <a:pt x="594" y="780"/>
                    </a:moveTo>
                    <a:cubicBezTo>
                      <a:pt x="282" y="0"/>
                      <a:pt x="282" y="0"/>
                      <a:pt x="282" y="0"/>
                    </a:cubicBezTo>
                    <a:cubicBezTo>
                      <a:pt x="175" y="42"/>
                      <a:pt x="79" y="106"/>
                      <a:pt x="0" y="186"/>
                    </a:cubicBezTo>
                    <a:cubicBezTo>
                      <a:pt x="593" y="780"/>
                      <a:pt x="593" y="780"/>
                      <a:pt x="593" y="780"/>
                    </a:cubicBezTo>
                    <a:lnTo>
                      <a:pt x="594" y="780"/>
                    </a:lnTo>
                    <a:close/>
                  </a:path>
                </a:pathLst>
              </a:custGeom>
              <a:solidFill>
                <a:srgbClr val="DEDD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5" name="Rectangle 35"/>
              <p:cNvSpPr>
                <a:spLocks noChangeArrowheads="1"/>
              </p:cNvSpPr>
              <p:nvPr/>
            </p:nvSpPr>
            <p:spPr bwMode="auto">
              <a:xfrm>
                <a:off x="3290888" y="3827463"/>
                <a:ext cx="1588" cy="1588"/>
              </a:xfrm>
              <a:prstGeom prst="rect">
                <a:avLst/>
              </a:prstGeom>
              <a:solidFill>
                <a:srgbClr val="DEDD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6" name="Freeform 36"/>
              <p:cNvSpPr>
                <a:spLocks/>
              </p:cNvSpPr>
              <p:nvPr/>
            </p:nvSpPr>
            <p:spPr bwMode="auto">
              <a:xfrm>
                <a:off x="3290888" y="2062163"/>
                <a:ext cx="1355725" cy="1765300"/>
              </a:xfrm>
              <a:custGeom>
                <a:avLst/>
                <a:gdLst>
                  <a:gd name="T0" fmla="*/ 0 w 593"/>
                  <a:gd name="T1" fmla="*/ 772 h 772"/>
                  <a:gd name="T2" fmla="*/ 0 w 593"/>
                  <a:gd name="T3" fmla="*/ 772 h 772"/>
                  <a:gd name="T4" fmla="*/ 593 w 593"/>
                  <a:gd name="T5" fmla="*/ 178 h 772"/>
                  <a:gd name="T6" fmla="*/ 331 w 593"/>
                  <a:gd name="T7" fmla="*/ 0 h 772"/>
                  <a:gd name="T8" fmla="*/ 0 w 593"/>
                  <a:gd name="T9" fmla="*/ 772 h 7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3" h="772">
                    <a:moveTo>
                      <a:pt x="0" y="772"/>
                    </a:moveTo>
                    <a:cubicBezTo>
                      <a:pt x="0" y="772"/>
                      <a:pt x="0" y="772"/>
                      <a:pt x="0" y="772"/>
                    </a:cubicBezTo>
                    <a:cubicBezTo>
                      <a:pt x="593" y="178"/>
                      <a:pt x="593" y="178"/>
                      <a:pt x="593" y="178"/>
                    </a:cubicBezTo>
                    <a:cubicBezTo>
                      <a:pt x="519" y="103"/>
                      <a:pt x="430" y="42"/>
                      <a:pt x="331" y="0"/>
                    </a:cubicBezTo>
                    <a:cubicBezTo>
                      <a:pt x="0" y="772"/>
                      <a:pt x="0" y="772"/>
                      <a:pt x="0" y="772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7" name="Rectangle 37"/>
              <p:cNvSpPr>
                <a:spLocks noChangeArrowheads="1"/>
              </p:cNvSpPr>
              <p:nvPr/>
            </p:nvSpPr>
            <p:spPr bwMode="auto">
              <a:xfrm>
                <a:off x="3290888" y="3827463"/>
                <a:ext cx="1588" cy="1588"/>
              </a:xfrm>
              <a:prstGeom prst="rect">
                <a:avLst/>
              </a:prstGeom>
              <a:solidFill>
                <a:srgbClr val="DEDD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8" name="Freeform 38"/>
              <p:cNvSpPr>
                <a:spLocks/>
              </p:cNvSpPr>
              <p:nvPr/>
            </p:nvSpPr>
            <p:spPr bwMode="auto">
              <a:xfrm>
                <a:off x="3290888" y="1906588"/>
                <a:ext cx="757238" cy="1920875"/>
              </a:xfrm>
              <a:custGeom>
                <a:avLst/>
                <a:gdLst>
                  <a:gd name="T0" fmla="*/ 0 w 331"/>
                  <a:gd name="T1" fmla="*/ 840 h 840"/>
                  <a:gd name="T2" fmla="*/ 331 w 331"/>
                  <a:gd name="T3" fmla="*/ 68 h 840"/>
                  <a:gd name="T4" fmla="*/ 0 w 331"/>
                  <a:gd name="T5" fmla="*/ 0 h 840"/>
                  <a:gd name="T6" fmla="*/ 0 w 331"/>
                  <a:gd name="T7" fmla="*/ 840 h 8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31" h="840">
                    <a:moveTo>
                      <a:pt x="0" y="840"/>
                    </a:moveTo>
                    <a:cubicBezTo>
                      <a:pt x="331" y="68"/>
                      <a:pt x="331" y="68"/>
                      <a:pt x="331" y="68"/>
                    </a:cubicBezTo>
                    <a:cubicBezTo>
                      <a:pt x="229" y="24"/>
                      <a:pt x="117" y="0"/>
                      <a:pt x="0" y="0"/>
                    </a:cubicBezTo>
                    <a:cubicBezTo>
                      <a:pt x="0" y="840"/>
                      <a:pt x="0" y="840"/>
                      <a:pt x="0" y="840"/>
                    </a:cubicBezTo>
                    <a:close/>
                  </a:path>
                </a:pathLst>
              </a:custGeom>
              <a:solidFill>
                <a:srgbClr val="DEDD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154" name="Group 153"/>
            <p:cNvGrpSpPr/>
            <p:nvPr/>
          </p:nvGrpSpPr>
          <p:grpSpPr>
            <a:xfrm>
              <a:off x="4521768" y="2095730"/>
              <a:ext cx="3310853" cy="3310853"/>
              <a:chOff x="5969001" y="1862138"/>
              <a:chExt cx="3886200" cy="3886200"/>
            </a:xfrm>
          </p:grpSpPr>
          <p:sp>
            <p:nvSpPr>
              <p:cNvPr id="102" name="Rectangle 42"/>
              <p:cNvSpPr>
                <a:spLocks noChangeArrowheads="1"/>
              </p:cNvSpPr>
              <p:nvPr/>
            </p:nvSpPr>
            <p:spPr bwMode="auto">
              <a:xfrm>
                <a:off x="7912101" y="3805238"/>
                <a:ext cx="1588" cy="1588"/>
              </a:xfrm>
              <a:prstGeom prst="rect">
                <a:avLst/>
              </a:prstGeom>
              <a:solidFill>
                <a:srgbClr val="DEDD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3" name="Rectangle 43"/>
              <p:cNvSpPr>
                <a:spLocks noChangeArrowheads="1"/>
              </p:cNvSpPr>
              <p:nvPr/>
            </p:nvSpPr>
            <p:spPr bwMode="auto">
              <a:xfrm>
                <a:off x="7912101" y="3805238"/>
                <a:ext cx="1588" cy="1588"/>
              </a:xfrm>
              <a:prstGeom prst="rect">
                <a:avLst/>
              </a:prstGeom>
              <a:solidFill>
                <a:srgbClr val="DEDD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4" name="Rectangle 44"/>
              <p:cNvSpPr>
                <a:spLocks noChangeArrowheads="1"/>
              </p:cNvSpPr>
              <p:nvPr/>
            </p:nvSpPr>
            <p:spPr bwMode="auto">
              <a:xfrm>
                <a:off x="7912101" y="3805238"/>
                <a:ext cx="1588" cy="1588"/>
              </a:xfrm>
              <a:prstGeom prst="rect">
                <a:avLst/>
              </a:prstGeom>
              <a:solidFill>
                <a:srgbClr val="DEDD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5" name="Freeform 45"/>
              <p:cNvSpPr>
                <a:spLocks/>
              </p:cNvSpPr>
              <p:nvPr/>
            </p:nvSpPr>
            <p:spPr bwMode="auto">
              <a:xfrm>
                <a:off x="7912101" y="380523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EDD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6" name="Rectangle 46"/>
              <p:cNvSpPr>
                <a:spLocks noChangeArrowheads="1"/>
              </p:cNvSpPr>
              <p:nvPr/>
            </p:nvSpPr>
            <p:spPr bwMode="auto">
              <a:xfrm>
                <a:off x="7912101" y="3805238"/>
                <a:ext cx="1588" cy="1588"/>
              </a:xfrm>
              <a:prstGeom prst="rect">
                <a:avLst/>
              </a:prstGeom>
              <a:solidFill>
                <a:srgbClr val="DEDD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7" name="Freeform 47"/>
              <p:cNvSpPr>
                <a:spLocks/>
              </p:cNvSpPr>
              <p:nvPr/>
            </p:nvSpPr>
            <p:spPr bwMode="auto">
              <a:xfrm>
                <a:off x="7912101" y="380523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EDD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8" name="Rectangle 48"/>
              <p:cNvSpPr>
                <a:spLocks noChangeArrowheads="1"/>
              </p:cNvSpPr>
              <p:nvPr/>
            </p:nvSpPr>
            <p:spPr bwMode="auto">
              <a:xfrm>
                <a:off x="7912101" y="3805238"/>
                <a:ext cx="1588" cy="1588"/>
              </a:xfrm>
              <a:prstGeom prst="rect">
                <a:avLst/>
              </a:prstGeom>
              <a:solidFill>
                <a:srgbClr val="DEDD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9" name="Rectangle 49"/>
              <p:cNvSpPr>
                <a:spLocks noChangeArrowheads="1"/>
              </p:cNvSpPr>
              <p:nvPr/>
            </p:nvSpPr>
            <p:spPr bwMode="auto">
              <a:xfrm>
                <a:off x="7912101" y="3805238"/>
                <a:ext cx="1588" cy="1588"/>
              </a:xfrm>
              <a:prstGeom prst="rect">
                <a:avLst/>
              </a:prstGeom>
              <a:solidFill>
                <a:srgbClr val="DEDD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0" name="Rectangle 50"/>
              <p:cNvSpPr>
                <a:spLocks noChangeArrowheads="1"/>
              </p:cNvSpPr>
              <p:nvPr/>
            </p:nvSpPr>
            <p:spPr bwMode="auto">
              <a:xfrm>
                <a:off x="7912101" y="3805238"/>
                <a:ext cx="1588" cy="1588"/>
              </a:xfrm>
              <a:prstGeom prst="rect">
                <a:avLst/>
              </a:prstGeom>
              <a:solidFill>
                <a:srgbClr val="DEDD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1" name="Rectangle 51"/>
              <p:cNvSpPr>
                <a:spLocks noChangeArrowheads="1"/>
              </p:cNvSpPr>
              <p:nvPr/>
            </p:nvSpPr>
            <p:spPr bwMode="auto">
              <a:xfrm>
                <a:off x="7912101" y="3805238"/>
                <a:ext cx="1588" cy="1588"/>
              </a:xfrm>
              <a:prstGeom prst="rect">
                <a:avLst/>
              </a:prstGeom>
              <a:solidFill>
                <a:srgbClr val="DEDD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2" name="Rectangle 52"/>
              <p:cNvSpPr>
                <a:spLocks noChangeArrowheads="1"/>
              </p:cNvSpPr>
              <p:nvPr/>
            </p:nvSpPr>
            <p:spPr bwMode="auto">
              <a:xfrm>
                <a:off x="7912101" y="3805238"/>
                <a:ext cx="1588" cy="1588"/>
              </a:xfrm>
              <a:prstGeom prst="rect">
                <a:avLst/>
              </a:prstGeom>
              <a:solidFill>
                <a:srgbClr val="DEDD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3" name="Rectangle 53"/>
              <p:cNvSpPr>
                <a:spLocks noChangeArrowheads="1"/>
              </p:cNvSpPr>
              <p:nvPr/>
            </p:nvSpPr>
            <p:spPr bwMode="auto">
              <a:xfrm>
                <a:off x="7912101" y="3805238"/>
                <a:ext cx="1588" cy="1588"/>
              </a:xfrm>
              <a:prstGeom prst="rect">
                <a:avLst/>
              </a:prstGeom>
              <a:solidFill>
                <a:srgbClr val="DEDD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4" name="Rectangle 54"/>
              <p:cNvSpPr>
                <a:spLocks noChangeArrowheads="1"/>
              </p:cNvSpPr>
              <p:nvPr/>
            </p:nvSpPr>
            <p:spPr bwMode="auto">
              <a:xfrm>
                <a:off x="7912101" y="3805238"/>
                <a:ext cx="1588" cy="1588"/>
              </a:xfrm>
              <a:prstGeom prst="rect">
                <a:avLst/>
              </a:prstGeom>
              <a:solidFill>
                <a:srgbClr val="DEDD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5" name="Rectangle 55"/>
              <p:cNvSpPr>
                <a:spLocks noChangeArrowheads="1"/>
              </p:cNvSpPr>
              <p:nvPr/>
            </p:nvSpPr>
            <p:spPr bwMode="auto">
              <a:xfrm>
                <a:off x="7912101" y="3805238"/>
                <a:ext cx="1588" cy="1588"/>
              </a:xfrm>
              <a:prstGeom prst="rect">
                <a:avLst/>
              </a:prstGeom>
              <a:solidFill>
                <a:srgbClr val="DEDD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6" name="Rectangle 56"/>
              <p:cNvSpPr>
                <a:spLocks noChangeArrowheads="1"/>
              </p:cNvSpPr>
              <p:nvPr/>
            </p:nvSpPr>
            <p:spPr bwMode="auto">
              <a:xfrm>
                <a:off x="7912101" y="3805238"/>
                <a:ext cx="1588" cy="1588"/>
              </a:xfrm>
              <a:prstGeom prst="rect">
                <a:avLst/>
              </a:prstGeom>
              <a:solidFill>
                <a:srgbClr val="DEDD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7" name="Rectangle 57"/>
              <p:cNvSpPr>
                <a:spLocks noChangeArrowheads="1"/>
              </p:cNvSpPr>
              <p:nvPr/>
            </p:nvSpPr>
            <p:spPr bwMode="auto">
              <a:xfrm>
                <a:off x="7912101" y="3805238"/>
                <a:ext cx="1588" cy="1588"/>
              </a:xfrm>
              <a:prstGeom prst="rect">
                <a:avLst/>
              </a:prstGeom>
              <a:solidFill>
                <a:srgbClr val="DEDD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8" name="Freeform 58"/>
              <p:cNvSpPr>
                <a:spLocks/>
              </p:cNvSpPr>
              <p:nvPr/>
            </p:nvSpPr>
            <p:spPr bwMode="auto">
              <a:xfrm>
                <a:off x="6107113" y="3805238"/>
                <a:ext cx="1804988" cy="1785938"/>
              </a:xfrm>
              <a:custGeom>
                <a:avLst/>
                <a:gdLst>
                  <a:gd name="T0" fmla="*/ 780 w 780"/>
                  <a:gd name="T1" fmla="*/ 0 h 772"/>
                  <a:gd name="T2" fmla="*/ 0 w 780"/>
                  <a:gd name="T3" fmla="*/ 312 h 772"/>
                  <a:gd name="T4" fmla="*/ 187 w 780"/>
                  <a:gd name="T5" fmla="*/ 594 h 772"/>
                  <a:gd name="T6" fmla="*/ 449 w 780"/>
                  <a:gd name="T7" fmla="*/ 772 h 772"/>
                  <a:gd name="T8" fmla="*/ 780 w 780"/>
                  <a:gd name="T9" fmla="*/ 0 h 7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80" h="772">
                    <a:moveTo>
                      <a:pt x="780" y="0"/>
                    </a:moveTo>
                    <a:cubicBezTo>
                      <a:pt x="0" y="312"/>
                      <a:pt x="0" y="312"/>
                      <a:pt x="0" y="312"/>
                    </a:cubicBezTo>
                    <a:cubicBezTo>
                      <a:pt x="43" y="418"/>
                      <a:pt x="107" y="514"/>
                      <a:pt x="187" y="594"/>
                    </a:cubicBezTo>
                    <a:cubicBezTo>
                      <a:pt x="261" y="669"/>
                      <a:pt x="350" y="730"/>
                      <a:pt x="449" y="772"/>
                    </a:cubicBezTo>
                    <a:cubicBezTo>
                      <a:pt x="780" y="0"/>
                      <a:pt x="780" y="0"/>
                      <a:pt x="780" y="0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9" name="Freeform 59"/>
              <p:cNvSpPr>
                <a:spLocks/>
              </p:cNvSpPr>
              <p:nvPr/>
            </p:nvSpPr>
            <p:spPr bwMode="auto">
              <a:xfrm>
                <a:off x="5969001" y="3040063"/>
                <a:ext cx="1943100" cy="1487488"/>
              </a:xfrm>
              <a:custGeom>
                <a:avLst/>
                <a:gdLst>
                  <a:gd name="T0" fmla="*/ 0 w 840"/>
                  <a:gd name="T1" fmla="*/ 331 h 643"/>
                  <a:gd name="T2" fmla="*/ 60 w 840"/>
                  <a:gd name="T3" fmla="*/ 643 h 643"/>
                  <a:gd name="T4" fmla="*/ 840 w 840"/>
                  <a:gd name="T5" fmla="*/ 331 h 643"/>
                  <a:gd name="T6" fmla="*/ 68 w 840"/>
                  <a:gd name="T7" fmla="*/ 0 h 643"/>
                  <a:gd name="T8" fmla="*/ 0 w 840"/>
                  <a:gd name="T9" fmla="*/ 331 h 6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40" h="643">
                    <a:moveTo>
                      <a:pt x="0" y="331"/>
                    </a:moveTo>
                    <a:cubicBezTo>
                      <a:pt x="0" y="441"/>
                      <a:pt x="22" y="546"/>
                      <a:pt x="60" y="643"/>
                    </a:cubicBezTo>
                    <a:cubicBezTo>
                      <a:pt x="840" y="331"/>
                      <a:pt x="840" y="331"/>
                      <a:pt x="840" y="331"/>
                    </a:cubicBezTo>
                    <a:cubicBezTo>
                      <a:pt x="68" y="0"/>
                      <a:pt x="68" y="0"/>
                      <a:pt x="68" y="0"/>
                    </a:cubicBezTo>
                    <a:cubicBezTo>
                      <a:pt x="25" y="102"/>
                      <a:pt x="0" y="214"/>
                      <a:pt x="0" y="331"/>
                    </a:cubicBezTo>
                    <a:close/>
                  </a:path>
                </a:pathLst>
              </a:custGeom>
              <a:solidFill>
                <a:srgbClr val="DEDD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20" name="Freeform 60"/>
              <p:cNvSpPr>
                <a:spLocks/>
              </p:cNvSpPr>
              <p:nvPr/>
            </p:nvSpPr>
            <p:spPr bwMode="auto">
              <a:xfrm>
                <a:off x="7145338" y="3805238"/>
                <a:ext cx="1487488" cy="1943100"/>
              </a:xfrm>
              <a:custGeom>
                <a:avLst/>
                <a:gdLst>
                  <a:gd name="T0" fmla="*/ 331 w 643"/>
                  <a:gd name="T1" fmla="*/ 0 h 840"/>
                  <a:gd name="T2" fmla="*/ 331 w 643"/>
                  <a:gd name="T3" fmla="*/ 0 h 840"/>
                  <a:gd name="T4" fmla="*/ 0 w 643"/>
                  <a:gd name="T5" fmla="*/ 772 h 840"/>
                  <a:gd name="T6" fmla="*/ 331 w 643"/>
                  <a:gd name="T7" fmla="*/ 840 h 840"/>
                  <a:gd name="T8" fmla="*/ 643 w 643"/>
                  <a:gd name="T9" fmla="*/ 780 h 840"/>
                  <a:gd name="T10" fmla="*/ 331 w 643"/>
                  <a:gd name="T11" fmla="*/ 0 h 8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43" h="840">
                    <a:moveTo>
                      <a:pt x="331" y="0"/>
                    </a:moveTo>
                    <a:cubicBezTo>
                      <a:pt x="331" y="0"/>
                      <a:pt x="331" y="0"/>
                      <a:pt x="331" y="0"/>
                    </a:cubicBezTo>
                    <a:cubicBezTo>
                      <a:pt x="0" y="772"/>
                      <a:pt x="0" y="772"/>
                      <a:pt x="0" y="772"/>
                    </a:cubicBezTo>
                    <a:cubicBezTo>
                      <a:pt x="102" y="816"/>
                      <a:pt x="214" y="840"/>
                      <a:pt x="331" y="840"/>
                    </a:cubicBezTo>
                    <a:cubicBezTo>
                      <a:pt x="442" y="840"/>
                      <a:pt x="547" y="819"/>
                      <a:pt x="643" y="780"/>
                    </a:cubicBezTo>
                    <a:lnTo>
                      <a:pt x="331" y="0"/>
                    </a:lnTo>
                    <a:close/>
                  </a:path>
                </a:pathLst>
              </a:custGeom>
              <a:solidFill>
                <a:srgbClr val="DEDD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21" name="Freeform 61"/>
              <p:cNvSpPr>
                <a:spLocks/>
              </p:cNvSpPr>
              <p:nvPr/>
            </p:nvSpPr>
            <p:spPr bwMode="auto">
              <a:xfrm>
                <a:off x="7912101" y="3805238"/>
                <a:ext cx="1787525" cy="1804988"/>
              </a:xfrm>
              <a:custGeom>
                <a:avLst/>
                <a:gdLst>
                  <a:gd name="T0" fmla="*/ 0 w 773"/>
                  <a:gd name="T1" fmla="*/ 0 h 780"/>
                  <a:gd name="T2" fmla="*/ 0 w 773"/>
                  <a:gd name="T3" fmla="*/ 0 h 780"/>
                  <a:gd name="T4" fmla="*/ 0 w 773"/>
                  <a:gd name="T5" fmla="*/ 0 h 780"/>
                  <a:gd name="T6" fmla="*/ 312 w 773"/>
                  <a:gd name="T7" fmla="*/ 780 h 780"/>
                  <a:gd name="T8" fmla="*/ 594 w 773"/>
                  <a:gd name="T9" fmla="*/ 594 h 780"/>
                  <a:gd name="T10" fmla="*/ 773 w 773"/>
                  <a:gd name="T11" fmla="*/ 331 h 780"/>
                  <a:gd name="T12" fmla="*/ 0 w 773"/>
                  <a:gd name="T13" fmla="*/ 0 h 7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73" h="780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312" y="780"/>
                      <a:pt x="312" y="780"/>
                      <a:pt x="312" y="780"/>
                    </a:cubicBezTo>
                    <a:cubicBezTo>
                      <a:pt x="419" y="738"/>
                      <a:pt x="515" y="674"/>
                      <a:pt x="594" y="594"/>
                    </a:cubicBezTo>
                    <a:cubicBezTo>
                      <a:pt x="669" y="519"/>
                      <a:pt x="730" y="430"/>
                      <a:pt x="773" y="331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22" name="Freeform 62"/>
              <p:cNvSpPr>
                <a:spLocks/>
              </p:cNvSpPr>
              <p:nvPr/>
            </p:nvSpPr>
            <p:spPr bwMode="auto">
              <a:xfrm>
                <a:off x="7912101" y="3082926"/>
                <a:ext cx="1943100" cy="1487488"/>
              </a:xfrm>
              <a:custGeom>
                <a:avLst/>
                <a:gdLst>
                  <a:gd name="T0" fmla="*/ 781 w 840"/>
                  <a:gd name="T1" fmla="*/ 0 h 643"/>
                  <a:gd name="T2" fmla="*/ 0 w 840"/>
                  <a:gd name="T3" fmla="*/ 312 h 643"/>
                  <a:gd name="T4" fmla="*/ 0 w 840"/>
                  <a:gd name="T5" fmla="*/ 312 h 643"/>
                  <a:gd name="T6" fmla="*/ 773 w 840"/>
                  <a:gd name="T7" fmla="*/ 643 h 643"/>
                  <a:gd name="T8" fmla="*/ 840 w 840"/>
                  <a:gd name="T9" fmla="*/ 312 h 643"/>
                  <a:gd name="T10" fmla="*/ 781 w 840"/>
                  <a:gd name="T11" fmla="*/ 0 h 6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40" h="643">
                    <a:moveTo>
                      <a:pt x="781" y="0"/>
                    </a:moveTo>
                    <a:cubicBezTo>
                      <a:pt x="0" y="312"/>
                      <a:pt x="0" y="312"/>
                      <a:pt x="0" y="312"/>
                    </a:cubicBezTo>
                    <a:cubicBezTo>
                      <a:pt x="0" y="312"/>
                      <a:pt x="0" y="312"/>
                      <a:pt x="0" y="312"/>
                    </a:cubicBezTo>
                    <a:cubicBezTo>
                      <a:pt x="773" y="643"/>
                      <a:pt x="773" y="643"/>
                      <a:pt x="773" y="643"/>
                    </a:cubicBezTo>
                    <a:cubicBezTo>
                      <a:pt x="816" y="542"/>
                      <a:pt x="840" y="430"/>
                      <a:pt x="840" y="312"/>
                    </a:cubicBezTo>
                    <a:cubicBezTo>
                      <a:pt x="840" y="202"/>
                      <a:pt x="819" y="97"/>
                      <a:pt x="781" y="0"/>
                    </a:cubicBezTo>
                    <a:close/>
                  </a:path>
                </a:pathLst>
              </a:custGeom>
              <a:solidFill>
                <a:srgbClr val="DEDD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23" name="Freeform 63"/>
              <p:cNvSpPr>
                <a:spLocks/>
              </p:cNvSpPr>
              <p:nvPr/>
            </p:nvSpPr>
            <p:spPr bwMode="auto">
              <a:xfrm>
                <a:off x="6126163" y="2000251"/>
                <a:ext cx="1785938" cy="1804988"/>
              </a:xfrm>
              <a:custGeom>
                <a:avLst/>
                <a:gdLst>
                  <a:gd name="T0" fmla="*/ 461 w 772"/>
                  <a:gd name="T1" fmla="*/ 0 h 780"/>
                  <a:gd name="T2" fmla="*/ 179 w 772"/>
                  <a:gd name="T3" fmla="*/ 186 h 780"/>
                  <a:gd name="T4" fmla="*/ 0 w 772"/>
                  <a:gd name="T5" fmla="*/ 449 h 780"/>
                  <a:gd name="T6" fmla="*/ 772 w 772"/>
                  <a:gd name="T7" fmla="*/ 780 h 780"/>
                  <a:gd name="T8" fmla="*/ 772 w 772"/>
                  <a:gd name="T9" fmla="*/ 780 h 780"/>
                  <a:gd name="T10" fmla="*/ 461 w 772"/>
                  <a:gd name="T11" fmla="*/ 0 h 7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72" h="780">
                    <a:moveTo>
                      <a:pt x="461" y="0"/>
                    </a:moveTo>
                    <a:cubicBezTo>
                      <a:pt x="354" y="43"/>
                      <a:pt x="258" y="106"/>
                      <a:pt x="179" y="186"/>
                    </a:cubicBezTo>
                    <a:cubicBezTo>
                      <a:pt x="104" y="261"/>
                      <a:pt x="43" y="350"/>
                      <a:pt x="0" y="449"/>
                    </a:cubicBezTo>
                    <a:cubicBezTo>
                      <a:pt x="772" y="780"/>
                      <a:pt x="772" y="780"/>
                      <a:pt x="772" y="780"/>
                    </a:cubicBezTo>
                    <a:cubicBezTo>
                      <a:pt x="772" y="780"/>
                      <a:pt x="772" y="780"/>
                      <a:pt x="772" y="780"/>
                    </a:cubicBezTo>
                    <a:lnTo>
                      <a:pt x="461" y="0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24" name="Rectangle 64"/>
              <p:cNvSpPr>
                <a:spLocks noChangeArrowheads="1"/>
              </p:cNvSpPr>
              <p:nvPr/>
            </p:nvSpPr>
            <p:spPr bwMode="auto">
              <a:xfrm>
                <a:off x="7912101" y="3805238"/>
                <a:ext cx="1588" cy="1588"/>
              </a:xfrm>
              <a:prstGeom prst="rect">
                <a:avLst/>
              </a:prstGeom>
              <a:solidFill>
                <a:srgbClr val="DEDD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25" name="Freeform 65"/>
              <p:cNvSpPr>
                <a:spLocks/>
              </p:cNvSpPr>
              <p:nvPr/>
            </p:nvSpPr>
            <p:spPr bwMode="auto">
              <a:xfrm>
                <a:off x="7912101" y="2019301"/>
                <a:ext cx="1806575" cy="1785938"/>
              </a:xfrm>
              <a:custGeom>
                <a:avLst/>
                <a:gdLst>
                  <a:gd name="T0" fmla="*/ 594 w 781"/>
                  <a:gd name="T1" fmla="*/ 178 h 772"/>
                  <a:gd name="T2" fmla="*/ 332 w 781"/>
                  <a:gd name="T3" fmla="*/ 0 h 772"/>
                  <a:gd name="T4" fmla="*/ 0 w 781"/>
                  <a:gd name="T5" fmla="*/ 772 h 772"/>
                  <a:gd name="T6" fmla="*/ 781 w 781"/>
                  <a:gd name="T7" fmla="*/ 460 h 772"/>
                  <a:gd name="T8" fmla="*/ 594 w 781"/>
                  <a:gd name="T9" fmla="*/ 178 h 7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81" h="772">
                    <a:moveTo>
                      <a:pt x="594" y="178"/>
                    </a:moveTo>
                    <a:cubicBezTo>
                      <a:pt x="520" y="103"/>
                      <a:pt x="431" y="43"/>
                      <a:pt x="332" y="0"/>
                    </a:cubicBezTo>
                    <a:cubicBezTo>
                      <a:pt x="0" y="772"/>
                      <a:pt x="0" y="772"/>
                      <a:pt x="0" y="772"/>
                    </a:cubicBezTo>
                    <a:cubicBezTo>
                      <a:pt x="781" y="460"/>
                      <a:pt x="781" y="460"/>
                      <a:pt x="781" y="460"/>
                    </a:cubicBezTo>
                    <a:cubicBezTo>
                      <a:pt x="738" y="354"/>
                      <a:pt x="674" y="258"/>
                      <a:pt x="594" y="178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26" name="Rectangle 66"/>
              <p:cNvSpPr>
                <a:spLocks noChangeArrowheads="1"/>
              </p:cNvSpPr>
              <p:nvPr/>
            </p:nvSpPr>
            <p:spPr bwMode="auto">
              <a:xfrm>
                <a:off x="7912101" y="3805238"/>
                <a:ext cx="1588" cy="1588"/>
              </a:xfrm>
              <a:prstGeom prst="rect">
                <a:avLst/>
              </a:prstGeom>
              <a:solidFill>
                <a:srgbClr val="DEDD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27" name="Freeform 67"/>
              <p:cNvSpPr>
                <a:spLocks/>
              </p:cNvSpPr>
              <p:nvPr/>
            </p:nvSpPr>
            <p:spPr bwMode="auto">
              <a:xfrm>
                <a:off x="7191376" y="1862138"/>
                <a:ext cx="1487488" cy="1943100"/>
              </a:xfrm>
              <a:custGeom>
                <a:avLst/>
                <a:gdLst>
                  <a:gd name="T0" fmla="*/ 311 w 643"/>
                  <a:gd name="T1" fmla="*/ 0 h 840"/>
                  <a:gd name="T2" fmla="*/ 0 w 643"/>
                  <a:gd name="T3" fmla="*/ 60 h 840"/>
                  <a:gd name="T4" fmla="*/ 311 w 643"/>
                  <a:gd name="T5" fmla="*/ 840 h 840"/>
                  <a:gd name="T6" fmla="*/ 643 w 643"/>
                  <a:gd name="T7" fmla="*/ 68 h 840"/>
                  <a:gd name="T8" fmla="*/ 311 w 643"/>
                  <a:gd name="T9" fmla="*/ 0 h 8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43" h="840">
                    <a:moveTo>
                      <a:pt x="311" y="0"/>
                    </a:moveTo>
                    <a:cubicBezTo>
                      <a:pt x="201" y="0"/>
                      <a:pt x="96" y="21"/>
                      <a:pt x="0" y="60"/>
                    </a:cubicBezTo>
                    <a:cubicBezTo>
                      <a:pt x="311" y="840"/>
                      <a:pt x="311" y="840"/>
                      <a:pt x="311" y="840"/>
                    </a:cubicBezTo>
                    <a:cubicBezTo>
                      <a:pt x="643" y="68"/>
                      <a:pt x="643" y="68"/>
                      <a:pt x="643" y="68"/>
                    </a:cubicBezTo>
                    <a:cubicBezTo>
                      <a:pt x="541" y="24"/>
                      <a:pt x="429" y="0"/>
                      <a:pt x="311" y="0"/>
                    </a:cubicBezTo>
                    <a:close/>
                  </a:path>
                </a:pathLst>
              </a:custGeom>
              <a:solidFill>
                <a:srgbClr val="DEDD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31" name="Rectangle 71"/>
              <p:cNvSpPr>
                <a:spLocks noChangeArrowheads="1"/>
              </p:cNvSpPr>
              <p:nvPr/>
            </p:nvSpPr>
            <p:spPr bwMode="auto">
              <a:xfrm>
                <a:off x="9853613" y="3786188"/>
                <a:ext cx="1588" cy="1588"/>
              </a:xfrm>
              <a:prstGeom prst="rect">
                <a:avLst/>
              </a:prstGeom>
              <a:solidFill>
                <a:srgbClr val="DEDD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32" name="Rectangle 72"/>
              <p:cNvSpPr>
                <a:spLocks noChangeArrowheads="1"/>
              </p:cNvSpPr>
              <p:nvPr/>
            </p:nvSpPr>
            <p:spPr bwMode="auto">
              <a:xfrm>
                <a:off x="9853613" y="3786188"/>
                <a:ext cx="1588" cy="1588"/>
              </a:xfrm>
              <a:prstGeom prst="rect">
                <a:avLst/>
              </a:prstGeom>
              <a:solidFill>
                <a:srgbClr val="DEDD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33" name="Rectangle 73"/>
              <p:cNvSpPr>
                <a:spLocks noChangeArrowheads="1"/>
              </p:cNvSpPr>
              <p:nvPr/>
            </p:nvSpPr>
            <p:spPr bwMode="auto">
              <a:xfrm>
                <a:off x="9853613" y="3786188"/>
                <a:ext cx="1588" cy="1588"/>
              </a:xfrm>
              <a:prstGeom prst="rect">
                <a:avLst/>
              </a:prstGeom>
              <a:solidFill>
                <a:srgbClr val="DEDD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34" name="Freeform 74"/>
              <p:cNvSpPr>
                <a:spLocks/>
              </p:cNvSpPr>
              <p:nvPr/>
            </p:nvSpPr>
            <p:spPr bwMode="auto">
              <a:xfrm>
                <a:off x="9853613" y="378618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EDD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35" name="Rectangle 75"/>
              <p:cNvSpPr>
                <a:spLocks noChangeArrowheads="1"/>
              </p:cNvSpPr>
              <p:nvPr/>
            </p:nvSpPr>
            <p:spPr bwMode="auto">
              <a:xfrm>
                <a:off x="9853613" y="3786188"/>
                <a:ext cx="1588" cy="1588"/>
              </a:xfrm>
              <a:prstGeom prst="rect">
                <a:avLst/>
              </a:prstGeom>
              <a:solidFill>
                <a:srgbClr val="DEDD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36" name="Freeform 76"/>
              <p:cNvSpPr>
                <a:spLocks/>
              </p:cNvSpPr>
              <p:nvPr/>
            </p:nvSpPr>
            <p:spPr bwMode="auto">
              <a:xfrm>
                <a:off x="9853613" y="378618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EDD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37" name="Rectangle 77"/>
              <p:cNvSpPr>
                <a:spLocks noChangeArrowheads="1"/>
              </p:cNvSpPr>
              <p:nvPr/>
            </p:nvSpPr>
            <p:spPr bwMode="auto">
              <a:xfrm>
                <a:off x="9853613" y="3786188"/>
                <a:ext cx="1588" cy="1588"/>
              </a:xfrm>
              <a:prstGeom prst="rect">
                <a:avLst/>
              </a:prstGeom>
              <a:solidFill>
                <a:srgbClr val="DEDD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38" name="Rectangle 78"/>
              <p:cNvSpPr>
                <a:spLocks noChangeArrowheads="1"/>
              </p:cNvSpPr>
              <p:nvPr/>
            </p:nvSpPr>
            <p:spPr bwMode="auto">
              <a:xfrm>
                <a:off x="9853613" y="3786188"/>
                <a:ext cx="1588" cy="1588"/>
              </a:xfrm>
              <a:prstGeom prst="rect">
                <a:avLst/>
              </a:prstGeom>
              <a:solidFill>
                <a:srgbClr val="DEDD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39" name="Rectangle 79"/>
              <p:cNvSpPr>
                <a:spLocks noChangeArrowheads="1"/>
              </p:cNvSpPr>
              <p:nvPr/>
            </p:nvSpPr>
            <p:spPr bwMode="auto">
              <a:xfrm>
                <a:off x="9853613" y="3786188"/>
                <a:ext cx="1588" cy="1588"/>
              </a:xfrm>
              <a:prstGeom prst="rect">
                <a:avLst/>
              </a:prstGeom>
              <a:solidFill>
                <a:srgbClr val="DEDD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40" name="Rectangle 80"/>
              <p:cNvSpPr>
                <a:spLocks noChangeArrowheads="1"/>
              </p:cNvSpPr>
              <p:nvPr/>
            </p:nvSpPr>
            <p:spPr bwMode="auto">
              <a:xfrm>
                <a:off x="9853613" y="3786188"/>
                <a:ext cx="1588" cy="1588"/>
              </a:xfrm>
              <a:prstGeom prst="rect">
                <a:avLst/>
              </a:prstGeom>
              <a:solidFill>
                <a:srgbClr val="DEDD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41" name="Rectangle 81"/>
              <p:cNvSpPr>
                <a:spLocks noChangeArrowheads="1"/>
              </p:cNvSpPr>
              <p:nvPr/>
            </p:nvSpPr>
            <p:spPr bwMode="auto">
              <a:xfrm>
                <a:off x="9853613" y="3786188"/>
                <a:ext cx="1588" cy="1588"/>
              </a:xfrm>
              <a:prstGeom prst="rect">
                <a:avLst/>
              </a:prstGeom>
              <a:solidFill>
                <a:srgbClr val="DEDD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42" name="Rectangle 82"/>
              <p:cNvSpPr>
                <a:spLocks noChangeArrowheads="1"/>
              </p:cNvSpPr>
              <p:nvPr/>
            </p:nvSpPr>
            <p:spPr bwMode="auto">
              <a:xfrm>
                <a:off x="9853613" y="3786188"/>
                <a:ext cx="1588" cy="1588"/>
              </a:xfrm>
              <a:prstGeom prst="rect">
                <a:avLst/>
              </a:prstGeom>
              <a:solidFill>
                <a:srgbClr val="DEDD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43" name="Rectangle 83"/>
              <p:cNvSpPr>
                <a:spLocks noChangeArrowheads="1"/>
              </p:cNvSpPr>
              <p:nvPr/>
            </p:nvSpPr>
            <p:spPr bwMode="auto">
              <a:xfrm>
                <a:off x="9853613" y="3786188"/>
                <a:ext cx="1588" cy="1588"/>
              </a:xfrm>
              <a:prstGeom prst="rect">
                <a:avLst/>
              </a:prstGeom>
              <a:solidFill>
                <a:srgbClr val="DEDD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44" name="Rectangle 84"/>
              <p:cNvSpPr>
                <a:spLocks noChangeArrowheads="1"/>
              </p:cNvSpPr>
              <p:nvPr/>
            </p:nvSpPr>
            <p:spPr bwMode="auto">
              <a:xfrm>
                <a:off x="9853613" y="3786188"/>
                <a:ext cx="1588" cy="1588"/>
              </a:xfrm>
              <a:prstGeom prst="rect">
                <a:avLst/>
              </a:prstGeom>
              <a:solidFill>
                <a:srgbClr val="DEDD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45" name="Rectangle 85"/>
              <p:cNvSpPr>
                <a:spLocks noChangeArrowheads="1"/>
              </p:cNvSpPr>
              <p:nvPr/>
            </p:nvSpPr>
            <p:spPr bwMode="auto">
              <a:xfrm>
                <a:off x="9853613" y="3786188"/>
                <a:ext cx="1588" cy="1588"/>
              </a:xfrm>
              <a:prstGeom prst="rect">
                <a:avLst/>
              </a:prstGeom>
              <a:solidFill>
                <a:srgbClr val="DEDD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46" name="Rectangle 86"/>
              <p:cNvSpPr>
                <a:spLocks noChangeArrowheads="1"/>
              </p:cNvSpPr>
              <p:nvPr/>
            </p:nvSpPr>
            <p:spPr bwMode="auto">
              <a:xfrm>
                <a:off x="9853613" y="3786188"/>
                <a:ext cx="1588" cy="1588"/>
              </a:xfrm>
              <a:prstGeom prst="rect">
                <a:avLst/>
              </a:prstGeom>
              <a:solidFill>
                <a:srgbClr val="DEDD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50" name="Rectangle 90"/>
              <p:cNvSpPr>
                <a:spLocks noChangeArrowheads="1"/>
              </p:cNvSpPr>
              <p:nvPr/>
            </p:nvSpPr>
            <p:spPr bwMode="auto">
              <a:xfrm>
                <a:off x="9853613" y="3786188"/>
                <a:ext cx="1588" cy="1588"/>
              </a:xfrm>
              <a:prstGeom prst="rect">
                <a:avLst/>
              </a:prstGeom>
              <a:solidFill>
                <a:srgbClr val="DEDD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51" name="Rectangle 91"/>
              <p:cNvSpPr>
                <a:spLocks noChangeArrowheads="1"/>
              </p:cNvSpPr>
              <p:nvPr/>
            </p:nvSpPr>
            <p:spPr bwMode="auto">
              <a:xfrm>
                <a:off x="9853613" y="3786188"/>
                <a:ext cx="1588" cy="1588"/>
              </a:xfrm>
              <a:prstGeom prst="rect">
                <a:avLst/>
              </a:prstGeom>
              <a:solidFill>
                <a:srgbClr val="DEDD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153" name="Group 152"/>
            <p:cNvGrpSpPr/>
            <p:nvPr/>
          </p:nvGrpSpPr>
          <p:grpSpPr>
            <a:xfrm>
              <a:off x="8092394" y="2096646"/>
              <a:ext cx="3317424" cy="3316116"/>
              <a:chOff x="10175875" y="1889491"/>
              <a:chExt cx="4025900" cy="4024313"/>
            </a:xfrm>
          </p:grpSpPr>
          <p:sp>
            <p:nvSpPr>
              <p:cNvPr id="147" name="Freeform 87"/>
              <p:cNvSpPr>
                <a:spLocks/>
              </p:cNvSpPr>
              <p:nvPr/>
            </p:nvSpPr>
            <p:spPr bwMode="auto">
              <a:xfrm>
                <a:off x="10318750" y="3900854"/>
                <a:ext cx="2617788" cy="2012950"/>
              </a:xfrm>
              <a:custGeom>
                <a:avLst/>
                <a:gdLst>
                  <a:gd name="T0" fmla="*/ 780 w 1092"/>
                  <a:gd name="T1" fmla="*/ 0 h 840"/>
                  <a:gd name="T2" fmla="*/ 780 w 1092"/>
                  <a:gd name="T3" fmla="*/ 0 h 840"/>
                  <a:gd name="T4" fmla="*/ 0 w 1092"/>
                  <a:gd name="T5" fmla="*/ 312 h 840"/>
                  <a:gd name="T6" fmla="*/ 186 w 1092"/>
                  <a:gd name="T7" fmla="*/ 594 h 840"/>
                  <a:gd name="T8" fmla="*/ 449 w 1092"/>
                  <a:gd name="T9" fmla="*/ 772 h 840"/>
                  <a:gd name="T10" fmla="*/ 780 w 1092"/>
                  <a:gd name="T11" fmla="*/ 840 h 840"/>
                  <a:gd name="T12" fmla="*/ 1092 w 1092"/>
                  <a:gd name="T13" fmla="*/ 780 h 840"/>
                  <a:gd name="T14" fmla="*/ 780 w 1092"/>
                  <a:gd name="T15" fmla="*/ 0 h 8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092" h="840">
                    <a:moveTo>
                      <a:pt x="780" y="0"/>
                    </a:moveTo>
                    <a:cubicBezTo>
                      <a:pt x="780" y="0"/>
                      <a:pt x="780" y="0"/>
                      <a:pt x="780" y="0"/>
                    </a:cubicBezTo>
                    <a:cubicBezTo>
                      <a:pt x="0" y="312"/>
                      <a:pt x="0" y="312"/>
                      <a:pt x="0" y="312"/>
                    </a:cubicBezTo>
                    <a:cubicBezTo>
                      <a:pt x="43" y="418"/>
                      <a:pt x="106" y="514"/>
                      <a:pt x="186" y="594"/>
                    </a:cubicBezTo>
                    <a:cubicBezTo>
                      <a:pt x="261" y="669"/>
                      <a:pt x="350" y="730"/>
                      <a:pt x="449" y="772"/>
                    </a:cubicBezTo>
                    <a:cubicBezTo>
                      <a:pt x="551" y="816"/>
                      <a:pt x="663" y="840"/>
                      <a:pt x="780" y="840"/>
                    </a:cubicBezTo>
                    <a:cubicBezTo>
                      <a:pt x="890" y="840"/>
                      <a:pt x="996" y="819"/>
                      <a:pt x="1092" y="780"/>
                    </a:cubicBezTo>
                    <a:lnTo>
                      <a:pt x="780" y="0"/>
                    </a:lnTo>
                    <a:close/>
                  </a:path>
                </a:pathLst>
              </a:custGeom>
              <a:solidFill>
                <a:srgbClr val="DEDD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48" name="Freeform 88"/>
              <p:cNvSpPr>
                <a:spLocks/>
              </p:cNvSpPr>
              <p:nvPr/>
            </p:nvSpPr>
            <p:spPr bwMode="auto">
              <a:xfrm>
                <a:off x="12188825" y="3153141"/>
                <a:ext cx="2012950" cy="2616200"/>
              </a:xfrm>
              <a:custGeom>
                <a:avLst/>
                <a:gdLst>
                  <a:gd name="T0" fmla="*/ 781 w 840"/>
                  <a:gd name="T1" fmla="*/ 0 h 1092"/>
                  <a:gd name="T2" fmla="*/ 0 w 840"/>
                  <a:gd name="T3" fmla="*/ 312 h 1092"/>
                  <a:gd name="T4" fmla="*/ 0 w 840"/>
                  <a:gd name="T5" fmla="*/ 312 h 1092"/>
                  <a:gd name="T6" fmla="*/ 312 w 840"/>
                  <a:gd name="T7" fmla="*/ 1092 h 1092"/>
                  <a:gd name="T8" fmla="*/ 594 w 840"/>
                  <a:gd name="T9" fmla="*/ 906 h 1092"/>
                  <a:gd name="T10" fmla="*/ 772 w 840"/>
                  <a:gd name="T11" fmla="*/ 643 h 1092"/>
                  <a:gd name="T12" fmla="*/ 840 w 840"/>
                  <a:gd name="T13" fmla="*/ 312 h 1092"/>
                  <a:gd name="T14" fmla="*/ 781 w 840"/>
                  <a:gd name="T15" fmla="*/ 0 h 10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40" h="1092">
                    <a:moveTo>
                      <a:pt x="781" y="0"/>
                    </a:moveTo>
                    <a:cubicBezTo>
                      <a:pt x="0" y="312"/>
                      <a:pt x="0" y="312"/>
                      <a:pt x="0" y="312"/>
                    </a:cubicBezTo>
                    <a:cubicBezTo>
                      <a:pt x="0" y="312"/>
                      <a:pt x="0" y="312"/>
                      <a:pt x="0" y="312"/>
                    </a:cubicBezTo>
                    <a:cubicBezTo>
                      <a:pt x="312" y="1092"/>
                      <a:pt x="312" y="1092"/>
                      <a:pt x="312" y="1092"/>
                    </a:cubicBezTo>
                    <a:cubicBezTo>
                      <a:pt x="419" y="1049"/>
                      <a:pt x="514" y="986"/>
                      <a:pt x="594" y="906"/>
                    </a:cubicBezTo>
                    <a:cubicBezTo>
                      <a:pt x="669" y="831"/>
                      <a:pt x="730" y="742"/>
                      <a:pt x="772" y="643"/>
                    </a:cubicBezTo>
                    <a:cubicBezTo>
                      <a:pt x="816" y="541"/>
                      <a:pt x="840" y="430"/>
                      <a:pt x="840" y="312"/>
                    </a:cubicBezTo>
                    <a:cubicBezTo>
                      <a:pt x="840" y="202"/>
                      <a:pt x="819" y="97"/>
                      <a:pt x="781" y="0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49" name="Freeform 89"/>
              <p:cNvSpPr>
                <a:spLocks/>
              </p:cNvSpPr>
              <p:nvPr/>
            </p:nvSpPr>
            <p:spPr bwMode="auto">
              <a:xfrm>
                <a:off x="10175875" y="2032366"/>
                <a:ext cx="2012950" cy="2616200"/>
              </a:xfrm>
              <a:custGeom>
                <a:avLst/>
                <a:gdLst>
                  <a:gd name="T0" fmla="*/ 529 w 840"/>
                  <a:gd name="T1" fmla="*/ 0 h 1092"/>
                  <a:gd name="T2" fmla="*/ 246 w 840"/>
                  <a:gd name="T3" fmla="*/ 186 h 1092"/>
                  <a:gd name="T4" fmla="*/ 68 w 840"/>
                  <a:gd name="T5" fmla="*/ 449 h 1092"/>
                  <a:gd name="T6" fmla="*/ 0 w 840"/>
                  <a:gd name="T7" fmla="*/ 780 h 1092"/>
                  <a:gd name="T8" fmla="*/ 60 w 840"/>
                  <a:gd name="T9" fmla="*/ 1092 h 1092"/>
                  <a:gd name="T10" fmla="*/ 840 w 840"/>
                  <a:gd name="T11" fmla="*/ 780 h 1092"/>
                  <a:gd name="T12" fmla="*/ 529 w 840"/>
                  <a:gd name="T13" fmla="*/ 0 h 10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40" h="1092">
                    <a:moveTo>
                      <a:pt x="529" y="0"/>
                    </a:moveTo>
                    <a:cubicBezTo>
                      <a:pt x="422" y="42"/>
                      <a:pt x="326" y="106"/>
                      <a:pt x="246" y="186"/>
                    </a:cubicBezTo>
                    <a:cubicBezTo>
                      <a:pt x="171" y="261"/>
                      <a:pt x="111" y="350"/>
                      <a:pt x="68" y="449"/>
                    </a:cubicBezTo>
                    <a:cubicBezTo>
                      <a:pt x="25" y="550"/>
                      <a:pt x="0" y="662"/>
                      <a:pt x="0" y="780"/>
                    </a:cubicBezTo>
                    <a:cubicBezTo>
                      <a:pt x="0" y="890"/>
                      <a:pt x="22" y="995"/>
                      <a:pt x="60" y="1092"/>
                    </a:cubicBezTo>
                    <a:cubicBezTo>
                      <a:pt x="840" y="780"/>
                      <a:pt x="840" y="780"/>
                      <a:pt x="840" y="780"/>
                    </a:cubicBezTo>
                    <a:lnTo>
                      <a:pt x="529" y="0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52" name="Freeform 92"/>
              <p:cNvSpPr>
                <a:spLocks/>
              </p:cNvSpPr>
              <p:nvPr/>
            </p:nvSpPr>
            <p:spPr bwMode="auto">
              <a:xfrm>
                <a:off x="11442700" y="1889491"/>
                <a:ext cx="2616200" cy="2011363"/>
              </a:xfrm>
              <a:custGeom>
                <a:avLst/>
                <a:gdLst>
                  <a:gd name="T0" fmla="*/ 905 w 1092"/>
                  <a:gd name="T1" fmla="*/ 246 h 840"/>
                  <a:gd name="T2" fmla="*/ 643 w 1092"/>
                  <a:gd name="T3" fmla="*/ 68 h 840"/>
                  <a:gd name="T4" fmla="*/ 311 w 1092"/>
                  <a:gd name="T5" fmla="*/ 0 h 840"/>
                  <a:gd name="T6" fmla="*/ 0 w 1092"/>
                  <a:gd name="T7" fmla="*/ 60 h 840"/>
                  <a:gd name="T8" fmla="*/ 311 w 1092"/>
                  <a:gd name="T9" fmla="*/ 840 h 840"/>
                  <a:gd name="T10" fmla="*/ 1092 w 1092"/>
                  <a:gd name="T11" fmla="*/ 528 h 840"/>
                  <a:gd name="T12" fmla="*/ 905 w 1092"/>
                  <a:gd name="T13" fmla="*/ 246 h 8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92" h="840">
                    <a:moveTo>
                      <a:pt x="905" y="246"/>
                    </a:moveTo>
                    <a:cubicBezTo>
                      <a:pt x="830" y="171"/>
                      <a:pt x="741" y="110"/>
                      <a:pt x="643" y="68"/>
                    </a:cubicBezTo>
                    <a:cubicBezTo>
                      <a:pt x="541" y="24"/>
                      <a:pt x="429" y="0"/>
                      <a:pt x="311" y="0"/>
                    </a:cubicBezTo>
                    <a:cubicBezTo>
                      <a:pt x="201" y="0"/>
                      <a:pt x="96" y="21"/>
                      <a:pt x="0" y="60"/>
                    </a:cubicBezTo>
                    <a:cubicBezTo>
                      <a:pt x="311" y="840"/>
                      <a:pt x="311" y="840"/>
                      <a:pt x="311" y="840"/>
                    </a:cubicBezTo>
                    <a:cubicBezTo>
                      <a:pt x="1092" y="528"/>
                      <a:pt x="1092" y="528"/>
                      <a:pt x="1092" y="528"/>
                    </a:cubicBezTo>
                    <a:cubicBezTo>
                      <a:pt x="1049" y="422"/>
                      <a:pt x="985" y="326"/>
                      <a:pt x="905" y="246"/>
                    </a:cubicBezTo>
                    <a:close/>
                  </a:path>
                </a:pathLst>
              </a:custGeom>
              <a:solidFill>
                <a:srgbClr val="DEDD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7995145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Useful Icons </a:t>
            </a:r>
            <a:endParaRPr lang="en-US" dirty="0"/>
          </a:p>
        </p:txBody>
      </p:sp>
      <p:grpSp>
        <p:nvGrpSpPr>
          <p:cNvPr id="201" name="Group 200"/>
          <p:cNvGrpSpPr/>
          <p:nvPr/>
        </p:nvGrpSpPr>
        <p:grpSpPr>
          <a:xfrm>
            <a:off x="7229616" y="2120955"/>
            <a:ext cx="635872" cy="611918"/>
            <a:chOff x="6659563" y="2000250"/>
            <a:chExt cx="927100" cy="892175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7" name="Freeform 6"/>
            <p:cNvSpPr>
              <a:spLocks noEditPoints="1"/>
            </p:cNvSpPr>
            <p:nvPr/>
          </p:nvSpPr>
          <p:spPr bwMode="auto">
            <a:xfrm>
              <a:off x="6792913" y="2119313"/>
              <a:ext cx="212725" cy="207963"/>
            </a:xfrm>
            <a:custGeom>
              <a:avLst/>
              <a:gdLst>
                <a:gd name="T0" fmla="*/ 103 w 103"/>
                <a:gd name="T1" fmla="*/ 86 h 101"/>
                <a:gd name="T2" fmla="*/ 76 w 103"/>
                <a:gd name="T3" fmla="*/ 60 h 101"/>
                <a:gd name="T4" fmla="*/ 81 w 103"/>
                <a:gd name="T5" fmla="*/ 41 h 101"/>
                <a:gd name="T6" fmla="*/ 40 w 103"/>
                <a:gd name="T7" fmla="*/ 0 h 101"/>
                <a:gd name="T8" fmla="*/ 0 w 103"/>
                <a:gd name="T9" fmla="*/ 41 h 101"/>
                <a:gd name="T10" fmla="*/ 40 w 103"/>
                <a:gd name="T11" fmla="*/ 81 h 101"/>
                <a:gd name="T12" fmla="*/ 62 w 103"/>
                <a:gd name="T13" fmla="*/ 75 h 101"/>
                <a:gd name="T14" fmla="*/ 89 w 103"/>
                <a:gd name="T15" fmla="*/ 101 h 101"/>
                <a:gd name="T16" fmla="*/ 103 w 103"/>
                <a:gd name="T17" fmla="*/ 86 h 101"/>
                <a:gd name="T18" fmla="*/ 103 w 103"/>
                <a:gd name="T19" fmla="*/ 86 h 101"/>
                <a:gd name="T20" fmla="*/ 103 w 103"/>
                <a:gd name="T21" fmla="*/ 86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3" h="101">
                  <a:moveTo>
                    <a:pt x="103" y="86"/>
                  </a:moveTo>
                  <a:cubicBezTo>
                    <a:pt x="76" y="60"/>
                    <a:pt x="76" y="60"/>
                    <a:pt x="76" y="60"/>
                  </a:cubicBezTo>
                  <a:cubicBezTo>
                    <a:pt x="79" y="54"/>
                    <a:pt x="81" y="48"/>
                    <a:pt x="81" y="41"/>
                  </a:cubicBezTo>
                  <a:cubicBezTo>
                    <a:pt x="81" y="18"/>
                    <a:pt x="63" y="0"/>
                    <a:pt x="40" y="0"/>
                  </a:cubicBezTo>
                  <a:cubicBezTo>
                    <a:pt x="18" y="0"/>
                    <a:pt x="0" y="18"/>
                    <a:pt x="0" y="41"/>
                  </a:cubicBezTo>
                  <a:cubicBezTo>
                    <a:pt x="0" y="63"/>
                    <a:pt x="18" y="81"/>
                    <a:pt x="40" y="81"/>
                  </a:cubicBezTo>
                  <a:cubicBezTo>
                    <a:pt x="48" y="81"/>
                    <a:pt x="56" y="79"/>
                    <a:pt x="62" y="75"/>
                  </a:cubicBezTo>
                  <a:cubicBezTo>
                    <a:pt x="89" y="101"/>
                    <a:pt x="89" y="101"/>
                    <a:pt x="89" y="101"/>
                  </a:cubicBezTo>
                  <a:cubicBezTo>
                    <a:pt x="93" y="95"/>
                    <a:pt x="98" y="90"/>
                    <a:pt x="103" y="86"/>
                  </a:cubicBezTo>
                  <a:close/>
                  <a:moveTo>
                    <a:pt x="103" y="86"/>
                  </a:moveTo>
                  <a:cubicBezTo>
                    <a:pt x="103" y="86"/>
                    <a:pt x="103" y="86"/>
                    <a:pt x="103" y="8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" name="Freeform 7"/>
            <p:cNvSpPr>
              <a:spLocks noEditPoints="1"/>
            </p:cNvSpPr>
            <p:nvPr/>
          </p:nvSpPr>
          <p:spPr bwMode="auto">
            <a:xfrm>
              <a:off x="7207250" y="2000250"/>
              <a:ext cx="219075" cy="290513"/>
            </a:xfrm>
            <a:custGeom>
              <a:avLst/>
              <a:gdLst>
                <a:gd name="T0" fmla="*/ 18 w 106"/>
                <a:gd name="T1" fmla="*/ 141 h 141"/>
                <a:gd name="T2" fmla="*/ 54 w 106"/>
                <a:gd name="T3" fmla="*/ 80 h 141"/>
                <a:gd name="T4" fmla="*/ 66 w 106"/>
                <a:gd name="T5" fmla="*/ 81 h 141"/>
                <a:gd name="T6" fmla="*/ 106 w 106"/>
                <a:gd name="T7" fmla="*/ 41 h 141"/>
                <a:gd name="T8" fmla="*/ 66 w 106"/>
                <a:gd name="T9" fmla="*/ 0 h 141"/>
                <a:gd name="T10" fmla="*/ 25 w 106"/>
                <a:gd name="T11" fmla="*/ 41 h 141"/>
                <a:gd name="T12" fmla="*/ 37 w 106"/>
                <a:gd name="T13" fmla="*/ 69 h 141"/>
                <a:gd name="T14" fmla="*/ 0 w 106"/>
                <a:gd name="T15" fmla="*/ 130 h 141"/>
                <a:gd name="T16" fmla="*/ 18 w 106"/>
                <a:gd name="T17" fmla="*/ 141 h 141"/>
                <a:gd name="T18" fmla="*/ 18 w 106"/>
                <a:gd name="T19" fmla="*/ 141 h 141"/>
                <a:gd name="T20" fmla="*/ 18 w 106"/>
                <a:gd name="T21" fmla="*/ 141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6" h="141">
                  <a:moveTo>
                    <a:pt x="18" y="141"/>
                  </a:moveTo>
                  <a:cubicBezTo>
                    <a:pt x="54" y="80"/>
                    <a:pt x="54" y="80"/>
                    <a:pt x="54" y="80"/>
                  </a:cubicBezTo>
                  <a:cubicBezTo>
                    <a:pt x="58" y="81"/>
                    <a:pt x="62" y="81"/>
                    <a:pt x="66" y="81"/>
                  </a:cubicBezTo>
                  <a:cubicBezTo>
                    <a:pt x="88" y="81"/>
                    <a:pt x="106" y="63"/>
                    <a:pt x="106" y="41"/>
                  </a:cubicBezTo>
                  <a:cubicBezTo>
                    <a:pt x="106" y="18"/>
                    <a:pt x="88" y="0"/>
                    <a:pt x="66" y="0"/>
                  </a:cubicBezTo>
                  <a:cubicBezTo>
                    <a:pt x="43" y="0"/>
                    <a:pt x="25" y="18"/>
                    <a:pt x="25" y="41"/>
                  </a:cubicBezTo>
                  <a:cubicBezTo>
                    <a:pt x="25" y="52"/>
                    <a:pt x="29" y="62"/>
                    <a:pt x="37" y="69"/>
                  </a:cubicBezTo>
                  <a:cubicBezTo>
                    <a:pt x="0" y="130"/>
                    <a:pt x="0" y="130"/>
                    <a:pt x="0" y="130"/>
                  </a:cubicBezTo>
                  <a:cubicBezTo>
                    <a:pt x="7" y="133"/>
                    <a:pt x="13" y="137"/>
                    <a:pt x="18" y="141"/>
                  </a:cubicBezTo>
                  <a:close/>
                  <a:moveTo>
                    <a:pt x="18" y="141"/>
                  </a:moveTo>
                  <a:cubicBezTo>
                    <a:pt x="18" y="141"/>
                    <a:pt x="18" y="141"/>
                    <a:pt x="18" y="14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" name="Freeform 8"/>
            <p:cNvSpPr>
              <a:spLocks noEditPoints="1"/>
            </p:cNvSpPr>
            <p:nvPr/>
          </p:nvSpPr>
          <p:spPr bwMode="auto">
            <a:xfrm>
              <a:off x="7316788" y="2395538"/>
              <a:ext cx="269875" cy="166688"/>
            </a:xfrm>
            <a:custGeom>
              <a:avLst/>
              <a:gdLst>
                <a:gd name="T0" fmla="*/ 90 w 131"/>
                <a:gd name="T1" fmla="*/ 0 h 81"/>
                <a:gd name="T2" fmla="*/ 52 w 131"/>
                <a:gd name="T3" fmla="*/ 27 h 81"/>
                <a:gd name="T4" fmla="*/ 2 w 131"/>
                <a:gd name="T5" fmla="*/ 22 h 81"/>
                <a:gd name="T6" fmla="*/ 2 w 131"/>
                <a:gd name="T7" fmla="*/ 23 h 81"/>
                <a:gd name="T8" fmla="*/ 0 w 131"/>
                <a:gd name="T9" fmla="*/ 42 h 81"/>
                <a:gd name="T10" fmla="*/ 50 w 131"/>
                <a:gd name="T11" fmla="*/ 47 h 81"/>
                <a:gd name="T12" fmla="*/ 90 w 131"/>
                <a:gd name="T13" fmla="*/ 81 h 81"/>
                <a:gd name="T14" fmla="*/ 131 w 131"/>
                <a:gd name="T15" fmla="*/ 41 h 81"/>
                <a:gd name="T16" fmla="*/ 90 w 131"/>
                <a:gd name="T17" fmla="*/ 0 h 81"/>
                <a:gd name="T18" fmla="*/ 90 w 131"/>
                <a:gd name="T19" fmla="*/ 0 h 81"/>
                <a:gd name="T20" fmla="*/ 90 w 131"/>
                <a:gd name="T2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1" h="81">
                  <a:moveTo>
                    <a:pt x="90" y="0"/>
                  </a:moveTo>
                  <a:cubicBezTo>
                    <a:pt x="73" y="0"/>
                    <a:pt x="58" y="11"/>
                    <a:pt x="52" y="27"/>
                  </a:cubicBezTo>
                  <a:cubicBezTo>
                    <a:pt x="2" y="22"/>
                    <a:pt x="2" y="22"/>
                    <a:pt x="2" y="22"/>
                  </a:cubicBezTo>
                  <a:cubicBezTo>
                    <a:pt x="2" y="22"/>
                    <a:pt x="2" y="22"/>
                    <a:pt x="2" y="23"/>
                  </a:cubicBezTo>
                  <a:cubicBezTo>
                    <a:pt x="2" y="29"/>
                    <a:pt x="1" y="36"/>
                    <a:pt x="0" y="42"/>
                  </a:cubicBezTo>
                  <a:cubicBezTo>
                    <a:pt x="50" y="47"/>
                    <a:pt x="50" y="47"/>
                    <a:pt x="50" y="47"/>
                  </a:cubicBezTo>
                  <a:cubicBezTo>
                    <a:pt x="54" y="66"/>
                    <a:pt x="70" y="81"/>
                    <a:pt x="90" y="81"/>
                  </a:cubicBezTo>
                  <a:cubicBezTo>
                    <a:pt x="113" y="81"/>
                    <a:pt x="131" y="63"/>
                    <a:pt x="131" y="41"/>
                  </a:cubicBezTo>
                  <a:cubicBezTo>
                    <a:pt x="131" y="18"/>
                    <a:pt x="113" y="0"/>
                    <a:pt x="90" y="0"/>
                  </a:cubicBezTo>
                  <a:close/>
                  <a:moveTo>
                    <a:pt x="90" y="0"/>
                  </a:moveTo>
                  <a:cubicBezTo>
                    <a:pt x="90" y="0"/>
                    <a:pt x="90" y="0"/>
                    <a:pt x="9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" name="Freeform 9"/>
            <p:cNvSpPr>
              <a:spLocks noEditPoints="1"/>
            </p:cNvSpPr>
            <p:nvPr/>
          </p:nvSpPr>
          <p:spPr bwMode="auto">
            <a:xfrm>
              <a:off x="7129463" y="2622550"/>
              <a:ext cx="166688" cy="269875"/>
            </a:xfrm>
            <a:custGeom>
              <a:avLst/>
              <a:gdLst>
                <a:gd name="T0" fmla="*/ 42 w 81"/>
                <a:gd name="T1" fmla="*/ 50 h 131"/>
                <a:gd name="T2" fmla="*/ 31 w 81"/>
                <a:gd name="T3" fmla="*/ 0 h 131"/>
                <a:gd name="T4" fmla="*/ 11 w 81"/>
                <a:gd name="T5" fmla="*/ 5 h 131"/>
                <a:gd name="T6" fmla="*/ 22 w 81"/>
                <a:gd name="T7" fmla="*/ 54 h 131"/>
                <a:gd name="T8" fmla="*/ 0 w 81"/>
                <a:gd name="T9" fmla="*/ 90 h 131"/>
                <a:gd name="T10" fmla="*/ 41 w 81"/>
                <a:gd name="T11" fmla="*/ 131 h 131"/>
                <a:gd name="T12" fmla="*/ 81 w 81"/>
                <a:gd name="T13" fmla="*/ 90 h 131"/>
                <a:gd name="T14" fmla="*/ 42 w 81"/>
                <a:gd name="T15" fmla="*/ 50 h 131"/>
                <a:gd name="T16" fmla="*/ 42 w 81"/>
                <a:gd name="T17" fmla="*/ 50 h 131"/>
                <a:gd name="T18" fmla="*/ 42 w 81"/>
                <a:gd name="T19" fmla="*/ 5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1" h="131">
                  <a:moveTo>
                    <a:pt x="42" y="50"/>
                  </a:moveTo>
                  <a:cubicBezTo>
                    <a:pt x="31" y="0"/>
                    <a:pt x="31" y="0"/>
                    <a:pt x="31" y="0"/>
                  </a:cubicBezTo>
                  <a:cubicBezTo>
                    <a:pt x="24" y="2"/>
                    <a:pt x="18" y="4"/>
                    <a:pt x="11" y="5"/>
                  </a:cubicBezTo>
                  <a:cubicBezTo>
                    <a:pt x="22" y="54"/>
                    <a:pt x="22" y="54"/>
                    <a:pt x="22" y="54"/>
                  </a:cubicBezTo>
                  <a:cubicBezTo>
                    <a:pt x="9" y="61"/>
                    <a:pt x="0" y="74"/>
                    <a:pt x="0" y="90"/>
                  </a:cubicBezTo>
                  <a:cubicBezTo>
                    <a:pt x="0" y="112"/>
                    <a:pt x="18" y="131"/>
                    <a:pt x="41" y="131"/>
                  </a:cubicBezTo>
                  <a:cubicBezTo>
                    <a:pt x="63" y="131"/>
                    <a:pt x="81" y="112"/>
                    <a:pt x="81" y="90"/>
                  </a:cubicBezTo>
                  <a:cubicBezTo>
                    <a:pt x="81" y="68"/>
                    <a:pt x="64" y="50"/>
                    <a:pt x="42" y="50"/>
                  </a:cubicBezTo>
                  <a:close/>
                  <a:moveTo>
                    <a:pt x="42" y="50"/>
                  </a:moveTo>
                  <a:cubicBezTo>
                    <a:pt x="42" y="50"/>
                    <a:pt x="42" y="50"/>
                    <a:pt x="42" y="5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" name="Freeform 10"/>
            <p:cNvSpPr>
              <a:spLocks noEditPoints="1"/>
            </p:cNvSpPr>
            <p:nvPr/>
          </p:nvSpPr>
          <p:spPr bwMode="auto">
            <a:xfrm>
              <a:off x="6659563" y="2482850"/>
              <a:ext cx="296863" cy="173038"/>
            </a:xfrm>
            <a:custGeom>
              <a:avLst/>
              <a:gdLst>
                <a:gd name="T0" fmla="*/ 137 w 144"/>
                <a:gd name="T1" fmla="*/ 0 h 84"/>
                <a:gd name="T2" fmla="*/ 75 w 144"/>
                <a:gd name="T3" fmla="*/ 21 h 84"/>
                <a:gd name="T4" fmla="*/ 41 w 144"/>
                <a:gd name="T5" fmla="*/ 3 h 84"/>
                <a:gd name="T6" fmla="*/ 0 w 144"/>
                <a:gd name="T7" fmla="*/ 44 h 84"/>
                <a:gd name="T8" fmla="*/ 41 w 144"/>
                <a:gd name="T9" fmla="*/ 84 h 84"/>
                <a:gd name="T10" fmla="*/ 81 w 144"/>
                <a:gd name="T11" fmla="*/ 44 h 84"/>
                <a:gd name="T12" fmla="*/ 81 w 144"/>
                <a:gd name="T13" fmla="*/ 41 h 84"/>
                <a:gd name="T14" fmla="*/ 144 w 144"/>
                <a:gd name="T15" fmla="*/ 20 h 84"/>
                <a:gd name="T16" fmla="*/ 137 w 144"/>
                <a:gd name="T17" fmla="*/ 0 h 84"/>
                <a:gd name="T18" fmla="*/ 137 w 144"/>
                <a:gd name="T19" fmla="*/ 0 h 84"/>
                <a:gd name="T20" fmla="*/ 137 w 144"/>
                <a:gd name="T21" fmla="*/ 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4" h="84">
                  <a:moveTo>
                    <a:pt x="137" y="0"/>
                  </a:moveTo>
                  <a:cubicBezTo>
                    <a:pt x="75" y="21"/>
                    <a:pt x="75" y="21"/>
                    <a:pt x="75" y="21"/>
                  </a:cubicBezTo>
                  <a:cubicBezTo>
                    <a:pt x="67" y="10"/>
                    <a:pt x="55" y="3"/>
                    <a:pt x="41" y="3"/>
                  </a:cubicBezTo>
                  <a:cubicBezTo>
                    <a:pt x="18" y="3"/>
                    <a:pt x="0" y="21"/>
                    <a:pt x="0" y="44"/>
                  </a:cubicBezTo>
                  <a:cubicBezTo>
                    <a:pt x="0" y="66"/>
                    <a:pt x="18" y="84"/>
                    <a:pt x="41" y="84"/>
                  </a:cubicBezTo>
                  <a:cubicBezTo>
                    <a:pt x="63" y="84"/>
                    <a:pt x="81" y="66"/>
                    <a:pt x="81" y="44"/>
                  </a:cubicBezTo>
                  <a:cubicBezTo>
                    <a:pt x="81" y="43"/>
                    <a:pt x="81" y="42"/>
                    <a:pt x="81" y="41"/>
                  </a:cubicBezTo>
                  <a:cubicBezTo>
                    <a:pt x="144" y="20"/>
                    <a:pt x="144" y="20"/>
                    <a:pt x="144" y="20"/>
                  </a:cubicBezTo>
                  <a:cubicBezTo>
                    <a:pt x="141" y="14"/>
                    <a:pt x="139" y="7"/>
                    <a:pt x="137" y="0"/>
                  </a:cubicBezTo>
                  <a:close/>
                  <a:moveTo>
                    <a:pt x="137" y="0"/>
                  </a:moveTo>
                  <a:cubicBezTo>
                    <a:pt x="137" y="0"/>
                    <a:pt x="137" y="0"/>
                    <a:pt x="13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" name="Freeform 11"/>
            <p:cNvSpPr>
              <a:spLocks noEditPoints="1"/>
            </p:cNvSpPr>
            <p:nvPr/>
          </p:nvSpPr>
          <p:spPr bwMode="auto">
            <a:xfrm>
              <a:off x="6986588" y="2298700"/>
              <a:ext cx="287338" cy="287338"/>
            </a:xfrm>
            <a:custGeom>
              <a:avLst/>
              <a:gdLst>
                <a:gd name="T0" fmla="*/ 139 w 139"/>
                <a:gd name="T1" fmla="*/ 70 h 139"/>
                <a:gd name="T2" fmla="*/ 69 w 139"/>
                <a:gd name="T3" fmla="*/ 139 h 139"/>
                <a:gd name="T4" fmla="*/ 0 w 139"/>
                <a:gd name="T5" fmla="*/ 70 h 139"/>
                <a:gd name="T6" fmla="*/ 69 w 139"/>
                <a:gd name="T7" fmla="*/ 0 h 139"/>
                <a:gd name="T8" fmla="*/ 139 w 139"/>
                <a:gd name="T9" fmla="*/ 70 h 139"/>
                <a:gd name="T10" fmla="*/ 139 w 139"/>
                <a:gd name="T11" fmla="*/ 70 h 139"/>
                <a:gd name="T12" fmla="*/ 139 w 139"/>
                <a:gd name="T13" fmla="*/ 7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9" h="139">
                  <a:moveTo>
                    <a:pt x="139" y="70"/>
                  </a:moveTo>
                  <a:cubicBezTo>
                    <a:pt x="139" y="108"/>
                    <a:pt x="108" y="139"/>
                    <a:pt x="69" y="139"/>
                  </a:cubicBezTo>
                  <a:cubicBezTo>
                    <a:pt x="31" y="139"/>
                    <a:pt x="0" y="108"/>
                    <a:pt x="0" y="70"/>
                  </a:cubicBezTo>
                  <a:cubicBezTo>
                    <a:pt x="0" y="31"/>
                    <a:pt x="31" y="0"/>
                    <a:pt x="69" y="0"/>
                  </a:cubicBezTo>
                  <a:cubicBezTo>
                    <a:pt x="108" y="0"/>
                    <a:pt x="139" y="31"/>
                    <a:pt x="139" y="70"/>
                  </a:cubicBezTo>
                  <a:close/>
                  <a:moveTo>
                    <a:pt x="139" y="70"/>
                  </a:moveTo>
                  <a:cubicBezTo>
                    <a:pt x="139" y="70"/>
                    <a:pt x="139" y="70"/>
                    <a:pt x="139" y="7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208" name="Group 207"/>
          <p:cNvGrpSpPr/>
          <p:nvPr/>
        </p:nvGrpSpPr>
        <p:grpSpPr>
          <a:xfrm>
            <a:off x="7239416" y="3472400"/>
            <a:ext cx="616273" cy="617362"/>
            <a:chOff x="6681788" y="3267075"/>
            <a:chExt cx="898525" cy="900113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30" name="Freeform 29"/>
            <p:cNvSpPr>
              <a:spLocks noEditPoints="1"/>
            </p:cNvSpPr>
            <p:nvPr/>
          </p:nvSpPr>
          <p:spPr bwMode="auto">
            <a:xfrm>
              <a:off x="7061200" y="3267075"/>
              <a:ext cx="139700" cy="141288"/>
            </a:xfrm>
            <a:custGeom>
              <a:avLst/>
              <a:gdLst>
                <a:gd name="T0" fmla="*/ 68 w 68"/>
                <a:gd name="T1" fmla="*/ 34 h 68"/>
                <a:gd name="T2" fmla="*/ 34 w 68"/>
                <a:gd name="T3" fmla="*/ 68 h 68"/>
                <a:gd name="T4" fmla="*/ 0 w 68"/>
                <a:gd name="T5" fmla="*/ 34 h 68"/>
                <a:gd name="T6" fmla="*/ 34 w 68"/>
                <a:gd name="T7" fmla="*/ 0 h 68"/>
                <a:gd name="T8" fmla="*/ 68 w 68"/>
                <a:gd name="T9" fmla="*/ 34 h 68"/>
                <a:gd name="T10" fmla="*/ 68 w 68"/>
                <a:gd name="T11" fmla="*/ 34 h 68"/>
                <a:gd name="T12" fmla="*/ 68 w 68"/>
                <a:gd name="T13" fmla="*/ 34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8" h="68">
                  <a:moveTo>
                    <a:pt x="68" y="34"/>
                  </a:moveTo>
                  <a:cubicBezTo>
                    <a:pt x="68" y="53"/>
                    <a:pt x="53" y="68"/>
                    <a:pt x="34" y="68"/>
                  </a:cubicBezTo>
                  <a:cubicBezTo>
                    <a:pt x="15" y="68"/>
                    <a:pt x="0" y="53"/>
                    <a:pt x="0" y="34"/>
                  </a:cubicBezTo>
                  <a:cubicBezTo>
                    <a:pt x="0" y="15"/>
                    <a:pt x="15" y="0"/>
                    <a:pt x="34" y="0"/>
                  </a:cubicBezTo>
                  <a:cubicBezTo>
                    <a:pt x="53" y="0"/>
                    <a:pt x="68" y="15"/>
                    <a:pt x="68" y="34"/>
                  </a:cubicBezTo>
                  <a:close/>
                  <a:moveTo>
                    <a:pt x="68" y="34"/>
                  </a:moveTo>
                  <a:cubicBezTo>
                    <a:pt x="68" y="34"/>
                    <a:pt x="68" y="34"/>
                    <a:pt x="68" y="3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1" name="Freeform 30"/>
            <p:cNvSpPr>
              <a:spLocks noEditPoints="1"/>
            </p:cNvSpPr>
            <p:nvPr/>
          </p:nvSpPr>
          <p:spPr bwMode="auto">
            <a:xfrm>
              <a:off x="7061200" y="4025900"/>
              <a:ext cx="139700" cy="141288"/>
            </a:xfrm>
            <a:custGeom>
              <a:avLst/>
              <a:gdLst>
                <a:gd name="T0" fmla="*/ 68 w 68"/>
                <a:gd name="T1" fmla="*/ 34 h 68"/>
                <a:gd name="T2" fmla="*/ 34 w 68"/>
                <a:gd name="T3" fmla="*/ 68 h 68"/>
                <a:gd name="T4" fmla="*/ 0 w 68"/>
                <a:gd name="T5" fmla="*/ 34 h 68"/>
                <a:gd name="T6" fmla="*/ 34 w 68"/>
                <a:gd name="T7" fmla="*/ 0 h 68"/>
                <a:gd name="T8" fmla="*/ 68 w 68"/>
                <a:gd name="T9" fmla="*/ 34 h 68"/>
                <a:gd name="T10" fmla="*/ 68 w 68"/>
                <a:gd name="T11" fmla="*/ 34 h 68"/>
                <a:gd name="T12" fmla="*/ 68 w 68"/>
                <a:gd name="T13" fmla="*/ 34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8" h="68">
                  <a:moveTo>
                    <a:pt x="68" y="34"/>
                  </a:moveTo>
                  <a:cubicBezTo>
                    <a:pt x="68" y="53"/>
                    <a:pt x="53" y="68"/>
                    <a:pt x="34" y="68"/>
                  </a:cubicBezTo>
                  <a:cubicBezTo>
                    <a:pt x="15" y="68"/>
                    <a:pt x="0" y="53"/>
                    <a:pt x="0" y="34"/>
                  </a:cubicBezTo>
                  <a:cubicBezTo>
                    <a:pt x="0" y="15"/>
                    <a:pt x="15" y="0"/>
                    <a:pt x="34" y="0"/>
                  </a:cubicBezTo>
                  <a:cubicBezTo>
                    <a:pt x="53" y="0"/>
                    <a:pt x="68" y="15"/>
                    <a:pt x="68" y="34"/>
                  </a:cubicBezTo>
                  <a:close/>
                  <a:moveTo>
                    <a:pt x="68" y="34"/>
                  </a:moveTo>
                  <a:cubicBezTo>
                    <a:pt x="68" y="34"/>
                    <a:pt x="68" y="34"/>
                    <a:pt x="68" y="3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2" name="Freeform 31"/>
            <p:cNvSpPr>
              <a:spLocks noEditPoints="1"/>
            </p:cNvSpPr>
            <p:nvPr/>
          </p:nvSpPr>
          <p:spPr bwMode="auto">
            <a:xfrm>
              <a:off x="7440613" y="3646488"/>
              <a:ext cx="139700" cy="141288"/>
            </a:xfrm>
            <a:custGeom>
              <a:avLst/>
              <a:gdLst>
                <a:gd name="T0" fmla="*/ 68 w 68"/>
                <a:gd name="T1" fmla="*/ 34 h 68"/>
                <a:gd name="T2" fmla="*/ 34 w 68"/>
                <a:gd name="T3" fmla="*/ 68 h 68"/>
                <a:gd name="T4" fmla="*/ 0 w 68"/>
                <a:gd name="T5" fmla="*/ 34 h 68"/>
                <a:gd name="T6" fmla="*/ 34 w 68"/>
                <a:gd name="T7" fmla="*/ 0 h 68"/>
                <a:gd name="T8" fmla="*/ 68 w 68"/>
                <a:gd name="T9" fmla="*/ 34 h 68"/>
                <a:gd name="T10" fmla="*/ 68 w 68"/>
                <a:gd name="T11" fmla="*/ 34 h 68"/>
                <a:gd name="T12" fmla="*/ 68 w 68"/>
                <a:gd name="T13" fmla="*/ 34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8" h="68">
                  <a:moveTo>
                    <a:pt x="68" y="34"/>
                  </a:moveTo>
                  <a:cubicBezTo>
                    <a:pt x="68" y="53"/>
                    <a:pt x="53" y="68"/>
                    <a:pt x="34" y="68"/>
                  </a:cubicBezTo>
                  <a:cubicBezTo>
                    <a:pt x="15" y="68"/>
                    <a:pt x="0" y="53"/>
                    <a:pt x="0" y="34"/>
                  </a:cubicBezTo>
                  <a:cubicBezTo>
                    <a:pt x="0" y="15"/>
                    <a:pt x="15" y="0"/>
                    <a:pt x="34" y="0"/>
                  </a:cubicBezTo>
                  <a:cubicBezTo>
                    <a:pt x="53" y="0"/>
                    <a:pt x="68" y="15"/>
                    <a:pt x="68" y="34"/>
                  </a:cubicBezTo>
                  <a:close/>
                  <a:moveTo>
                    <a:pt x="68" y="34"/>
                  </a:moveTo>
                  <a:cubicBezTo>
                    <a:pt x="68" y="34"/>
                    <a:pt x="68" y="34"/>
                    <a:pt x="68" y="3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3" name="Freeform 32"/>
            <p:cNvSpPr>
              <a:spLocks noEditPoints="1"/>
            </p:cNvSpPr>
            <p:nvPr/>
          </p:nvSpPr>
          <p:spPr bwMode="auto">
            <a:xfrm>
              <a:off x="6681788" y="3646488"/>
              <a:ext cx="141288" cy="141288"/>
            </a:xfrm>
            <a:custGeom>
              <a:avLst/>
              <a:gdLst>
                <a:gd name="T0" fmla="*/ 68 w 68"/>
                <a:gd name="T1" fmla="*/ 34 h 68"/>
                <a:gd name="T2" fmla="*/ 34 w 68"/>
                <a:gd name="T3" fmla="*/ 68 h 68"/>
                <a:gd name="T4" fmla="*/ 0 w 68"/>
                <a:gd name="T5" fmla="*/ 34 h 68"/>
                <a:gd name="T6" fmla="*/ 34 w 68"/>
                <a:gd name="T7" fmla="*/ 0 h 68"/>
                <a:gd name="T8" fmla="*/ 68 w 68"/>
                <a:gd name="T9" fmla="*/ 34 h 68"/>
                <a:gd name="T10" fmla="*/ 68 w 68"/>
                <a:gd name="T11" fmla="*/ 34 h 68"/>
                <a:gd name="T12" fmla="*/ 68 w 68"/>
                <a:gd name="T13" fmla="*/ 34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8" h="68">
                  <a:moveTo>
                    <a:pt x="68" y="34"/>
                  </a:moveTo>
                  <a:cubicBezTo>
                    <a:pt x="68" y="53"/>
                    <a:pt x="53" y="68"/>
                    <a:pt x="34" y="68"/>
                  </a:cubicBezTo>
                  <a:cubicBezTo>
                    <a:pt x="15" y="68"/>
                    <a:pt x="0" y="53"/>
                    <a:pt x="0" y="34"/>
                  </a:cubicBezTo>
                  <a:cubicBezTo>
                    <a:pt x="0" y="15"/>
                    <a:pt x="15" y="0"/>
                    <a:pt x="34" y="0"/>
                  </a:cubicBezTo>
                  <a:cubicBezTo>
                    <a:pt x="53" y="0"/>
                    <a:pt x="68" y="15"/>
                    <a:pt x="68" y="34"/>
                  </a:cubicBezTo>
                  <a:close/>
                  <a:moveTo>
                    <a:pt x="68" y="34"/>
                  </a:moveTo>
                  <a:cubicBezTo>
                    <a:pt x="68" y="34"/>
                    <a:pt x="68" y="34"/>
                    <a:pt x="68" y="3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4" name="Freeform 33"/>
            <p:cNvSpPr>
              <a:spLocks noEditPoints="1"/>
            </p:cNvSpPr>
            <p:nvPr/>
          </p:nvSpPr>
          <p:spPr bwMode="auto">
            <a:xfrm>
              <a:off x="6840538" y="3425825"/>
              <a:ext cx="581025" cy="582613"/>
            </a:xfrm>
            <a:custGeom>
              <a:avLst/>
              <a:gdLst>
                <a:gd name="T0" fmla="*/ 240 w 282"/>
                <a:gd name="T1" fmla="*/ 240 h 282"/>
                <a:gd name="T2" fmla="*/ 232 w 282"/>
                <a:gd name="T3" fmla="*/ 213 h 282"/>
                <a:gd name="T4" fmla="*/ 226 w 282"/>
                <a:gd name="T5" fmla="*/ 219 h 282"/>
                <a:gd name="T6" fmla="*/ 193 w 282"/>
                <a:gd name="T7" fmla="*/ 187 h 282"/>
                <a:gd name="T8" fmla="*/ 209 w 282"/>
                <a:gd name="T9" fmla="*/ 146 h 282"/>
                <a:gd name="T10" fmla="*/ 256 w 282"/>
                <a:gd name="T11" fmla="*/ 146 h 282"/>
                <a:gd name="T12" fmla="*/ 256 w 282"/>
                <a:gd name="T13" fmla="*/ 155 h 282"/>
                <a:gd name="T14" fmla="*/ 282 w 282"/>
                <a:gd name="T15" fmla="*/ 141 h 282"/>
                <a:gd name="T16" fmla="*/ 256 w 282"/>
                <a:gd name="T17" fmla="*/ 127 h 282"/>
                <a:gd name="T18" fmla="*/ 256 w 282"/>
                <a:gd name="T19" fmla="*/ 137 h 282"/>
                <a:gd name="T20" fmla="*/ 209 w 282"/>
                <a:gd name="T21" fmla="*/ 137 h 282"/>
                <a:gd name="T22" fmla="*/ 192 w 282"/>
                <a:gd name="T23" fmla="*/ 96 h 282"/>
                <a:gd name="T24" fmla="*/ 226 w 282"/>
                <a:gd name="T25" fmla="*/ 63 h 282"/>
                <a:gd name="T26" fmla="*/ 232 w 282"/>
                <a:gd name="T27" fmla="*/ 70 h 282"/>
                <a:gd name="T28" fmla="*/ 240 w 282"/>
                <a:gd name="T29" fmla="*/ 42 h 282"/>
                <a:gd name="T30" fmla="*/ 213 w 282"/>
                <a:gd name="T31" fmla="*/ 50 h 282"/>
                <a:gd name="T32" fmla="*/ 219 w 282"/>
                <a:gd name="T33" fmla="*/ 56 h 282"/>
                <a:gd name="T34" fmla="*/ 185 w 282"/>
                <a:gd name="T35" fmla="*/ 90 h 282"/>
                <a:gd name="T36" fmla="*/ 146 w 282"/>
                <a:gd name="T37" fmla="*/ 74 h 282"/>
                <a:gd name="T38" fmla="*/ 146 w 282"/>
                <a:gd name="T39" fmla="*/ 26 h 282"/>
                <a:gd name="T40" fmla="*/ 155 w 282"/>
                <a:gd name="T41" fmla="*/ 26 h 282"/>
                <a:gd name="T42" fmla="*/ 141 w 282"/>
                <a:gd name="T43" fmla="*/ 0 h 282"/>
                <a:gd name="T44" fmla="*/ 127 w 282"/>
                <a:gd name="T45" fmla="*/ 26 h 282"/>
                <a:gd name="T46" fmla="*/ 136 w 282"/>
                <a:gd name="T47" fmla="*/ 26 h 282"/>
                <a:gd name="T48" fmla="*/ 136 w 282"/>
                <a:gd name="T49" fmla="*/ 74 h 282"/>
                <a:gd name="T50" fmla="*/ 97 w 282"/>
                <a:gd name="T51" fmla="*/ 90 h 282"/>
                <a:gd name="T52" fmla="*/ 63 w 282"/>
                <a:gd name="T53" fmla="*/ 56 h 282"/>
                <a:gd name="T54" fmla="*/ 69 w 282"/>
                <a:gd name="T55" fmla="*/ 50 h 282"/>
                <a:gd name="T56" fmla="*/ 42 w 282"/>
                <a:gd name="T57" fmla="*/ 42 h 282"/>
                <a:gd name="T58" fmla="*/ 50 w 282"/>
                <a:gd name="T59" fmla="*/ 70 h 282"/>
                <a:gd name="T60" fmla="*/ 56 w 282"/>
                <a:gd name="T61" fmla="*/ 63 h 282"/>
                <a:gd name="T62" fmla="*/ 90 w 282"/>
                <a:gd name="T63" fmla="*/ 96 h 282"/>
                <a:gd name="T64" fmla="*/ 73 w 282"/>
                <a:gd name="T65" fmla="*/ 136 h 282"/>
                <a:gd name="T66" fmla="*/ 26 w 282"/>
                <a:gd name="T67" fmla="*/ 136 h 282"/>
                <a:gd name="T68" fmla="*/ 26 w 282"/>
                <a:gd name="T69" fmla="*/ 127 h 282"/>
                <a:gd name="T70" fmla="*/ 0 w 282"/>
                <a:gd name="T71" fmla="*/ 141 h 282"/>
                <a:gd name="T72" fmla="*/ 26 w 282"/>
                <a:gd name="T73" fmla="*/ 155 h 282"/>
                <a:gd name="T74" fmla="*/ 26 w 282"/>
                <a:gd name="T75" fmla="*/ 146 h 282"/>
                <a:gd name="T76" fmla="*/ 73 w 282"/>
                <a:gd name="T77" fmla="*/ 146 h 282"/>
                <a:gd name="T78" fmla="*/ 89 w 282"/>
                <a:gd name="T79" fmla="*/ 187 h 282"/>
                <a:gd name="T80" fmla="*/ 56 w 282"/>
                <a:gd name="T81" fmla="*/ 219 h 282"/>
                <a:gd name="T82" fmla="*/ 50 w 282"/>
                <a:gd name="T83" fmla="*/ 213 h 282"/>
                <a:gd name="T84" fmla="*/ 42 w 282"/>
                <a:gd name="T85" fmla="*/ 240 h 282"/>
                <a:gd name="T86" fmla="*/ 69 w 282"/>
                <a:gd name="T87" fmla="*/ 232 h 282"/>
                <a:gd name="T88" fmla="*/ 63 w 282"/>
                <a:gd name="T89" fmla="*/ 226 h 282"/>
                <a:gd name="T90" fmla="*/ 95 w 282"/>
                <a:gd name="T91" fmla="*/ 193 h 282"/>
                <a:gd name="T92" fmla="*/ 136 w 282"/>
                <a:gd name="T93" fmla="*/ 210 h 282"/>
                <a:gd name="T94" fmla="*/ 136 w 282"/>
                <a:gd name="T95" fmla="*/ 256 h 282"/>
                <a:gd name="T96" fmla="*/ 127 w 282"/>
                <a:gd name="T97" fmla="*/ 256 h 282"/>
                <a:gd name="T98" fmla="*/ 141 w 282"/>
                <a:gd name="T99" fmla="*/ 282 h 282"/>
                <a:gd name="T100" fmla="*/ 155 w 282"/>
                <a:gd name="T101" fmla="*/ 256 h 282"/>
                <a:gd name="T102" fmla="*/ 146 w 282"/>
                <a:gd name="T103" fmla="*/ 256 h 282"/>
                <a:gd name="T104" fmla="*/ 146 w 282"/>
                <a:gd name="T105" fmla="*/ 210 h 282"/>
                <a:gd name="T106" fmla="*/ 187 w 282"/>
                <a:gd name="T107" fmla="*/ 193 h 282"/>
                <a:gd name="T108" fmla="*/ 219 w 282"/>
                <a:gd name="T109" fmla="*/ 226 h 282"/>
                <a:gd name="T110" fmla="*/ 213 w 282"/>
                <a:gd name="T111" fmla="*/ 232 h 282"/>
                <a:gd name="T112" fmla="*/ 240 w 282"/>
                <a:gd name="T113" fmla="*/ 240 h 282"/>
                <a:gd name="T114" fmla="*/ 240 w 282"/>
                <a:gd name="T115" fmla="*/ 240 h 282"/>
                <a:gd name="T116" fmla="*/ 240 w 282"/>
                <a:gd name="T117" fmla="*/ 240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82" h="282">
                  <a:moveTo>
                    <a:pt x="240" y="240"/>
                  </a:moveTo>
                  <a:cubicBezTo>
                    <a:pt x="232" y="213"/>
                    <a:pt x="232" y="213"/>
                    <a:pt x="232" y="213"/>
                  </a:cubicBezTo>
                  <a:cubicBezTo>
                    <a:pt x="226" y="219"/>
                    <a:pt x="226" y="219"/>
                    <a:pt x="226" y="219"/>
                  </a:cubicBezTo>
                  <a:cubicBezTo>
                    <a:pt x="193" y="187"/>
                    <a:pt x="193" y="187"/>
                    <a:pt x="193" y="187"/>
                  </a:cubicBezTo>
                  <a:cubicBezTo>
                    <a:pt x="202" y="175"/>
                    <a:pt x="209" y="161"/>
                    <a:pt x="209" y="146"/>
                  </a:cubicBezTo>
                  <a:cubicBezTo>
                    <a:pt x="256" y="146"/>
                    <a:pt x="256" y="146"/>
                    <a:pt x="256" y="146"/>
                  </a:cubicBezTo>
                  <a:cubicBezTo>
                    <a:pt x="256" y="155"/>
                    <a:pt x="256" y="155"/>
                    <a:pt x="256" y="155"/>
                  </a:cubicBezTo>
                  <a:cubicBezTo>
                    <a:pt x="282" y="141"/>
                    <a:pt x="282" y="141"/>
                    <a:pt x="282" y="141"/>
                  </a:cubicBezTo>
                  <a:cubicBezTo>
                    <a:pt x="256" y="127"/>
                    <a:pt x="256" y="127"/>
                    <a:pt x="256" y="127"/>
                  </a:cubicBezTo>
                  <a:cubicBezTo>
                    <a:pt x="256" y="137"/>
                    <a:pt x="256" y="137"/>
                    <a:pt x="256" y="137"/>
                  </a:cubicBezTo>
                  <a:cubicBezTo>
                    <a:pt x="209" y="137"/>
                    <a:pt x="209" y="137"/>
                    <a:pt x="209" y="137"/>
                  </a:cubicBezTo>
                  <a:cubicBezTo>
                    <a:pt x="208" y="121"/>
                    <a:pt x="202" y="107"/>
                    <a:pt x="192" y="96"/>
                  </a:cubicBezTo>
                  <a:cubicBezTo>
                    <a:pt x="226" y="63"/>
                    <a:pt x="226" y="63"/>
                    <a:pt x="226" y="63"/>
                  </a:cubicBezTo>
                  <a:cubicBezTo>
                    <a:pt x="232" y="70"/>
                    <a:pt x="232" y="70"/>
                    <a:pt x="232" y="70"/>
                  </a:cubicBezTo>
                  <a:cubicBezTo>
                    <a:pt x="240" y="42"/>
                    <a:pt x="240" y="42"/>
                    <a:pt x="240" y="42"/>
                  </a:cubicBezTo>
                  <a:cubicBezTo>
                    <a:pt x="213" y="50"/>
                    <a:pt x="213" y="50"/>
                    <a:pt x="213" y="50"/>
                  </a:cubicBezTo>
                  <a:cubicBezTo>
                    <a:pt x="219" y="56"/>
                    <a:pt x="219" y="56"/>
                    <a:pt x="219" y="56"/>
                  </a:cubicBezTo>
                  <a:cubicBezTo>
                    <a:pt x="185" y="90"/>
                    <a:pt x="185" y="90"/>
                    <a:pt x="185" y="90"/>
                  </a:cubicBezTo>
                  <a:cubicBezTo>
                    <a:pt x="174" y="81"/>
                    <a:pt x="161" y="75"/>
                    <a:pt x="146" y="74"/>
                  </a:cubicBezTo>
                  <a:cubicBezTo>
                    <a:pt x="146" y="26"/>
                    <a:pt x="146" y="26"/>
                    <a:pt x="146" y="26"/>
                  </a:cubicBezTo>
                  <a:cubicBezTo>
                    <a:pt x="155" y="26"/>
                    <a:pt x="155" y="26"/>
                    <a:pt x="155" y="26"/>
                  </a:cubicBezTo>
                  <a:cubicBezTo>
                    <a:pt x="141" y="0"/>
                    <a:pt x="141" y="0"/>
                    <a:pt x="141" y="0"/>
                  </a:cubicBezTo>
                  <a:cubicBezTo>
                    <a:pt x="127" y="26"/>
                    <a:pt x="127" y="26"/>
                    <a:pt x="127" y="26"/>
                  </a:cubicBezTo>
                  <a:cubicBezTo>
                    <a:pt x="136" y="26"/>
                    <a:pt x="136" y="26"/>
                    <a:pt x="136" y="26"/>
                  </a:cubicBezTo>
                  <a:cubicBezTo>
                    <a:pt x="136" y="74"/>
                    <a:pt x="136" y="74"/>
                    <a:pt x="136" y="74"/>
                  </a:cubicBezTo>
                  <a:cubicBezTo>
                    <a:pt x="121" y="75"/>
                    <a:pt x="107" y="81"/>
                    <a:pt x="97" y="90"/>
                  </a:cubicBezTo>
                  <a:cubicBezTo>
                    <a:pt x="63" y="56"/>
                    <a:pt x="63" y="56"/>
                    <a:pt x="63" y="56"/>
                  </a:cubicBezTo>
                  <a:cubicBezTo>
                    <a:pt x="69" y="50"/>
                    <a:pt x="69" y="50"/>
                    <a:pt x="69" y="50"/>
                  </a:cubicBezTo>
                  <a:cubicBezTo>
                    <a:pt x="42" y="42"/>
                    <a:pt x="42" y="42"/>
                    <a:pt x="42" y="42"/>
                  </a:cubicBezTo>
                  <a:cubicBezTo>
                    <a:pt x="50" y="70"/>
                    <a:pt x="50" y="70"/>
                    <a:pt x="50" y="70"/>
                  </a:cubicBezTo>
                  <a:cubicBezTo>
                    <a:pt x="56" y="63"/>
                    <a:pt x="56" y="63"/>
                    <a:pt x="56" y="63"/>
                  </a:cubicBezTo>
                  <a:cubicBezTo>
                    <a:pt x="90" y="96"/>
                    <a:pt x="90" y="96"/>
                    <a:pt x="90" y="96"/>
                  </a:cubicBezTo>
                  <a:cubicBezTo>
                    <a:pt x="80" y="107"/>
                    <a:pt x="74" y="121"/>
                    <a:pt x="73" y="136"/>
                  </a:cubicBezTo>
                  <a:cubicBezTo>
                    <a:pt x="26" y="136"/>
                    <a:pt x="26" y="136"/>
                    <a:pt x="26" y="136"/>
                  </a:cubicBezTo>
                  <a:cubicBezTo>
                    <a:pt x="26" y="127"/>
                    <a:pt x="26" y="127"/>
                    <a:pt x="26" y="127"/>
                  </a:cubicBezTo>
                  <a:cubicBezTo>
                    <a:pt x="0" y="141"/>
                    <a:pt x="0" y="141"/>
                    <a:pt x="0" y="141"/>
                  </a:cubicBezTo>
                  <a:cubicBezTo>
                    <a:pt x="26" y="155"/>
                    <a:pt x="26" y="155"/>
                    <a:pt x="26" y="155"/>
                  </a:cubicBezTo>
                  <a:cubicBezTo>
                    <a:pt x="26" y="146"/>
                    <a:pt x="26" y="146"/>
                    <a:pt x="26" y="146"/>
                  </a:cubicBezTo>
                  <a:cubicBezTo>
                    <a:pt x="73" y="146"/>
                    <a:pt x="73" y="146"/>
                    <a:pt x="73" y="146"/>
                  </a:cubicBezTo>
                  <a:cubicBezTo>
                    <a:pt x="73" y="161"/>
                    <a:pt x="79" y="175"/>
                    <a:pt x="89" y="187"/>
                  </a:cubicBezTo>
                  <a:cubicBezTo>
                    <a:pt x="56" y="219"/>
                    <a:pt x="56" y="219"/>
                    <a:pt x="56" y="219"/>
                  </a:cubicBezTo>
                  <a:cubicBezTo>
                    <a:pt x="50" y="213"/>
                    <a:pt x="50" y="213"/>
                    <a:pt x="50" y="213"/>
                  </a:cubicBezTo>
                  <a:cubicBezTo>
                    <a:pt x="42" y="240"/>
                    <a:pt x="42" y="240"/>
                    <a:pt x="42" y="240"/>
                  </a:cubicBezTo>
                  <a:cubicBezTo>
                    <a:pt x="69" y="232"/>
                    <a:pt x="69" y="232"/>
                    <a:pt x="69" y="232"/>
                  </a:cubicBezTo>
                  <a:cubicBezTo>
                    <a:pt x="63" y="226"/>
                    <a:pt x="63" y="226"/>
                    <a:pt x="63" y="226"/>
                  </a:cubicBezTo>
                  <a:cubicBezTo>
                    <a:pt x="95" y="193"/>
                    <a:pt x="95" y="193"/>
                    <a:pt x="95" y="193"/>
                  </a:cubicBezTo>
                  <a:cubicBezTo>
                    <a:pt x="106" y="203"/>
                    <a:pt x="121" y="209"/>
                    <a:pt x="136" y="210"/>
                  </a:cubicBezTo>
                  <a:cubicBezTo>
                    <a:pt x="136" y="256"/>
                    <a:pt x="136" y="256"/>
                    <a:pt x="136" y="256"/>
                  </a:cubicBezTo>
                  <a:cubicBezTo>
                    <a:pt x="127" y="256"/>
                    <a:pt x="127" y="256"/>
                    <a:pt x="127" y="256"/>
                  </a:cubicBezTo>
                  <a:cubicBezTo>
                    <a:pt x="141" y="282"/>
                    <a:pt x="141" y="282"/>
                    <a:pt x="141" y="282"/>
                  </a:cubicBezTo>
                  <a:cubicBezTo>
                    <a:pt x="155" y="256"/>
                    <a:pt x="155" y="256"/>
                    <a:pt x="155" y="256"/>
                  </a:cubicBezTo>
                  <a:cubicBezTo>
                    <a:pt x="146" y="256"/>
                    <a:pt x="146" y="256"/>
                    <a:pt x="146" y="256"/>
                  </a:cubicBezTo>
                  <a:cubicBezTo>
                    <a:pt x="146" y="210"/>
                    <a:pt x="146" y="210"/>
                    <a:pt x="146" y="210"/>
                  </a:cubicBezTo>
                  <a:cubicBezTo>
                    <a:pt x="161" y="209"/>
                    <a:pt x="176" y="203"/>
                    <a:pt x="187" y="193"/>
                  </a:cubicBezTo>
                  <a:cubicBezTo>
                    <a:pt x="219" y="226"/>
                    <a:pt x="219" y="226"/>
                    <a:pt x="219" y="226"/>
                  </a:cubicBezTo>
                  <a:cubicBezTo>
                    <a:pt x="213" y="232"/>
                    <a:pt x="213" y="232"/>
                    <a:pt x="213" y="232"/>
                  </a:cubicBezTo>
                  <a:lnTo>
                    <a:pt x="240" y="240"/>
                  </a:lnTo>
                  <a:close/>
                  <a:moveTo>
                    <a:pt x="240" y="240"/>
                  </a:moveTo>
                  <a:cubicBezTo>
                    <a:pt x="240" y="240"/>
                    <a:pt x="240" y="240"/>
                    <a:pt x="240" y="24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5" name="Freeform 34"/>
            <p:cNvSpPr>
              <a:spLocks noEditPoints="1"/>
            </p:cNvSpPr>
            <p:nvPr/>
          </p:nvSpPr>
          <p:spPr bwMode="auto">
            <a:xfrm>
              <a:off x="7329488" y="3379788"/>
              <a:ext cx="139700" cy="139700"/>
            </a:xfrm>
            <a:custGeom>
              <a:avLst/>
              <a:gdLst>
                <a:gd name="T0" fmla="*/ 68 w 68"/>
                <a:gd name="T1" fmla="*/ 34 h 68"/>
                <a:gd name="T2" fmla="*/ 34 w 68"/>
                <a:gd name="T3" fmla="*/ 68 h 68"/>
                <a:gd name="T4" fmla="*/ 0 w 68"/>
                <a:gd name="T5" fmla="*/ 34 h 68"/>
                <a:gd name="T6" fmla="*/ 34 w 68"/>
                <a:gd name="T7" fmla="*/ 0 h 68"/>
                <a:gd name="T8" fmla="*/ 68 w 68"/>
                <a:gd name="T9" fmla="*/ 34 h 68"/>
                <a:gd name="T10" fmla="*/ 68 w 68"/>
                <a:gd name="T11" fmla="*/ 34 h 68"/>
                <a:gd name="T12" fmla="*/ 68 w 68"/>
                <a:gd name="T13" fmla="*/ 34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8" h="68">
                  <a:moveTo>
                    <a:pt x="68" y="34"/>
                  </a:moveTo>
                  <a:cubicBezTo>
                    <a:pt x="68" y="52"/>
                    <a:pt x="53" y="68"/>
                    <a:pt x="34" y="68"/>
                  </a:cubicBezTo>
                  <a:cubicBezTo>
                    <a:pt x="15" y="68"/>
                    <a:pt x="0" y="52"/>
                    <a:pt x="0" y="34"/>
                  </a:cubicBezTo>
                  <a:cubicBezTo>
                    <a:pt x="0" y="15"/>
                    <a:pt x="15" y="0"/>
                    <a:pt x="34" y="0"/>
                  </a:cubicBezTo>
                  <a:cubicBezTo>
                    <a:pt x="53" y="0"/>
                    <a:pt x="68" y="15"/>
                    <a:pt x="68" y="34"/>
                  </a:cubicBezTo>
                  <a:close/>
                  <a:moveTo>
                    <a:pt x="68" y="34"/>
                  </a:moveTo>
                  <a:cubicBezTo>
                    <a:pt x="68" y="34"/>
                    <a:pt x="68" y="34"/>
                    <a:pt x="68" y="3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6" name="Freeform 35"/>
            <p:cNvSpPr>
              <a:spLocks noEditPoints="1"/>
            </p:cNvSpPr>
            <p:nvPr/>
          </p:nvSpPr>
          <p:spPr bwMode="auto">
            <a:xfrm>
              <a:off x="6792913" y="3914775"/>
              <a:ext cx="141288" cy="141288"/>
            </a:xfrm>
            <a:custGeom>
              <a:avLst/>
              <a:gdLst>
                <a:gd name="T0" fmla="*/ 68 w 68"/>
                <a:gd name="T1" fmla="*/ 34 h 68"/>
                <a:gd name="T2" fmla="*/ 34 w 68"/>
                <a:gd name="T3" fmla="*/ 68 h 68"/>
                <a:gd name="T4" fmla="*/ 0 w 68"/>
                <a:gd name="T5" fmla="*/ 34 h 68"/>
                <a:gd name="T6" fmla="*/ 34 w 68"/>
                <a:gd name="T7" fmla="*/ 0 h 68"/>
                <a:gd name="T8" fmla="*/ 68 w 68"/>
                <a:gd name="T9" fmla="*/ 34 h 68"/>
                <a:gd name="T10" fmla="*/ 68 w 68"/>
                <a:gd name="T11" fmla="*/ 34 h 68"/>
                <a:gd name="T12" fmla="*/ 68 w 68"/>
                <a:gd name="T13" fmla="*/ 34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8" h="68">
                  <a:moveTo>
                    <a:pt x="68" y="34"/>
                  </a:moveTo>
                  <a:cubicBezTo>
                    <a:pt x="68" y="53"/>
                    <a:pt x="52" y="68"/>
                    <a:pt x="34" y="68"/>
                  </a:cubicBezTo>
                  <a:cubicBezTo>
                    <a:pt x="15" y="68"/>
                    <a:pt x="0" y="53"/>
                    <a:pt x="0" y="34"/>
                  </a:cubicBezTo>
                  <a:cubicBezTo>
                    <a:pt x="0" y="16"/>
                    <a:pt x="15" y="0"/>
                    <a:pt x="34" y="0"/>
                  </a:cubicBezTo>
                  <a:cubicBezTo>
                    <a:pt x="52" y="0"/>
                    <a:pt x="68" y="16"/>
                    <a:pt x="68" y="34"/>
                  </a:cubicBezTo>
                  <a:close/>
                  <a:moveTo>
                    <a:pt x="68" y="34"/>
                  </a:moveTo>
                  <a:cubicBezTo>
                    <a:pt x="68" y="34"/>
                    <a:pt x="68" y="34"/>
                    <a:pt x="68" y="3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7" name="Freeform 36"/>
            <p:cNvSpPr>
              <a:spLocks noEditPoints="1"/>
            </p:cNvSpPr>
            <p:nvPr/>
          </p:nvSpPr>
          <p:spPr bwMode="auto">
            <a:xfrm>
              <a:off x="7329488" y="3914775"/>
              <a:ext cx="139700" cy="141288"/>
            </a:xfrm>
            <a:custGeom>
              <a:avLst/>
              <a:gdLst>
                <a:gd name="T0" fmla="*/ 68 w 68"/>
                <a:gd name="T1" fmla="*/ 34 h 68"/>
                <a:gd name="T2" fmla="*/ 34 w 68"/>
                <a:gd name="T3" fmla="*/ 68 h 68"/>
                <a:gd name="T4" fmla="*/ 0 w 68"/>
                <a:gd name="T5" fmla="*/ 34 h 68"/>
                <a:gd name="T6" fmla="*/ 34 w 68"/>
                <a:gd name="T7" fmla="*/ 0 h 68"/>
                <a:gd name="T8" fmla="*/ 68 w 68"/>
                <a:gd name="T9" fmla="*/ 34 h 68"/>
                <a:gd name="T10" fmla="*/ 68 w 68"/>
                <a:gd name="T11" fmla="*/ 34 h 68"/>
                <a:gd name="T12" fmla="*/ 68 w 68"/>
                <a:gd name="T13" fmla="*/ 34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8" h="68">
                  <a:moveTo>
                    <a:pt x="68" y="34"/>
                  </a:moveTo>
                  <a:cubicBezTo>
                    <a:pt x="68" y="53"/>
                    <a:pt x="53" y="68"/>
                    <a:pt x="34" y="68"/>
                  </a:cubicBezTo>
                  <a:cubicBezTo>
                    <a:pt x="15" y="68"/>
                    <a:pt x="0" y="53"/>
                    <a:pt x="0" y="34"/>
                  </a:cubicBezTo>
                  <a:cubicBezTo>
                    <a:pt x="0" y="16"/>
                    <a:pt x="15" y="0"/>
                    <a:pt x="34" y="0"/>
                  </a:cubicBezTo>
                  <a:cubicBezTo>
                    <a:pt x="53" y="0"/>
                    <a:pt x="68" y="16"/>
                    <a:pt x="68" y="34"/>
                  </a:cubicBezTo>
                  <a:close/>
                  <a:moveTo>
                    <a:pt x="68" y="34"/>
                  </a:moveTo>
                  <a:cubicBezTo>
                    <a:pt x="68" y="34"/>
                    <a:pt x="68" y="34"/>
                    <a:pt x="68" y="3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8" name="Freeform 37"/>
            <p:cNvSpPr>
              <a:spLocks noEditPoints="1"/>
            </p:cNvSpPr>
            <p:nvPr/>
          </p:nvSpPr>
          <p:spPr bwMode="auto">
            <a:xfrm>
              <a:off x="6792913" y="3379788"/>
              <a:ext cx="141288" cy="139700"/>
            </a:xfrm>
            <a:custGeom>
              <a:avLst/>
              <a:gdLst>
                <a:gd name="T0" fmla="*/ 68 w 68"/>
                <a:gd name="T1" fmla="*/ 34 h 68"/>
                <a:gd name="T2" fmla="*/ 34 w 68"/>
                <a:gd name="T3" fmla="*/ 68 h 68"/>
                <a:gd name="T4" fmla="*/ 0 w 68"/>
                <a:gd name="T5" fmla="*/ 34 h 68"/>
                <a:gd name="T6" fmla="*/ 34 w 68"/>
                <a:gd name="T7" fmla="*/ 0 h 68"/>
                <a:gd name="T8" fmla="*/ 68 w 68"/>
                <a:gd name="T9" fmla="*/ 34 h 68"/>
                <a:gd name="T10" fmla="*/ 68 w 68"/>
                <a:gd name="T11" fmla="*/ 34 h 68"/>
                <a:gd name="T12" fmla="*/ 68 w 68"/>
                <a:gd name="T13" fmla="*/ 34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8" h="68">
                  <a:moveTo>
                    <a:pt x="68" y="34"/>
                  </a:moveTo>
                  <a:cubicBezTo>
                    <a:pt x="68" y="53"/>
                    <a:pt x="52" y="68"/>
                    <a:pt x="34" y="68"/>
                  </a:cubicBezTo>
                  <a:cubicBezTo>
                    <a:pt x="15" y="68"/>
                    <a:pt x="0" y="53"/>
                    <a:pt x="0" y="34"/>
                  </a:cubicBezTo>
                  <a:cubicBezTo>
                    <a:pt x="0" y="15"/>
                    <a:pt x="15" y="0"/>
                    <a:pt x="34" y="0"/>
                  </a:cubicBezTo>
                  <a:cubicBezTo>
                    <a:pt x="52" y="0"/>
                    <a:pt x="68" y="15"/>
                    <a:pt x="68" y="34"/>
                  </a:cubicBezTo>
                  <a:close/>
                  <a:moveTo>
                    <a:pt x="68" y="34"/>
                  </a:moveTo>
                  <a:cubicBezTo>
                    <a:pt x="68" y="34"/>
                    <a:pt x="68" y="34"/>
                    <a:pt x="68" y="3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60" name="Freeform 58"/>
          <p:cNvSpPr>
            <a:spLocks noEditPoints="1"/>
          </p:cNvSpPr>
          <p:nvPr/>
        </p:nvSpPr>
        <p:spPr bwMode="auto">
          <a:xfrm>
            <a:off x="7254659" y="4717183"/>
            <a:ext cx="585786" cy="549855"/>
          </a:xfrm>
          <a:custGeom>
            <a:avLst/>
            <a:gdLst>
              <a:gd name="T0" fmla="*/ 339 w 415"/>
              <a:gd name="T1" fmla="*/ 154 h 389"/>
              <a:gd name="T2" fmla="*/ 236 w 415"/>
              <a:gd name="T3" fmla="*/ 195 h 389"/>
              <a:gd name="T4" fmla="*/ 175 w 415"/>
              <a:gd name="T5" fmla="*/ 115 h 389"/>
              <a:gd name="T6" fmla="*/ 202 w 415"/>
              <a:gd name="T7" fmla="*/ 97 h 389"/>
              <a:gd name="T8" fmla="*/ 332 w 415"/>
              <a:gd name="T9" fmla="*/ 136 h 389"/>
              <a:gd name="T10" fmla="*/ 236 w 415"/>
              <a:gd name="T11" fmla="*/ 0 h 389"/>
              <a:gd name="T12" fmla="*/ 109 w 415"/>
              <a:gd name="T13" fmla="*/ 94 h 389"/>
              <a:gd name="T14" fmla="*/ 236 w 415"/>
              <a:gd name="T15" fmla="*/ 58 h 389"/>
              <a:gd name="T16" fmla="*/ 388 w 415"/>
              <a:gd name="T17" fmla="*/ 160 h 389"/>
              <a:gd name="T18" fmla="*/ 388 w 415"/>
              <a:gd name="T19" fmla="*/ 197 h 389"/>
              <a:gd name="T20" fmla="*/ 322 w 415"/>
              <a:gd name="T21" fmla="*/ 325 h 389"/>
              <a:gd name="T22" fmla="*/ 415 w 415"/>
              <a:gd name="T23" fmla="*/ 179 h 389"/>
              <a:gd name="T24" fmla="*/ 282 w 415"/>
              <a:gd name="T25" fmla="*/ 295 h 389"/>
              <a:gd name="T26" fmla="*/ 136 w 415"/>
              <a:gd name="T27" fmla="*/ 254 h 389"/>
              <a:gd name="T28" fmla="*/ 95 w 415"/>
              <a:gd name="T29" fmla="*/ 107 h 389"/>
              <a:gd name="T30" fmla="*/ 97 w 415"/>
              <a:gd name="T31" fmla="*/ 292 h 389"/>
              <a:gd name="T32" fmla="*/ 282 w 415"/>
              <a:gd name="T33" fmla="*/ 295 h 389"/>
              <a:gd name="T34" fmla="*/ 63 w 415"/>
              <a:gd name="T35" fmla="*/ 131 h 389"/>
              <a:gd name="T36" fmla="*/ 52 w 415"/>
              <a:gd name="T37" fmla="*/ 136 h 389"/>
              <a:gd name="T38" fmla="*/ 45 w 415"/>
              <a:gd name="T39" fmla="*/ 142 h 389"/>
              <a:gd name="T40" fmla="*/ 40 w 415"/>
              <a:gd name="T41" fmla="*/ 153 h 389"/>
              <a:gd name="T42" fmla="*/ 40 w 415"/>
              <a:gd name="T43" fmla="*/ 170 h 389"/>
              <a:gd name="T44" fmla="*/ 43 w 415"/>
              <a:gd name="T45" fmla="*/ 182 h 389"/>
              <a:gd name="T46" fmla="*/ 37 w 415"/>
              <a:gd name="T47" fmla="*/ 172 h 389"/>
              <a:gd name="T48" fmla="*/ 30 w 415"/>
              <a:gd name="T49" fmla="*/ 153 h 389"/>
              <a:gd name="T50" fmla="*/ 30 w 415"/>
              <a:gd name="T51" fmla="*/ 136 h 389"/>
              <a:gd name="T52" fmla="*/ 38 w 415"/>
              <a:gd name="T53" fmla="*/ 121 h 389"/>
              <a:gd name="T54" fmla="*/ 50 w 415"/>
              <a:gd name="T55" fmla="*/ 109 h 389"/>
              <a:gd name="T56" fmla="*/ 52 w 415"/>
              <a:gd name="T57" fmla="*/ 107 h 389"/>
              <a:gd name="T58" fmla="*/ 65 w 415"/>
              <a:gd name="T59" fmla="*/ 130 h 389"/>
              <a:gd name="T60" fmla="*/ 271 w 415"/>
              <a:gd name="T61" fmla="*/ 348 h 389"/>
              <a:gd name="T62" fmla="*/ 259 w 415"/>
              <a:gd name="T63" fmla="*/ 357 h 389"/>
              <a:gd name="T64" fmla="*/ 243 w 415"/>
              <a:gd name="T65" fmla="*/ 362 h 389"/>
              <a:gd name="T66" fmla="*/ 235 w 415"/>
              <a:gd name="T67" fmla="*/ 362 h 389"/>
              <a:gd name="T68" fmla="*/ 221 w 415"/>
              <a:gd name="T69" fmla="*/ 359 h 389"/>
              <a:gd name="T70" fmla="*/ 208 w 415"/>
              <a:gd name="T71" fmla="*/ 353 h 389"/>
              <a:gd name="T72" fmla="*/ 209 w 415"/>
              <a:gd name="T73" fmla="*/ 352 h 389"/>
              <a:gd name="T74" fmla="*/ 222 w 415"/>
              <a:gd name="T75" fmla="*/ 353 h 389"/>
              <a:gd name="T76" fmla="*/ 234 w 415"/>
              <a:gd name="T77" fmla="*/ 351 h 389"/>
              <a:gd name="T78" fmla="*/ 240 w 415"/>
              <a:gd name="T79" fmla="*/ 349 h 389"/>
              <a:gd name="T80" fmla="*/ 256 w 415"/>
              <a:gd name="T81" fmla="*/ 328 h 389"/>
              <a:gd name="T82" fmla="*/ 280 w 415"/>
              <a:gd name="T83" fmla="*/ 338 h 389"/>
              <a:gd name="T84" fmla="*/ 277 w 415"/>
              <a:gd name="T85" fmla="*/ 340 h 3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415" h="389">
                <a:moveTo>
                  <a:pt x="344" y="142"/>
                </a:moveTo>
                <a:cubicBezTo>
                  <a:pt x="347" y="147"/>
                  <a:pt x="344" y="152"/>
                  <a:pt x="339" y="154"/>
                </a:cubicBezTo>
                <a:cubicBezTo>
                  <a:pt x="339" y="154"/>
                  <a:pt x="243" y="194"/>
                  <a:pt x="243" y="194"/>
                </a:cubicBezTo>
                <a:cubicBezTo>
                  <a:pt x="241" y="195"/>
                  <a:pt x="238" y="195"/>
                  <a:pt x="236" y="195"/>
                </a:cubicBezTo>
                <a:cubicBezTo>
                  <a:pt x="231" y="195"/>
                  <a:pt x="226" y="193"/>
                  <a:pt x="223" y="188"/>
                </a:cubicBezTo>
                <a:cubicBezTo>
                  <a:pt x="175" y="115"/>
                  <a:pt x="175" y="115"/>
                  <a:pt x="175" y="115"/>
                </a:cubicBezTo>
                <a:cubicBezTo>
                  <a:pt x="170" y="107"/>
                  <a:pt x="172" y="97"/>
                  <a:pt x="179" y="92"/>
                </a:cubicBezTo>
                <a:cubicBezTo>
                  <a:pt x="187" y="87"/>
                  <a:pt x="197" y="89"/>
                  <a:pt x="202" y="97"/>
                </a:cubicBezTo>
                <a:cubicBezTo>
                  <a:pt x="250" y="170"/>
                  <a:pt x="250" y="170"/>
                  <a:pt x="250" y="170"/>
                </a:cubicBezTo>
                <a:cubicBezTo>
                  <a:pt x="332" y="136"/>
                  <a:pt x="332" y="136"/>
                  <a:pt x="332" y="136"/>
                </a:cubicBezTo>
                <a:cubicBezTo>
                  <a:pt x="337" y="134"/>
                  <a:pt x="342" y="136"/>
                  <a:pt x="344" y="142"/>
                </a:cubicBezTo>
                <a:close/>
                <a:moveTo>
                  <a:pt x="236" y="0"/>
                </a:moveTo>
                <a:cubicBezTo>
                  <a:pt x="176" y="0"/>
                  <a:pt x="122" y="30"/>
                  <a:pt x="90" y="76"/>
                </a:cubicBezTo>
                <a:cubicBezTo>
                  <a:pt x="96" y="80"/>
                  <a:pt x="103" y="86"/>
                  <a:pt x="109" y="94"/>
                </a:cubicBezTo>
                <a:cubicBezTo>
                  <a:pt x="133" y="58"/>
                  <a:pt x="173" y="33"/>
                  <a:pt x="218" y="27"/>
                </a:cubicBezTo>
                <a:cubicBezTo>
                  <a:pt x="236" y="58"/>
                  <a:pt x="236" y="58"/>
                  <a:pt x="236" y="58"/>
                </a:cubicBezTo>
                <a:cubicBezTo>
                  <a:pt x="255" y="27"/>
                  <a:pt x="255" y="27"/>
                  <a:pt x="255" y="27"/>
                </a:cubicBezTo>
                <a:cubicBezTo>
                  <a:pt x="324" y="36"/>
                  <a:pt x="380" y="91"/>
                  <a:pt x="388" y="160"/>
                </a:cubicBezTo>
                <a:cubicBezTo>
                  <a:pt x="357" y="179"/>
                  <a:pt x="357" y="179"/>
                  <a:pt x="357" y="179"/>
                </a:cubicBezTo>
                <a:cubicBezTo>
                  <a:pt x="388" y="197"/>
                  <a:pt x="388" y="197"/>
                  <a:pt x="388" y="197"/>
                </a:cubicBezTo>
                <a:cubicBezTo>
                  <a:pt x="382" y="244"/>
                  <a:pt x="356" y="284"/>
                  <a:pt x="318" y="308"/>
                </a:cubicBezTo>
                <a:cubicBezTo>
                  <a:pt x="320" y="313"/>
                  <a:pt x="322" y="319"/>
                  <a:pt x="322" y="325"/>
                </a:cubicBezTo>
                <a:cubicBezTo>
                  <a:pt x="322" y="329"/>
                  <a:pt x="322" y="333"/>
                  <a:pt x="321" y="337"/>
                </a:cubicBezTo>
                <a:cubicBezTo>
                  <a:pt x="377" y="306"/>
                  <a:pt x="415" y="247"/>
                  <a:pt x="415" y="179"/>
                </a:cubicBezTo>
                <a:cubicBezTo>
                  <a:pt x="415" y="80"/>
                  <a:pt x="335" y="0"/>
                  <a:pt x="236" y="0"/>
                </a:cubicBezTo>
                <a:close/>
                <a:moveTo>
                  <a:pt x="282" y="295"/>
                </a:moveTo>
                <a:cubicBezTo>
                  <a:pt x="241" y="261"/>
                  <a:pt x="229" y="278"/>
                  <a:pt x="210" y="296"/>
                </a:cubicBezTo>
                <a:cubicBezTo>
                  <a:pt x="197" y="310"/>
                  <a:pt x="164" y="282"/>
                  <a:pt x="136" y="254"/>
                </a:cubicBezTo>
                <a:cubicBezTo>
                  <a:pt x="107" y="225"/>
                  <a:pt x="80" y="192"/>
                  <a:pt x="93" y="179"/>
                </a:cubicBezTo>
                <a:cubicBezTo>
                  <a:pt x="112" y="160"/>
                  <a:pt x="128" y="149"/>
                  <a:pt x="95" y="107"/>
                </a:cubicBezTo>
                <a:cubicBezTo>
                  <a:pt x="62" y="66"/>
                  <a:pt x="39" y="98"/>
                  <a:pt x="21" y="116"/>
                </a:cubicBezTo>
                <a:cubicBezTo>
                  <a:pt x="0" y="137"/>
                  <a:pt x="20" y="215"/>
                  <a:pt x="97" y="292"/>
                </a:cubicBezTo>
                <a:cubicBezTo>
                  <a:pt x="174" y="369"/>
                  <a:pt x="252" y="389"/>
                  <a:pt x="273" y="368"/>
                </a:cubicBezTo>
                <a:cubicBezTo>
                  <a:pt x="292" y="350"/>
                  <a:pt x="323" y="328"/>
                  <a:pt x="282" y="295"/>
                </a:cubicBezTo>
                <a:close/>
                <a:moveTo>
                  <a:pt x="65" y="130"/>
                </a:moveTo>
                <a:cubicBezTo>
                  <a:pt x="64" y="130"/>
                  <a:pt x="64" y="130"/>
                  <a:pt x="63" y="131"/>
                </a:cubicBezTo>
                <a:cubicBezTo>
                  <a:pt x="61" y="132"/>
                  <a:pt x="58" y="132"/>
                  <a:pt x="56" y="134"/>
                </a:cubicBezTo>
                <a:cubicBezTo>
                  <a:pt x="54" y="134"/>
                  <a:pt x="53" y="135"/>
                  <a:pt x="52" y="136"/>
                </a:cubicBezTo>
                <a:cubicBezTo>
                  <a:pt x="50" y="136"/>
                  <a:pt x="49" y="137"/>
                  <a:pt x="48" y="138"/>
                </a:cubicBezTo>
                <a:cubicBezTo>
                  <a:pt x="47" y="139"/>
                  <a:pt x="46" y="141"/>
                  <a:pt x="45" y="142"/>
                </a:cubicBezTo>
                <a:cubicBezTo>
                  <a:pt x="44" y="143"/>
                  <a:pt x="43" y="145"/>
                  <a:pt x="42" y="147"/>
                </a:cubicBezTo>
                <a:cubicBezTo>
                  <a:pt x="41" y="149"/>
                  <a:pt x="41" y="151"/>
                  <a:pt x="40" y="153"/>
                </a:cubicBezTo>
                <a:cubicBezTo>
                  <a:pt x="40" y="155"/>
                  <a:pt x="40" y="157"/>
                  <a:pt x="40" y="159"/>
                </a:cubicBezTo>
                <a:cubicBezTo>
                  <a:pt x="40" y="163"/>
                  <a:pt x="40" y="167"/>
                  <a:pt x="40" y="170"/>
                </a:cubicBezTo>
                <a:cubicBezTo>
                  <a:pt x="41" y="174"/>
                  <a:pt x="42" y="177"/>
                  <a:pt x="42" y="179"/>
                </a:cubicBezTo>
                <a:cubicBezTo>
                  <a:pt x="42" y="181"/>
                  <a:pt x="43" y="182"/>
                  <a:pt x="43" y="182"/>
                </a:cubicBezTo>
                <a:cubicBezTo>
                  <a:pt x="43" y="182"/>
                  <a:pt x="42" y="181"/>
                  <a:pt x="41" y="179"/>
                </a:cubicBezTo>
                <a:cubicBezTo>
                  <a:pt x="40" y="177"/>
                  <a:pt x="38" y="175"/>
                  <a:pt x="37" y="172"/>
                </a:cubicBezTo>
                <a:cubicBezTo>
                  <a:pt x="35" y="169"/>
                  <a:pt x="33" y="165"/>
                  <a:pt x="31" y="160"/>
                </a:cubicBezTo>
                <a:cubicBezTo>
                  <a:pt x="31" y="158"/>
                  <a:pt x="30" y="155"/>
                  <a:pt x="30" y="153"/>
                </a:cubicBezTo>
                <a:cubicBezTo>
                  <a:pt x="29" y="150"/>
                  <a:pt x="29" y="148"/>
                  <a:pt x="29" y="145"/>
                </a:cubicBezTo>
                <a:cubicBezTo>
                  <a:pt x="29" y="142"/>
                  <a:pt x="30" y="139"/>
                  <a:pt x="30" y="136"/>
                </a:cubicBezTo>
                <a:cubicBezTo>
                  <a:pt x="31" y="133"/>
                  <a:pt x="32" y="131"/>
                  <a:pt x="33" y="128"/>
                </a:cubicBezTo>
                <a:cubicBezTo>
                  <a:pt x="34" y="126"/>
                  <a:pt x="36" y="123"/>
                  <a:pt x="38" y="121"/>
                </a:cubicBezTo>
                <a:cubicBezTo>
                  <a:pt x="39" y="119"/>
                  <a:pt x="41" y="117"/>
                  <a:pt x="42" y="116"/>
                </a:cubicBezTo>
                <a:cubicBezTo>
                  <a:pt x="45" y="113"/>
                  <a:pt x="48" y="111"/>
                  <a:pt x="50" y="109"/>
                </a:cubicBezTo>
                <a:cubicBezTo>
                  <a:pt x="50" y="109"/>
                  <a:pt x="51" y="108"/>
                  <a:pt x="51" y="108"/>
                </a:cubicBezTo>
                <a:cubicBezTo>
                  <a:pt x="52" y="107"/>
                  <a:pt x="52" y="107"/>
                  <a:pt x="52" y="107"/>
                </a:cubicBezTo>
                <a:cubicBezTo>
                  <a:pt x="66" y="129"/>
                  <a:pt x="66" y="129"/>
                  <a:pt x="66" y="129"/>
                </a:cubicBezTo>
                <a:cubicBezTo>
                  <a:pt x="66" y="129"/>
                  <a:pt x="66" y="130"/>
                  <a:pt x="65" y="130"/>
                </a:cubicBezTo>
                <a:close/>
                <a:moveTo>
                  <a:pt x="277" y="340"/>
                </a:moveTo>
                <a:cubicBezTo>
                  <a:pt x="276" y="342"/>
                  <a:pt x="274" y="345"/>
                  <a:pt x="271" y="348"/>
                </a:cubicBezTo>
                <a:cubicBezTo>
                  <a:pt x="269" y="349"/>
                  <a:pt x="268" y="351"/>
                  <a:pt x="266" y="352"/>
                </a:cubicBezTo>
                <a:cubicBezTo>
                  <a:pt x="264" y="354"/>
                  <a:pt x="262" y="355"/>
                  <a:pt x="259" y="357"/>
                </a:cubicBezTo>
                <a:cubicBezTo>
                  <a:pt x="257" y="358"/>
                  <a:pt x="254" y="359"/>
                  <a:pt x="251" y="360"/>
                </a:cubicBezTo>
                <a:cubicBezTo>
                  <a:pt x="249" y="361"/>
                  <a:pt x="246" y="361"/>
                  <a:pt x="243" y="362"/>
                </a:cubicBezTo>
                <a:cubicBezTo>
                  <a:pt x="239" y="362"/>
                  <a:pt x="239" y="362"/>
                  <a:pt x="239" y="362"/>
                </a:cubicBezTo>
                <a:cubicBezTo>
                  <a:pt x="235" y="362"/>
                  <a:pt x="235" y="362"/>
                  <a:pt x="235" y="362"/>
                </a:cubicBezTo>
                <a:cubicBezTo>
                  <a:pt x="233" y="362"/>
                  <a:pt x="230" y="361"/>
                  <a:pt x="228" y="361"/>
                </a:cubicBezTo>
                <a:cubicBezTo>
                  <a:pt x="226" y="360"/>
                  <a:pt x="223" y="359"/>
                  <a:pt x="221" y="359"/>
                </a:cubicBezTo>
                <a:cubicBezTo>
                  <a:pt x="219" y="358"/>
                  <a:pt x="218" y="357"/>
                  <a:pt x="216" y="356"/>
                </a:cubicBezTo>
                <a:cubicBezTo>
                  <a:pt x="213" y="355"/>
                  <a:pt x="210" y="354"/>
                  <a:pt x="208" y="353"/>
                </a:cubicBezTo>
                <a:cubicBezTo>
                  <a:pt x="206" y="352"/>
                  <a:pt x="205" y="351"/>
                  <a:pt x="205" y="351"/>
                </a:cubicBezTo>
                <a:cubicBezTo>
                  <a:pt x="205" y="351"/>
                  <a:pt x="207" y="351"/>
                  <a:pt x="209" y="352"/>
                </a:cubicBezTo>
                <a:cubicBezTo>
                  <a:pt x="211" y="352"/>
                  <a:pt x="214" y="352"/>
                  <a:pt x="217" y="353"/>
                </a:cubicBezTo>
                <a:cubicBezTo>
                  <a:pt x="219" y="353"/>
                  <a:pt x="220" y="353"/>
                  <a:pt x="222" y="353"/>
                </a:cubicBezTo>
                <a:cubicBezTo>
                  <a:pt x="224" y="353"/>
                  <a:pt x="226" y="353"/>
                  <a:pt x="228" y="352"/>
                </a:cubicBezTo>
                <a:cubicBezTo>
                  <a:pt x="230" y="352"/>
                  <a:pt x="232" y="352"/>
                  <a:pt x="234" y="351"/>
                </a:cubicBezTo>
                <a:cubicBezTo>
                  <a:pt x="237" y="350"/>
                  <a:pt x="237" y="350"/>
                  <a:pt x="237" y="350"/>
                </a:cubicBezTo>
                <a:cubicBezTo>
                  <a:pt x="240" y="349"/>
                  <a:pt x="240" y="349"/>
                  <a:pt x="240" y="349"/>
                </a:cubicBezTo>
                <a:cubicBezTo>
                  <a:pt x="247" y="345"/>
                  <a:pt x="251" y="339"/>
                  <a:pt x="253" y="334"/>
                </a:cubicBezTo>
                <a:cubicBezTo>
                  <a:pt x="254" y="332"/>
                  <a:pt x="255" y="329"/>
                  <a:pt x="256" y="328"/>
                </a:cubicBezTo>
                <a:cubicBezTo>
                  <a:pt x="256" y="326"/>
                  <a:pt x="257" y="325"/>
                  <a:pt x="257" y="325"/>
                </a:cubicBezTo>
                <a:cubicBezTo>
                  <a:pt x="280" y="338"/>
                  <a:pt x="280" y="338"/>
                  <a:pt x="280" y="338"/>
                </a:cubicBezTo>
                <a:cubicBezTo>
                  <a:pt x="280" y="338"/>
                  <a:pt x="279" y="338"/>
                  <a:pt x="277" y="340"/>
                </a:cubicBezTo>
                <a:close/>
                <a:moveTo>
                  <a:pt x="277" y="340"/>
                </a:moveTo>
                <a:cubicBezTo>
                  <a:pt x="277" y="340"/>
                  <a:pt x="277" y="340"/>
                  <a:pt x="277" y="340"/>
                </a:cubicBezTo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3" name="Freeform 12"/>
          <p:cNvSpPr>
            <a:spLocks noEditPoints="1"/>
          </p:cNvSpPr>
          <p:nvPr/>
        </p:nvSpPr>
        <p:spPr bwMode="auto">
          <a:xfrm>
            <a:off x="6012750" y="2142731"/>
            <a:ext cx="461661" cy="568366"/>
          </a:xfrm>
          <a:custGeom>
            <a:avLst/>
            <a:gdLst>
              <a:gd name="T0" fmla="*/ 149 w 327"/>
              <a:gd name="T1" fmla="*/ 20 h 402"/>
              <a:gd name="T2" fmla="*/ 129 w 327"/>
              <a:gd name="T3" fmla="*/ 0 h 402"/>
              <a:gd name="T4" fmla="*/ 100 w 327"/>
              <a:gd name="T5" fmla="*/ 29 h 402"/>
              <a:gd name="T6" fmla="*/ 74 w 327"/>
              <a:gd name="T7" fmla="*/ 46 h 402"/>
              <a:gd name="T8" fmla="*/ 184 w 327"/>
              <a:gd name="T9" fmla="*/ 46 h 402"/>
              <a:gd name="T10" fmla="*/ 129 w 327"/>
              <a:gd name="T11" fmla="*/ 29 h 402"/>
              <a:gd name="T12" fmla="*/ 138 w 327"/>
              <a:gd name="T13" fmla="*/ 20 h 402"/>
              <a:gd name="T14" fmla="*/ 23 w 327"/>
              <a:gd name="T15" fmla="*/ 362 h 402"/>
              <a:gd name="T16" fmla="*/ 17 w 327"/>
              <a:gd name="T17" fmla="*/ 40 h 402"/>
              <a:gd name="T18" fmla="*/ 92 w 327"/>
              <a:gd name="T19" fmla="*/ 75 h 402"/>
              <a:gd name="T20" fmla="*/ 194 w 327"/>
              <a:gd name="T21" fmla="*/ 40 h 402"/>
              <a:gd name="T22" fmla="*/ 258 w 327"/>
              <a:gd name="T23" fmla="*/ 236 h 402"/>
              <a:gd name="T24" fmla="*/ 229 w 327"/>
              <a:gd name="T25" fmla="*/ 103 h 402"/>
              <a:gd name="T26" fmla="*/ 161 w 327"/>
              <a:gd name="T27" fmla="*/ 333 h 402"/>
              <a:gd name="T28" fmla="*/ 178 w 327"/>
              <a:gd name="T29" fmla="*/ 327 h 402"/>
              <a:gd name="T30" fmla="*/ 252 w 327"/>
              <a:gd name="T31" fmla="*/ 253 h 402"/>
              <a:gd name="T32" fmla="*/ 247 w 327"/>
              <a:gd name="T33" fmla="*/ 368 h 402"/>
              <a:gd name="T34" fmla="*/ 209 w 327"/>
              <a:gd name="T35" fmla="*/ 326 h 402"/>
              <a:gd name="T36" fmla="*/ 284 w 327"/>
              <a:gd name="T37" fmla="*/ 297 h 402"/>
              <a:gd name="T38" fmla="*/ 201 w 327"/>
              <a:gd name="T39" fmla="*/ 201 h 402"/>
              <a:gd name="T40" fmla="*/ 103 w 327"/>
              <a:gd name="T41" fmla="*/ 190 h 402"/>
              <a:gd name="T42" fmla="*/ 207 w 327"/>
              <a:gd name="T43" fmla="*/ 190 h 402"/>
              <a:gd name="T44" fmla="*/ 201 w 327"/>
              <a:gd name="T45" fmla="*/ 149 h 402"/>
              <a:gd name="T46" fmla="*/ 103 w 327"/>
              <a:gd name="T47" fmla="*/ 138 h 402"/>
              <a:gd name="T48" fmla="*/ 207 w 327"/>
              <a:gd name="T49" fmla="*/ 138 h 402"/>
              <a:gd name="T50" fmla="*/ 172 w 327"/>
              <a:gd name="T51" fmla="*/ 247 h 402"/>
              <a:gd name="T52" fmla="*/ 103 w 327"/>
              <a:gd name="T53" fmla="*/ 236 h 402"/>
              <a:gd name="T54" fmla="*/ 178 w 327"/>
              <a:gd name="T55" fmla="*/ 236 h 402"/>
              <a:gd name="T56" fmla="*/ 161 w 327"/>
              <a:gd name="T57" fmla="*/ 299 h 402"/>
              <a:gd name="T58" fmla="*/ 103 w 327"/>
              <a:gd name="T59" fmla="*/ 287 h 402"/>
              <a:gd name="T60" fmla="*/ 166 w 327"/>
              <a:gd name="T61" fmla="*/ 287 h 402"/>
              <a:gd name="T62" fmla="*/ 92 w 327"/>
              <a:gd name="T63" fmla="*/ 128 h 402"/>
              <a:gd name="T64" fmla="*/ 64 w 327"/>
              <a:gd name="T65" fmla="*/ 153 h 402"/>
              <a:gd name="T66" fmla="*/ 57 w 327"/>
              <a:gd name="T67" fmla="*/ 134 h 402"/>
              <a:gd name="T68" fmla="*/ 92 w 327"/>
              <a:gd name="T69" fmla="*/ 121 h 402"/>
              <a:gd name="T70" fmla="*/ 71 w 327"/>
              <a:gd name="T71" fmla="*/ 203 h 402"/>
              <a:gd name="T72" fmla="*/ 51 w 327"/>
              <a:gd name="T73" fmla="*/ 193 h 402"/>
              <a:gd name="T74" fmla="*/ 66 w 327"/>
              <a:gd name="T75" fmla="*/ 192 h 402"/>
              <a:gd name="T76" fmla="*/ 92 w 327"/>
              <a:gd name="T77" fmla="*/ 179 h 402"/>
              <a:gd name="T78" fmla="*/ 67 w 327"/>
              <a:gd name="T79" fmla="*/ 254 h 402"/>
              <a:gd name="T80" fmla="*/ 50 w 327"/>
              <a:gd name="T81" fmla="*/ 234 h 402"/>
              <a:gd name="T82" fmla="*/ 84 w 327"/>
              <a:gd name="T83" fmla="*/ 221 h 402"/>
              <a:gd name="T84" fmla="*/ 92 w 327"/>
              <a:gd name="T85" fmla="*/ 277 h 402"/>
              <a:gd name="T86" fmla="*/ 64 w 327"/>
              <a:gd name="T87" fmla="*/ 302 h 402"/>
              <a:gd name="T88" fmla="*/ 57 w 327"/>
              <a:gd name="T89" fmla="*/ 283 h 402"/>
              <a:gd name="T90" fmla="*/ 92 w 327"/>
              <a:gd name="T91" fmla="*/ 270 h 402"/>
              <a:gd name="T92" fmla="*/ 92 w 327"/>
              <a:gd name="T93" fmla="*/ 277 h 4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327" h="402">
                <a:moveTo>
                  <a:pt x="166" y="29"/>
                </a:moveTo>
                <a:cubicBezTo>
                  <a:pt x="158" y="29"/>
                  <a:pt x="158" y="29"/>
                  <a:pt x="158" y="29"/>
                </a:cubicBezTo>
                <a:cubicBezTo>
                  <a:pt x="153" y="29"/>
                  <a:pt x="149" y="25"/>
                  <a:pt x="149" y="20"/>
                </a:cubicBezTo>
                <a:cubicBezTo>
                  <a:pt x="149" y="20"/>
                  <a:pt x="149" y="20"/>
                  <a:pt x="149" y="20"/>
                </a:cubicBezTo>
                <a:cubicBezTo>
                  <a:pt x="149" y="9"/>
                  <a:pt x="140" y="0"/>
                  <a:pt x="129" y="0"/>
                </a:cubicBezTo>
                <a:cubicBezTo>
                  <a:pt x="129" y="0"/>
                  <a:pt x="129" y="0"/>
                  <a:pt x="129" y="0"/>
                </a:cubicBezTo>
                <a:cubicBezTo>
                  <a:pt x="118" y="0"/>
                  <a:pt x="109" y="9"/>
                  <a:pt x="109" y="20"/>
                </a:cubicBezTo>
                <a:cubicBezTo>
                  <a:pt x="109" y="20"/>
                  <a:pt x="109" y="20"/>
                  <a:pt x="109" y="20"/>
                </a:cubicBezTo>
                <a:cubicBezTo>
                  <a:pt x="109" y="25"/>
                  <a:pt x="105" y="29"/>
                  <a:pt x="100" y="29"/>
                </a:cubicBezTo>
                <a:cubicBezTo>
                  <a:pt x="92" y="29"/>
                  <a:pt x="92" y="29"/>
                  <a:pt x="92" y="29"/>
                </a:cubicBezTo>
                <a:cubicBezTo>
                  <a:pt x="82" y="29"/>
                  <a:pt x="74" y="36"/>
                  <a:pt x="74" y="46"/>
                </a:cubicBezTo>
                <a:cubicBezTo>
                  <a:pt x="74" y="46"/>
                  <a:pt x="74" y="46"/>
                  <a:pt x="74" y="46"/>
                </a:cubicBezTo>
                <a:cubicBezTo>
                  <a:pt x="74" y="56"/>
                  <a:pt x="82" y="63"/>
                  <a:pt x="92" y="63"/>
                </a:cubicBezTo>
                <a:cubicBezTo>
                  <a:pt x="166" y="63"/>
                  <a:pt x="166" y="63"/>
                  <a:pt x="166" y="63"/>
                </a:cubicBezTo>
                <a:cubicBezTo>
                  <a:pt x="176" y="63"/>
                  <a:pt x="184" y="56"/>
                  <a:pt x="184" y="46"/>
                </a:cubicBezTo>
                <a:cubicBezTo>
                  <a:pt x="184" y="46"/>
                  <a:pt x="184" y="46"/>
                  <a:pt x="184" y="46"/>
                </a:cubicBezTo>
                <a:cubicBezTo>
                  <a:pt x="184" y="36"/>
                  <a:pt x="176" y="29"/>
                  <a:pt x="166" y="29"/>
                </a:cubicBezTo>
                <a:close/>
                <a:moveTo>
                  <a:pt x="129" y="29"/>
                </a:moveTo>
                <a:cubicBezTo>
                  <a:pt x="124" y="29"/>
                  <a:pt x="120" y="25"/>
                  <a:pt x="120" y="20"/>
                </a:cubicBezTo>
                <a:cubicBezTo>
                  <a:pt x="120" y="15"/>
                  <a:pt x="124" y="12"/>
                  <a:pt x="129" y="12"/>
                </a:cubicBezTo>
                <a:cubicBezTo>
                  <a:pt x="134" y="12"/>
                  <a:pt x="138" y="15"/>
                  <a:pt x="138" y="20"/>
                </a:cubicBezTo>
                <a:cubicBezTo>
                  <a:pt x="138" y="25"/>
                  <a:pt x="134" y="29"/>
                  <a:pt x="129" y="29"/>
                </a:cubicBezTo>
                <a:close/>
                <a:moveTo>
                  <a:pt x="167" y="362"/>
                </a:moveTo>
                <a:cubicBezTo>
                  <a:pt x="23" y="362"/>
                  <a:pt x="23" y="362"/>
                  <a:pt x="23" y="362"/>
                </a:cubicBezTo>
                <a:cubicBezTo>
                  <a:pt x="10" y="362"/>
                  <a:pt x="0" y="352"/>
                  <a:pt x="0" y="339"/>
                </a:cubicBezTo>
                <a:cubicBezTo>
                  <a:pt x="0" y="63"/>
                  <a:pt x="0" y="63"/>
                  <a:pt x="0" y="63"/>
                </a:cubicBezTo>
                <a:cubicBezTo>
                  <a:pt x="0" y="51"/>
                  <a:pt x="10" y="40"/>
                  <a:pt x="17" y="40"/>
                </a:cubicBezTo>
                <a:cubicBezTo>
                  <a:pt x="64" y="40"/>
                  <a:pt x="64" y="40"/>
                  <a:pt x="64" y="40"/>
                </a:cubicBezTo>
                <a:cubicBezTo>
                  <a:pt x="63" y="42"/>
                  <a:pt x="63" y="44"/>
                  <a:pt x="63" y="46"/>
                </a:cubicBezTo>
                <a:cubicBezTo>
                  <a:pt x="63" y="62"/>
                  <a:pt x="76" y="75"/>
                  <a:pt x="92" y="75"/>
                </a:cubicBezTo>
                <a:cubicBezTo>
                  <a:pt x="166" y="75"/>
                  <a:pt x="166" y="75"/>
                  <a:pt x="166" y="75"/>
                </a:cubicBezTo>
                <a:cubicBezTo>
                  <a:pt x="182" y="75"/>
                  <a:pt x="195" y="62"/>
                  <a:pt x="195" y="46"/>
                </a:cubicBezTo>
                <a:cubicBezTo>
                  <a:pt x="195" y="44"/>
                  <a:pt x="195" y="42"/>
                  <a:pt x="194" y="40"/>
                </a:cubicBezTo>
                <a:cubicBezTo>
                  <a:pt x="229" y="40"/>
                  <a:pt x="229" y="40"/>
                  <a:pt x="229" y="40"/>
                </a:cubicBezTo>
                <a:cubicBezTo>
                  <a:pt x="248" y="40"/>
                  <a:pt x="258" y="51"/>
                  <a:pt x="258" y="63"/>
                </a:cubicBezTo>
                <a:cubicBezTo>
                  <a:pt x="258" y="236"/>
                  <a:pt x="258" y="236"/>
                  <a:pt x="258" y="236"/>
                </a:cubicBezTo>
                <a:cubicBezTo>
                  <a:pt x="256" y="236"/>
                  <a:pt x="254" y="236"/>
                  <a:pt x="252" y="236"/>
                </a:cubicBezTo>
                <a:cubicBezTo>
                  <a:pt x="244" y="236"/>
                  <a:pt x="237" y="237"/>
                  <a:pt x="229" y="239"/>
                </a:cubicBezTo>
                <a:cubicBezTo>
                  <a:pt x="229" y="103"/>
                  <a:pt x="229" y="103"/>
                  <a:pt x="229" y="103"/>
                </a:cubicBezTo>
                <a:cubicBezTo>
                  <a:pt x="29" y="103"/>
                  <a:pt x="29" y="103"/>
                  <a:pt x="29" y="103"/>
                </a:cubicBezTo>
                <a:cubicBezTo>
                  <a:pt x="29" y="333"/>
                  <a:pt x="29" y="333"/>
                  <a:pt x="29" y="333"/>
                </a:cubicBezTo>
                <a:cubicBezTo>
                  <a:pt x="161" y="333"/>
                  <a:pt x="161" y="333"/>
                  <a:pt x="161" y="333"/>
                </a:cubicBezTo>
                <a:cubicBezTo>
                  <a:pt x="161" y="343"/>
                  <a:pt x="164" y="353"/>
                  <a:pt x="167" y="362"/>
                </a:cubicBezTo>
                <a:close/>
                <a:moveTo>
                  <a:pt x="252" y="253"/>
                </a:moveTo>
                <a:cubicBezTo>
                  <a:pt x="211" y="253"/>
                  <a:pt x="178" y="286"/>
                  <a:pt x="178" y="327"/>
                </a:cubicBezTo>
                <a:cubicBezTo>
                  <a:pt x="178" y="369"/>
                  <a:pt x="211" y="402"/>
                  <a:pt x="252" y="402"/>
                </a:cubicBezTo>
                <a:cubicBezTo>
                  <a:pt x="294" y="402"/>
                  <a:pt x="327" y="369"/>
                  <a:pt x="327" y="327"/>
                </a:cubicBezTo>
                <a:cubicBezTo>
                  <a:pt x="327" y="286"/>
                  <a:pt x="294" y="253"/>
                  <a:pt x="252" y="253"/>
                </a:cubicBezTo>
                <a:close/>
                <a:moveTo>
                  <a:pt x="301" y="312"/>
                </a:moveTo>
                <a:cubicBezTo>
                  <a:pt x="255" y="364"/>
                  <a:pt x="255" y="364"/>
                  <a:pt x="255" y="364"/>
                </a:cubicBezTo>
                <a:cubicBezTo>
                  <a:pt x="253" y="366"/>
                  <a:pt x="250" y="368"/>
                  <a:pt x="247" y="368"/>
                </a:cubicBezTo>
                <a:cubicBezTo>
                  <a:pt x="244" y="368"/>
                  <a:pt x="242" y="367"/>
                  <a:pt x="240" y="365"/>
                </a:cubicBezTo>
                <a:cubicBezTo>
                  <a:pt x="211" y="342"/>
                  <a:pt x="211" y="342"/>
                  <a:pt x="211" y="342"/>
                </a:cubicBezTo>
                <a:cubicBezTo>
                  <a:pt x="206" y="338"/>
                  <a:pt x="205" y="331"/>
                  <a:pt x="209" y="326"/>
                </a:cubicBezTo>
                <a:cubicBezTo>
                  <a:pt x="213" y="321"/>
                  <a:pt x="220" y="320"/>
                  <a:pt x="225" y="324"/>
                </a:cubicBezTo>
                <a:cubicBezTo>
                  <a:pt x="245" y="340"/>
                  <a:pt x="245" y="340"/>
                  <a:pt x="245" y="340"/>
                </a:cubicBezTo>
                <a:cubicBezTo>
                  <a:pt x="284" y="297"/>
                  <a:pt x="284" y="297"/>
                  <a:pt x="284" y="297"/>
                </a:cubicBezTo>
                <a:cubicBezTo>
                  <a:pt x="288" y="292"/>
                  <a:pt x="296" y="292"/>
                  <a:pt x="300" y="296"/>
                </a:cubicBezTo>
                <a:cubicBezTo>
                  <a:pt x="305" y="300"/>
                  <a:pt x="305" y="307"/>
                  <a:pt x="301" y="312"/>
                </a:cubicBezTo>
                <a:close/>
                <a:moveTo>
                  <a:pt x="201" y="201"/>
                </a:moveTo>
                <a:cubicBezTo>
                  <a:pt x="109" y="201"/>
                  <a:pt x="109" y="201"/>
                  <a:pt x="109" y="201"/>
                </a:cubicBezTo>
                <a:cubicBezTo>
                  <a:pt x="106" y="201"/>
                  <a:pt x="103" y="198"/>
                  <a:pt x="103" y="195"/>
                </a:cubicBezTo>
                <a:cubicBezTo>
                  <a:pt x="103" y="190"/>
                  <a:pt x="103" y="190"/>
                  <a:pt x="103" y="190"/>
                </a:cubicBezTo>
                <a:cubicBezTo>
                  <a:pt x="103" y="186"/>
                  <a:pt x="106" y="184"/>
                  <a:pt x="109" y="184"/>
                </a:cubicBezTo>
                <a:cubicBezTo>
                  <a:pt x="201" y="184"/>
                  <a:pt x="201" y="184"/>
                  <a:pt x="201" y="184"/>
                </a:cubicBezTo>
                <a:cubicBezTo>
                  <a:pt x="204" y="184"/>
                  <a:pt x="207" y="186"/>
                  <a:pt x="207" y="190"/>
                </a:cubicBezTo>
                <a:cubicBezTo>
                  <a:pt x="207" y="195"/>
                  <a:pt x="207" y="195"/>
                  <a:pt x="207" y="195"/>
                </a:cubicBezTo>
                <a:cubicBezTo>
                  <a:pt x="206" y="198"/>
                  <a:pt x="204" y="201"/>
                  <a:pt x="201" y="201"/>
                </a:cubicBezTo>
                <a:close/>
                <a:moveTo>
                  <a:pt x="201" y="149"/>
                </a:moveTo>
                <a:cubicBezTo>
                  <a:pt x="109" y="149"/>
                  <a:pt x="109" y="149"/>
                  <a:pt x="109" y="149"/>
                </a:cubicBezTo>
                <a:cubicBezTo>
                  <a:pt x="106" y="149"/>
                  <a:pt x="103" y="147"/>
                  <a:pt x="103" y="144"/>
                </a:cubicBezTo>
                <a:cubicBezTo>
                  <a:pt x="103" y="138"/>
                  <a:pt x="103" y="138"/>
                  <a:pt x="103" y="138"/>
                </a:cubicBezTo>
                <a:cubicBezTo>
                  <a:pt x="103" y="135"/>
                  <a:pt x="106" y="132"/>
                  <a:pt x="109" y="132"/>
                </a:cubicBezTo>
                <a:cubicBezTo>
                  <a:pt x="201" y="132"/>
                  <a:pt x="201" y="132"/>
                  <a:pt x="201" y="132"/>
                </a:cubicBezTo>
                <a:cubicBezTo>
                  <a:pt x="204" y="132"/>
                  <a:pt x="207" y="135"/>
                  <a:pt x="207" y="138"/>
                </a:cubicBezTo>
                <a:cubicBezTo>
                  <a:pt x="207" y="144"/>
                  <a:pt x="207" y="144"/>
                  <a:pt x="207" y="144"/>
                </a:cubicBezTo>
                <a:cubicBezTo>
                  <a:pt x="206" y="147"/>
                  <a:pt x="204" y="149"/>
                  <a:pt x="201" y="149"/>
                </a:cubicBezTo>
                <a:close/>
                <a:moveTo>
                  <a:pt x="172" y="247"/>
                </a:moveTo>
                <a:cubicBezTo>
                  <a:pt x="109" y="247"/>
                  <a:pt x="109" y="247"/>
                  <a:pt x="109" y="247"/>
                </a:cubicBezTo>
                <a:cubicBezTo>
                  <a:pt x="106" y="247"/>
                  <a:pt x="103" y="244"/>
                  <a:pt x="103" y="241"/>
                </a:cubicBezTo>
                <a:cubicBezTo>
                  <a:pt x="103" y="236"/>
                  <a:pt x="103" y="236"/>
                  <a:pt x="103" y="236"/>
                </a:cubicBezTo>
                <a:cubicBezTo>
                  <a:pt x="103" y="232"/>
                  <a:pt x="106" y="230"/>
                  <a:pt x="109" y="230"/>
                </a:cubicBezTo>
                <a:cubicBezTo>
                  <a:pt x="172" y="230"/>
                  <a:pt x="172" y="230"/>
                  <a:pt x="172" y="230"/>
                </a:cubicBezTo>
                <a:cubicBezTo>
                  <a:pt x="175" y="230"/>
                  <a:pt x="178" y="232"/>
                  <a:pt x="178" y="236"/>
                </a:cubicBezTo>
                <a:cubicBezTo>
                  <a:pt x="178" y="241"/>
                  <a:pt x="178" y="241"/>
                  <a:pt x="178" y="241"/>
                </a:cubicBezTo>
                <a:cubicBezTo>
                  <a:pt x="178" y="244"/>
                  <a:pt x="175" y="247"/>
                  <a:pt x="172" y="247"/>
                </a:cubicBezTo>
                <a:close/>
                <a:moveTo>
                  <a:pt x="161" y="299"/>
                </a:moveTo>
                <a:cubicBezTo>
                  <a:pt x="109" y="299"/>
                  <a:pt x="109" y="299"/>
                  <a:pt x="109" y="299"/>
                </a:cubicBezTo>
                <a:cubicBezTo>
                  <a:pt x="106" y="299"/>
                  <a:pt x="103" y="296"/>
                  <a:pt x="103" y="293"/>
                </a:cubicBezTo>
                <a:cubicBezTo>
                  <a:pt x="103" y="287"/>
                  <a:pt x="103" y="287"/>
                  <a:pt x="103" y="287"/>
                </a:cubicBezTo>
                <a:cubicBezTo>
                  <a:pt x="103" y="284"/>
                  <a:pt x="106" y="281"/>
                  <a:pt x="109" y="281"/>
                </a:cubicBezTo>
                <a:cubicBezTo>
                  <a:pt x="161" y="281"/>
                  <a:pt x="161" y="281"/>
                  <a:pt x="161" y="281"/>
                </a:cubicBezTo>
                <a:cubicBezTo>
                  <a:pt x="164" y="281"/>
                  <a:pt x="166" y="284"/>
                  <a:pt x="166" y="287"/>
                </a:cubicBezTo>
                <a:cubicBezTo>
                  <a:pt x="166" y="293"/>
                  <a:pt x="166" y="293"/>
                  <a:pt x="166" y="293"/>
                </a:cubicBezTo>
                <a:cubicBezTo>
                  <a:pt x="166" y="296"/>
                  <a:pt x="164" y="299"/>
                  <a:pt x="161" y="299"/>
                </a:cubicBezTo>
                <a:close/>
                <a:moveTo>
                  <a:pt x="92" y="128"/>
                </a:moveTo>
                <a:cubicBezTo>
                  <a:pt x="71" y="152"/>
                  <a:pt x="71" y="152"/>
                  <a:pt x="71" y="152"/>
                </a:cubicBezTo>
                <a:cubicBezTo>
                  <a:pt x="70" y="153"/>
                  <a:pt x="69" y="154"/>
                  <a:pt x="67" y="154"/>
                </a:cubicBezTo>
                <a:cubicBezTo>
                  <a:pt x="66" y="154"/>
                  <a:pt x="65" y="153"/>
                  <a:pt x="64" y="153"/>
                </a:cubicBezTo>
                <a:cubicBezTo>
                  <a:pt x="51" y="142"/>
                  <a:pt x="51" y="142"/>
                  <a:pt x="51" y="142"/>
                </a:cubicBezTo>
                <a:cubicBezTo>
                  <a:pt x="48" y="140"/>
                  <a:pt x="48" y="137"/>
                  <a:pt x="50" y="135"/>
                </a:cubicBezTo>
                <a:cubicBezTo>
                  <a:pt x="52" y="132"/>
                  <a:pt x="55" y="132"/>
                  <a:pt x="57" y="134"/>
                </a:cubicBezTo>
                <a:cubicBezTo>
                  <a:pt x="66" y="141"/>
                  <a:pt x="66" y="141"/>
                  <a:pt x="66" y="141"/>
                </a:cubicBezTo>
                <a:cubicBezTo>
                  <a:pt x="84" y="121"/>
                  <a:pt x="84" y="121"/>
                  <a:pt x="84" y="121"/>
                </a:cubicBezTo>
                <a:cubicBezTo>
                  <a:pt x="86" y="119"/>
                  <a:pt x="90" y="119"/>
                  <a:pt x="92" y="121"/>
                </a:cubicBezTo>
                <a:cubicBezTo>
                  <a:pt x="94" y="123"/>
                  <a:pt x="94" y="126"/>
                  <a:pt x="92" y="128"/>
                </a:cubicBezTo>
                <a:close/>
                <a:moveTo>
                  <a:pt x="92" y="179"/>
                </a:moveTo>
                <a:cubicBezTo>
                  <a:pt x="71" y="203"/>
                  <a:pt x="71" y="203"/>
                  <a:pt x="71" y="203"/>
                </a:cubicBezTo>
                <a:cubicBezTo>
                  <a:pt x="70" y="204"/>
                  <a:pt x="69" y="205"/>
                  <a:pt x="67" y="205"/>
                </a:cubicBezTo>
                <a:cubicBezTo>
                  <a:pt x="66" y="205"/>
                  <a:pt x="65" y="204"/>
                  <a:pt x="64" y="204"/>
                </a:cubicBezTo>
                <a:cubicBezTo>
                  <a:pt x="51" y="193"/>
                  <a:pt x="51" y="193"/>
                  <a:pt x="51" y="193"/>
                </a:cubicBezTo>
                <a:cubicBezTo>
                  <a:pt x="48" y="191"/>
                  <a:pt x="48" y="188"/>
                  <a:pt x="50" y="186"/>
                </a:cubicBezTo>
                <a:cubicBezTo>
                  <a:pt x="52" y="183"/>
                  <a:pt x="55" y="183"/>
                  <a:pt x="57" y="185"/>
                </a:cubicBezTo>
                <a:cubicBezTo>
                  <a:pt x="66" y="192"/>
                  <a:pt x="66" y="192"/>
                  <a:pt x="66" y="192"/>
                </a:cubicBezTo>
                <a:cubicBezTo>
                  <a:pt x="84" y="172"/>
                  <a:pt x="84" y="172"/>
                  <a:pt x="84" y="172"/>
                </a:cubicBezTo>
                <a:cubicBezTo>
                  <a:pt x="86" y="170"/>
                  <a:pt x="90" y="170"/>
                  <a:pt x="92" y="172"/>
                </a:cubicBezTo>
                <a:cubicBezTo>
                  <a:pt x="94" y="174"/>
                  <a:pt x="94" y="177"/>
                  <a:pt x="92" y="179"/>
                </a:cubicBezTo>
                <a:close/>
                <a:moveTo>
                  <a:pt x="92" y="228"/>
                </a:moveTo>
                <a:cubicBezTo>
                  <a:pt x="71" y="252"/>
                  <a:pt x="71" y="252"/>
                  <a:pt x="71" y="252"/>
                </a:cubicBezTo>
                <a:cubicBezTo>
                  <a:pt x="70" y="253"/>
                  <a:pt x="69" y="254"/>
                  <a:pt x="67" y="254"/>
                </a:cubicBezTo>
                <a:cubicBezTo>
                  <a:pt x="66" y="254"/>
                  <a:pt x="65" y="253"/>
                  <a:pt x="64" y="252"/>
                </a:cubicBezTo>
                <a:cubicBezTo>
                  <a:pt x="51" y="242"/>
                  <a:pt x="51" y="242"/>
                  <a:pt x="51" y="242"/>
                </a:cubicBezTo>
                <a:cubicBezTo>
                  <a:pt x="48" y="240"/>
                  <a:pt x="48" y="237"/>
                  <a:pt x="50" y="234"/>
                </a:cubicBezTo>
                <a:cubicBezTo>
                  <a:pt x="52" y="232"/>
                  <a:pt x="55" y="232"/>
                  <a:pt x="57" y="234"/>
                </a:cubicBezTo>
                <a:cubicBezTo>
                  <a:pt x="66" y="241"/>
                  <a:pt x="66" y="241"/>
                  <a:pt x="66" y="241"/>
                </a:cubicBezTo>
                <a:cubicBezTo>
                  <a:pt x="84" y="221"/>
                  <a:pt x="84" y="221"/>
                  <a:pt x="84" y="221"/>
                </a:cubicBezTo>
                <a:cubicBezTo>
                  <a:pt x="86" y="219"/>
                  <a:pt x="90" y="219"/>
                  <a:pt x="92" y="221"/>
                </a:cubicBezTo>
                <a:cubicBezTo>
                  <a:pt x="94" y="223"/>
                  <a:pt x="94" y="226"/>
                  <a:pt x="92" y="228"/>
                </a:cubicBezTo>
                <a:close/>
                <a:moveTo>
                  <a:pt x="92" y="277"/>
                </a:moveTo>
                <a:cubicBezTo>
                  <a:pt x="71" y="301"/>
                  <a:pt x="71" y="301"/>
                  <a:pt x="71" y="301"/>
                </a:cubicBezTo>
                <a:cubicBezTo>
                  <a:pt x="70" y="302"/>
                  <a:pt x="69" y="303"/>
                  <a:pt x="67" y="303"/>
                </a:cubicBezTo>
                <a:cubicBezTo>
                  <a:pt x="66" y="303"/>
                  <a:pt x="65" y="302"/>
                  <a:pt x="64" y="302"/>
                </a:cubicBezTo>
                <a:cubicBezTo>
                  <a:pt x="51" y="291"/>
                  <a:pt x="51" y="291"/>
                  <a:pt x="51" y="291"/>
                </a:cubicBezTo>
                <a:cubicBezTo>
                  <a:pt x="48" y="289"/>
                  <a:pt x="48" y="286"/>
                  <a:pt x="50" y="284"/>
                </a:cubicBezTo>
                <a:cubicBezTo>
                  <a:pt x="52" y="281"/>
                  <a:pt x="55" y="281"/>
                  <a:pt x="57" y="283"/>
                </a:cubicBezTo>
                <a:cubicBezTo>
                  <a:pt x="66" y="290"/>
                  <a:pt x="66" y="290"/>
                  <a:pt x="66" y="290"/>
                </a:cubicBezTo>
                <a:cubicBezTo>
                  <a:pt x="84" y="270"/>
                  <a:pt x="84" y="270"/>
                  <a:pt x="84" y="270"/>
                </a:cubicBezTo>
                <a:cubicBezTo>
                  <a:pt x="86" y="268"/>
                  <a:pt x="90" y="268"/>
                  <a:pt x="92" y="270"/>
                </a:cubicBezTo>
                <a:cubicBezTo>
                  <a:pt x="94" y="272"/>
                  <a:pt x="94" y="275"/>
                  <a:pt x="92" y="277"/>
                </a:cubicBezTo>
                <a:close/>
                <a:moveTo>
                  <a:pt x="92" y="277"/>
                </a:moveTo>
                <a:cubicBezTo>
                  <a:pt x="92" y="277"/>
                  <a:pt x="92" y="277"/>
                  <a:pt x="92" y="277"/>
                </a:cubicBezTo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grpSp>
        <p:nvGrpSpPr>
          <p:cNvPr id="207" name="Group 206"/>
          <p:cNvGrpSpPr/>
          <p:nvPr/>
        </p:nvGrpSpPr>
        <p:grpSpPr>
          <a:xfrm>
            <a:off x="5923466" y="3463145"/>
            <a:ext cx="640228" cy="635872"/>
            <a:chOff x="5448300" y="3262313"/>
            <a:chExt cx="933451" cy="927100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39" name="Freeform 38"/>
            <p:cNvSpPr>
              <a:spLocks noEditPoints="1"/>
            </p:cNvSpPr>
            <p:nvPr/>
          </p:nvSpPr>
          <p:spPr bwMode="auto">
            <a:xfrm>
              <a:off x="5448300" y="3262313"/>
              <a:ext cx="612775" cy="927100"/>
            </a:xfrm>
            <a:custGeom>
              <a:avLst/>
              <a:gdLst>
                <a:gd name="T0" fmla="*/ 266 w 297"/>
                <a:gd name="T1" fmla="*/ 266 h 450"/>
                <a:gd name="T2" fmla="*/ 31 w 297"/>
                <a:gd name="T3" fmla="*/ 266 h 450"/>
                <a:gd name="T4" fmla="*/ 31 w 297"/>
                <a:gd name="T5" fmla="*/ 41 h 450"/>
                <a:gd name="T6" fmla="*/ 266 w 297"/>
                <a:gd name="T7" fmla="*/ 41 h 450"/>
                <a:gd name="T8" fmla="*/ 266 w 297"/>
                <a:gd name="T9" fmla="*/ 127 h 450"/>
                <a:gd name="T10" fmla="*/ 287 w 297"/>
                <a:gd name="T11" fmla="*/ 132 h 450"/>
                <a:gd name="T12" fmla="*/ 287 w 297"/>
                <a:gd name="T13" fmla="*/ 38 h 450"/>
                <a:gd name="T14" fmla="*/ 297 w 297"/>
                <a:gd name="T15" fmla="*/ 21 h 450"/>
                <a:gd name="T16" fmla="*/ 276 w 297"/>
                <a:gd name="T17" fmla="*/ 0 h 450"/>
                <a:gd name="T18" fmla="*/ 21 w 297"/>
                <a:gd name="T19" fmla="*/ 0 h 450"/>
                <a:gd name="T20" fmla="*/ 0 w 297"/>
                <a:gd name="T21" fmla="*/ 21 h 450"/>
                <a:gd name="T22" fmla="*/ 11 w 297"/>
                <a:gd name="T23" fmla="*/ 38 h 450"/>
                <a:gd name="T24" fmla="*/ 11 w 297"/>
                <a:gd name="T25" fmla="*/ 276 h 450"/>
                <a:gd name="T26" fmla="*/ 21 w 297"/>
                <a:gd name="T27" fmla="*/ 287 h 450"/>
                <a:gd name="T28" fmla="*/ 84 w 297"/>
                <a:gd name="T29" fmla="*/ 287 h 450"/>
                <a:gd name="T30" fmla="*/ 47 w 297"/>
                <a:gd name="T31" fmla="*/ 424 h 450"/>
                <a:gd name="T32" fmla="*/ 62 w 297"/>
                <a:gd name="T33" fmla="*/ 450 h 450"/>
                <a:gd name="T34" fmla="*/ 67 w 297"/>
                <a:gd name="T35" fmla="*/ 450 h 450"/>
                <a:gd name="T36" fmla="*/ 87 w 297"/>
                <a:gd name="T37" fmla="*/ 435 h 450"/>
                <a:gd name="T38" fmla="*/ 126 w 297"/>
                <a:gd name="T39" fmla="*/ 287 h 450"/>
                <a:gd name="T40" fmla="*/ 171 w 297"/>
                <a:gd name="T41" fmla="*/ 287 h 450"/>
                <a:gd name="T42" fmla="*/ 211 w 297"/>
                <a:gd name="T43" fmla="*/ 435 h 450"/>
                <a:gd name="T44" fmla="*/ 230 w 297"/>
                <a:gd name="T45" fmla="*/ 450 h 450"/>
                <a:gd name="T46" fmla="*/ 236 w 297"/>
                <a:gd name="T47" fmla="*/ 450 h 450"/>
                <a:gd name="T48" fmla="*/ 250 w 297"/>
                <a:gd name="T49" fmla="*/ 424 h 450"/>
                <a:gd name="T50" fmla="*/ 213 w 297"/>
                <a:gd name="T51" fmla="*/ 287 h 450"/>
                <a:gd name="T52" fmla="*/ 276 w 297"/>
                <a:gd name="T53" fmla="*/ 287 h 450"/>
                <a:gd name="T54" fmla="*/ 287 w 297"/>
                <a:gd name="T55" fmla="*/ 276 h 450"/>
                <a:gd name="T56" fmla="*/ 287 w 297"/>
                <a:gd name="T57" fmla="*/ 215 h 450"/>
                <a:gd name="T58" fmla="*/ 266 w 297"/>
                <a:gd name="T59" fmla="*/ 211 h 450"/>
                <a:gd name="T60" fmla="*/ 266 w 297"/>
                <a:gd name="T61" fmla="*/ 266 h 450"/>
                <a:gd name="T62" fmla="*/ 266 w 297"/>
                <a:gd name="T63" fmla="*/ 266 h 450"/>
                <a:gd name="T64" fmla="*/ 266 w 297"/>
                <a:gd name="T65" fmla="*/ 266 h 4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97" h="450">
                  <a:moveTo>
                    <a:pt x="266" y="266"/>
                  </a:moveTo>
                  <a:cubicBezTo>
                    <a:pt x="31" y="266"/>
                    <a:pt x="31" y="266"/>
                    <a:pt x="31" y="266"/>
                  </a:cubicBezTo>
                  <a:cubicBezTo>
                    <a:pt x="31" y="41"/>
                    <a:pt x="31" y="41"/>
                    <a:pt x="31" y="41"/>
                  </a:cubicBezTo>
                  <a:cubicBezTo>
                    <a:pt x="266" y="41"/>
                    <a:pt x="266" y="41"/>
                    <a:pt x="266" y="41"/>
                  </a:cubicBezTo>
                  <a:cubicBezTo>
                    <a:pt x="266" y="127"/>
                    <a:pt x="266" y="127"/>
                    <a:pt x="266" y="127"/>
                  </a:cubicBezTo>
                  <a:cubicBezTo>
                    <a:pt x="287" y="132"/>
                    <a:pt x="287" y="132"/>
                    <a:pt x="287" y="132"/>
                  </a:cubicBezTo>
                  <a:cubicBezTo>
                    <a:pt x="287" y="38"/>
                    <a:pt x="287" y="38"/>
                    <a:pt x="287" y="38"/>
                  </a:cubicBezTo>
                  <a:cubicBezTo>
                    <a:pt x="293" y="35"/>
                    <a:pt x="297" y="28"/>
                    <a:pt x="297" y="21"/>
                  </a:cubicBezTo>
                  <a:cubicBezTo>
                    <a:pt x="297" y="10"/>
                    <a:pt x="288" y="0"/>
                    <a:pt x="276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10" y="0"/>
                    <a:pt x="0" y="10"/>
                    <a:pt x="0" y="21"/>
                  </a:cubicBezTo>
                  <a:cubicBezTo>
                    <a:pt x="0" y="28"/>
                    <a:pt x="5" y="35"/>
                    <a:pt x="11" y="38"/>
                  </a:cubicBezTo>
                  <a:cubicBezTo>
                    <a:pt x="11" y="276"/>
                    <a:pt x="11" y="276"/>
                    <a:pt x="11" y="276"/>
                  </a:cubicBezTo>
                  <a:cubicBezTo>
                    <a:pt x="11" y="282"/>
                    <a:pt x="15" y="287"/>
                    <a:pt x="21" y="287"/>
                  </a:cubicBezTo>
                  <a:cubicBezTo>
                    <a:pt x="84" y="287"/>
                    <a:pt x="84" y="287"/>
                    <a:pt x="84" y="287"/>
                  </a:cubicBezTo>
                  <a:cubicBezTo>
                    <a:pt x="47" y="424"/>
                    <a:pt x="47" y="424"/>
                    <a:pt x="47" y="424"/>
                  </a:cubicBezTo>
                  <a:cubicBezTo>
                    <a:pt x="44" y="435"/>
                    <a:pt x="51" y="447"/>
                    <a:pt x="62" y="450"/>
                  </a:cubicBezTo>
                  <a:cubicBezTo>
                    <a:pt x="63" y="450"/>
                    <a:pt x="65" y="450"/>
                    <a:pt x="67" y="450"/>
                  </a:cubicBezTo>
                  <a:cubicBezTo>
                    <a:pt x="76" y="450"/>
                    <a:pt x="84" y="444"/>
                    <a:pt x="87" y="435"/>
                  </a:cubicBezTo>
                  <a:cubicBezTo>
                    <a:pt x="126" y="287"/>
                    <a:pt x="126" y="287"/>
                    <a:pt x="126" y="287"/>
                  </a:cubicBezTo>
                  <a:cubicBezTo>
                    <a:pt x="171" y="287"/>
                    <a:pt x="171" y="287"/>
                    <a:pt x="171" y="287"/>
                  </a:cubicBezTo>
                  <a:cubicBezTo>
                    <a:pt x="211" y="435"/>
                    <a:pt x="211" y="435"/>
                    <a:pt x="211" y="435"/>
                  </a:cubicBezTo>
                  <a:cubicBezTo>
                    <a:pt x="213" y="444"/>
                    <a:pt x="221" y="450"/>
                    <a:pt x="230" y="450"/>
                  </a:cubicBezTo>
                  <a:cubicBezTo>
                    <a:pt x="232" y="450"/>
                    <a:pt x="234" y="450"/>
                    <a:pt x="236" y="450"/>
                  </a:cubicBezTo>
                  <a:cubicBezTo>
                    <a:pt x="247" y="447"/>
                    <a:pt x="253" y="435"/>
                    <a:pt x="250" y="424"/>
                  </a:cubicBezTo>
                  <a:cubicBezTo>
                    <a:pt x="213" y="287"/>
                    <a:pt x="213" y="287"/>
                    <a:pt x="213" y="287"/>
                  </a:cubicBezTo>
                  <a:cubicBezTo>
                    <a:pt x="276" y="287"/>
                    <a:pt x="276" y="287"/>
                    <a:pt x="276" y="287"/>
                  </a:cubicBezTo>
                  <a:cubicBezTo>
                    <a:pt x="282" y="287"/>
                    <a:pt x="287" y="282"/>
                    <a:pt x="287" y="276"/>
                  </a:cubicBezTo>
                  <a:cubicBezTo>
                    <a:pt x="287" y="215"/>
                    <a:pt x="287" y="215"/>
                    <a:pt x="287" y="215"/>
                  </a:cubicBezTo>
                  <a:cubicBezTo>
                    <a:pt x="266" y="211"/>
                    <a:pt x="266" y="211"/>
                    <a:pt x="266" y="211"/>
                  </a:cubicBezTo>
                  <a:lnTo>
                    <a:pt x="266" y="266"/>
                  </a:lnTo>
                  <a:close/>
                  <a:moveTo>
                    <a:pt x="266" y="266"/>
                  </a:moveTo>
                  <a:cubicBezTo>
                    <a:pt x="266" y="266"/>
                    <a:pt x="266" y="266"/>
                    <a:pt x="266" y="26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0" name="Freeform 39"/>
            <p:cNvSpPr>
              <a:spLocks noEditPoints="1"/>
            </p:cNvSpPr>
            <p:nvPr/>
          </p:nvSpPr>
          <p:spPr bwMode="auto">
            <a:xfrm>
              <a:off x="6102350" y="3417888"/>
              <a:ext cx="149225" cy="150813"/>
            </a:xfrm>
            <a:custGeom>
              <a:avLst/>
              <a:gdLst>
                <a:gd name="T0" fmla="*/ 36 w 73"/>
                <a:gd name="T1" fmla="*/ 73 h 73"/>
                <a:gd name="T2" fmla="*/ 73 w 73"/>
                <a:gd name="T3" fmla="*/ 36 h 73"/>
                <a:gd name="T4" fmla="*/ 36 w 73"/>
                <a:gd name="T5" fmla="*/ 0 h 73"/>
                <a:gd name="T6" fmla="*/ 0 w 73"/>
                <a:gd name="T7" fmla="*/ 36 h 73"/>
                <a:gd name="T8" fmla="*/ 36 w 73"/>
                <a:gd name="T9" fmla="*/ 73 h 73"/>
                <a:gd name="T10" fmla="*/ 36 w 73"/>
                <a:gd name="T11" fmla="*/ 73 h 73"/>
                <a:gd name="T12" fmla="*/ 36 w 73"/>
                <a:gd name="T13" fmla="*/ 73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73">
                  <a:moveTo>
                    <a:pt x="36" y="73"/>
                  </a:moveTo>
                  <a:cubicBezTo>
                    <a:pt x="56" y="73"/>
                    <a:pt x="73" y="56"/>
                    <a:pt x="73" y="36"/>
                  </a:cubicBezTo>
                  <a:cubicBezTo>
                    <a:pt x="73" y="16"/>
                    <a:pt x="56" y="0"/>
                    <a:pt x="36" y="0"/>
                  </a:cubicBezTo>
                  <a:cubicBezTo>
                    <a:pt x="16" y="0"/>
                    <a:pt x="0" y="16"/>
                    <a:pt x="0" y="36"/>
                  </a:cubicBezTo>
                  <a:cubicBezTo>
                    <a:pt x="0" y="56"/>
                    <a:pt x="16" y="73"/>
                    <a:pt x="36" y="73"/>
                  </a:cubicBezTo>
                  <a:close/>
                  <a:moveTo>
                    <a:pt x="36" y="73"/>
                  </a:moveTo>
                  <a:cubicBezTo>
                    <a:pt x="36" y="73"/>
                    <a:pt x="36" y="73"/>
                    <a:pt x="36" y="7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1" name="Freeform 40"/>
            <p:cNvSpPr>
              <a:spLocks noEditPoints="1"/>
            </p:cNvSpPr>
            <p:nvPr/>
          </p:nvSpPr>
          <p:spPr bwMode="auto">
            <a:xfrm>
              <a:off x="5802313" y="3532188"/>
              <a:ext cx="579438" cy="657225"/>
            </a:xfrm>
            <a:custGeom>
              <a:avLst/>
              <a:gdLst>
                <a:gd name="T0" fmla="*/ 277 w 281"/>
                <a:gd name="T1" fmla="*/ 138 h 319"/>
                <a:gd name="T2" fmla="*/ 239 w 281"/>
                <a:gd name="T3" fmla="*/ 41 h 319"/>
                <a:gd name="T4" fmla="*/ 220 w 281"/>
                <a:gd name="T5" fmla="*/ 28 h 319"/>
                <a:gd name="T6" fmla="*/ 200 w 281"/>
                <a:gd name="T7" fmla="*/ 28 h 319"/>
                <a:gd name="T8" fmla="*/ 186 w 281"/>
                <a:gd name="T9" fmla="*/ 34 h 319"/>
                <a:gd name="T10" fmla="*/ 196 w 281"/>
                <a:gd name="T11" fmla="*/ 104 h 319"/>
                <a:gd name="T12" fmla="*/ 181 w 281"/>
                <a:gd name="T13" fmla="*/ 116 h 319"/>
                <a:gd name="T14" fmla="*/ 167 w 281"/>
                <a:gd name="T15" fmla="*/ 104 h 319"/>
                <a:gd name="T16" fmla="*/ 176 w 281"/>
                <a:gd name="T17" fmla="*/ 34 h 319"/>
                <a:gd name="T18" fmla="*/ 162 w 281"/>
                <a:gd name="T19" fmla="*/ 28 h 319"/>
                <a:gd name="T20" fmla="*/ 144 w 281"/>
                <a:gd name="T21" fmla="*/ 28 h 319"/>
                <a:gd name="T22" fmla="*/ 27 w 281"/>
                <a:gd name="T23" fmla="*/ 3 h 319"/>
                <a:gd name="T24" fmla="*/ 3 w 281"/>
                <a:gd name="T25" fmla="*/ 19 h 319"/>
                <a:gd name="T26" fmla="*/ 18 w 281"/>
                <a:gd name="T27" fmla="*/ 43 h 319"/>
                <a:gd name="T28" fmla="*/ 138 w 281"/>
                <a:gd name="T29" fmla="*/ 68 h 319"/>
                <a:gd name="T30" fmla="*/ 142 w 281"/>
                <a:gd name="T31" fmla="*/ 69 h 319"/>
                <a:gd name="T32" fmla="*/ 142 w 281"/>
                <a:gd name="T33" fmla="*/ 163 h 319"/>
                <a:gd name="T34" fmla="*/ 134 w 281"/>
                <a:gd name="T35" fmla="*/ 298 h 319"/>
                <a:gd name="T36" fmla="*/ 153 w 281"/>
                <a:gd name="T37" fmla="*/ 319 h 319"/>
                <a:gd name="T38" fmla="*/ 154 w 281"/>
                <a:gd name="T39" fmla="*/ 319 h 319"/>
                <a:gd name="T40" fmla="*/ 175 w 281"/>
                <a:gd name="T41" fmla="*/ 300 h 319"/>
                <a:gd name="T42" fmla="*/ 181 w 281"/>
                <a:gd name="T43" fmla="*/ 185 h 319"/>
                <a:gd name="T44" fmla="*/ 188 w 281"/>
                <a:gd name="T45" fmla="*/ 300 h 319"/>
                <a:gd name="T46" fmla="*/ 208 w 281"/>
                <a:gd name="T47" fmla="*/ 319 h 319"/>
                <a:gd name="T48" fmla="*/ 210 w 281"/>
                <a:gd name="T49" fmla="*/ 319 h 319"/>
                <a:gd name="T50" fmla="*/ 229 w 281"/>
                <a:gd name="T51" fmla="*/ 298 h 319"/>
                <a:gd name="T52" fmla="*/ 221 w 281"/>
                <a:gd name="T53" fmla="*/ 163 h 319"/>
                <a:gd name="T54" fmla="*/ 221 w 281"/>
                <a:gd name="T55" fmla="*/ 106 h 319"/>
                <a:gd name="T56" fmla="*/ 239 w 281"/>
                <a:gd name="T57" fmla="*/ 153 h 319"/>
                <a:gd name="T58" fmla="*/ 265 w 281"/>
                <a:gd name="T59" fmla="*/ 165 h 319"/>
                <a:gd name="T60" fmla="*/ 277 w 281"/>
                <a:gd name="T61" fmla="*/ 138 h 319"/>
                <a:gd name="T62" fmla="*/ 277 w 281"/>
                <a:gd name="T63" fmla="*/ 138 h 319"/>
                <a:gd name="T64" fmla="*/ 277 w 281"/>
                <a:gd name="T65" fmla="*/ 138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81" h="319">
                  <a:moveTo>
                    <a:pt x="277" y="138"/>
                  </a:moveTo>
                  <a:cubicBezTo>
                    <a:pt x="239" y="41"/>
                    <a:pt x="239" y="41"/>
                    <a:pt x="239" y="41"/>
                  </a:cubicBezTo>
                  <a:cubicBezTo>
                    <a:pt x="236" y="33"/>
                    <a:pt x="229" y="28"/>
                    <a:pt x="220" y="28"/>
                  </a:cubicBezTo>
                  <a:cubicBezTo>
                    <a:pt x="200" y="28"/>
                    <a:pt x="200" y="28"/>
                    <a:pt x="200" y="28"/>
                  </a:cubicBezTo>
                  <a:cubicBezTo>
                    <a:pt x="195" y="28"/>
                    <a:pt x="190" y="30"/>
                    <a:pt x="186" y="34"/>
                  </a:cubicBezTo>
                  <a:cubicBezTo>
                    <a:pt x="196" y="104"/>
                    <a:pt x="196" y="104"/>
                    <a:pt x="196" y="104"/>
                  </a:cubicBezTo>
                  <a:cubicBezTo>
                    <a:pt x="181" y="116"/>
                    <a:pt x="181" y="116"/>
                    <a:pt x="181" y="116"/>
                  </a:cubicBezTo>
                  <a:cubicBezTo>
                    <a:pt x="167" y="104"/>
                    <a:pt x="167" y="104"/>
                    <a:pt x="167" y="104"/>
                  </a:cubicBezTo>
                  <a:cubicBezTo>
                    <a:pt x="176" y="34"/>
                    <a:pt x="176" y="34"/>
                    <a:pt x="176" y="34"/>
                  </a:cubicBezTo>
                  <a:cubicBezTo>
                    <a:pt x="172" y="30"/>
                    <a:pt x="168" y="28"/>
                    <a:pt x="162" y="28"/>
                  </a:cubicBezTo>
                  <a:cubicBezTo>
                    <a:pt x="144" y="28"/>
                    <a:pt x="144" y="28"/>
                    <a:pt x="144" y="28"/>
                  </a:cubicBezTo>
                  <a:cubicBezTo>
                    <a:pt x="27" y="3"/>
                    <a:pt x="27" y="3"/>
                    <a:pt x="27" y="3"/>
                  </a:cubicBezTo>
                  <a:cubicBezTo>
                    <a:pt x="16" y="0"/>
                    <a:pt x="5" y="7"/>
                    <a:pt x="3" y="19"/>
                  </a:cubicBezTo>
                  <a:cubicBezTo>
                    <a:pt x="0" y="30"/>
                    <a:pt x="7" y="40"/>
                    <a:pt x="18" y="43"/>
                  </a:cubicBezTo>
                  <a:cubicBezTo>
                    <a:pt x="138" y="68"/>
                    <a:pt x="138" y="68"/>
                    <a:pt x="138" y="68"/>
                  </a:cubicBezTo>
                  <a:cubicBezTo>
                    <a:pt x="139" y="69"/>
                    <a:pt x="140" y="69"/>
                    <a:pt x="142" y="69"/>
                  </a:cubicBezTo>
                  <a:cubicBezTo>
                    <a:pt x="142" y="163"/>
                    <a:pt x="142" y="163"/>
                    <a:pt x="142" y="163"/>
                  </a:cubicBezTo>
                  <a:cubicBezTo>
                    <a:pt x="134" y="298"/>
                    <a:pt x="134" y="298"/>
                    <a:pt x="134" y="298"/>
                  </a:cubicBezTo>
                  <a:cubicBezTo>
                    <a:pt x="133" y="309"/>
                    <a:pt x="142" y="318"/>
                    <a:pt x="153" y="319"/>
                  </a:cubicBezTo>
                  <a:cubicBezTo>
                    <a:pt x="153" y="319"/>
                    <a:pt x="154" y="319"/>
                    <a:pt x="154" y="319"/>
                  </a:cubicBezTo>
                  <a:cubicBezTo>
                    <a:pt x="165" y="319"/>
                    <a:pt x="174" y="311"/>
                    <a:pt x="175" y="300"/>
                  </a:cubicBezTo>
                  <a:cubicBezTo>
                    <a:pt x="181" y="185"/>
                    <a:pt x="181" y="185"/>
                    <a:pt x="181" y="185"/>
                  </a:cubicBezTo>
                  <a:cubicBezTo>
                    <a:pt x="188" y="300"/>
                    <a:pt x="188" y="300"/>
                    <a:pt x="188" y="300"/>
                  </a:cubicBezTo>
                  <a:cubicBezTo>
                    <a:pt x="189" y="311"/>
                    <a:pt x="198" y="319"/>
                    <a:pt x="208" y="319"/>
                  </a:cubicBezTo>
                  <a:cubicBezTo>
                    <a:pt x="209" y="319"/>
                    <a:pt x="209" y="319"/>
                    <a:pt x="210" y="319"/>
                  </a:cubicBezTo>
                  <a:cubicBezTo>
                    <a:pt x="221" y="318"/>
                    <a:pt x="229" y="309"/>
                    <a:pt x="229" y="298"/>
                  </a:cubicBezTo>
                  <a:cubicBezTo>
                    <a:pt x="221" y="163"/>
                    <a:pt x="221" y="163"/>
                    <a:pt x="221" y="163"/>
                  </a:cubicBezTo>
                  <a:cubicBezTo>
                    <a:pt x="221" y="106"/>
                    <a:pt x="221" y="106"/>
                    <a:pt x="221" y="106"/>
                  </a:cubicBezTo>
                  <a:cubicBezTo>
                    <a:pt x="239" y="153"/>
                    <a:pt x="239" y="153"/>
                    <a:pt x="239" y="153"/>
                  </a:cubicBezTo>
                  <a:cubicBezTo>
                    <a:pt x="243" y="163"/>
                    <a:pt x="255" y="169"/>
                    <a:pt x="265" y="165"/>
                  </a:cubicBezTo>
                  <a:cubicBezTo>
                    <a:pt x="276" y="160"/>
                    <a:pt x="281" y="149"/>
                    <a:pt x="277" y="138"/>
                  </a:cubicBezTo>
                  <a:close/>
                  <a:moveTo>
                    <a:pt x="277" y="138"/>
                  </a:moveTo>
                  <a:cubicBezTo>
                    <a:pt x="277" y="138"/>
                    <a:pt x="277" y="138"/>
                    <a:pt x="277" y="13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2" name="Freeform 41"/>
            <p:cNvSpPr>
              <a:spLocks noEditPoints="1"/>
            </p:cNvSpPr>
            <p:nvPr/>
          </p:nvSpPr>
          <p:spPr bwMode="auto">
            <a:xfrm>
              <a:off x="5543550" y="3541713"/>
              <a:ext cx="42863" cy="220663"/>
            </a:xfrm>
            <a:custGeom>
              <a:avLst/>
              <a:gdLst>
                <a:gd name="T0" fmla="*/ 0 w 21"/>
                <a:gd name="T1" fmla="*/ 10 h 107"/>
                <a:gd name="T2" fmla="*/ 0 w 21"/>
                <a:gd name="T3" fmla="*/ 97 h 107"/>
                <a:gd name="T4" fmla="*/ 11 w 21"/>
                <a:gd name="T5" fmla="*/ 107 h 107"/>
                <a:gd name="T6" fmla="*/ 21 w 21"/>
                <a:gd name="T7" fmla="*/ 97 h 107"/>
                <a:gd name="T8" fmla="*/ 21 w 21"/>
                <a:gd name="T9" fmla="*/ 10 h 107"/>
                <a:gd name="T10" fmla="*/ 11 w 21"/>
                <a:gd name="T11" fmla="*/ 0 h 107"/>
                <a:gd name="T12" fmla="*/ 0 w 21"/>
                <a:gd name="T13" fmla="*/ 10 h 107"/>
                <a:gd name="T14" fmla="*/ 0 w 21"/>
                <a:gd name="T15" fmla="*/ 10 h 107"/>
                <a:gd name="T16" fmla="*/ 0 w 21"/>
                <a:gd name="T17" fmla="*/ 1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" h="107">
                  <a:moveTo>
                    <a:pt x="0" y="10"/>
                  </a:moveTo>
                  <a:cubicBezTo>
                    <a:pt x="0" y="97"/>
                    <a:pt x="0" y="97"/>
                    <a:pt x="0" y="97"/>
                  </a:cubicBezTo>
                  <a:cubicBezTo>
                    <a:pt x="0" y="103"/>
                    <a:pt x="5" y="107"/>
                    <a:pt x="11" y="107"/>
                  </a:cubicBezTo>
                  <a:cubicBezTo>
                    <a:pt x="16" y="107"/>
                    <a:pt x="21" y="103"/>
                    <a:pt x="21" y="97"/>
                  </a:cubicBezTo>
                  <a:cubicBezTo>
                    <a:pt x="21" y="10"/>
                    <a:pt x="21" y="10"/>
                    <a:pt x="21" y="10"/>
                  </a:cubicBezTo>
                  <a:cubicBezTo>
                    <a:pt x="21" y="4"/>
                    <a:pt x="16" y="0"/>
                    <a:pt x="11" y="0"/>
                  </a:cubicBezTo>
                  <a:cubicBezTo>
                    <a:pt x="5" y="0"/>
                    <a:pt x="0" y="4"/>
                    <a:pt x="0" y="10"/>
                  </a:cubicBezTo>
                  <a:close/>
                  <a:moveTo>
                    <a:pt x="0" y="10"/>
                  </a:moveTo>
                  <a:cubicBezTo>
                    <a:pt x="0" y="10"/>
                    <a:pt x="0" y="10"/>
                    <a:pt x="0" y="1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3" name="Freeform 42"/>
            <p:cNvSpPr>
              <a:spLocks noEditPoints="1"/>
            </p:cNvSpPr>
            <p:nvPr/>
          </p:nvSpPr>
          <p:spPr bwMode="auto">
            <a:xfrm>
              <a:off x="5638800" y="3394075"/>
              <a:ext cx="42863" cy="368300"/>
            </a:xfrm>
            <a:custGeom>
              <a:avLst/>
              <a:gdLst>
                <a:gd name="T0" fmla="*/ 0 w 21"/>
                <a:gd name="T1" fmla="*/ 11 h 179"/>
                <a:gd name="T2" fmla="*/ 0 w 21"/>
                <a:gd name="T3" fmla="*/ 169 h 179"/>
                <a:gd name="T4" fmla="*/ 11 w 21"/>
                <a:gd name="T5" fmla="*/ 179 h 179"/>
                <a:gd name="T6" fmla="*/ 21 w 21"/>
                <a:gd name="T7" fmla="*/ 169 h 179"/>
                <a:gd name="T8" fmla="*/ 21 w 21"/>
                <a:gd name="T9" fmla="*/ 11 h 179"/>
                <a:gd name="T10" fmla="*/ 11 w 21"/>
                <a:gd name="T11" fmla="*/ 0 h 179"/>
                <a:gd name="T12" fmla="*/ 0 w 21"/>
                <a:gd name="T13" fmla="*/ 11 h 179"/>
                <a:gd name="T14" fmla="*/ 0 w 21"/>
                <a:gd name="T15" fmla="*/ 11 h 179"/>
                <a:gd name="T16" fmla="*/ 0 w 21"/>
                <a:gd name="T17" fmla="*/ 11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" h="179">
                  <a:moveTo>
                    <a:pt x="0" y="11"/>
                  </a:moveTo>
                  <a:cubicBezTo>
                    <a:pt x="0" y="169"/>
                    <a:pt x="0" y="169"/>
                    <a:pt x="0" y="169"/>
                  </a:cubicBezTo>
                  <a:cubicBezTo>
                    <a:pt x="0" y="175"/>
                    <a:pt x="5" y="179"/>
                    <a:pt x="11" y="179"/>
                  </a:cubicBezTo>
                  <a:cubicBezTo>
                    <a:pt x="16" y="179"/>
                    <a:pt x="21" y="175"/>
                    <a:pt x="21" y="169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21" y="5"/>
                    <a:pt x="16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lose/>
                  <a:moveTo>
                    <a:pt x="0" y="11"/>
                  </a:moveTo>
                  <a:cubicBezTo>
                    <a:pt x="0" y="11"/>
                    <a:pt x="0" y="11"/>
                    <a:pt x="0" y="1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4" name="Freeform 43"/>
            <p:cNvSpPr>
              <a:spLocks noEditPoints="1"/>
            </p:cNvSpPr>
            <p:nvPr/>
          </p:nvSpPr>
          <p:spPr bwMode="auto">
            <a:xfrm>
              <a:off x="5732463" y="3478213"/>
              <a:ext cx="44450" cy="284163"/>
            </a:xfrm>
            <a:custGeom>
              <a:avLst/>
              <a:gdLst>
                <a:gd name="T0" fmla="*/ 0 w 21"/>
                <a:gd name="T1" fmla="*/ 10 h 138"/>
                <a:gd name="T2" fmla="*/ 0 w 21"/>
                <a:gd name="T3" fmla="*/ 128 h 138"/>
                <a:gd name="T4" fmla="*/ 11 w 21"/>
                <a:gd name="T5" fmla="*/ 138 h 138"/>
                <a:gd name="T6" fmla="*/ 21 w 21"/>
                <a:gd name="T7" fmla="*/ 128 h 138"/>
                <a:gd name="T8" fmla="*/ 21 w 21"/>
                <a:gd name="T9" fmla="*/ 10 h 138"/>
                <a:gd name="T10" fmla="*/ 11 w 21"/>
                <a:gd name="T11" fmla="*/ 0 h 138"/>
                <a:gd name="T12" fmla="*/ 0 w 21"/>
                <a:gd name="T13" fmla="*/ 10 h 138"/>
                <a:gd name="T14" fmla="*/ 0 w 21"/>
                <a:gd name="T15" fmla="*/ 10 h 138"/>
                <a:gd name="T16" fmla="*/ 0 w 21"/>
                <a:gd name="T17" fmla="*/ 1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" h="138">
                  <a:moveTo>
                    <a:pt x="0" y="10"/>
                  </a:moveTo>
                  <a:cubicBezTo>
                    <a:pt x="0" y="128"/>
                    <a:pt x="0" y="128"/>
                    <a:pt x="0" y="128"/>
                  </a:cubicBezTo>
                  <a:cubicBezTo>
                    <a:pt x="0" y="134"/>
                    <a:pt x="5" y="138"/>
                    <a:pt x="11" y="138"/>
                  </a:cubicBezTo>
                  <a:cubicBezTo>
                    <a:pt x="16" y="138"/>
                    <a:pt x="21" y="134"/>
                    <a:pt x="21" y="128"/>
                  </a:cubicBezTo>
                  <a:cubicBezTo>
                    <a:pt x="21" y="10"/>
                    <a:pt x="21" y="10"/>
                    <a:pt x="21" y="10"/>
                  </a:cubicBezTo>
                  <a:cubicBezTo>
                    <a:pt x="21" y="5"/>
                    <a:pt x="16" y="0"/>
                    <a:pt x="11" y="0"/>
                  </a:cubicBezTo>
                  <a:cubicBezTo>
                    <a:pt x="5" y="0"/>
                    <a:pt x="0" y="5"/>
                    <a:pt x="0" y="10"/>
                  </a:cubicBezTo>
                  <a:close/>
                  <a:moveTo>
                    <a:pt x="0" y="10"/>
                  </a:moveTo>
                  <a:cubicBezTo>
                    <a:pt x="0" y="10"/>
                    <a:pt x="0" y="10"/>
                    <a:pt x="0" y="1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213" name="Group 212"/>
          <p:cNvGrpSpPr/>
          <p:nvPr/>
        </p:nvGrpSpPr>
        <p:grpSpPr>
          <a:xfrm>
            <a:off x="5922922" y="4685607"/>
            <a:ext cx="641317" cy="613007"/>
            <a:chOff x="5745163" y="4649788"/>
            <a:chExt cx="935038" cy="893762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61" name="Freeform 59"/>
            <p:cNvSpPr>
              <a:spLocks noEditPoints="1"/>
            </p:cNvSpPr>
            <p:nvPr/>
          </p:nvSpPr>
          <p:spPr bwMode="auto">
            <a:xfrm>
              <a:off x="5864225" y="4649788"/>
              <a:ext cx="207963" cy="209550"/>
            </a:xfrm>
            <a:custGeom>
              <a:avLst/>
              <a:gdLst>
                <a:gd name="T0" fmla="*/ 50 w 101"/>
                <a:gd name="T1" fmla="*/ 102 h 102"/>
                <a:gd name="T2" fmla="*/ 101 w 101"/>
                <a:gd name="T3" fmla="*/ 51 h 102"/>
                <a:gd name="T4" fmla="*/ 50 w 101"/>
                <a:gd name="T5" fmla="*/ 0 h 102"/>
                <a:gd name="T6" fmla="*/ 0 w 101"/>
                <a:gd name="T7" fmla="*/ 51 h 102"/>
                <a:gd name="T8" fmla="*/ 50 w 101"/>
                <a:gd name="T9" fmla="*/ 102 h 102"/>
                <a:gd name="T10" fmla="*/ 50 w 101"/>
                <a:gd name="T11" fmla="*/ 102 h 102"/>
                <a:gd name="T12" fmla="*/ 50 w 101"/>
                <a:gd name="T13" fmla="*/ 102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1" h="102">
                  <a:moveTo>
                    <a:pt x="50" y="102"/>
                  </a:moveTo>
                  <a:cubicBezTo>
                    <a:pt x="79" y="102"/>
                    <a:pt x="101" y="79"/>
                    <a:pt x="101" y="51"/>
                  </a:cubicBezTo>
                  <a:cubicBezTo>
                    <a:pt x="101" y="23"/>
                    <a:pt x="79" y="0"/>
                    <a:pt x="50" y="0"/>
                  </a:cubicBezTo>
                  <a:cubicBezTo>
                    <a:pt x="22" y="0"/>
                    <a:pt x="0" y="23"/>
                    <a:pt x="0" y="51"/>
                  </a:cubicBezTo>
                  <a:cubicBezTo>
                    <a:pt x="0" y="79"/>
                    <a:pt x="22" y="102"/>
                    <a:pt x="50" y="102"/>
                  </a:cubicBezTo>
                  <a:close/>
                  <a:moveTo>
                    <a:pt x="50" y="102"/>
                  </a:moveTo>
                  <a:cubicBezTo>
                    <a:pt x="50" y="102"/>
                    <a:pt x="50" y="102"/>
                    <a:pt x="50" y="10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2" name="Freeform 60"/>
            <p:cNvSpPr>
              <a:spLocks noEditPoints="1"/>
            </p:cNvSpPr>
            <p:nvPr/>
          </p:nvSpPr>
          <p:spPr bwMode="auto">
            <a:xfrm>
              <a:off x="5848350" y="4864100"/>
              <a:ext cx="414338" cy="676275"/>
            </a:xfrm>
            <a:custGeom>
              <a:avLst/>
              <a:gdLst>
                <a:gd name="T0" fmla="*/ 157 w 201"/>
                <a:gd name="T1" fmla="*/ 166 h 328"/>
                <a:gd name="T2" fmla="*/ 134 w 201"/>
                <a:gd name="T3" fmla="*/ 145 h 328"/>
                <a:gd name="T4" fmla="*/ 134 w 201"/>
                <a:gd name="T5" fmla="*/ 145 h 328"/>
                <a:gd name="T6" fmla="*/ 94 w 201"/>
                <a:gd name="T7" fmla="*/ 145 h 328"/>
                <a:gd name="T8" fmla="*/ 94 w 201"/>
                <a:gd name="T9" fmla="*/ 90 h 328"/>
                <a:gd name="T10" fmla="*/ 143 w 201"/>
                <a:gd name="T11" fmla="*/ 109 h 328"/>
                <a:gd name="T12" fmla="*/ 185 w 201"/>
                <a:gd name="T13" fmla="*/ 100 h 328"/>
                <a:gd name="T14" fmla="*/ 197 w 201"/>
                <a:gd name="T15" fmla="*/ 74 h 328"/>
                <a:gd name="T16" fmla="*/ 171 w 201"/>
                <a:gd name="T17" fmla="*/ 63 h 328"/>
                <a:gd name="T18" fmla="*/ 88 w 201"/>
                <a:gd name="T19" fmla="*/ 22 h 328"/>
                <a:gd name="T20" fmla="*/ 88 w 201"/>
                <a:gd name="T21" fmla="*/ 22 h 328"/>
                <a:gd name="T22" fmla="*/ 58 w 201"/>
                <a:gd name="T23" fmla="*/ 1 h 328"/>
                <a:gd name="T24" fmla="*/ 47 w 201"/>
                <a:gd name="T25" fmla="*/ 0 h 328"/>
                <a:gd name="T26" fmla="*/ 36 w 201"/>
                <a:gd name="T27" fmla="*/ 1 h 328"/>
                <a:gd name="T28" fmla="*/ 36 w 201"/>
                <a:gd name="T29" fmla="*/ 1 h 328"/>
                <a:gd name="T30" fmla="*/ 0 w 201"/>
                <a:gd name="T31" fmla="*/ 40 h 328"/>
                <a:gd name="T32" fmla="*/ 0 w 201"/>
                <a:gd name="T33" fmla="*/ 153 h 328"/>
                <a:gd name="T34" fmla="*/ 47 w 201"/>
                <a:gd name="T35" fmla="*/ 192 h 328"/>
                <a:gd name="T36" fmla="*/ 51 w 201"/>
                <a:gd name="T37" fmla="*/ 192 h 328"/>
                <a:gd name="T38" fmla="*/ 113 w 201"/>
                <a:gd name="T39" fmla="*/ 192 h 328"/>
                <a:gd name="T40" fmla="*/ 127 w 201"/>
                <a:gd name="T41" fmla="*/ 307 h 328"/>
                <a:gd name="T42" fmla="*/ 150 w 201"/>
                <a:gd name="T43" fmla="*/ 328 h 328"/>
                <a:gd name="T44" fmla="*/ 153 w 201"/>
                <a:gd name="T45" fmla="*/ 328 h 328"/>
                <a:gd name="T46" fmla="*/ 173 w 201"/>
                <a:gd name="T47" fmla="*/ 302 h 328"/>
                <a:gd name="T48" fmla="*/ 157 w 201"/>
                <a:gd name="T49" fmla="*/ 166 h 328"/>
                <a:gd name="T50" fmla="*/ 157 w 201"/>
                <a:gd name="T51" fmla="*/ 166 h 328"/>
                <a:gd name="T52" fmla="*/ 157 w 201"/>
                <a:gd name="T53" fmla="*/ 166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01" h="328">
                  <a:moveTo>
                    <a:pt x="157" y="166"/>
                  </a:moveTo>
                  <a:cubicBezTo>
                    <a:pt x="156" y="154"/>
                    <a:pt x="146" y="145"/>
                    <a:pt x="134" y="145"/>
                  </a:cubicBezTo>
                  <a:cubicBezTo>
                    <a:pt x="134" y="145"/>
                    <a:pt x="134" y="145"/>
                    <a:pt x="134" y="145"/>
                  </a:cubicBezTo>
                  <a:cubicBezTo>
                    <a:pt x="94" y="145"/>
                    <a:pt x="94" y="145"/>
                    <a:pt x="94" y="145"/>
                  </a:cubicBezTo>
                  <a:cubicBezTo>
                    <a:pt x="94" y="90"/>
                    <a:pt x="94" y="90"/>
                    <a:pt x="94" y="90"/>
                  </a:cubicBezTo>
                  <a:cubicBezTo>
                    <a:pt x="107" y="102"/>
                    <a:pt x="123" y="109"/>
                    <a:pt x="143" y="109"/>
                  </a:cubicBezTo>
                  <a:cubicBezTo>
                    <a:pt x="155" y="109"/>
                    <a:pt x="169" y="106"/>
                    <a:pt x="185" y="100"/>
                  </a:cubicBezTo>
                  <a:cubicBezTo>
                    <a:pt x="196" y="96"/>
                    <a:pt x="201" y="85"/>
                    <a:pt x="197" y="74"/>
                  </a:cubicBezTo>
                  <a:cubicBezTo>
                    <a:pt x="193" y="64"/>
                    <a:pt x="181" y="59"/>
                    <a:pt x="171" y="63"/>
                  </a:cubicBezTo>
                  <a:cubicBezTo>
                    <a:pt x="131" y="78"/>
                    <a:pt x="123" y="70"/>
                    <a:pt x="88" y="22"/>
                  </a:cubicBezTo>
                  <a:cubicBezTo>
                    <a:pt x="88" y="22"/>
                    <a:pt x="88" y="22"/>
                    <a:pt x="88" y="22"/>
                  </a:cubicBezTo>
                  <a:cubicBezTo>
                    <a:pt x="81" y="11"/>
                    <a:pt x="70" y="4"/>
                    <a:pt x="58" y="1"/>
                  </a:cubicBezTo>
                  <a:cubicBezTo>
                    <a:pt x="58" y="1"/>
                    <a:pt x="53" y="0"/>
                    <a:pt x="47" y="0"/>
                  </a:cubicBezTo>
                  <a:cubicBezTo>
                    <a:pt x="42" y="0"/>
                    <a:pt x="36" y="1"/>
                    <a:pt x="36" y="1"/>
                  </a:cubicBezTo>
                  <a:cubicBezTo>
                    <a:pt x="36" y="1"/>
                    <a:pt x="36" y="1"/>
                    <a:pt x="36" y="1"/>
                  </a:cubicBezTo>
                  <a:cubicBezTo>
                    <a:pt x="19" y="6"/>
                    <a:pt x="0" y="19"/>
                    <a:pt x="0" y="40"/>
                  </a:cubicBezTo>
                  <a:cubicBezTo>
                    <a:pt x="0" y="153"/>
                    <a:pt x="0" y="153"/>
                    <a:pt x="0" y="153"/>
                  </a:cubicBezTo>
                  <a:cubicBezTo>
                    <a:pt x="0" y="177"/>
                    <a:pt x="25" y="192"/>
                    <a:pt x="47" y="192"/>
                  </a:cubicBezTo>
                  <a:cubicBezTo>
                    <a:pt x="48" y="192"/>
                    <a:pt x="50" y="192"/>
                    <a:pt x="51" y="192"/>
                  </a:cubicBezTo>
                  <a:cubicBezTo>
                    <a:pt x="113" y="192"/>
                    <a:pt x="113" y="192"/>
                    <a:pt x="113" y="192"/>
                  </a:cubicBezTo>
                  <a:cubicBezTo>
                    <a:pt x="127" y="307"/>
                    <a:pt x="127" y="307"/>
                    <a:pt x="127" y="307"/>
                  </a:cubicBezTo>
                  <a:cubicBezTo>
                    <a:pt x="128" y="319"/>
                    <a:pt x="138" y="328"/>
                    <a:pt x="150" y="328"/>
                  </a:cubicBezTo>
                  <a:cubicBezTo>
                    <a:pt x="151" y="328"/>
                    <a:pt x="152" y="328"/>
                    <a:pt x="153" y="328"/>
                  </a:cubicBezTo>
                  <a:cubicBezTo>
                    <a:pt x="166" y="326"/>
                    <a:pt x="175" y="315"/>
                    <a:pt x="173" y="302"/>
                  </a:cubicBezTo>
                  <a:lnTo>
                    <a:pt x="157" y="166"/>
                  </a:lnTo>
                  <a:close/>
                  <a:moveTo>
                    <a:pt x="157" y="166"/>
                  </a:moveTo>
                  <a:cubicBezTo>
                    <a:pt x="157" y="166"/>
                    <a:pt x="157" y="166"/>
                    <a:pt x="157" y="16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3" name="Freeform 61"/>
            <p:cNvSpPr>
              <a:spLocks noEditPoints="1"/>
            </p:cNvSpPr>
            <p:nvPr/>
          </p:nvSpPr>
          <p:spPr bwMode="auto">
            <a:xfrm>
              <a:off x="5745163" y="4908550"/>
              <a:ext cx="323850" cy="635000"/>
            </a:xfrm>
            <a:custGeom>
              <a:avLst/>
              <a:gdLst>
                <a:gd name="T0" fmla="*/ 157 w 157"/>
                <a:gd name="T1" fmla="*/ 196 h 308"/>
                <a:gd name="T2" fmla="*/ 138 w 157"/>
                <a:gd name="T3" fmla="*/ 177 h 308"/>
                <a:gd name="T4" fmla="*/ 40 w 157"/>
                <a:gd name="T5" fmla="*/ 177 h 308"/>
                <a:gd name="T6" fmla="*/ 40 w 157"/>
                <a:gd name="T7" fmla="*/ 20 h 308"/>
                <a:gd name="T8" fmla="*/ 20 w 157"/>
                <a:gd name="T9" fmla="*/ 0 h 308"/>
                <a:gd name="T10" fmla="*/ 0 w 157"/>
                <a:gd name="T11" fmla="*/ 20 h 308"/>
                <a:gd name="T12" fmla="*/ 0 w 157"/>
                <a:gd name="T13" fmla="*/ 196 h 308"/>
                <a:gd name="T14" fmla="*/ 10 w 157"/>
                <a:gd name="T15" fmla="*/ 213 h 308"/>
                <a:gd name="T16" fmla="*/ 4 w 157"/>
                <a:gd name="T17" fmla="*/ 236 h 308"/>
                <a:gd name="T18" fmla="*/ 4 w 157"/>
                <a:gd name="T19" fmla="*/ 291 h 308"/>
                <a:gd name="T20" fmla="*/ 21 w 157"/>
                <a:gd name="T21" fmla="*/ 308 h 308"/>
                <a:gd name="T22" fmla="*/ 37 w 157"/>
                <a:gd name="T23" fmla="*/ 291 h 308"/>
                <a:gd name="T24" fmla="*/ 37 w 157"/>
                <a:gd name="T25" fmla="*/ 236 h 308"/>
                <a:gd name="T26" fmla="*/ 51 w 157"/>
                <a:gd name="T27" fmla="*/ 223 h 308"/>
                <a:gd name="T28" fmla="*/ 106 w 157"/>
                <a:gd name="T29" fmla="*/ 223 h 308"/>
                <a:gd name="T30" fmla="*/ 120 w 157"/>
                <a:gd name="T31" fmla="*/ 236 h 308"/>
                <a:gd name="T32" fmla="*/ 120 w 157"/>
                <a:gd name="T33" fmla="*/ 291 h 308"/>
                <a:gd name="T34" fmla="*/ 136 w 157"/>
                <a:gd name="T35" fmla="*/ 308 h 308"/>
                <a:gd name="T36" fmla="*/ 153 w 157"/>
                <a:gd name="T37" fmla="*/ 291 h 308"/>
                <a:gd name="T38" fmla="*/ 153 w 157"/>
                <a:gd name="T39" fmla="*/ 236 h 308"/>
                <a:gd name="T40" fmla="*/ 147 w 157"/>
                <a:gd name="T41" fmla="*/ 214 h 308"/>
                <a:gd name="T42" fmla="*/ 157 w 157"/>
                <a:gd name="T43" fmla="*/ 196 h 308"/>
                <a:gd name="T44" fmla="*/ 157 w 157"/>
                <a:gd name="T45" fmla="*/ 196 h 308"/>
                <a:gd name="T46" fmla="*/ 157 w 157"/>
                <a:gd name="T47" fmla="*/ 196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57" h="308">
                  <a:moveTo>
                    <a:pt x="157" y="196"/>
                  </a:moveTo>
                  <a:cubicBezTo>
                    <a:pt x="157" y="186"/>
                    <a:pt x="148" y="177"/>
                    <a:pt x="138" y="177"/>
                  </a:cubicBezTo>
                  <a:cubicBezTo>
                    <a:pt x="40" y="177"/>
                    <a:pt x="40" y="177"/>
                    <a:pt x="40" y="177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0" y="9"/>
                    <a:pt x="31" y="0"/>
                    <a:pt x="20" y="0"/>
                  </a:cubicBezTo>
                  <a:cubicBezTo>
                    <a:pt x="9" y="0"/>
                    <a:pt x="0" y="9"/>
                    <a:pt x="0" y="20"/>
                  </a:cubicBezTo>
                  <a:cubicBezTo>
                    <a:pt x="0" y="196"/>
                    <a:pt x="0" y="196"/>
                    <a:pt x="0" y="196"/>
                  </a:cubicBezTo>
                  <a:cubicBezTo>
                    <a:pt x="0" y="204"/>
                    <a:pt x="4" y="210"/>
                    <a:pt x="10" y="213"/>
                  </a:cubicBezTo>
                  <a:cubicBezTo>
                    <a:pt x="6" y="220"/>
                    <a:pt x="4" y="228"/>
                    <a:pt x="4" y="236"/>
                  </a:cubicBezTo>
                  <a:cubicBezTo>
                    <a:pt x="4" y="291"/>
                    <a:pt x="4" y="291"/>
                    <a:pt x="4" y="291"/>
                  </a:cubicBezTo>
                  <a:cubicBezTo>
                    <a:pt x="4" y="300"/>
                    <a:pt x="12" y="308"/>
                    <a:pt x="21" y="308"/>
                  </a:cubicBezTo>
                  <a:cubicBezTo>
                    <a:pt x="30" y="308"/>
                    <a:pt x="37" y="300"/>
                    <a:pt x="37" y="291"/>
                  </a:cubicBezTo>
                  <a:cubicBezTo>
                    <a:pt x="37" y="236"/>
                    <a:pt x="37" y="236"/>
                    <a:pt x="37" y="236"/>
                  </a:cubicBezTo>
                  <a:cubicBezTo>
                    <a:pt x="37" y="229"/>
                    <a:pt x="43" y="223"/>
                    <a:pt x="51" y="223"/>
                  </a:cubicBezTo>
                  <a:cubicBezTo>
                    <a:pt x="106" y="223"/>
                    <a:pt x="106" y="223"/>
                    <a:pt x="106" y="223"/>
                  </a:cubicBezTo>
                  <a:cubicBezTo>
                    <a:pt x="114" y="223"/>
                    <a:pt x="120" y="229"/>
                    <a:pt x="120" y="236"/>
                  </a:cubicBezTo>
                  <a:cubicBezTo>
                    <a:pt x="120" y="291"/>
                    <a:pt x="120" y="291"/>
                    <a:pt x="120" y="291"/>
                  </a:cubicBezTo>
                  <a:cubicBezTo>
                    <a:pt x="120" y="300"/>
                    <a:pt x="127" y="308"/>
                    <a:pt x="136" y="308"/>
                  </a:cubicBezTo>
                  <a:cubicBezTo>
                    <a:pt x="145" y="308"/>
                    <a:pt x="153" y="300"/>
                    <a:pt x="153" y="291"/>
                  </a:cubicBezTo>
                  <a:cubicBezTo>
                    <a:pt x="153" y="236"/>
                    <a:pt x="153" y="236"/>
                    <a:pt x="153" y="236"/>
                  </a:cubicBezTo>
                  <a:cubicBezTo>
                    <a:pt x="153" y="228"/>
                    <a:pt x="151" y="220"/>
                    <a:pt x="147" y="214"/>
                  </a:cubicBezTo>
                  <a:cubicBezTo>
                    <a:pt x="153" y="210"/>
                    <a:pt x="157" y="204"/>
                    <a:pt x="157" y="196"/>
                  </a:cubicBezTo>
                  <a:close/>
                  <a:moveTo>
                    <a:pt x="157" y="196"/>
                  </a:moveTo>
                  <a:cubicBezTo>
                    <a:pt x="157" y="196"/>
                    <a:pt x="157" y="196"/>
                    <a:pt x="157" y="19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4" name="Freeform 62"/>
            <p:cNvSpPr>
              <a:spLocks noEditPoints="1"/>
            </p:cNvSpPr>
            <p:nvPr/>
          </p:nvSpPr>
          <p:spPr bwMode="auto">
            <a:xfrm>
              <a:off x="6151563" y="5095875"/>
              <a:ext cx="528638" cy="425450"/>
            </a:xfrm>
            <a:custGeom>
              <a:avLst/>
              <a:gdLst>
                <a:gd name="T0" fmla="*/ 238 w 257"/>
                <a:gd name="T1" fmla="*/ 0 h 206"/>
                <a:gd name="T2" fmla="*/ 19 w 257"/>
                <a:gd name="T3" fmla="*/ 0 h 206"/>
                <a:gd name="T4" fmla="*/ 0 w 257"/>
                <a:gd name="T5" fmla="*/ 19 h 206"/>
                <a:gd name="T6" fmla="*/ 19 w 257"/>
                <a:gd name="T7" fmla="*/ 38 h 206"/>
                <a:gd name="T8" fmla="*/ 45 w 257"/>
                <a:gd name="T9" fmla="*/ 38 h 206"/>
                <a:gd name="T10" fmla="*/ 45 w 257"/>
                <a:gd name="T11" fmla="*/ 206 h 206"/>
                <a:gd name="T12" fmla="*/ 212 w 257"/>
                <a:gd name="T13" fmla="*/ 206 h 206"/>
                <a:gd name="T14" fmla="*/ 212 w 257"/>
                <a:gd name="T15" fmla="*/ 38 h 206"/>
                <a:gd name="T16" fmla="*/ 238 w 257"/>
                <a:gd name="T17" fmla="*/ 38 h 206"/>
                <a:gd name="T18" fmla="*/ 257 w 257"/>
                <a:gd name="T19" fmla="*/ 19 h 206"/>
                <a:gd name="T20" fmla="*/ 238 w 257"/>
                <a:gd name="T21" fmla="*/ 0 h 206"/>
                <a:gd name="T22" fmla="*/ 238 w 257"/>
                <a:gd name="T23" fmla="*/ 0 h 206"/>
                <a:gd name="T24" fmla="*/ 238 w 257"/>
                <a:gd name="T25" fmla="*/ 0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7" h="206">
                  <a:moveTo>
                    <a:pt x="238" y="0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8" y="0"/>
                    <a:pt x="0" y="9"/>
                    <a:pt x="0" y="19"/>
                  </a:cubicBezTo>
                  <a:cubicBezTo>
                    <a:pt x="0" y="30"/>
                    <a:pt x="8" y="38"/>
                    <a:pt x="19" y="38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5" y="206"/>
                    <a:pt x="45" y="206"/>
                    <a:pt x="45" y="206"/>
                  </a:cubicBezTo>
                  <a:cubicBezTo>
                    <a:pt x="212" y="206"/>
                    <a:pt x="212" y="206"/>
                    <a:pt x="212" y="206"/>
                  </a:cubicBezTo>
                  <a:cubicBezTo>
                    <a:pt x="212" y="38"/>
                    <a:pt x="212" y="38"/>
                    <a:pt x="212" y="38"/>
                  </a:cubicBezTo>
                  <a:cubicBezTo>
                    <a:pt x="238" y="38"/>
                    <a:pt x="238" y="38"/>
                    <a:pt x="238" y="38"/>
                  </a:cubicBezTo>
                  <a:cubicBezTo>
                    <a:pt x="249" y="38"/>
                    <a:pt x="257" y="30"/>
                    <a:pt x="257" y="19"/>
                  </a:cubicBezTo>
                  <a:cubicBezTo>
                    <a:pt x="257" y="9"/>
                    <a:pt x="249" y="0"/>
                    <a:pt x="238" y="0"/>
                  </a:cubicBezTo>
                  <a:close/>
                  <a:moveTo>
                    <a:pt x="238" y="0"/>
                  </a:moveTo>
                  <a:cubicBezTo>
                    <a:pt x="238" y="0"/>
                    <a:pt x="238" y="0"/>
                    <a:pt x="23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5" name="Freeform 63"/>
            <p:cNvSpPr>
              <a:spLocks noEditPoints="1"/>
            </p:cNvSpPr>
            <p:nvPr/>
          </p:nvSpPr>
          <p:spPr bwMode="auto">
            <a:xfrm>
              <a:off x="6286500" y="4792663"/>
              <a:ext cx="366713" cy="292100"/>
            </a:xfrm>
            <a:custGeom>
              <a:avLst/>
              <a:gdLst>
                <a:gd name="T0" fmla="*/ 108 w 178"/>
                <a:gd name="T1" fmla="*/ 16 h 141"/>
                <a:gd name="T2" fmla="*/ 91 w 178"/>
                <a:gd name="T3" fmla="*/ 55 h 141"/>
                <a:gd name="T4" fmla="*/ 139 w 178"/>
                <a:gd name="T5" fmla="*/ 76 h 141"/>
                <a:gd name="T6" fmla="*/ 124 w 178"/>
                <a:gd name="T7" fmla="*/ 125 h 141"/>
                <a:gd name="T8" fmla="*/ 8 w 178"/>
                <a:gd name="T9" fmla="*/ 125 h 141"/>
                <a:gd name="T10" fmla="*/ 0 w 178"/>
                <a:gd name="T11" fmla="*/ 133 h 141"/>
                <a:gd name="T12" fmla="*/ 8 w 178"/>
                <a:gd name="T13" fmla="*/ 141 h 141"/>
                <a:gd name="T14" fmla="*/ 130 w 178"/>
                <a:gd name="T15" fmla="*/ 141 h 141"/>
                <a:gd name="T16" fmla="*/ 138 w 178"/>
                <a:gd name="T17" fmla="*/ 135 h 141"/>
                <a:gd name="T18" fmla="*/ 177 w 178"/>
                <a:gd name="T19" fmla="*/ 12 h 141"/>
                <a:gd name="T20" fmla="*/ 171 w 178"/>
                <a:gd name="T21" fmla="*/ 2 h 141"/>
                <a:gd name="T22" fmla="*/ 161 w 178"/>
                <a:gd name="T23" fmla="*/ 7 h 141"/>
                <a:gd name="T24" fmla="*/ 152 w 178"/>
                <a:gd name="T25" fmla="*/ 36 h 141"/>
                <a:gd name="T26" fmla="*/ 108 w 178"/>
                <a:gd name="T27" fmla="*/ 16 h 141"/>
                <a:gd name="T28" fmla="*/ 104 w 178"/>
                <a:gd name="T29" fmla="*/ 57 h 141"/>
                <a:gd name="T30" fmla="*/ 95 w 178"/>
                <a:gd name="T31" fmla="*/ 53 h 141"/>
                <a:gd name="T32" fmla="*/ 99 w 178"/>
                <a:gd name="T33" fmla="*/ 45 h 141"/>
                <a:gd name="T34" fmla="*/ 104 w 178"/>
                <a:gd name="T35" fmla="*/ 57 h 141"/>
                <a:gd name="T36" fmla="*/ 106 w 178"/>
                <a:gd name="T37" fmla="*/ 29 h 141"/>
                <a:gd name="T38" fmla="*/ 109 w 178"/>
                <a:gd name="T39" fmla="*/ 21 h 141"/>
                <a:gd name="T40" fmla="*/ 118 w 178"/>
                <a:gd name="T41" fmla="*/ 25 h 141"/>
                <a:gd name="T42" fmla="*/ 106 w 178"/>
                <a:gd name="T43" fmla="*/ 29 h 141"/>
                <a:gd name="T44" fmla="*/ 127 w 178"/>
                <a:gd name="T45" fmla="*/ 64 h 141"/>
                <a:gd name="T46" fmla="*/ 119 w 178"/>
                <a:gd name="T47" fmla="*/ 44 h 141"/>
                <a:gd name="T48" fmla="*/ 139 w 178"/>
                <a:gd name="T49" fmla="*/ 37 h 141"/>
                <a:gd name="T50" fmla="*/ 148 w 178"/>
                <a:gd name="T51" fmla="*/ 49 h 141"/>
                <a:gd name="T52" fmla="*/ 144 w 178"/>
                <a:gd name="T53" fmla="*/ 60 h 141"/>
                <a:gd name="T54" fmla="*/ 127 w 178"/>
                <a:gd name="T55" fmla="*/ 64 h 141"/>
                <a:gd name="T56" fmla="*/ 127 w 178"/>
                <a:gd name="T57" fmla="*/ 64 h 141"/>
                <a:gd name="T58" fmla="*/ 127 w 178"/>
                <a:gd name="T59" fmla="*/ 64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78" h="141">
                  <a:moveTo>
                    <a:pt x="108" y="16"/>
                  </a:moveTo>
                  <a:cubicBezTo>
                    <a:pt x="91" y="55"/>
                    <a:pt x="91" y="55"/>
                    <a:pt x="91" y="55"/>
                  </a:cubicBezTo>
                  <a:cubicBezTo>
                    <a:pt x="139" y="76"/>
                    <a:pt x="139" y="76"/>
                    <a:pt x="139" y="76"/>
                  </a:cubicBezTo>
                  <a:cubicBezTo>
                    <a:pt x="124" y="125"/>
                    <a:pt x="124" y="125"/>
                    <a:pt x="124" y="125"/>
                  </a:cubicBezTo>
                  <a:cubicBezTo>
                    <a:pt x="8" y="125"/>
                    <a:pt x="8" y="125"/>
                    <a:pt x="8" y="125"/>
                  </a:cubicBezTo>
                  <a:cubicBezTo>
                    <a:pt x="4" y="125"/>
                    <a:pt x="0" y="128"/>
                    <a:pt x="0" y="133"/>
                  </a:cubicBezTo>
                  <a:cubicBezTo>
                    <a:pt x="0" y="137"/>
                    <a:pt x="4" y="141"/>
                    <a:pt x="8" y="141"/>
                  </a:cubicBezTo>
                  <a:cubicBezTo>
                    <a:pt x="130" y="141"/>
                    <a:pt x="130" y="141"/>
                    <a:pt x="130" y="141"/>
                  </a:cubicBezTo>
                  <a:cubicBezTo>
                    <a:pt x="134" y="141"/>
                    <a:pt x="137" y="139"/>
                    <a:pt x="138" y="135"/>
                  </a:cubicBezTo>
                  <a:cubicBezTo>
                    <a:pt x="177" y="12"/>
                    <a:pt x="177" y="12"/>
                    <a:pt x="177" y="12"/>
                  </a:cubicBezTo>
                  <a:cubicBezTo>
                    <a:pt x="178" y="8"/>
                    <a:pt x="176" y="3"/>
                    <a:pt x="171" y="2"/>
                  </a:cubicBezTo>
                  <a:cubicBezTo>
                    <a:pt x="167" y="0"/>
                    <a:pt x="162" y="3"/>
                    <a:pt x="161" y="7"/>
                  </a:cubicBezTo>
                  <a:cubicBezTo>
                    <a:pt x="152" y="36"/>
                    <a:pt x="152" y="36"/>
                    <a:pt x="152" y="36"/>
                  </a:cubicBezTo>
                  <a:lnTo>
                    <a:pt x="108" y="16"/>
                  </a:lnTo>
                  <a:close/>
                  <a:moveTo>
                    <a:pt x="104" y="57"/>
                  </a:moveTo>
                  <a:cubicBezTo>
                    <a:pt x="95" y="53"/>
                    <a:pt x="95" y="53"/>
                    <a:pt x="95" y="53"/>
                  </a:cubicBezTo>
                  <a:cubicBezTo>
                    <a:pt x="99" y="45"/>
                    <a:pt x="99" y="45"/>
                    <a:pt x="99" y="45"/>
                  </a:cubicBezTo>
                  <a:cubicBezTo>
                    <a:pt x="103" y="47"/>
                    <a:pt x="105" y="52"/>
                    <a:pt x="104" y="57"/>
                  </a:cubicBezTo>
                  <a:close/>
                  <a:moveTo>
                    <a:pt x="106" y="29"/>
                  </a:moveTo>
                  <a:cubicBezTo>
                    <a:pt x="109" y="21"/>
                    <a:pt x="109" y="21"/>
                    <a:pt x="109" y="21"/>
                  </a:cubicBezTo>
                  <a:cubicBezTo>
                    <a:pt x="118" y="25"/>
                    <a:pt x="118" y="25"/>
                    <a:pt x="118" y="25"/>
                  </a:cubicBezTo>
                  <a:cubicBezTo>
                    <a:pt x="115" y="29"/>
                    <a:pt x="110" y="31"/>
                    <a:pt x="106" y="29"/>
                  </a:cubicBezTo>
                  <a:close/>
                  <a:moveTo>
                    <a:pt x="127" y="64"/>
                  </a:moveTo>
                  <a:cubicBezTo>
                    <a:pt x="119" y="61"/>
                    <a:pt x="116" y="52"/>
                    <a:pt x="119" y="44"/>
                  </a:cubicBezTo>
                  <a:cubicBezTo>
                    <a:pt x="122" y="37"/>
                    <a:pt x="131" y="33"/>
                    <a:pt x="139" y="37"/>
                  </a:cubicBezTo>
                  <a:cubicBezTo>
                    <a:pt x="144" y="39"/>
                    <a:pt x="147" y="44"/>
                    <a:pt x="148" y="49"/>
                  </a:cubicBezTo>
                  <a:cubicBezTo>
                    <a:pt x="144" y="60"/>
                    <a:pt x="144" y="60"/>
                    <a:pt x="144" y="60"/>
                  </a:cubicBezTo>
                  <a:cubicBezTo>
                    <a:pt x="140" y="65"/>
                    <a:pt x="133" y="67"/>
                    <a:pt x="127" y="64"/>
                  </a:cubicBezTo>
                  <a:close/>
                  <a:moveTo>
                    <a:pt x="127" y="64"/>
                  </a:moveTo>
                  <a:cubicBezTo>
                    <a:pt x="127" y="64"/>
                    <a:pt x="127" y="64"/>
                    <a:pt x="127" y="6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9" name="Freeform 64"/>
            <p:cNvSpPr>
              <a:spLocks noEditPoints="1"/>
            </p:cNvSpPr>
            <p:nvPr/>
          </p:nvSpPr>
          <p:spPr bwMode="auto">
            <a:xfrm>
              <a:off x="6542088" y="4873625"/>
              <a:ext cx="38100" cy="47625"/>
            </a:xfrm>
            <a:custGeom>
              <a:avLst/>
              <a:gdLst>
                <a:gd name="T0" fmla="*/ 14 w 18"/>
                <a:gd name="T1" fmla="*/ 3 h 23"/>
                <a:gd name="T2" fmla="*/ 15 w 18"/>
                <a:gd name="T3" fmla="*/ 1 h 23"/>
                <a:gd name="T4" fmla="*/ 12 w 18"/>
                <a:gd name="T5" fmla="*/ 0 h 23"/>
                <a:gd name="T6" fmla="*/ 12 w 18"/>
                <a:gd name="T7" fmla="*/ 3 h 23"/>
                <a:gd name="T8" fmla="*/ 7 w 18"/>
                <a:gd name="T9" fmla="*/ 2 h 23"/>
                <a:gd name="T10" fmla="*/ 5 w 18"/>
                <a:gd name="T11" fmla="*/ 5 h 23"/>
                <a:gd name="T12" fmla="*/ 4 w 18"/>
                <a:gd name="T13" fmla="*/ 8 h 23"/>
                <a:gd name="T14" fmla="*/ 7 w 18"/>
                <a:gd name="T15" fmla="*/ 11 h 23"/>
                <a:gd name="T16" fmla="*/ 7 w 18"/>
                <a:gd name="T17" fmla="*/ 12 h 23"/>
                <a:gd name="T18" fmla="*/ 6 w 18"/>
                <a:gd name="T19" fmla="*/ 16 h 23"/>
                <a:gd name="T20" fmla="*/ 4 w 18"/>
                <a:gd name="T21" fmla="*/ 15 h 23"/>
                <a:gd name="T22" fmla="*/ 2 w 18"/>
                <a:gd name="T23" fmla="*/ 13 h 23"/>
                <a:gd name="T24" fmla="*/ 1 w 18"/>
                <a:gd name="T25" fmla="*/ 12 h 23"/>
                <a:gd name="T26" fmla="*/ 0 w 18"/>
                <a:gd name="T27" fmla="*/ 16 h 23"/>
                <a:gd name="T28" fmla="*/ 0 w 18"/>
                <a:gd name="T29" fmla="*/ 16 h 23"/>
                <a:gd name="T30" fmla="*/ 4 w 18"/>
                <a:gd name="T31" fmla="*/ 19 h 23"/>
                <a:gd name="T32" fmla="*/ 3 w 18"/>
                <a:gd name="T33" fmla="*/ 22 h 23"/>
                <a:gd name="T34" fmla="*/ 5 w 18"/>
                <a:gd name="T35" fmla="*/ 23 h 23"/>
                <a:gd name="T36" fmla="*/ 7 w 18"/>
                <a:gd name="T37" fmla="*/ 20 h 23"/>
                <a:gd name="T38" fmla="*/ 11 w 18"/>
                <a:gd name="T39" fmla="*/ 20 h 23"/>
                <a:gd name="T40" fmla="*/ 14 w 18"/>
                <a:gd name="T41" fmla="*/ 17 h 23"/>
                <a:gd name="T42" fmla="*/ 14 w 18"/>
                <a:gd name="T43" fmla="*/ 14 h 23"/>
                <a:gd name="T44" fmla="*/ 11 w 18"/>
                <a:gd name="T45" fmla="*/ 11 h 23"/>
                <a:gd name="T46" fmla="*/ 11 w 18"/>
                <a:gd name="T47" fmla="*/ 10 h 23"/>
                <a:gd name="T48" fmla="*/ 13 w 18"/>
                <a:gd name="T49" fmla="*/ 6 h 23"/>
                <a:gd name="T50" fmla="*/ 16 w 18"/>
                <a:gd name="T51" fmla="*/ 9 h 23"/>
                <a:gd name="T52" fmla="*/ 16 w 18"/>
                <a:gd name="T53" fmla="*/ 9 h 23"/>
                <a:gd name="T54" fmla="*/ 18 w 18"/>
                <a:gd name="T55" fmla="*/ 7 h 23"/>
                <a:gd name="T56" fmla="*/ 18 w 18"/>
                <a:gd name="T57" fmla="*/ 6 h 23"/>
                <a:gd name="T58" fmla="*/ 14 w 18"/>
                <a:gd name="T59" fmla="*/ 3 h 23"/>
                <a:gd name="T60" fmla="*/ 10 w 18"/>
                <a:gd name="T61" fmla="*/ 16 h 23"/>
                <a:gd name="T62" fmla="*/ 8 w 18"/>
                <a:gd name="T63" fmla="*/ 17 h 23"/>
                <a:gd name="T64" fmla="*/ 9 w 18"/>
                <a:gd name="T65" fmla="*/ 14 h 23"/>
                <a:gd name="T66" fmla="*/ 10 w 18"/>
                <a:gd name="T67" fmla="*/ 15 h 23"/>
                <a:gd name="T68" fmla="*/ 10 w 18"/>
                <a:gd name="T69" fmla="*/ 16 h 23"/>
                <a:gd name="T70" fmla="*/ 9 w 18"/>
                <a:gd name="T71" fmla="*/ 8 h 23"/>
                <a:gd name="T72" fmla="*/ 8 w 18"/>
                <a:gd name="T73" fmla="*/ 7 h 23"/>
                <a:gd name="T74" fmla="*/ 8 w 18"/>
                <a:gd name="T75" fmla="*/ 6 h 23"/>
                <a:gd name="T76" fmla="*/ 9 w 18"/>
                <a:gd name="T77" fmla="*/ 6 h 23"/>
                <a:gd name="T78" fmla="*/ 10 w 18"/>
                <a:gd name="T79" fmla="*/ 6 h 23"/>
                <a:gd name="T80" fmla="*/ 9 w 18"/>
                <a:gd name="T81" fmla="*/ 8 h 23"/>
                <a:gd name="T82" fmla="*/ 9 w 18"/>
                <a:gd name="T83" fmla="*/ 8 h 23"/>
                <a:gd name="T84" fmla="*/ 9 w 18"/>
                <a:gd name="T85" fmla="*/ 8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8" h="23">
                  <a:moveTo>
                    <a:pt x="14" y="3"/>
                  </a:moveTo>
                  <a:cubicBezTo>
                    <a:pt x="15" y="1"/>
                    <a:pt x="15" y="1"/>
                    <a:pt x="15" y="1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0" y="2"/>
                    <a:pt x="9" y="2"/>
                    <a:pt x="7" y="2"/>
                  </a:cubicBezTo>
                  <a:cubicBezTo>
                    <a:pt x="6" y="3"/>
                    <a:pt x="5" y="4"/>
                    <a:pt x="5" y="5"/>
                  </a:cubicBezTo>
                  <a:cubicBezTo>
                    <a:pt x="4" y="6"/>
                    <a:pt x="4" y="7"/>
                    <a:pt x="4" y="8"/>
                  </a:cubicBezTo>
                  <a:cubicBezTo>
                    <a:pt x="5" y="9"/>
                    <a:pt x="6" y="10"/>
                    <a:pt x="7" y="11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5" y="16"/>
                    <a:pt x="4" y="15"/>
                    <a:pt x="4" y="15"/>
                  </a:cubicBezTo>
                  <a:cubicBezTo>
                    <a:pt x="3" y="14"/>
                    <a:pt x="2" y="13"/>
                    <a:pt x="2" y="13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1" y="17"/>
                    <a:pt x="2" y="18"/>
                    <a:pt x="4" y="19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5" y="23"/>
                    <a:pt x="5" y="23"/>
                    <a:pt x="5" y="23"/>
                  </a:cubicBezTo>
                  <a:cubicBezTo>
                    <a:pt x="7" y="20"/>
                    <a:pt x="7" y="20"/>
                    <a:pt x="7" y="20"/>
                  </a:cubicBezTo>
                  <a:cubicBezTo>
                    <a:pt x="8" y="20"/>
                    <a:pt x="10" y="20"/>
                    <a:pt x="11" y="20"/>
                  </a:cubicBezTo>
                  <a:cubicBezTo>
                    <a:pt x="12" y="20"/>
                    <a:pt x="13" y="19"/>
                    <a:pt x="14" y="17"/>
                  </a:cubicBezTo>
                  <a:cubicBezTo>
                    <a:pt x="14" y="16"/>
                    <a:pt x="14" y="15"/>
                    <a:pt x="14" y="14"/>
                  </a:cubicBezTo>
                  <a:cubicBezTo>
                    <a:pt x="14" y="13"/>
                    <a:pt x="13" y="12"/>
                    <a:pt x="11" y="11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4" y="7"/>
                    <a:pt x="15" y="8"/>
                    <a:pt x="16" y="9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7" y="5"/>
                    <a:pt x="15" y="4"/>
                    <a:pt x="14" y="3"/>
                  </a:cubicBezTo>
                  <a:close/>
                  <a:moveTo>
                    <a:pt x="10" y="16"/>
                  </a:moveTo>
                  <a:cubicBezTo>
                    <a:pt x="10" y="16"/>
                    <a:pt x="10" y="17"/>
                    <a:pt x="8" y="17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10" y="14"/>
                    <a:pt x="10" y="15"/>
                    <a:pt x="10" y="15"/>
                  </a:cubicBezTo>
                  <a:cubicBezTo>
                    <a:pt x="10" y="15"/>
                    <a:pt x="10" y="16"/>
                    <a:pt x="10" y="16"/>
                  </a:cubicBezTo>
                  <a:close/>
                  <a:moveTo>
                    <a:pt x="9" y="8"/>
                  </a:moveTo>
                  <a:cubicBezTo>
                    <a:pt x="9" y="8"/>
                    <a:pt x="8" y="8"/>
                    <a:pt x="8" y="7"/>
                  </a:cubicBezTo>
                  <a:cubicBezTo>
                    <a:pt x="8" y="7"/>
                    <a:pt x="8" y="7"/>
                    <a:pt x="8" y="6"/>
                  </a:cubicBezTo>
                  <a:cubicBezTo>
                    <a:pt x="8" y="6"/>
                    <a:pt x="9" y="6"/>
                    <a:pt x="9" y="6"/>
                  </a:cubicBezTo>
                  <a:cubicBezTo>
                    <a:pt x="9" y="5"/>
                    <a:pt x="10" y="5"/>
                    <a:pt x="10" y="6"/>
                  </a:cubicBezTo>
                  <a:lnTo>
                    <a:pt x="9" y="8"/>
                  </a:lnTo>
                  <a:close/>
                  <a:moveTo>
                    <a:pt x="9" y="8"/>
                  </a:moveTo>
                  <a:cubicBezTo>
                    <a:pt x="9" y="8"/>
                    <a:pt x="9" y="8"/>
                    <a:pt x="9" y="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0" name="Freeform 65"/>
            <p:cNvSpPr>
              <a:spLocks noEditPoints="1"/>
            </p:cNvSpPr>
            <p:nvPr/>
          </p:nvSpPr>
          <p:spPr bwMode="auto">
            <a:xfrm>
              <a:off x="6410325" y="4725988"/>
              <a:ext cx="195263" cy="103188"/>
            </a:xfrm>
            <a:custGeom>
              <a:avLst/>
              <a:gdLst>
                <a:gd name="T0" fmla="*/ 95 w 95"/>
                <a:gd name="T1" fmla="*/ 13 h 50"/>
                <a:gd name="T2" fmla="*/ 16 w 95"/>
                <a:gd name="T3" fmla="*/ 0 h 50"/>
                <a:gd name="T4" fmla="*/ 0 w 95"/>
                <a:gd name="T5" fmla="*/ 37 h 50"/>
                <a:gd name="T6" fmla="*/ 79 w 95"/>
                <a:gd name="T7" fmla="*/ 50 h 50"/>
                <a:gd name="T8" fmla="*/ 95 w 95"/>
                <a:gd name="T9" fmla="*/ 13 h 50"/>
                <a:gd name="T10" fmla="*/ 80 w 95"/>
                <a:gd name="T11" fmla="*/ 14 h 50"/>
                <a:gd name="T12" fmla="*/ 90 w 95"/>
                <a:gd name="T13" fmla="*/ 16 h 50"/>
                <a:gd name="T14" fmla="*/ 86 w 95"/>
                <a:gd name="T15" fmla="*/ 24 h 50"/>
                <a:gd name="T16" fmla="*/ 80 w 95"/>
                <a:gd name="T17" fmla="*/ 14 h 50"/>
                <a:gd name="T18" fmla="*/ 15 w 95"/>
                <a:gd name="T19" fmla="*/ 36 h 50"/>
                <a:gd name="T20" fmla="*/ 5 w 95"/>
                <a:gd name="T21" fmla="*/ 35 h 50"/>
                <a:gd name="T22" fmla="*/ 9 w 95"/>
                <a:gd name="T23" fmla="*/ 27 h 50"/>
                <a:gd name="T24" fmla="*/ 15 w 95"/>
                <a:gd name="T25" fmla="*/ 36 h 50"/>
                <a:gd name="T26" fmla="*/ 15 w 95"/>
                <a:gd name="T27" fmla="*/ 12 h 50"/>
                <a:gd name="T28" fmla="*/ 18 w 95"/>
                <a:gd name="T29" fmla="*/ 4 h 50"/>
                <a:gd name="T30" fmla="*/ 28 w 95"/>
                <a:gd name="T31" fmla="*/ 6 h 50"/>
                <a:gd name="T32" fmla="*/ 15 w 95"/>
                <a:gd name="T33" fmla="*/ 12 h 50"/>
                <a:gd name="T34" fmla="*/ 64 w 95"/>
                <a:gd name="T35" fmla="*/ 28 h 50"/>
                <a:gd name="T36" fmla="*/ 42 w 95"/>
                <a:gd name="T37" fmla="*/ 39 h 50"/>
                <a:gd name="T38" fmla="*/ 31 w 95"/>
                <a:gd name="T39" fmla="*/ 23 h 50"/>
                <a:gd name="T40" fmla="*/ 53 w 95"/>
                <a:gd name="T41" fmla="*/ 12 h 50"/>
                <a:gd name="T42" fmla="*/ 64 w 95"/>
                <a:gd name="T43" fmla="*/ 28 h 50"/>
                <a:gd name="T44" fmla="*/ 67 w 95"/>
                <a:gd name="T45" fmla="*/ 45 h 50"/>
                <a:gd name="T46" fmla="*/ 80 w 95"/>
                <a:gd name="T47" fmla="*/ 38 h 50"/>
                <a:gd name="T48" fmla="*/ 77 w 95"/>
                <a:gd name="T49" fmla="*/ 46 h 50"/>
                <a:gd name="T50" fmla="*/ 67 w 95"/>
                <a:gd name="T51" fmla="*/ 45 h 50"/>
                <a:gd name="T52" fmla="*/ 67 w 95"/>
                <a:gd name="T53" fmla="*/ 45 h 50"/>
                <a:gd name="T54" fmla="*/ 67 w 95"/>
                <a:gd name="T55" fmla="*/ 45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5" h="50">
                  <a:moveTo>
                    <a:pt x="95" y="13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79" y="50"/>
                    <a:pt x="79" y="50"/>
                    <a:pt x="79" y="50"/>
                  </a:cubicBezTo>
                  <a:lnTo>
                    <a:pt x="95" y="13"/>
                  </a:lnTo>
                  <a:close/>
                  <a:moveTo>
                    <a:pt x="80" y="14"/>
                  </a:moveTo>
                  <a:cubicBezTo>
                    <a:pt x="90" y="16"/>
                    <a:pt x="90" y="16"/>
                    <a:pt x="90" y="16"/>
                  </a:cubicBezTo>
                  <a:cubicBezTo>
                    <a:pt x="86" y="24"/>
                    <a:pt x="86" y="24"/>
                    <a:pt x="86" y="24"/>
                  </a:cubicBezTo>
                  <a:cubicBezTo>
                    <a:pt x="82" y="22"/>
                    <a:pt x="79" y="18"/>
                    <a:pt x="80" y="14"/>
                  </a:cubicBezTo>
                  <a:close/>
                  <a:moveTo>
                    <a:pt x="15" y="36"/>
                  </a:moveTo>
                  <a:cubicBezTo>
                    <a:pt x="5" y="35"/>
                    <a:pt x="5" y="35"/>
                    <a:pt x="5" y="35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13" y="28"/>
                    <a:pt x="16" y="32"/>
                    <a:pt x="15" y="36"/>
                  </a:cubicBezTo>
                  <a:close/>
                  <a:moveTo>
                    <a:pt x="15" y="12"/>
                  </a:moveTo>
                  <a:cubicBezTo>
                    <a:pt x="18" y="4"/>
                    <a:pt x="18" y="4"/>
                    <a:pt x="18" y="4"/>
                  </a:cubicBezTo>
                  <a:cubicBezTo>
                    <a:pt x="28" y="6"/>
                    <a:pt x="28" y="6"/>
                    <a:pt x="28" y="6"/>
                  </a:cubicBezTo>
                  <a:cubicBezTo>
                    <a:pt x="26" y="10"/>
                    <a:pt x="20" y="12"/>
                    <a:pt x="15" y="12"/>
                  </a:cubicBezTo>
                  <a:close/>
                  <a:moveTo>
                    <a:pt x="64" y="28"/>
                  </a:moveTo>
                  <a:cubicBezTo>
                    <a:pt x="61" y="35"/>
                    <a:pt x="51" y="40"/>
                    <a:pt x="42" y="39"/>
                  </a:cubicBezTo>
                  <a:cubicBezTo>
                    <a:pt x="33" y="37"/>
                    <a:pt x="28" y="30"/>
                    <a:pt x="31" y="23"/>
                  </a:cubicBezTo>
                  <a:cubicBezTo>
                    <a:pt x="34" y="15"/>
                    <a:pt x="44" y="10"/>
                    <a:pt x="53" y="12"/>
                  </a:cubicBezTo>
                  <a:cubicBezTo>
                    <a:pt x="62" y="13"/>
                    <a:pt x="67" y="20"/>
                    <a:pt x="64" y="28"/>
                  </a:cubicBezTo>
                  <a:close/>
                  <a:moveTo>
                    <a:pt x="67" y="45"/>
                  </a:moveTo>
                  <a:cubicBezTo>
                    <a:pt x="69" y="41"/>
                    <a:pt x="75" y="38"/>
                    <a:pt x="80" y="38"/>
                  </a:cubicBezTo>
                  <a:cubicBezTo>
                    <a:pt x="77" y="46"/>
                    <a:pt x="77" y="46"/>
                    <a:pt x="77" y="46"/>
                  </a:cubicBezTo>
                  <a:lnTo>
                    <a:pt x="67" y="45"/>
                  </a:lnTo>
                  <a:close/>
                  <a:moveTo>
                    <a:pt x="67" y="45"/>
                  </a:moveTo>
                  <a:cubicBezTo>
                    <a:pt x="67" y="45"/>
                    <a:pt x="67" y="45"/>
                    <a:pt x="67" y="4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1" name="Freeform 66"/>
            <p:cNvSpPr>
              <a:spLocks noEditPoints="1"/>
            </p:cNvSpPr>
            <p:nvPr/>
          </p:nvSpPr>
          <p:spPr bwMode="auto">
            <a:xfrm>
              <a:off x="6488113" y="4756150"/>
              <a:ext cx="39688" cy="41275"/>
            </a:xfrm>
            <a:custGeom>
              <a:avLst/>
              <a:gdLst>
                <a:gd name="T0" fmla="*/ 14 w 19"/>
                <a:gd name="T1" fmla="*/ 2 h 20"/>
                <a:gd name="T2" fmla="*/ 15 w 19"/>
                <a:gd name="T3" fmla="*/ 0 h 20"/>
                <a:gd name="T4" fmla="*/ 12 w 19"/>
                <a:gd name="T5" fmla="*/ 0 h 20"/>
                <a:gd name="T6" fmla="*/ 12 w 19"/>
                <a:gd name="T7" fmla="*/ 2 h 20"/>
                <a:gd name="T8" fmla="*/ 7 w 19"/>
                <a:gd name="T9" fmla="*/ 3 h 20"/>
                <a:gd name="T10" fmla="*/ 4 w 19"/>
                <a:gd name="T11" fmla="*/ 5 h 20"/>
                <a:gd name="T12" fmla="*/ 4 w 19"/>
                <a:gd name="T13" fmla="*/ 8 h 20"/>
                <a:gd name="T14" fmla="*/ 7 w 19"/>
                <a:gd name="T15" fmla="*/ 10 h 20"/>
                <a:gd name="T16" fmla="*/ 8 w 19"/>
                <a:gd name="T17" fmla="*/ 11 h 20"/>
                <a:gd name="T18" fmla="*/ 6 w 19"/>
                <a:gd name="T19" fmla="*/ 15 h 20"/>
                <a:gd name="T20" fmla="*/ 4 w 19"/>
                <a:gd name="T21" fmla="*/ 14 h 20"/>
                <a:gd name="T22" fmla="*/ 1 w 19"/>
                <a:gd name="T23" fmla="*/ 13 h 20"/>
                <a:gd name="T24" fmla="*/ 1 w 19"/>
                <a:gd name="T25" fmla="*/ 13 h 20"/>
                <a:gd name="T26" fmla="*/ 0 w 19"/>
                <a:gd name="T27" fmla="*/ 16 h 20"/>
                <a:gd name="T28" fmla="*/ 0 w 19"/>
                <a:gd name="T29" fmla="*/ 16 h 20"/>
                <a:gd name="T30" fmla="*/ 5 w 19"/>
                <a:gd name="T31" fmla="*/ 18 h 20"/>
                <a:gd name="T32" fmla="*/ 4 w 19"/>
                <a:gd name="T33" fmla="*/ 20 h 20"/>
                <a:gd name="T34" fmla="*/ 6 w 19"/>
                <a:gd name="T35" fmla="*/ 20 h 20"/>
                <a:gd name="T36" fmla="*/ 8 w 19"/>
                <a:gd name="T37" fmla="*/ 18 h 20"/>
                <a:gd name="T38" fmla="*/ 12 w 19"/>
                <a:gd name="T39" fmla="*/ 17 h 20"/>
                <a:gd name="T40" fmla="*/ 15 w 19"/>
                <a:gd name="T41" fmla="*/ 14 h 20"/>
                <a:gd name="T42" fmla="*/ 15 w 19"/>
                <a:gd name="T43" fmla="*/ 12 h 20"/>
                <a:gd name="T44" fmla="*/ 12 w 19"/>
                <a:gd name="T45" fmla="*/ 9 h 20"/>
                <a:gd name="T46" fmla="*/ 11 w 19"/>
                <a:gd name="T47" fmla="*/ 9 h 20"/>
                <a:gd name="T48" fmla="*/ 13 w 19"/>
                <a:gd name="T49" fmla="*/ 5 h 20"/>
                <a:gd name="T50" fmla="*/ 17 w 19"/>
                <a:gd name="T51" fmla="*/ 7 h 20"/>
                <a:gd name="T52" fmla="*/ 17 w 19"/>
                <a:gd name="T53" fmla="*/ 7 h 20"/>
                <a:gd name="T54" fmla="*/ 19 w 19"/>
                <a:gd name="T55" fmla="*/ 4 h 20"/>
                <a:gd name="T56" fmla="*/ 19 w 19"/>
                <a:gd name="T57" fmla="*/ 4 h 20"/>
                <a:gd name="T58" fmla="*/ 14 w 19"/>
                <a:gd name="T59" fmla="*/ 2 h 20"/>
                <a:gd name="T60" fmla="*/ 8 w 19"/>
                <a:gd name="T61" fmla="*/ 6 h 20"/>
                <a:gd name="T62" fmla="*/ 9 w 19"/>
                <a:gd name="T63" fmla="*/ 5 h 20"/>
                <a:gd name="T64" fmla="*/ 10 w 19"/>
                <a:gd name="T65" fmla="*/ 5 h 20"/>
                <a:gd name="T66" fmla="*/ 9 w 19"/>
                <a:gd name="T67" fmla="*/ 8 h 20"/>
                <a:gd name="T68" fmla="*/ 8 w 19"/>
                <a:gd name="T69" fmla="*/ 7 h 20"/>
                <a:gd name="T70" fmla="*/ 8 w 19"/>
                <a:gd name="T71" fmla="*/ 6 h 20"/>
                <a:gd name="T72" fmla="*/ 9 w 19"/>
                <a:gd name="T73" fmla="*/ 15 h 20"/>
                <a:gd name="T74" fmla="*/ 10 w 19"/>
                <a:gd name="T75" fmla="*/ 12 h 20"/>
                <a:gd name="T76" fmla="*/ 11 w 19"/>
                <a:gd name="T77" fmla="*/ 13 h 20"/>
                <a:gd name="T78" fmla="*/ 11 w 19"/>
                <a:gd name="T79" fmla="*/ 14 h 20"/>
                <a:gd name="T80" fmla="*/ 9 w 19"/>
                <a:gd name="T81" fmla="*/ 15 h 20"/>
                <a:gd name="T82" fmla="*/ 9 w 19"/>
                <a:gd name="T83" fmla="*/ 15 h 20"/>
                <a:gd name="T84" fmla="*/ 9 w 19"/>
                <a:gd name="T85" fmla="*/ 15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9" h="20">
                  <a:moveTo>
                    <a:pt x="14" y="2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0" y="2"/>
                    <a:pt x="8" y="2"/>
                    <a:pt x="7" y="3"/>
                  </a:cubicBezTo>
                  <a:cubicBezTo>
                    <a:pt x="6" y="3"/>
                    <a:pt x="5" y="4"/>
                    <a:pt x="4" y="5"/>
                  </a:cubicBezTo>
                  <a:cubicBezTo>
                    <a:pt x="4" y="6"/>
                    <a:pt x="4" y="7"/>
                    <a:pt x="4" y="8"/>
                  </a:cubicBezTo>
                  <a:cubicBezTo>
                    <a:pt x="5" y="9"/>
                    <a:pt x="6" y="10"/>
                    <a:pt x="7" y="10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5" y="15"/>
                    <a:pt x="5" y="14"/>
                    <a:pt x="4" y="14"/>
                  </a:cubicBezTo>
                  <a:cubicBezTo>
                    <a:pt x="3" y="14"/>
                    <a:pt x="2" y="13"/>
                    <a:pt x="1" y="13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1" y="17"/>
                    <a:pt x="3" y="17"/>
                    <a:pt x="5" y="18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8" y="18"/>
                    <a:pt x="8" y="18"/>
                    <a:pt x="8" y="18"/>
                  </a:cubicBezTo>
                  <a:cubicBezTo>
                    <a:pt x="9" y="18"/>
                    <a:pt x="11" y="18"/>
                    <a:pt x="12" y="17"/>
                  </a:cubicBezTo>
                  <a:cubicBezTo>
                    <a:pt x="14" y="17"/>
                    <a:pt x="15" y="16"/>
                    <a:pt x="15" y="14"/>
                  </a:cubicBezTo>
                  <a:cubicBezTo>
                    <a:pt x="16" y="13"/>
                    <a:pt x="16" y="13"/>
                    <a:pt x="15" y="12"/>
                  </a:cubicBezTo>
                  <a:cubicBezTo>
                    <a:pt x="15" y="11"/>
                    <a:pt x="14" y="10"/>
                    <a:pt x="12" y="9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4" y="5"/>
                    <a:pt x="16" y="6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18" y="3"/>
                    <a:pt x="16" y="3"/>
                    <a:pt x="14" y="2"/>
                  </a:cubicBezTo>
                  <a:close/>
                  <a:moveTo>
                    <a:pt x="8" y="6"/>
                  </a:moveTo>
                  <a:cubicBezTo>
                    <a:pt x="8" y="5"/>
                    <a:pt x="9" y="5"/>
                    <a:pt x="9" y="5"/>
                  </a:cubicBezTo>
                  <a:cubicBezTo>
                    <a:pt x="9" y="5"/>
                    <a:pt x="10" y="5"/>
                    <a:pt x="10" y="5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9" y="7"/>
                    <a:pt x="8" y="7"/>
                    <a:pt x="8" y="7"/>
                  </a:cubicBezTo>
                  <a:cubicBezTo>
                    <a:pt x="8" y="6"/>
                    <a:pt x="8" y="6"/>
                    <a:pt x="8" y="6"/>
                  </a:cubicBezTo>
                  <a:close/>
                  <a:moveTo>
                    <a:pt x="9" y="15"/>
                  </a:moveTo>
                  <a:cubicBezTo>
                    <a:pt x="10" y="12"/>
                    <a:pt x="10" y="12"/>
                    <a:pt x="10" y="12"/>
                  </a:cubicBezTo>
                  <a:cubicBezTo>
                    <a:pt x="11" y="12"/>
                    <a:pt x="11" y="13"/>
                    <a:pt x="11" y="13"/>
                  </a:cubicBezTo>
                  <a:cubicBezTo>
                    <a:pt x="11" y="13"/>
                    <a:pt x="11" y="14"/>
                    <a:pt x="11" y="14"/>
                  </a:cubicBezTo>
                  <a:cubicBezTo>
                    <a:pt x="11" y="14"/>
                    <a:pt x="11" y="15"/>
                    <a:pt x="9" y="15"/>
                  </a:cubicBezTo>
                  <a:close/>
                  <a:moveTo>
                    <a:pt x="9" y="15"/>
                  </a:moveTo>
                  <a:cubicBezTo>
                    <a:pt x="9" y="15"/>
                    <a:pt x="9" y="15"/>
                    <a:pt x="9" y="1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8" name="Freeform 67"/>
            <p:cNvSpPr>
              <a:spLocks noEditPoints="1"/>
            </p:cNvSpPr>
            <p:nvPr/>
          </p:nvSpPr>
          <p:spPr bwMode="auto">
            <a:xfrm>
              <a:off x="6278563" y="4768850"/>
              <a:ext cx="174625" cy="200025"/>
            </a:xfrm>
            <a:custGeom>
              <a:avLst/>
              <a:gdLst>
                <a:gd name="T0" fmla="*/ 85 w 85"/>
                <a:gd name="T1" fmla="*/ 56 h 97"/>
                <a:gd name="T2" fmla="*/ 18 w 85"/>
                <a:gd name="T3" fmla="*/ 0 h 97"/>
                <a:gd name="T4" fmla="*/ 0 w 85"/>
                <a:gd name="T5" fmla="*/ 41 h 97"/>
                <a:gd name="T6" fmla="*/ 66 w 85"/>
                <a:gd name="T7" fmla="*/ 97 h 97"/>
                <a:gd name="T8" fmla="*/ 85 w 85"/>
                <a:gd name="T9" fmla="*/ 56 h 97"/>
                <a:gd name="T10" fmla="*/ 72 w 85"/>
                <a:gd name="T11" fmla="*/ 50 h 97"/>
                <a:gd name="T12" fmla="*/ 80 w 85"/>
                <a:gd name="T13" fmla="*/ 57 h 97"/>
                <a:gd name="T14" fmla="*/ 76 w 85"/>
                <a:gd name="T15" fmla="*/ 66 h 97"/>
                <a:gd name="T16" fmla="*/ 72 w 85"/>
                <a:gd name="T17" fmla="*/ 50 h 97"/>
                <a:gd name="T18" fmla="*/ 13 w 85"/>
                <a:gd name="T19" fmla="*/ 47 h 97"/>
                <a:gd name="T20" fmla="*/ 5 w 85"/>
                <a:gd name="T21" fmla="*/ 40 h 97"/>
                <a:gd name="T22" fmla="*/ 9 w 85"/>
                <a:gd name="T23" fmla="*/ 31 h 97"/>
                <a:gd name="T24" fmla="*/ 13 w 85"/>
                <a:gd name="T25" fmla="*/ 47 h 97"/>
                <a:gd name="T26" fmla="*/ 16 w 85"/>
                <a:gd name="T27" fmla="*/ 15 h 97"/>
                <a:gd name="T28" fmla="*/ 20 w 85"/>
                <a:gd name="T29" fmla="*/ 6 h 97"/>
                <a:gd name="T30" fmla="*/ 28 w 85"/>
                <a:gd name="T31" fmla="*/ 13 h 97"/>
                <a:gd name="T32" fmla="*/ 16 w 85"/>
                <a:gd name="T33" fmla="*/ 15 h 97"/>
                <a:gd name="T34" fmla="*/ 36 w 85"/>
                <a:gd name="T35" fmla="*/ 63 h 97"/>
                <a:gd name="T36" fmla="*/ 29 w 85"/>
                <a:gd name="T37" fmla="*/ 37 h 97"/>
                <a:gd name="T38" fmla="*/ 49 w 85"/>
                <a:gd name="T39" fmla="*/ 34 h 97"/>
                <a:gd name="T40" fmla="*/ 56 w 85"/>
                <a:gd name="T41" fmla="*/ 60 h 97"/>
                <a:gd name="T42" fmla="*/ 36 w 85"/>
                <a:gd name="T43" fmla="*/ 63 h 97"/>
                <a:gd name="T44" fmla="*/ 56 w 85"/>
                <a:gd name="T45" fmla="*/ 84 h 97"/>
                <a:gd name="T46" fmla="*/ 69 w 85"/>
                <a:gd name="T47" fmla="*/ 82 h 97"/>
                <a:gd name="T48" fmla="*/ 65 w 85"/>
                <a:gd name="T49" fmla="*/ 91 h 97"/>
                <a:gd name="T50" fmla="*/ 56 w 85"/>
                <a:gd name="T51" fmla="*/ 84 h 97"/>
                <a:gd name="T52" fmla="*/ 56 w 85"/>
                <a:gd name="T53" fmla="*/ 84 h 97"/>
                <a:gd name="T54" fmla="*/ 56 w 85"/>
                <a:gd name="T55" fmla="*/ 84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5" h="97">
                  <a:moveTo>
                    <a:pt x="85" y="56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66" y="97"/>
                    <a:pt x="66" y="97"/>
                    <a:pt x="66" y="97"/>
                  </a:cubicBezTo>
                  <a:lnTo>
                    <a:pt x="85" y="56"/>
                  </a:lnTo>
                  <a:close/>
                  <a:moveTo>
                    <a:pt x="72" y="50"/>
                  </a:moveTo>
                  <a:cubicBezTo>
                    <a:pt x="80" y="57"/>
                    <a:pt x="80" y="57"/>
                    <a:pt x="80" y="57"/>
                  </a:cubicBezTo>
                  <a:cubicBezTo>
                    <a:pt x="76" y="66"/>
                    <a:pt x="76" y="66"/>
                    <a:pt x="76" y="66"/>
                  </a:cubicBezTo>
                  <a:cubicBezTo>
                    <a:pt x="72" y="61"/>
                    <a:pt x="70" y="55"/>
                    <a:pt x="72" y="50"/>
                  </a:cubicBezTo>
                  <a:close/>
                  <a:moveTo>
                    <a:pt x="13" y="47"/>
                  </a:moveTo>
                  <a:cubicBezTo>
                    <a:pt x="5" y="40"/>
                    <a:pt x="5" y="40"/>
                    <a:pt x="5" y="40"/>
                  </a:cubicBezTo>
                  <a:cubicBezTo>
                    <a:pt x="9" y="31"/>
                    <a:pt x="9" y="31"/>
                    <a:pt x="9" y="31"/>
                  </a:cubicBezTo>
                  <a:cubicBezTo>
                    <a:pt x="13" y="35"/>
                    <a:pt x="15" y="42"/>
                    <a:pt x="13" y="47"/>
                  </a:cubicBezTo>
                  <a:close/>
                  <a:moveTo>
                    <a:pt x="16" y="15"/>
                  </a:moveTo>
                  <a:cubicBezTo>
                    <a:pt x="20" y="6"/>
                    <a:pt x="20" y="6"/>
                    <a:pt x="20" y="6"/>
                  </a:cubicBezTo>
                  <a:cubicBezTo>
                    <a:pt x="28" y="13"/>
                    <a:pt x="28" y="13"/>
                    <a:pt x="28" y="13"/>
                  </a:cubicBezTo>
                  <a:cubicBezTo>
                    <a:pt x="26" y="17"/>
                    <a:pt x="21" y="18"/>
                    <a:pt x="16" y="15"/>
                  </a:cubicBezTo>
                  <a:close/>
                  <a:moveTo>
                    <a:pt x="36" y="63"/>
                  </a:moveTo>
                  <a:cubicBezTo>
                    <a:pt x="28" y="57"/>
                    <a:pt x="25" y="45"/>
                    <a:pt x="29" y="37"/>
                  </a:cubicBezTo>
                  <a:cubicBezTo>
                    <a:pt x="32" y="29"/>
                    <a:pt x="41" y="27"/>
                    <a:pt x="49" y="34"/>
                  </a:cubicBezTo>
                  <a:cubicBezTo>
                    <a:pt x="56" y="40"/>
                    <a:pt x="60" y="52"/>
                    <a:pt x="56" y="60"/>
                  </a:cubicBezTo>
                  <a:cubicBezTo>
                    <a:pt x="52" y="68"/>
                    <a:pt x="43" y="69"/>
                    <a:pt x="36" y="63"/>
                  </a:cubicBezTo>
                  <a:close/>
                  <a:moveTo>
                    <a:pt x="56" y="84"/>
                  </a:moveTo>
                  <a:cubicBezTo>
                    <a:pt x="59" y="80"/>
                    <a:pt x="64" y="79"/>
                    <a:pt x="69" y="82"/>
                  </a:cubicBezTo>
                  <a:cubicBezTo>
                    <a:pt x="65" y="91"/>
                    <a:pt x="65" y="91"/>
                    <a:pt x="65" y="91"/>
                  </a:cubicBezTo>
                  <a:lnTo>
                    <a:pt x="56" y="84"/>
                  </a:lnTo>
                  <a:close/>
                  <a:moveTo>
                    <a:pt x="56" y="84"/>
                  </a:moveTo>
                  <a:cubicBezTo>
                    <a:pt x="56" y="84"/>
                    <a:pt x="56" y="84"/>
                    <a:pt x="56" y="8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9" name="Freeform 68"/>
            <p:cNvSpPr>
              <a:spLocks noEditPoints="1"/>
            </p:cNvSpPr>
            <p:nvPr/>
          </p:nvSpPr>
          <p:spPr bwMode="auto">
            <a:xfrm>
              <a:off x="6346825" y="4843463"/>
              <a:ext cx="39688" cy="49213"/>
            </a:xfrm>
            <a:custGeom>
              <a:avLst/>
              <a:gdLst>
                <a:gd name="T0" fmla="*/ 14 w 19"/>
                <a:gd name="T1" fmla="*/ 4 h 24"/>
                <a:gd name="T2" fmla="*/ 15 w 19"/>
                <a:gd name="T3" fmla="*/ 2 h 24"/>
                <a:gd name="T4" fmla="*/ 13 w 19"/>
                <a:gd name="T5" fmla="*/ 0 h 24"/>
                <a:gd name="T6" fmla="*/ 12 w 19"/>
                <a:gd name="T7" fmla="*/ 2 h 24"/>
                <a:gd name="T8" fmla="*/ 8 w 19"/>
                <a:gd name="T9" fmla="*/ 1 h 24"/>
                <a:gd name="T10" fmla="*/ 5 w 19"/>
                <a:gd name="T11" fmla="*/ 3 h 24"/>
                <a:gd name="T12" fmla="*/ 5 w 19"/>
                <a:gd name="T13" fmla="*/ 7 h 24"/>
                <a:gd name="T14" fmla="*/ 7 w 19"/>
                <a:gd name="T15" fmla="*/ 11 h 24"/>
                <a:gd name="T16" fmla="*/ 8 w 19"/>
                <a:gd name="T17" fmla="*/ 12 h 24"/>
                <a:gd name="T18" fmla="*/ 6 w 19"/>
                <a:gd name="T19" fmla="*/ 17 h 24"/>
                <a:gd name="T20" fmla="*/ 4 w 19"/>
                <a:gd name="T21" fmla="*/ 15 h 24"/>
                <a:gd name="T22" fmla="*/ 2 w 19"/>
                <a:gd name="T23" fmla="*/ 12 h 24"/>
                <a:gd name="T24" fmla="*/ 2 w 19"/>
                <a:gd name="T25" fmla="*/ 11 h 24"/>
                <a:gd name="T26" fmla="*/ 0 w 19"/>
                <a:gd name="T27" fmla="*/ 15 h 24"/>
                <a:gd name="T28" fmla="*/ 0 w 19"/>
                <a:gd name="T29" fmla="*/ 15 h 24"/>
                <a:gd name="T30" fmla="*/ 5 w 19"/>
                <a:gd name="T31" fmla="*/ 20 h 24"/>
                <a:gd name="T32" fmla="*/ 3 w 19"/>
                <a:gd name="T33" fmla="*/ 22 h 24"/>
                <a:gd name="T34" fmla="*/ 5 w 19"/>
                <a:gd name="T35" fmla="*/ 24 h 24"/>
                <a:gd name="T36" fmla="*/ 7 w 19"/>
                <a:gd name="T37" fmla="*/ 22 h 24"/>
                <a:gd name="T38" fmla="*/ 11 w 19"/>
                <a:gd name="T39" fmla="*/ 23 h 24"/>
                <a:gd name="T40" fmla="*/ 14 w 19"/>
                <a:gd name="T41" fmla="*/ 21 h 24"/>
                <a:gd name="T42" fmla="*/ 14 w 19"/>
                <a:gd name="T43" fmla="*/ 17 h 24"/>
                <a:gd name="T44" fmla="*/ 12 w 19"/>
                <a:gd name="T45" fmla="*/ 12 h 24"/>
                <a:gd name="T46" fmla="*/ 11 w 19"/>
                <a:gd name="T47" fmla="*/ 11 h 24"/>
                <a:gd name="T48" fmla="*/ 13 w 19"/>
                <a:gd name="T49" fmla="*/ 7 h 24"/>
                <a:gd name="T50" fmla="*/ 16 w 19"/>
                <a:gd name="T51" fmla="*/ 11 h 24"/>
                <a:gd name="T52" fmla="*/ 16 w 19"/>
                <a:gd name="T53" fmla="*/ 11 h 24"/>
                <a:gd name="T54" fmla="*/ 19 w 19"/>
                <a:gd name="T55" fmla="*/ 9 h 24"/>
                <a:gd name="T56" fmla="*/ 18 w 19"/>
                <a:gd name="T57" fmla="*/ 9 h 24"/>
                <a:gd name="T58" fmla="*/ 14 w 19"/>
                <a:gd name="T59" fmla="*/ 4 h 24"/>
                <a:gd name="T60" fmla="*/ 10 w 19"/>
                <a:gd name="T61" fmla="*/ 18 h 24"/>
                <a:gd name="T62" fmla="*/ 8 w 19"/>
                <a:gd name="T63" fmla="*/ 18 h 24"/>
                <a:gd name="T64" fmla="*/ 10 w 19"/>
                <a:gd name="T65" fmla="*/ 15 h 24"/>
                <a:gd name="T66" fmla="*/ 10 w 19"/>
                <a:gd name="T67" fmla="*/ 17 h 24"/>
                <a:gd name="T68" fmla="*/ 10 w 19"/>
                <a:gd name="T69" fmla="*/ 18 h 24"/>
                <a:gd name="T70" fmla="*/ 9 w 19"/>
                <a:gd name="T71" fmla="*/ 9 h 24"/>
                <a:gd name="T72" fmla="*/ 9 w 19"/>
                <a:gd name="T73" fmla="*/ 7 h 24"/>
                <a:gd name="T74" fmla="*/ 9 w 19"/>
                <a:gd name="T75" fmla="*/ 6 h 24"/>
                <a:gd name="T76" fmla="*/ 10 w 19"/>
                <a:gd name="T77" fmla="*/ 5 h 24"/>
                <a:gd name="T78" fmla="*/ 11 w 19"/>
                <a:gd name="T79" fmla="*/ 6 h 24"/>
                <a:gd name="T80" fmla="*/ 9 w 19"/>
                <a:gd name="T81" fmla="*/ 9 h 24"/>
                <a:gd name="T82" fmla="*/ 9 w 19"/>
                <a:gd name="T83" fmla="*/ 9 h 24"/>
                <a:gd name="T84" fmla="*/ 9 w 19"/>
                <a:gd name="T85" fmla="*/ 9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9" h="24">
                  <a:moveTo>
                    <a:pt x="14" y="4"/>
                  </a:moveTo>
                  <a:cubicBezTo>
                    <a:pt x="15" y="2"/>
                    <a:pt x="15" y="2"/>
                    <a:pt x="15" y="2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1" y="1"/>
                    <a:pt x="9" y="1"/>
                    <a:pt x="8" y="1"/>
                  </a:cubicBezTo>
                  <a:cubicBezTo>
                    <a:pt x="7" y="1"/>
                    <a:pt x="6" y="2"/>
                    <a:pt x="5" y="3"/>
                  </a:cubicBezTo>
                  <a:cubicBezTo>
                    <a:pt x="5" y="4"/>
                    <a:pt x="5" y="5"/>
                    <a:pt x="5" y="7"/>
                  </a:cubicBezTo>
                  <a:cubicBezTo>
                    <a:pt x="5" y="8"/>
                    <a:pt x="6" y="10"/>
                    <a:pt x="7" y="11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5" y="16"/>
                    <a:pt x="5" y="15"/>
                    <a:pt x="4" y="15"/>
                  </a:cubicBezTo>
                  <a:cubicBezTo>
                    <a:pt x="3" y="14"/>
                    <a:pt x="3" y="13"/>
                    <a:pt x="2" y="12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1" y="16"/>
                    <a:pt x="3" y="18"/>
                    <a:pt x="5" y="20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5" y="24"/>
                    <a:pt x="5" y="24"/>
                    <a:pt x="5" y="24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8" y="23"/>
                    <a:pt x="10" y="23"/>
                    <a:pt x="11" y="23"/>
                  </a:cubicBezTo>
                  <a:cubicBezTo>
                    <a:pt x="12" y="23"/>
                    <a:pt x="13" y="22"/>
                    <a:pt x="14" y="21"/>
                  </a:cubicBezTo>
                  <a:cubicBezTo>
                    <a:pt x="14" y="20"/>
                    <a:pt x="14" y="19"/>
                    <a:pt x="14" y="17"/>
                  </a:cubicBezTo>
                  <a:cubicBezTo>
                    <a:pt x="14" y="16"/>
                    <a:pt x="13" y="14"/>
                    <a:pt x="12" y="12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4" y="8"/>
                    <a:pt x="15" y="10"/>
                    <a:pt x="16" y="11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7" y="7"/>
                    <a:pt x="16" y="6"/>
                    <a:pt x="14" y="4"/>
                  </a:cubicBezTo>
                  <a:close/>
                  <a:moveTo>
                    <a:pt x="10" y="18"/>
                  </a:moveTo>
                  <a:cubicBezTo>
                    <a:pt x="10" y="18"/>
                    <a:pt x="10" y="19"/>
                    <a:pt x="8" y="18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10" y="16"/>
                    <a:pt x="10" y="16"/>
                    <a:pt x="10" y="17"/>
                  </a:cubicBezTo>
                  <a:cubicBezTo>
                    <a:pt x="11" y="17"/>
                    <a:pt x="10" y="18"/>
                    <a:pt x="10" y="18"/>
                  </a:cubicBezTo>
                  <a:close/>
                  <a:moveTo>
                    <a:pt x="9" y="9"/>
                  </a:moveTo>
                  <a:cubicBezTo>
                    <a:pt x="9" y="8"/>
                    <a:pt x="9" y="8"/>
                    <a:pt x="9" y="7"/>
                  </a:cubicBezTo>
                  <a:cubicBezTo>
                    <a:pt x="9" y="7"/>
                    <a:pt x="9" y="6"/>
                    <a:pt x="9" y="6"/>
                  </a:cubicBezTo>
                  <a:cubicBezTo>
                    <a:pt x="9" y="5"/>
                    <a:pt x="9" y="5"/>
                    <a:pt x="10" y="5"/>
                  </a:cubicBezTo>
                  <a:cubicBezTo>
                    <a:pt x="10" y="5"/>
                    <a:pt x="10" y="5"/>
                    <a:pt x="11" y="6"/>
                  </a:cubicBezTo>
                  <a:lnTo>
                    <a:pt x="9" y="9"/>
                  </a:lnTo>
                  <a:close/>
                  <a:moveTo>
                    <a:pt x="9" y="9"/>
                  </a:moveTo>
                  <a:cubicBezTo>
                    <a:pt x="9" y="9"/>
                    <a:pt x="9" y="9"/>
                    <a:pt x="9" y="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200" name="Group 199"/>
          <p:cNvGrpSpPr/>
          <p:nvPr/>
        </p:nvGrpSpPr>
        <p:grpSpPr>
          <a:xfrm>
            <a:off x="4630383" y="2108978"/>
            <a:ext cx="574898" cy="635873"/>
            <a:chOff x="4221163" y="1965325"/>
            <a:chExt cx="838200" cy="927101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14" name="Freeform 13"/>
            <p:cNvSpPr>
              <a:spLocks noEditPoints="1"/>
            </p:cNvSpPr>
            <p:nvPr/>
          </p:nvSpPr>
          <p:spPr bwMode="auto">
            <a:xfrm>
              <a:off x="4359275" y="2106613"/>
              <a:ext cx="561975" cy="785813"/>
            </a:xfrm>
            <a:custGeom>
              <a:avLst/>
              <a:gdLst>
                <a:gd name="T0" fmla="*/ 136 w 273"/>
                <a:gd name="T1" fmla="*/ 0 h 381"/>
                <a:gd name="T2" fmla="*/ 0 w 273"/>
                <a:gd name="T3" fmla="*/ 132 h 381"/>
                <a:gd name="T4" fmla="*/ 33 w 273"/>
                <a:gd name="T5" fmla="*/ 229 h 381"/>
                <a:gd name="T6" fmla="*/ 47 w 273"/>
                <a:gd name="T7" fmla="*/ 257 h 381"/>
                <a:gd name="T8" fmla="*/ 72 w 273"/>
                <a:gd name="T9" fmla="*/ 302 h 381"/>
                <a:gd name="T10" fmla="*/ 74 w 273"/>
                <a:gd name="T11" fmla="*/ 337 h 381"/>
                <a:gd name="T12" fmla="*/ 74 w 273"/>
                <a:gd name="T13" fmla="*/ 337 h 381"/>
                <a:gd name="T14" fmla="*/ 102 w 273"/>
                <a:gd name="T15" fmla="*/ 367 h 381"/>
                <a:gd name="T16" fmla="*/ 114 w 273"/>
                <a:gd name="T17" fmla="*/ 378 h 381"/>
                <a:gd name="T18" fmla="*/ 123 w 273"/>
                <a:gd name="T19" fmla="*/ 381 h 381"/>
                <a:gd name="T20" fmla="*/ 150 w 273"/>
                <a:gd name="T21" fmla="*/ 381 h 381"/>
                <a:gd name="T22" fmla="*/ 159 w 273"/>
                <a:gd name="T23" fmla="*/ 378 h 381"/>
                <a:gd name="T24" fmla="*/ 171 w 273"/>
                <a:gd name="T25" fmla="*/ 367 h 381"/>
                <a:gd name="T26" fmla="*/ 199 w 273"/>
                <a:gd name="T27" fmla="*/ 337 h 381"/>
                <a:gd name="T28" fmla="*/ 201 w 273"/>
                <a:gd name="T29" fmla="*/ 302 h 381"/>
                <a:gd name="T30" fmla="*/ 226 w 273"/>
                <a:gd name="T31" fmla="*/ 257 h 381"/>
                <a:gd name="T32" fmla="*/ 240 w 273"/>
                <a:gd name="T33" fmla="*/ 228 h 381"/>
                <a:gd name="T34" fmla="*/ 273 w 273"/>
                <a:gd name="T35" fmla="*/ 132 h 381"/>
                <a:gd name="T36" fmla="*/ 136 w 273"/>
                <a:gd name="T37" fmla="*/ 0 h 381"/>
                <a:gd name="T38" fmla="*/ 211 w 273"/>
                <a:gd name="T39" fmla="*/ 209 h 381"/>
                <a:gd name="T40" fmla="*/ 192 w 273"/>
                <a:gd name="T41" fmla="*/ 257 h 381"/>
                <a:gd name="T42" fmla="*/ 179 w 273"/>
                <a:gd name="T43" fmla="*/ 275 h 381"/>
                <a:gd name="T44" fmla="*/ 94 w 273"/>
                <a:gd name="T45" fmla="*/ 275 h 381"/>
                <a:gd name="T46" fmla="*/ 81 w 273"/>
                <a:gd name="T47" fmla="*/ 257 h 381"/>
                <a:gd name="T48" fmla="*/ 61 w 273"/>
                <a:gd name="T49" fmla="*/ 209 h 381"/>
                <a:gd name="T50" fmla="*/ 34 w 273"/>
                <a:gd name="T51" fmla="*/ 132 h 381"/>
                <a:gd name="T52" fmla="*/ 136 w 273"/>
                <a:gd name="T53" fmla="*/ 35 h 381"/>
                <a:gd name="T54" fmla="*/ 239 w 273"/>
                <a:gd name="T55" fmla="*/ 132 h 381"/>
                <a:gd name="T56" fmla="*/ 211 w 273"/>
                <a:gd name="T57" fmla="*/ 209 h 381"/>
                <a:gd name="T58" fmla="*/ 211 w 273"/>
                <a:gd name="T59" fmla="*/ 209 h 381"/>
                <a:gd name="T60" fmla="*/ 211 w 273"/>
                <a:gd name="T61" fmla="*/ 209 h 3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73" h="381">
                  <a:moveTo>
                    <a:pt x="136" y="0"/>
                  </a:moveTo>
                  <a:cubicBezTo>
                    <a:pt x="61" y="0"/>
                    <a:pt x="0" y="59"/>
                    <a:pt x="0" y="132"/>
                  </a:cubicBezTo>
                  <a:cubicBezTo>
                    <a:pt x="0" y="180"/>
                    <a:pt x="19" y="208"/>
                    <a:pt x="33" y="229"/>
                  </a:cubicBezTo>
                  <a:cubicBezTo>
                    <a:pt x="42" y="241"/>
                    <a:pt x="47" y="249"/>
                    <a:pt x="47" y="257"/>
                  </a:cubicBezTo>
                  <a:cubicBezTo>
                    <a:pt x="47" y="274"/>
                    <a:pt x="56" y="290"/>
                    <a:pt x="72" y="302"/>
                  </a:cubicBezTo>
                  <a:cubicBezTo>
                    <a:pt x="73" y="312"/>
                    <a:pt x="74" y="337"/>
                    <a:pt x="74" y="337"/>
                  </a:cubicBezTo>
                  <a:cubicBezTo>
                    <a:pt x="74" y="337"/>
                    <a:pt x="74" y="337"/>
                    <a:pt x="74" y="337"/>
                  </a:cubicBezTo>
                  <a:cubicBezTo>
                    <a:pt x="74" y="344"/>
                    <a:pt x="78" y="359"/>
                    <a:pt x="102" y="367"/>
                  </a:cubicBezTo>
                  <a:cubicBezTo>
                    <a:pt x="105" y="371"/>
                    <a:pt x="109" y="375"/>
                    <a:pt x="114" y="378"/>
                  </a:cubicBezTo>
                  <a:cubicBezTo>
                    <a:pt x="116" y="380"/>
                    <a:pt x="120" y="381"/>
                    <a:pt x="123" y="381"/>
                  </a:cubicBezTo>
                  <a:cubicBezTo>
                    <a:pt x="150" y="381"/>
                    <a:pt x="150" y="381"/>
                    <a:pt x="150" y="381"/>
                  </a:cubicBezTo>
                  <a:cubicBezTo>
                    <a:pt x="153" y="381"/>
                    <a:pt x="157" y="380"/>
                    <a:pt x="159" y="378"/>
                  </a:cubicBezTo>
                  <a:cubicBezTo>
                    <a:pt x="164" y="375"/>
                    <a:pt x="168" y="371"/>
                    <a:pt x="171" y="367"/>
                  </a:cubicBezTo>
                  <a:cubicBezTo>
                    <a:pt x="195" y="359"/>
                    <a:pt x="199" y="344"/>
                    <a:pt x="199" y="337"/>
                  </a:cubicBezTo>
                  <a:cubicBezTo>
                    <a:pt x="199" y="337"/>
                    <a:pt x="200" y="312"/>
                    <a:pt x="201" y="302"/>
                  </a:cubicBezTo>
                  <a:cubicBezTo>
                    <a:pt x="217" y="290"/>
                    <a:pt x="226" y="274"/>
                    <a:pt x="226" y="257"/>
                  </a:cubicBezTo>
                  <a:cubicBezTo>
                    <a:pt x="226" y="249"/>
                    <a:pt x="231" y="241"/>
                    <a:pt x="240" y="228"/>
                  </a:cubicBezTo>
                  <a:cubicBezTo>
                    <a:pt x="254" y="208"/>
                    <a:pt x="273" y="180"/>
                    <a:pt x="273" y="132"/>
                  </a:cubicBezTo>
                  <a:cubicBezTo>
                    <a:pt x="273" y="59"/>
                    <a:pt x="212" y="0"/>
                    <a:pt x="136" y="0"/>
                  </a:cubicBezTo>
                  <a:close/>
                  <a:moveTo>
                    <a:pt x="211" y="209"/>
                  </a:moveTo>
                  <a:cubicBezTo>
                    <a:pt x="201" y="224"/>
                    <a:pt x="192" y="238"/>
                    <a:pt x="192" y="257"/>
                  </a:cubicBezTo>
                  <a:cubicBezTo>
                    <a:pt x="192" y="265"/>
                    <a:pt x="184" y="271"/>
                    <a:pt x="179" y="275"/>
                  </a:cubicBezTo>
                  <a:cubicBezTo>
                    <a:pt x="94" y="275"/>
                    <a:pt x="94" y="275"/>
                    <a:pt x="94" y="275"/>
                  </a:cubicBezTo>
                  <a:cubicBezTo>
                    <a:pt x="89" y="271"/>
                    <a:pt x="81" y="265"/>
                    <a:pt x="81" y="257"/>
                  </a:cubicBezTo>
                  <a:cubicBezTo>
                    <a:pt x="81" y="238"/>
                    <a:pt x="72" y="224"/>
                    <a:pt x="61" y="209"/>
                  </a:cubicBezTo>
                  <a:cubicBezTo>
                    <a:pt x="49" y="190"/>
                    <a:pt x="34" y="169"/>
                    <a:pt x="34" y="132"/>
                  </a:cubicBezTo>
                  <a:cubicBezTo>
                    <a:pt x="34" y="78"/>
                    <a:pt x="80" y="35"/>
                    <a:pt x="136" y="35"/>
                  </a:cubicBezTo>
                  <a:cubicBezTo>
                    <a:pt x="193" y="35"/>
                    <a:pt x="239" y="78"/>
                    <a:pt x="239" y="132"/>
                  </a:cubicBezTo>
                  <a:cubicBezTo>
                    <a:pt x="239" y="169"/>
                    <a:pt x="224" y="190"/>
                    <a:pt x="211" y="209"/>
                  </a:cubicBezTo>
                  <a:close/>
                  <a:moveTo>
                    <a:pt x="211" y="209"/>
                  </a:moveTo>
                  <a:cubicBezTo>
                    <a:pt x="211" y="209"/>
                    <a:pt x="211" y="209"/>
                    <a:pt x="211" y="20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5" name="Freeform 14"/>
            <p:cNvSpPr>
              <a:spLocks noEditPoints="1"/>
            </p:cNvSpPr>
            <p:nvPr/>
          </p:nvSpPr>
          <p:spPr bwMode="auto">
            <a:xfrm>
              <a:off x="4622800" y="1965325"/>
              <a:ext cx="34925" cy="88900"/>
            </a:xfrm>
            <a:custGeom>
              <a:avLst/>
              <a:gdLst>
                <a:gd name="T0" fmla="*/ 8 w 17"/>
                <a:gd name="T1" fmla="*/ 43 h 43"/>
                <a:gd name="T2" fmla="*/ 17 w 17"/>
                <a:gd name="T3" fmla="*/ 34 h 43"/>
                <a:gd name="T4" fmla="*/ 17 w 17"/>
                <a:gd name="T5" fmla="*/ 8 h 43"/>
                <a:gd name="T6" fmla="*/ 8 w 17"/>
                <a:gd name="T7" fmla="*/ 0 h 43"/>
                <a:gd name="T8" fmla="*/ 0 w 17"/>
                <a:gd name="T9" fmla="*/ 8 h 43"/>
                <a:gd name="T10" fmla="*/ 0 w 17"/>
                <a:gd name="T11" fmla="*/ 34 h 43"/>
                <a:gd name="T12" fmla="*/ 8 w 17"/>
                <a:gd name="T13" fmla="*/ 43 h 43"/>
                <a:gd name="T14" fmla="*/ 8 w 17"/>
                <a:gd name="T15" fmla="*/ 43 h 43"/>
                <a:gd name="T16" fmla="*/ 8 w 17"/>
                <a:gd name="T17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43">
                  <a:moveTo>
                    <a:pt x="8" y="43"/>
                  </a:moveTo>
                  <a:cubicBezTo>
                    <a:pt x="13" y="43"/>
                    <a:pt x="17" y="39"/>
                    <a:pt x="17" y="34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7" y="4"/>
                    <a:pt x="13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9"/>
                    <a:pt x="4" y="43"/>
                    <a:pt x="8" y="43"/>
                  </a:cubicBezTo>
                  <a:close/>
                  <a:moveTo>
                    <a:pt x="8" y="43"/>
                  </a:moveTo>
                  <a:cubicBezTo>
                    <a:pt x="8" y="43"/>
                    <a:pt x="8" y="43"/>
                    <a:pt x="8" y="4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" name="Freeform 15"/>
            <p:cNvSpPr>
              <a:spLocks noEditPoints="1"/>
            </p:cNvSpPr>
            <p:nvPr/>
          </p:nvSpPr>
          <p:spPr bwMode="auto">
            <a:xfrm>
              <a:off x="4419600" y="2016125"/>
              <a:ext cx="66675" cy="84138"/>
            </a:xfrm>
            <a:custGeom>
              <a:avLst/>
              <a:gdLst>
                <a:gd name="T0" fmla="*/ 16 w 33"/>
                <a:gd name="T1" fmla="*/ 36 h 41"/>
                <a:gd name="T2" fmla="*/ 23 w 33"/>
                <a:gd name="T3" fmla="*/ 41 h 41"/>
                <a:gd name="T4" fmla="*/ 27 w 33"/>
                <a:gd name="T5" fmla="*/ 39 h 41"/>
                <a:gd name="T6" fmla="*/ 31 w 33"/>
                <a:gd name="T7" fmla="*/ 28 h 41"/>
                <a:gd name="T8" fmla="*/ 18 w 33"/>
                <a:gd name="T9" fmla="*/ 5 h 41"/>
                <a:gd name="T10" fmla="*/ 6 w 33"/>
                <a:gd name="T11" fmla="*/ 2 h 41"/>
                <a:gd name="T12" fmla="*/ 3 w 33"/>
                <a:gd name="T13" fmla="*/ 14 h 41"/>
                <a:gd name="T14" fmla="*/ 16 w 33"/>
                <a:gd name="T15" fmla="*/ 36 h 41"/>
                <a:gd name="T16" fmla="*/ 16 w 33"/>
                <a:gd name="T17" fmla="*/ 36 h 41"/>
                <a:gd name="T18" fmla="*/ 16 w 33"/>
                <a:gd name="T19" fmla="*/ 36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3" h="41">
                  <a:moveTo>
                    <a:pt x="16" y="36"/>
                  </a:moveTo>
                  <a:cubicBezTo>
                    <a:pt x="17" y="39"/>
                    <a:pt x="20" y="41"/>
                    <a:pt x="23" y="41"/>
                  </a:cubicBezTo>
                  <a:cubicBezTo>
                    <a:pt x="24" y="41"/>
                    <a:pt x="26" y="40"/>
                    <a:pt x="27" y="39"/>
                  </a:cubicBezTo>
                  <a:cubicBezTo>
                    <a:pt x="31" y="37"/>
                    <a:pt x="33" y="32"/>
                    <a:pt x="31" y="28"/>
                  </a:cubicBezTo>
                  <a:cubicBezTo>
                    <a:pt x="18" y="5"/>
                    <a:pt x="18" y="5"/>
                    <a:pt x="18" y="5"/>
                  </a:cubicBezTo>
                  <a:cubicBezTo>
                    <a:pt x="15" y="1"/>
                    <a:pt x="10" y="0"/>
                    <a:pt x="6" y="2"/>
                  </a:cubicBezTo>
                  <a:cubicBezTo>
                    <a:pt x="2" y="4"/>
                    <a:pt x="0" y="10"/>
                    <a:pt x="3" y="14"/>
                  </a:cubicBezTo>
                  <a:lnTo>
                    <a:pt x="16" y="36"/>
                  </a:lnTo>
                  <a:close/>
                  <a:moveTo>
                    <a:pt x="16" y="36"/>
                  </a:moveTo>
                  <a:cubicBezTo>
                    <a:pt x="16" y="36"/>
                    <a:pt x="16" y="36"/>
                    <a:pt x="16" y="3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7" name="Freeform 16"/>
            <p:cNvSpPr>
              <a:spLocks noEditPoints="1"/>
            </p:cNvSpPr>
            <p:nvPr/>
          </p:nvSpPr>
          <p:spPr bwMode="auto">
            <a:xfrm>
              <a:off x="4273550" y="2162175"/>
              <a:ext cx="85725" cy="65088"/>
            </a:xfrm>
            <a:custGeom>
              <a:avLst/>
              <a:gdLst>
                <a:gd name="T0" fmla="*/ 37 w 42"/>
                <a:gd name="T1" fmla="*/ 15 h 31"/>
                <a:gd name="T2" fmla="*/ 14 w 42"/>
                <a:gd name="T3" fmla="*/ 2 h 31"/>
                <a:gd name="T4" fmla="*/ 2 w 42"/>
                <a:gd name="T5" fmla="*/ 5 h 31"/>
                <a:gd name="T6" fmla="*/ 5 w 42"/>
                <a:gd name="T7" fmla="*/ 17 h 31"/>
                <a:gd name="T8" fmla="*/ 28 w 42"/>
                <a:gd name="T9" fmla="*/ 30 h 31"/>
                <a:gd name="T10" fmla="*/ 32 w 42"/>
                <a:gd name="T11" fmla="*/ 31 h 31"/>
                <a:gd name="T12" fmla="*/ 40 w 42"/>
                <a:gd name="T13" fmla="*/ 27 h 31"/>
                <a:gd name="T14" fmla="*/ 37 w 42"/>
                <a:gd name="T15" fmla="*/ 15 h 31"/>
                <a:gd name="T16" fmla="*/ 37 w 42"/>
                <a:gd name="T17" fmla="*/ 15 h 31"/>
                <a:gd name="T18" fmla="*/ 37 w 42"/>
                <a:gd name="T19" fmla="*/ 15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" h="31">
                  <a:moveTo>
                    <a:pt x="37" y="15"/>
                  </a:moveTo>
                  <a:cubicBezTo>
                    <a:pt x="14" y="2"/>
                    <a:pt x="14" y="2"/>
                    <a:pt x="14" y="2"/>
                  </a:cubicBezTo>
                  <a:cubicBezTo>
                    <a:pt x="10" y="0"/>
                    <a:pt x="5" y="1"/>
                    <a:pt x="2" y="5"/>
                  </a:cubicBezTo>
                  <a:cubicBezTo>
                    <a:pt x="0" y="10"/>
                    <a:pt x="1" y="15"/>
                    <a:pt x="5" y="17"/>
                  </a:cubicBezTo>
                  <a:cubicBezTo>
                    <a:pt x="28" y="30"/>
                    <a:pt x="28" y="30"/>
                    <a:pt x="28" y="30"/>
                  </a:cubicBezTo>
                  <a:cubicBezTo>
                    <a:pt x="29" y="31"/>
                    <a:pt x="31" y="31"/>
                    <a:pt x="32" y="31"/>
                  </a:cubicBezTo>
                  <a:cubicBezTo>
                    <a:pt x="35" y="31"/>
                    <a:pt x="38" y="30"/>
                    <a:pt x="40" y="27"/>
                  </a:cubicBezTo>
                  <a:cubicBezTo>
                    <a:pt x="42" y="23"/>
                    <a:pt x="41" y="18"/>
                    <a:pt x="37" y="15"/>
                  </a:cubicBezTo>
                  <a:close/>
                  <a:moveTo>
                    <a:pt x="37" y="15"/>
                  </a:moveTo>
                  <a:cubicBezTo>
                    <a:pt x="37" y="15"/>
                    <a:pt x="37" y="15"/>
                    <a:pt x="37" y="1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4221163" y="2366963"/>
              <a:ext cx="88900" cy="34925"/>
            </a:xfrm>
            <a:custGeom>
              <a:avLst/>
              <a:gdLst>
                <a:gd name="T0" fmla="*/ 43 w 43"/>
                <a:gd name="T1" fmla="*/ 8 h 17"/>
                <a:gd name="T2" fmla="*/ 35 w 43"/>
                <a:gd name="T3" fmla="*/ 0 h 17"/>
                <a:gd name="T4" fmla="*/ 9 w 43"/>
                <a:gd name="T5" fmla="*/ 0 h 17"/>
                <a:gd name="T6" fmla="*/ 0 w 43"/>
                <a:gd name="T7" fmla="*/ 8 h 17"/>
                <a:gd name="T8" fmla="*/ 9 w 43"/>
                <a:gd name="T9" fmla="*/ 17 h 17"/>
                <a:gd name="T10" fmla="*/ 35 w 43"/>
                <a:gd name="T11" fmla="*/ 17 h 17"/>
                <a:gd name="T12" fmla="*/ 43 w 43"/>
                <a:gd name="T13" fmla="*/ 8 h 17"/>
                <a:gd name="T14" fmla="*/ 43 w 43"/>
                <a:gd name="T15" fmla="*/ 8 h 17"/>
                <a:gd name="T16" fmla="*/ 43 w 43"/>
                <a:gd name="T17" fmla="*/ 8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3" h="17">
                  <a:moveTo>
                    <a:pt x="43" y="8"/>
                  </a:moveTo>
                  <a:cubicBezTo>
                    <a:pt x="43" y="3"/>
                    <a:pt x="39" y="0"/>
                    <a:pt x="35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13"/>
                    <a:pt x="4" y="17"/>
                    <a:pt x="9" y="17"/>
                  </a:cubicBezTo>
                  <a:cubicBezTo>
                    <a:pt x="35" y="17"/>
                    <a:pt x="35" y="17"/>
                    <a:pt x="35" y="17"/>
                  </a:cubicBezTo>
                  <a:cubicBezTo>
                    <a:pt x="39" y="17"/>
                    <a:pt x="43" y="13"/>
                    <a:pt x="43" y="8"/>
                  </a:cubicBezTo>
                  <a:close/>
                  <a:moveTo>
                    <a:pt x="43" y="8"/>
                  </a:moveTo>
                  <a:cubicBezTo>
                    <a:pt x="43" y="8"/>
                    <a:pt x="43" y="8"/>
                    <a:pt x="43" y="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4273550" y="2538413"/>
              <a:ext cx="85725" cy="63500"/>
            </a:xfrm>
            <a:custGeom>
              <a:avLst/>
              <a:gdLst>
                <a:gd name="T0" fmla="*/ 28 w 42"/>
                <a:gd name="T1" fmla="*/ 2 h 31"/>
                <a:gd name="T2" fmla="*/ 5 w 42"/>
                <a:gd name="T3" fmla="*/ 15 h 31"/>
                <a:gd name="T4" fmla="*/ 2 w 42"/>
                <a:gd name="T5" fmla="*/ 27 h 31"/>
                <a:gd name="T6" fmla="*/ 10 w 42"/>
                <a:gd name="T7" fmla="*/ 31 h 31"/>
                <a:gd name="T8" fmla="*/ 14 w 42"/>
                <a:gd name="T9" fmla="*/ 30 h 31"/>
                <a:gd name="T10" fmla="*/ 37 w 42"/>
                <a:gd name="T11" fmla="*/ 17 h 31"/>
                <a:gd name="T12" fmla="*/ 40 w 42"/>
                <a:gd name="T13" fmla="*/ 5 h 31"/>
                <a:gd name="T14" fmla="*/ 28 w 42"/>
                <a:gd name="T15" fmla="*/ 2 h 31"/>
                <a:gd name="T16" fmla="*/ 28 w 42"/>
                <a:gd name="T17" fmla="*/ 2 h 31"/>
                <a:gd name="T18" fmla="*/ 28 w 42"/>
                <a:gd name="T19" fmla="*/ 2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" h="31">
                  <a:moveTo>
                    <a:pt x="28" y="2"/>
                  </a:moveTo>
                  <a:cubicBezTo>
                    <a:pt x="5" y="15"/>
                    <a:pt x="5" y="15"/>
                    <a:pt x="5" y="15"/>
                  </a:cubicBezTo>
                  <a:cubicBezTo>
                    <a:pt x="1" y="18"/>
                    <a:pt x="0" y="23"/>
                    <a:pt x="2" y="27"/>
                  </a:cubicBezTo>
                  <a:cubicBezTo>
                    <a:pt x="4" y="30"/>
                    <a:pt x="7" y="31"/>
                    <a:pt x="10" y="31"/>
                  </a:cubicBezTo>
                  <a:cubicBezTo>
                    <a:pt x="11" y="31"/>
                    <a:pt x="13" y="31"/>
                    <a:pt x="14" y="30"/>
                  </a:cubicBezTo>
                  <a:cubicBezTo>
                    <a:pt x="37" y="17"/>
                    <a:pt x="37" y="17"/>
                    <a:pt x="37" y="17"/>
                  </a:cubicBezTo>
                  <a:cubicBezTo>
                    <a:pt x="41" y="15"/>
                    <a:pt x="42" y="9"/>
                    <a:pt x="40" y="5"/>
                  </a:cubicBezTo>
                  <a:cubicBezTo>
                    <a:pt x="37" y="1"/>
                    <a:pt x="32" y="0"/>
                    <a:pt x="28" y="2"/>
                  </a:cubicBezTo>
                  <a:close/>
                  <a:moveTo>
                    <a:pt x="28" y="2"/>
                  </a:moveTo>
                  <a:cubicBezTo>
                    <a:pt x="28" y="2"/>
                    <a:pt x="28" y="2"/>
                    <a:pt x="28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0" name="Freeform 19"/>
            <p:cNvSpPr>
              <a:spLocks noEditPoints="1"/>
            </p:cNvSpPr>
            <p:nvPr/>
          </p:nvSpPr>
          <p:spPr bwMode="auto">
            <a:xfrm>
              <a:off x="4921250" y="2538413"/>
              <a:ext cx="87313" cy="63500"/>
            </a:xfrm>
            <a:custGeom>
              <a:avLst/>
              <a:gdLst>
                <a:gd name="T0" fmla="*/ 36 w 42"/>
                <a:gd name="T1" fmla="*/ 15 h 31"/>
                <a:gd name="T2" fmla="*/ 14 w 42"/>
                <a:gd name="T3" fmla="*/ 2 h 31"/>
                <a:gd name="T4" fmla="*/ 2 w 42"/>
                <a:gd name="T5" fmla="*/ 5 h 31"/>
                <a:gd name="T6" fmla="*/ 5 w 42"/>
                <a:gd name="T7" fmla="*/ 17 h 31"/>
                <a:gd name="T8" fmla="*/ 28 w 42"/>
                <a:gd name="T9" fmla="*/ 30 h 31"/>
                <a:gd name="T10" fmla="*/ 32 w 42"/>
                <a:gd name="T11" fmla="*/ 31 h 31"/>
                <a:gd name="T12" fmla="*/ 40 w 42"/>
                <a:gd name="T13" fmla="*/ 27 h 31"/>
                <a:gd name="T14" fmla="*/ 36 w 42"/>
                <a:gd name="T15" fmla="*/ 15 h 31"/>
                <a:gd name="T16" fmla="*/ 36 w 42"/>
                <a:gd name="T17" fmla="*/ 15 h 31"/>
                <a:gd name="T18" fmla="*/ 36 w 42"/>
                <a:gd name="T19" fmla="*/ 15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" h="31">
                  <a:moveTo>
                    <a:pt x="36" y="15"/>
                  </a:moveTo>
                  <a:cubicBezTo>
                    <a:pt x="14" y="2"/>
                    <a:pt x="14" y="2"/>
                    <a:pt x="14" y="2"/>
                  </a:cubicBezTo>
                  <a:cubicBezTo>
                    <a:pt x="10" y="0"/>
                    <a:pt x="5" y="1"/>
                    <a:pt x="2" y="5"/>
                  </a:cubicBezTo>
                  <a:cubicBezTo>
                    <a:pt x="0" y="9"/>
                    <a:pt x="1" y="15"/>
                    <a:pt x="5" y="17"/>
                  </a:cubicBezTo>
                  <a:cubicBezTo>
                    <a:pt x="28" y="30"/>
                    <a:pt x="28" y="30"/>
                    <a:pt x="28" y="30"/>
                  </a:cubicBezTo>
                  <a:cubicBezTo>
                    <a:pt x="29" y="31"/>
                    <a:pt x="31" y="31"/>
                    <a:pt x="32" y="31"/>
                  </a:cubicBezTo>
                  <a:cubicBezTo>
                    <a:pt x="35" y="31"/>
                    <a:pt x="38" y="30"/>
                    <a:pt x="40" y="27"/>
                  </a:cubicBezTo>
                  <a:cubicBezTo>
                    <a:pt x="42" y="23"/>
                    <a:pt x="41" y="18"/>
                    <a:pt x="36" y="15"/>
                  </a:cubicBezTo>
                  <a:close/>
                  <a:moveTo>
                    <a:pt x="36" y="15"/>
                  </a:moveTo>
                  <a:cubicBezTo>
                    <a:pt x="36" y="15"/>
                    <a:pt x="36" y="15"/>
                    <a:pt x="36" y="1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1" name="Freeform 20"/>
            <p:cNvSpPr>
              <a:spLocks noEditPoints="1"/>
            </p:cNvSpPr>
            <p:nvPr/>
          </p:nvSpPr>
          <p:spPr bwMode="auto">
            <a:xfrm>
              <a:off x="4970463" y="2366963"/>
              <a:ext cx="88900" cy="34925"/>
            </a:xfrm>
            <a:custGeom>
              <a:avLst/>
              <a:gdLst>
                <a:gd name="T0" fmla="*/ 34 w 43"/>
                <a:gd name="T1" fmla="*/ 0 h 17"/>
                <a:gd name="T2" fmla="*/ 8 w 43"/>
                <a:gd name="T3" fmla="*/ 0 h 17"/>
                <a:gd name="T4" fmla="*/ 0 w 43"/>
                <a:gd name="T5" fmla="*/ 8 h 17"/>
                <a:gd name="T6" fmla="*/ 8 w 43"/>
                <a:gd name="T7" fmla="*/ 17 h 17"/>
                <a:gd name="T8" fmla="*/ 34 w 43"/>
                <a:gd name="T9" fmla="*/ 17 h 17"/>
                <a:gd name="T10" fmla="*/ 43 w 43"/>
                <a:gd name="T11" fmla="*/ 8 h 17"/>
                <a:gd name="T12" fmla="*/ 34 w 43"/>
                <a:gd name="T13" fmla="*/ 0 h 17"/>
                <a:gd name="T14" fmla="*/ 34 w 43"/>
                <a:gd name="T15" fmla="*/ 0 h 17"/>
                <a:gd name="T16" fmla="*/ 34 w 43"/>
                <a:gd name="T17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3" h="17">
                  <a:moveTo>
                    <a:pt x="34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13"/>
                    <a:pt x="4" y="17"/>
                    <a:pt x="8" y="17"/>
                  </a:cubicBezTo>
                  <a:cubicBezTo>
                    <a:pt x="34" y="17"/>
                    <a:pt x="34" y="17"/>
                    <a:pt x="34" y="17"/>
                  </a:cubicBezTo>
                  <a:cubicBezTo>
                    <a:pt x="39" y="17"/>
                    <a:pt x="43" y="13"/>
                    <a:pt x="43" y="8"/>
                  </a:cubicBezTo>
                  <a:cubicBezTo>
                    <a:pt x="43" y="3"/>
                    <a:pt x="39" y="0"/>
                    <a:pt x="34" y="0"/>
                  </a:cubicBezTo>
                  <a:close/>
                  <a:moveTo>
                    <a:pt x="34" y="0"/>
                  </a:moveTo>
                  <a:cubicBezTo>
                    <a:pt x="34" y="0"/>
                    <a:pt x="34" y="0"/>
                    <a:pt x="3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2" name="Freeform 21"/>
            <p:cNvSpPr>
              <a:spLocks noEditPoints="1"/>
            </p:cNvSpPr>
            <p:nvPr/>
          </p:nvSpPr>
          <p:spPr bwMode="auto">
            <a:xfrm>
              <a:off x="4921250" y="2162175"/>
              <a:ext cx="87313" cy="65088"/>
            </a:xfrm>
            <a:custGeom>
              <a:avLst/>
              <a:gdLst>
                <a:gd name="T0" fmla="*/ 10 w 42"/>
                <a:gd name="T1" fmla="*/ 31 h 31"/>
                <a:gd name="T2" fmla="*/ 14 w 42"/>
                <a:gd name="T3" fmla="*/ 30 h 31"/>
                <a:gd name="T4" fmla="*/ 36 w 42"/>
                <a:gd name="T5" fmla="*/ 17 h 31"/>
                <a:gd name="T6" fmla="*/ 40 w 42"/>
                <a:gd name="T7" fmla="*/ 5 h 31"/>
                <a:gd name="T8" fmla="*/ 28 w 42"/>
                <a:gd name="T9" fmla="*/ 2 h 31"/>
                <a:gd name="T10" fmla="*/ 5 w 42"/>
                <a:gd name="T11" fmla="*/ 15 h 31"/>
                <a:gd name="T12" fmla="*/ 2 w 42"/>
                <a:gd name="T13" fmla="*/ 27 h 31"/>
                <a:gd name="T14" fmla="*/ 10 w 42"/>
                <a:gd name="T15" fmla="*/ 31 h 31"/>
                <a:gd name="T16" fmla="*/ 10 w 42"/>
                <a:gd name="T17" fmla="*/ 31 h 31"/>
                <a:gd name="T18" fmla="*/ 10 w 42"/>
                <a:gd name="T19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" h="31">
                  <a:moveTo>
                    <a:pt x="10" y="31"/>
                  </a:moveTo>
                  <a:cubicBezTo>
                    <a:pt x="11" y="31"/>
                    <a:pt x="13" y="31"/>
                    <a:pt x="14" y="30"/>
                  </a:cubicBezTo>
                  <a:cubicBezTo>
                    <a:pt x="36" y="17"/>
                    <a:pt x="36" y="17"/>
                    <a:pt x="36" y="17"/>
                  </a:cubicBezTo>
                  <a:cubicBezTo>
                    <a:pt x="41" y="15"/>
                    <a:pt x="42" y="10"/>
                    <a:pt x="40" y="5"/>
                  </a:cubicBezTo>
                  <a:cubicBezTo>
                    <a:pt x="37" y="1"/>
                    <a:pt x="32" y="0"/>
                    <a:pt x="28" y="2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1" y="18"/>
                    <a:pt x="0" y="23"/>
                    <a:pt x="2" y="27"/>
                  </a:cubicBezTo>
                  <a:cubicBezTo>
                    <a:pt x="4" y="30"/>
                    <a:pt x="7" y="31"/>
                    <a:pt x="10" y="31"/>
                  </a:cubicBezTo>
                  <a:close/>
                  <a:moveTo>
                    <a:pt x="10" y="31"/>
                  </a:moveTo>
                  <a:cubicBezTo>
                    <a:pt x="10" y="31"/>
                    <a:pt x="10" y="31"/>
                    <a:pt x="10" y="3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3" name="Freeform 22"/>
            <p:cNvSpPr>
              <a:spLocks noEditPoints="1"/>
            </p:cNvSpPr>
            <p:nvPr/>
          </p:nvSpPr>
          <p:spPr bwMode="auto">
            <a:xfrm>
              <a:off x="4794250" y="2016125"/>
              <a:ext cx="68263" cy="84138"/>
            </a:xfrm>
            <a:custGeom>
              <a:avLst/>
              <a:gdLst>
                <a:gd name="T0" fmla="*/ 6 w 33"/>
                <a:gd name="T1" fmla="*/ 39 h 41"/>
                <a:gd name="T2" fmla="*/ 10 w 33"/>
                <a:gd name="T3" fmla="*/ 41 h 41"/>
                <a:gd name="T4" fmla="*/ 17 w 33"/>
                <a:gd name="T5" fmla="*/ 36 h 41"/>
                <a:gd name="T6" fmla="*/ 30 w 33"/>
                <a:gd name="T7" fmla="*/ 14 h 41"/>
                <a:gd name="T8" fmla="*/ 27 w 33"/>
                <a:gd name="T9" fmla="*/ 2 h 41"/>
                <a:gd name="T10" fmla="*/ 15 w 33"/>
                <a:gd name="T11" fmla="*/ 5 h 41"/>
                <a:gd name="T12" fmla="*/ 2 w 33"/>
                <a:gd name="T13" fmla="*/ 28 h 41"/>
                <a:gd name="T14" fmla="*/ 6 w 33"/>
                <a:gd name="T15" fmla="*/ 39 h 41"/>
                <a:gd name="T16" fmla="*/ 6 w 33"/>
                <a:gd name="T17" fmla="*/ 39 h 41"/>
                <a:gd name="T18" fmla="*/ 6 w 33"/>
                <a:gd name="T19" fmla="*/ 39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3" h="41">
                  <a:moveTo>
                    <a:pt x="6" y="39"/>
                  </a:moveTo>
                  <a:cubicBezTo>
                    <a:pt x="7" y="40"/>
                    <a:pt x="8" y="41"/>
                    <a:pt x="10" y="41"/>
                  </a:cubicBezTo>
                  <a:cubicBezTo>
                    <a:pt x="13" y="41"/>
                    <a:pt x="16" y="39"/>
                    <a:pt x="17" y="36"/>
                  </a:cubicBezTo>
                  <a:cubicBezTo>
                    <a:pt x="30" y="14"/>
                    <a:pt x="30" y="14"/>
                    <a:pt x="30" y="14"/>
                  </a:cubicBezTo>
                  <a:cubicBezTo>
                    <a:pt x="33" y="10"/>
                    <a:pt x="31" y="4"/>
                    <a:pt x="27" y="2"/>
                  </a:cubicBezTo>
                  <a:cubicBezTo>
                    <a:pt x="23" y="0"/>
                    <a:pt x="18" y="1"/>
                    <a:pt x="15" y="5"/>
                  </a:cubicBezTo>
                  <a:cubicBezTo>
                    <a:pt x="2" y="28"/>
                    <a:pt x="2" y="28"/>
                    <a:pt x="2" y="28"/>
                  </a:cubicBezTo>
                  <a:cubicBezTo>
                    <a:pt x="0" y="32"/>
                    <a:pt x="1" y="37"/>
                    <a:pt x="6" y="39"/>
                  </a:cubicBezTo>
                  <a:close/>
                  <a:moveTo>
                    <a:pt x="6" y="39"/>
                  </a:moveTo>
                  <a:cubicBezTo>
                    <a:pt x="6" y="39"/>
                    <a:pt x="6" y="39"/>
                    <a:pt x="6" y="3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4" name="Freeform 23"/>
            <p:cNvSpPr>
              <a:spLocks noEditPoints="1"/>
            </p:cNvSpPr>
            <p:nvPr/>
          </p:nvSpPr>
          <p:spPr bwMode="auto">
            <a:xfrm>
              <a:off x="4598988" y="2233613"/>
              <a:ext cx="84138" cy="277813"/>
            </a:xfrm>
            <a:custGeom>
              <a:avLst/>
              <a:gdLst>
                <a:gd name="T0" fmla="*/ 9 w 41"/>
                <a:gd name="T1" fmla="*/ 125 h 135"/>
                <a:gd name="T2" fmla="*/ 20 w 41"/>
                <a:gd name="T3" fmla="*/ 135 h 135"/>
                <a:gd name="T4" fmla="*/ 32 w 41"/>
                <a:gd name="T5" fmla="*/ 125 h 135"/>
                <a:gd name="T6" fmla="*/ 40 w 41"/>
                <a:gd name="T7" fmla="*/ 64 h 135"/>
                <a:gd name="T8" fmla="*/ 41 w 41"/>
                <a:gd name="T9" fmla="*/ 51 h 135"/>
                <a:gd name="T10" fmla="*/ 41 w 41"/>
                <a:gd name="T11" fmla="*/ 21 h 135"/>
                <a:gd name="T12" fmla="*/ 20 w 41"/>
                <a:gd name="T13" fmla="*/ 0 h 135"/>
                <a:gd name="T14" fmla="*/ 0 w 41"/>
                <a:gd name="T15" fmla="*/ 21 h 135"/>
                <a:gd name="T16" fmla="*/ 0 w 41"/>
                <a:gd name="T17" fmla="*/ 51 h 135"/>
                <a:gd name="T18" fmla="*/ 1 w 41"/>
                <a:gd name="T19" fmla="*/ 64 h 135"/>
                <a:gd name="T20" fmla="*/ 9 w 41"/>
                <a:gd name="T21" fmla="*/ 125 h 135"/>
                <a:gd name="T22" fmla="*/ 9 w 41"/>
                <a:gd name="T23" fmla="*/ 125 h 135"/>
                <a:gd name="T24" fmla="*/ 9 w 41"/>
                <a:gd name="T25" fmla="*/ 125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1" h="135">
                  <a:moveTo>
                    <a:pt x="9" y="125"/>
                  </a:moveTo>
                  <a:cubicBezTo>
                    <a:pt x="10" y="133"/>
                    <a:pt x="14" y="135"/>
                    <a:pt x="20" y="135"/>
                  </a:cubicBezTo>
                  <a:cubicBezTo>
                    <a:pt x="27" y="135"/>
                    <a:pt x="31" y="133"/>
                    <a:pt x="32" y="125"/>
                  </a:cubicBezTo>
                  <a:cubicBezTo>
                    <a:pt x="40" y="64"/>
                    <a:pt x="40" y="64"/>
                    <a:pt x="40" y="64"/>
                  </a:cubicBezTo>
                  <a:cubicBezTo>
                    <a:pt x="41" y="60"/>
                    <a:pt x="41" y="55"/>
                    <a:pt x="41" y="51"/>
                  </a:cubicBezTo>
                  <a:cubicBezTo>
                    <a:pt x="41" y="21"/>
                    <a:pt x="41" y="21"/>
                    <a:pt x="41" y="21"/>
                  </a:cubicBezTo>
                  <a:cubicBezTo>
                    <a:pt x="41" y="7"/>
                    <a:pt x="34" y="0"/>
                    <a:pt x="20" y="0"/>
                  </a:cubicBezTo>
                  <a:cubicBezTo>
                    <a:pt x="7" y="0"/>
                    <a:pt x="0" y="7"/>
                    <a:pt x="0" y="21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55"/>
                    <a:pt x="0" y="60"/>
                    <a:pt x="1" y="64"/>
                  </a:cubicBezTo>
                  <a:lnTo>
                    <a:pt x="9" y="125"/>
                  </a:lnTo>
                  <a:close/>
                  <a:moveTo>
                    <a:pt x="9" y="125"/>
                  </a:moveTo>
                  <a:cubicBezTo>
                    <a:pt x="9" y="125"/>
                    <a:pt x="9" y="125"/>
                    <a:pt x="9" y="12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4595813" y="2546350"/>
              <a:ext cx="88900" cy="90488"/>
            </a:xfrm>
            <a:custGeom>
              <a:avLst/>
              <a:gdLst>
                <a:gd name="T0" fmla="*/ 21 w 43"/>
                <a:gd name="T1" fmla="*/ 0 h 44"/>
                <a:gd name="T2" fmla="*/ 0 w 43"/>
                <a:gd name="T3" fmla="*/ 22 h 44"/>
                <a:gd name="T4" fmla="*/ 21 w 43"/>
                <a:gd name="T5" fmla="*/ 44 h 44"/>
                <a:gd name="T6" fmla="*/ 43 w 43"/>
                <a:gd name="T7" fmla="*/ 22 h 44"/>
                <a:gd name="T8" fmla="*/ 21 w 43"/>
                <a:gd name="T9" fmla="*/ 0 h 44"/>
                <a:gd name="T10" fmla="*/ 21 w 43"/>
                <a:gd name="T11" fmla="*/ 0 h 44"/>
                <a:gd name="T12" fmla="*/ 21 w 43"/>
                <a:gd name="T13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3" h="44">
                  <a:moveTo>
                    <a:pt x="21" y="0"/>
                  </a:moveTo>
                  <a:cubicBezTo>
                    <a:pt x="10" y="0"/>
                    <a:pt x="0" y="10"/>
                    <a:pt x="0" y="22"/>
                  </a:cubicBezTo>
                  <a:cubicBezTo>
                    <a:pt x="0" y="34"/>
                    <a:pt x="10" y="44"/>
                    <a:pt x="21" y="44"/>
                  </a:cubicBezTo>
                  <a:cubicBezTo>
                    <a:pt x="33" y="44"/>
                    <a:pt x="43" y="34"/>
                    <a:pt x="43" y="22"/>
                  </a:cubicBezTo>
                  <a:cubicBezTo>
                    <a:pt x="43" y="10"/>
                    <a:pt x="33" y="0"/>
                    <a:pt x="21" y="0"/>
                  </a:cubicBezTo>
                  <a:close/>
                  <a:moveTo>
                    <a:pt x="21" y="0"/>
                  </a:moveTo>
                  <a:cubicBezTo>
                    <a:pt x="21" y="0"/>
                    <a:pt x="21" y="0"/>
                    <a:pt x="2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206" name="Group 205"/>
          <p:cNvGrpSpPr/>
          <p:nvPr/>
        </p:nvGrpSpPr>
        <p:grpSpPr>
          <a:xfrm>
            <a:off x="4578120" y="3477844"/>
            <a:ext cx="679425" cy="606474"/>
            <a:chOff x="4011613" y="3333750"/>
            <a:chExt cx="990600" cy="884238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45" name="Freeform 44"/>
            <p:cNvSpPr>
              <a:spLocks noEditPoints="1"/>
            </p:cNvSpPr>
            <p:nvPr/>
          </p:nvSpPr>
          <p:spPr bwMode="auto">
            <a:xfrm>
              <a:off x="4291013" y="3333750"/>
              <a:ext cx="711200" cy="261938"/>
            </a:xfrm>
            <a:custGeom>
              <a:avLst/>
              <a:gdLst>
                <a:gd name="T0" fmla="*/ 324 w 345"/>
                <a:gd name="T1" fmla="*/ 64 h 127"/>
                <a:gd name="T2" fmla="*/ 33 w 345"/>
                <a:gd name="T3" fmla="*/ 2 h 127"/>
                <a:gd name="T4" fmla="*/ 6 w 345"/>
                <a:gd name="T5" fmla="*/ 20 h 127"/>
                <a:gd name="T6" fmla="*/ 0 w 345"/>
                <a:gd name="T7" fmla="*/ 56 h 127"/>
                <a:gd name="T8" fmla="*/ 337 w 345"/>
                <a:gd name="T9" fmla="*/ 127 h 127"/>
                <a:gd name="T10" fmla="*/ 342 w 345"/>
                <a:gd name="T11" fmla="*/ 91 h 127"/>
                <a:gd name="T12" fmla="*/ 324 w 345"/>
                <a:gd name="T13" fmla="*/ 64 h 127"/>
                <a:gd name="T14" fmla="*/ 324 w 345"/>
                <a:gd name="T15" fmla="*/ 64 h 127"/>
                <a:gd name="T16" fmla="*/ 324 w 345"/>
                <a:gd name="T17" fmla="*/ 64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5" h="127">
                  <a:moveTo>
                    <a:pt x="324" y="64"/>
                  </a:moveTo>
                  <a:cubicBezTo>
                    <a:pt x="33" y="2"/>
                    <a:pt x="33" y="2"/>
                    <a:pt x="33" y="2"/>
                  </a:cubicBezTo>
                  <a:cubicBezTo>
                    <a:pt x="20" y="0"/>
                    <a:pt x="8" y="8"/>
                    <a:pt x="6" y="20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337" y="127"/>
                    <a:pt x="337" y="127"/>
                    <a:pt x="337" y="127"/>
                  </a:cubicBezTo>
                  <a:cubicBezTo>
                    <a:pt x="342" y="91"/>
                    <a:pt x="342" y="91"/>
                    <a:pt x="342" y="91"/>
                  </a:cubicBezTo>
                  <a:cubicBezTo>
                    <a:pt x="345" y="79"/>
                    <a:pt x="337" y="67"/>
                    <a:pt x="324" y="64"/>
                  </a:cubicBezTo>
                  <a:close/>
                  <a:moveTo>
                    <a:pt x="324" y="64"/>
                  </a:moveTo>
                  <a:cubicBezTo>
                    <a:pt x="324" y="64"/>
                    <a:pt x="324" y="64"/>
                    <a:pt x="324" y="6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6" name="Freeform 45"/>
            <p:cNvSpPr>
              <a:spLocks noEditPoints="1"/>
            </p:cNvSpPr>
            <p:nvPr/>
          </p:nvSpPr>
          <p:spPr bwMode="auto">
            <a:xfrm>
              <a:off x="4011613" y="3552825"/>
              <a:ext cx="947738" cy="665163"/>
            </a:xfrm>
            <a:custGeom>
              <a:avLst/>
              <a:gdLst>
                <a:gd name="T0" fmla="*/ 338 w 460"/>
                <a:gd name="T1" fmla="*/ 28 h 323"/>
                <a:gd name="T2" fmla="*/ 309 w 460"/>
                <a:gd name="T3" fmla="*/ 12 h 323"/>
                <a:gd name="T4" fmla="*/ 254 w 460"/>
                <a:gd name="T5" fmla="*/ 28 h 323"/>
                <a:gd name="T6" fmla="*/ 123 w 460"/>
                <a:gd name="T7" fmla="*/ 0 h 323"/>
                <a:gd name="T8" fmla="*/ 109 w 460"/>
                <a:gd name="T9" fmla="*/ 68 h 323"/>
                <a:gd name="T10" fmla="*/ 19 w 460"/>
                <a:gd name="T11" fmla="*/ 93 h 323"/>
                <a:gd name="T12" fmla="*/ 3 w 460"/>
                <a:gd name="T13" fmla="*/ 121 h 323"/>
                <a:gd name="T14" fmla="*/ 54 w 460"/>
                <a:gd name="T15" fmla="*/ 303 h 323"/>
                <a:gd name="T16" fmla="*/ 82 w 460"/>
                <a:gd name="T17" fmla="*/ 319 h 323"/>
                <a:gd name="T18" fmla="*/ 372 w 460"/>
                <a:gd name="T19" fmla="*/ 239 h 323"/>
                <a:gd name="T20" fmla="*/ 388 w 460"/>
                <a:gd name="T21" fmla="*/ 210 h 323"/>
                <a:gd name="T22" fmla="*/ 380 w 460"/>
                <a:gd name="T23" fmla="*/ 179 h 323"/>
                <a:gd name="T24" fmla="*/ 412 w 460"/>
                <a:gd name="T25" fmla="*/ 186 h 323"/>
                <a:gd name="T26" fmla="*/ 439 w 460"/>
                <a:gd name="T27" fmla="*/ 168 h 323"/>
                <a:gd name="T28" fmla="*/ 460 w 460"/>
                <a:gd name="T29" fmla="*/ 71 h 323"/>
                <a:gd name="T30" fmla="*/ 343 w 460"/>
                <a:gd name="T31" fmla="*/ 46 h 323"/>
                <a:gd name="T32" fmla="*/ 338 w 460"/>
                <a:gd name="T33" fmla="*/ 28 h 323"/>
                <a:gd name="T34" fmla="*/ 371 w 460"/>
                <a:gd name="T35" fmla="*/ 121 h 323"/>
                <a:gd name="T36" fmla="*/ 378 w 460"/>
                <a:gd name="T37" fmla="*/ 87 h 323"/>
                <a:gd name="T38" fmla="*/ 390 w 460"/>
                <a:gd name="T39" fmla="*/ 80 h 323"/>
                <a:gd name="T40" fmla="*/ 424 w 460"/>
                <a:gd name="T41" fmla="*/ 87 h 323"/>
                <a:gd name="T42" fmla="*/ 431 w 460"/>
                <a:gd name="T43" fmla="*/ 98 h 323"/>
                <a:gd name="T44" fmla="*/ 424 w 460"/>
                <a:gd name="T45" fmla="*/ 132 h 323"/>
                <a:gd name="T46" fmla="*/ 412 w 460"/>
                <a:gd name="T47" fmla="*/ 139 h 323"/>
                <a:gd name="T48" fmla="*/ 379 w 460"/>
                <a:gd name="T49" fmla="*/ 132 h 323"/>
                <a:gd name="T50" fmla="*/ 371 w 460"/>
                <a:gd name="T51" fmla="*/ 121 h 323"/>
                <a:gd name="T52" fmla="*/ 24 w 460"/>
                <a:gd name="T53" fmla="*/ 111 h 323"/>
                <a:gd name="T54" fmla="*/ 105 w 460"/>
                <a:gd name="T55" fmla="*/ 89 h 323"/>
                <a:gd name="T56" fmla="*/ 294 w 460"/>
                <a:gd name="T57" fmla="*/ 36 h 323"/>
                <a:gd name="T58" fmla="*/ 314 w 460"/>
                <a:gd name="T59" fmla="*/ 30 h 323"/>
                <a:gd name="T60" fmla="*/ 315 w 460"/>
                <a:gd name="T61" fmla="*/ 30 h 323"/>
                <a:gd name="T62" fmla="*/ 320 w 460"/>
                <a:gd name="T63" fmla="*/ 33 h 323"/>
                <a:gd name="T64" fmla="*/ 322 w 460"/>
                <a:gd name="T65" fmla="*/ 42 h 323"/>
                <a:gd name="T66" fmla="*/ 330 w 460"/>
                <a:gd name="T67" fmla="*/ 69 h 323"/>
                <a:gd name="T68" fmla="*/ 31 w 460"/>
                <a:gd name="T69" fmla="*/ 152 h 323"/>
                <a:gd name="T70" fmla="*/ 21 w 460"/>
                <a:gd name="T71" fmla="*/ 116 h 323"/>
                <a:gd name="T72" fmla="*/ 24 w 460"/>
                <a:gd name="T73" fmla="*/ 111 h 323"/>
                <a:gd name="T74" fmla="*/ 370 w 460"/>
                <a:gd name="T75" fmla="*/ 215 h 323"/>
                <a:gd name="T76" fmla="*/ 370 w 460"/>
                <a:gd name="T77" fmla="*/ 219 h 323"/>
                <a:gd name="T78" fmla="*/ 367 w 460"/>
                <a:gd name="T79" fmla="*/ 221 h 323"/>
                <a:gd name="T80" fmla="*/ 77 w 460"/>
                <a:gd name="T81" fmla="*/ 301 h 323"/>
                <a:gd name="T82" fmla="*/ 76 w 460"/>
                <a:gd name="T83" fmla="*/ 301 h 323"/>
                <a:gd name="T84" fmla="*/ 72 w 460"/>
                <a:gd name="T85" fmla="*/ 298 h 323"/>
                <a:gd name="T86" fmla="*/ 43 w 460"/>
                <a:gd name="T87" fmla="*/ 192 h 323"/>
                <a:gd name="T88" fmla="*/ 341 w 460"/>
                <a:gd name="T89" fmla="*/ 109 h 323"/>
                <a:gd name="T90" fmla="*/ 359 w 460"/>
                <a:gd name="T91" fmla="*/ 175 h 323"/>
                <a:gd name="T92" fmla="*/ 370 w 460"/>
                <a:gd name="T93" fmla="*/ 215 h 323"/>
                <a:gd name="T94" fmla="*/ 370 w 460"/>
                <a:gd name="T95" fmla="*/ 215 h 323"/>
                <a:gd name="T96" fmla="*/ 370 w 460"/>
                <a:gd name="T97" fmla="*/ 215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60" h="323">
                  <a:moveTo>
                    <a:pt x="338" y="28"/>
                  </a:moveTo>
                  <a:cubicBezTo>
                    <a:pt x="334" y="16"/>
                    <a:pt x="322" y="9"/>
                    <a:pt x="309" y="12"/>
                  </a:cubicBezTo>
                  <a:cubicBezTo>
                    <a:pt x="254" y="28"/>
                    <a:pt x="254" y="28"/>
                    <a:pt x="254" y="28"/>
                  </a:cubicBezTo>
                  <a:cubicBezTo>
                    <a:pt x="123" y="0"/>
                    <a:pt x="123" y="0"/>
                    <a:pt x="123" y="0"/>
                  </a:cubicBezTo>
                  <a:cubicBezTo>
                    <a:pt x="109" y="68"/>
                    <a:pt x="109" y="68"/>
                    <a:pt x="109" y="68"/>
                  </a:cubicBezTo>
                  <a:cubicBezTo>
                    <a:pt x="19" y="93"/>
                    <a:pt x="19" y="93"/>
                    <a:pt x="19" y="93"/>
                  </a:cubicBezTo>
                  <a:cubicBezTo>
                    <a:pt x="7" y="96"/>
                    <a:pt x="0" y="109"/>
                    <a:pt x="3" y="121"/>
                  </a:cubicBezTo>
                  <a:cubicBezTo>
                    <a:pt x="54" y="303"/>
                    <a:pt x="54" y="303"/>
                    <a:pt x="54" y="303"/>
                  </a:cubicBezTo>
                  <a:cubicBezTo>
                    <a:pt x="57" y="316"/>
                    <a:pt x="70" y="323"/>
                    <a:pt x="82" y="319"/>
                  </a:cubicBezTo>
                  <a:cubicBezTo>
                    <a:pt x="372" y="239"/>
                    <a:pt x="372" y="239"/>
                    <a:pt x="372" y="239"/>
                  </a:cubicBezTo>
                  <a:cubicBezTo>
                    <a:pt x="385" y="235"/>
                    <a:pt x="392" y="223"/>
                    <a:pt x="388" y="210"/>
                  </a:cubicBezTo>
                  <a:cubicBezTo>
                    <a:pt x="380" y="179"/>
                    <a:pt x="380" y="179"/>
                    <a:pt x="380" y="179"/>
                  </a:cubicBezTo>
                  <a:cubicBezTo>
                    <a:pt x="412" y="186"/>
                    <a:pt x="412" y="186"/>
                    <a:pt x="412" y="186"/>
                  </a:cubicBezTo>
                  <a:cubicBezTo>
                    <a:pt x="425" y="189"/>
                    <a:pt x="437" y="181"/>
                    <a:pt x="439" y="168"/>
                  </a:cubicBezTo>
                  <a:cubicBezTo>
                    <a:pt x="460" y="71"/>
                    <a:pt x="460" y="71"/>
                    <a:pt x="460" y="71"/>
                  </a:cubicBezTo>
                  <a:cubicBezTo>
                    <a:pt x="343" y="46"/>
                    <a:pt x="343" y="46"/>
                    <a:pt x="343" y="46"/>
                  </a:cubicBezTo>
                  <a:lnTo>
                    <a:pt x="338" y="28"/>
                  </a:lnTo>
                  <a:close/>
                  <a:moveTo>
                    <a:pt x="371" y="121"/>
                  </a:moveTo>
                  <a:cubicBezTo>
                    <a:pt x="378" y="87"/>
                    <a:pt x="378" y="87"/>
                    <a:pt x="378" y="87"/>
                  </a:cubicBezTo>
                  <a:cubicBezTo>
                    <a:pt x="380" y="82"/>
                    <a:pt x="385" y="79"/>
                    <a:pt x="390" y="80"/>
                  </a:cubicBezTo>
                  <a:cubicBezTo>
                    <a:pt x="424" y="87"/>
                    <a:pt x="424" y="87"/>
                    <a:pt x="424" y="87"/>
                  </a:cubicBezTo>
                  <a:cubicBezTo>
                    <a:pt x="429" y="88"/>
                    <a:pt x="432" y="93"/>
                    <a:pt x="431" y="98"/>
                  </a:cubicBezTo>
                  <a:cubicBezTo>
                    <a:pt x="424" y="132"/>
                    <a:pt x="424" y="132"/>
                    <a:pt x="424" y="132"/>
                  </a:cubicBezTo>
                  <a:cubicBezTo>
                    <a:pt x="423" y="137"/>
                    <a:pt x="418" y="140"/>
                    <a:pt x="412" y="139"/>
                  </a:cubicBezTo>
                  <a:cubicBezTo>
                    <a:pt x="379" y="132"/>
                    <a:pt x="379" y="132"/>
                    <a:pt x="379" y="132"/>
                  </a:cubicBezTo>
                  <a:cubicBezTo>
                    <a:pt x="374" y="131"/>
                    <a:pt x="370" y="126"/>
                    <a:pt x="371" y="121"/>
                  </a:cubicBezTo>
                  <a:close/>
                  <a:moveTo>
                    <a:pt x="24" y="111"/>
                  </a:moveTo>
                  <a:cubicBezTo>
                    <a:pt x="105" y="89"/>
                    <a:pt x="105" y="89"/>
                    <a:pt x="105" y="89"/>
                  </a:cubicBezTo>
                  <a:cubicBezTo>
                    <a:pt x="294" y="36"/>
                    <a:pt x="294" y="36"/>
                    <a:pt x="294" y="36"/>
                  </a:cubicBezTo>
                  <a:cubicBezTo>
                    <a:pt x="314" y="30"/>
                    <a:pt x="314" y="30"/>
                    <a:pt x="314" y="30"/>
                  </a:cubicBezTo>
                  <a:cubicBezTo>
                    <a:pt x="315" y="30"/>
                    <a:pt x="315" y="30"/>
                    <a:pt x="315" y="30"/>
                  </a:cubicBezTo>
                  <a:cubicBezTo>
                    <a:pt x="317" y="30"/>
                    <a:pt x="319" y="31"/>
                    <a:pt x="320" y="33"/>
                  </a:cubicBezTo>
                  <a:cubicBezTo>
                    <a:pt x="322" y="42"/>
                    <a:pt x="322" y="42"/>
                    <a:pt x="322" y="42"/>
                  </a:cubicBezTo>
                  <a:cubicBezTo>
                    <a:pt x="330" y="69"/>
                    <a:pt x="330" y="69"/>
                    <a:pt x="330" y="69"/>
                  </a:cubicBezTo>
                  <a:cubicBezTo>
                    <a:pt x="31" y="152"/>
                    <a:pt x="31" y="152"/>
                    <a:pt x="31" y="152"/>
                  </a:cubicBezTo>
                  <a:cubicBezTo>
                    <a:pt x="21" y="116"/>
                    <a:pt x="21" y="116"/>
                    <a:pt x="21" y="116"/>
                  </a:cubicBezTo>
                  <a:cubicBezTo>
                    <a:pt x="21" y="114"/>
                    <a:pt x="22" y="111"/>
                    <a:pt x="24" y="111"/>
                  </a:cubicBezTo>
                  <a:close/>
                  <a:moveTo>
                    <a:pt x="370" y="215"/>
                  </a:moveTo>
                  <a:cubicBezTo>
                    <a:pt x="371" y="217"/>
                    <a:pt x="370" y="218"/>
                    <a:pt x="370" y="219"/>
                  </a:cubicBezTo>
                  <a:cubicBezTo>
                    <a:pt x="369" y="219"/>
                    <a:pt x="369" y="220"/>
                    <a:pt x="367" y="221"/>
                  </a:cubicBezTo>
                  <a:cubicBezTo>
                    <a:pt x="77" y="301"/>
                    <a:pt x="77" y="301"/>
                    <a:pt x="77" y="301"/>
                  </a:cubicBezTo>
                  <a:cubicBezTo>
                    <a:pt x="77" y="301"/>
                    <a:pt x="77" y="301"/>
                    <a:pt x="76" y="301"/>
                  </a:cubicBezTo>
                  <a:cubicBezTo>
                    <a:pt x="75" y="301"/>
                    <a:pt x="73" y="300"/>
                    <a:pt x="72" y="298"/>
                  </a:cubicBezTo>
                  <a:cubicBezTo>
                    <a:pt x="43" y="192"/>
                    <a:pt x="43" y="192"/>
                    <a:pt x="43" y="192"/>
                  </a:cubicBezTo>
                  <a:cubicBezTo>
                    <a:pt x="341" y="109"/>
                    <a:pt x="341" y="109"/>
                    <a:pt x="341" y="109"/>
                  </a:cubicBezTo>
                  <a:cubicBezTo>
                    <a:pt x="359" y="175"/>
                    <a:pt x="359" y="175"/>
                    <a:pt x="359" y="175"/>
                  </a:cubicBezTo>
                  <a:lnTo>
                    <a:pt x="370" y="215"/>
                  </a:lnTo>
                  <a:close/>
                  <a:moveTo>
                    <a:pt x="370" y="215"/>
                  </a:moveTo>
                  <a:cubicBezTo>
                    <a:pt x="370" y="215"/>
                    <a:pt x="370" y="215"/>
                    <a:pt x="370" y="21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7" name="Freeform 46"/>
            <p:cNvSpPr>
              <a:spLocks noEditPoints="1"/>
            </p:cNvSpPr>
            <p:nvPr/>
          </p:nvSpPr>
          <p:spPr bwMode="auto">
            <a:xfrm>
              <a:off x="4157663" y="3995738"/>
              <a:ext cx="131763" cy="131763"/>
            </a:xfrm>
            <a:custGeom>
              <a:avLst/>
              <a:gdLst>
                <a:gd name="T0" fmla="*/ 53 w 64"/>
                <a:gd name="T1" fmla="*/ 8 h 64"/>
                <a:gd name="T2" fmla="*/ 42 w 64"/>
                <a:gd name="T3" fmla="*/ 1 h 64"/>
                <a:gd name="T4" fmla="*/ 8 w 64"/>
                <a:gd name="T5" fmla="*/ 11 h 64"/>
                <a:gd name="T6" fmla="*/ 1 w 64"/>
                <a:gd name="T7" fmla="*/ 22 h 64"/>
                <a:gd name="T8" fmla="*/ 10 w 64"/>
                <a:gd name="T9" fmla="*/ 56 h 64"/>
                <a:gd name="T10" fmla="*/ 22 w 64"/>
                <a:gd name="T11" fmla="*/ 63 h 64"/>
                <a:gd name="T12" fmla="*/ 56 w 64"/>
                <a:gd name="T13" fmla="*/ 53 h 64"/>
                <a:gd name="T14" fmla="*/ 63 w 64"/>
                <a:gd name="T15" fmla="*/ 42 h 64"/>
                <a:gd name="T16" fmla="*/ 53 w 64"/>
                <a:gd name="T17" fmla="*/ 8 h 64"/>
                <a:gd name="T18" fmla="*/ 53 w 64"/>
                <a:gd name="T19" fmla="*/ 8 h 64"/>
                <a:gd name="T20" fmla="*/ 53 w 64"/>
                <a:gd name="T21" fmla="*/ 8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4" h="64">
                  <a:moveTo>
                    <a:pt x="53" y="8"/>
                  </a:moveTo>
                  <a:cubicBezTo>
                    <a:pt x="52" y="3"/>
                    <a:pt x="47" y="0"/>
                    <a:pt x="42" y="1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3" y="12"/>
                    <a:pt x="0" y="17"/>
                    <a:pt x="1" y="22"/>
                  </a:cubicBezTo>
                  <a:cubicBezTo>
                    <a:pt x="10" y="56"/>
                    <a:pt x="10" y="56"/>
                    <a:pt x="10" y="56"/>
                  </a:cubicBezTo>
                  <a:cubicBezTo>
                    <a:pt x="12" y="61"/>
                    <a:pt x="17" y="64"/>
                    <a:pt x="22" y="63"/>
                  </a:cubicBezTo>
                  <a:cubicBezTo>
                    <a:pt x="56" y="53"/>
                    <a:pt x="56" y="53"/>
                    <a:pt x="56" y="53"/>
                  </a:cubicBezTo>
                  <a:cubicBezTo>
                    <a:pt x="61" y="52"/>
                    <a:pt x="64" y="47"/>
                    <a:pt x="63" y="42"/>
                  </a:cubicBezTo>
                  <a:lnTo>
                    <a:pt x="53" y="8"/>
                  </a:lnTo>
                  <a:close/>
                  <a:moveTo>
                    <a:pt x="53" y="8"/>
                  </a:moveTo>
                  <a:cubicBezTo>
                    <a:pt x="53" y="8"/>
                    <a:pt x="53" y="8"/>
                    <a:pt x="53" y="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214" name="Group 213"/>
          <p:cNvGrpSpPr/>
          <p:nvPr/>
        </p:nvGrpSpPr>
        <p:grpSpPr>
          <a:xfrm>
            <a:off x="4605340" y="4677985"/>
            <a:ext cx="624985" cy="628251"/>
            <a:chOff x="4378325" y="4633913"/>
            <a:chExt cx="911226" cy="915988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130" name="Freeform 69"/>
            <p:cNvSpPr>
              <a:spLocks noEditPoints="1"/>
            </p:cNvSpPr>
            <p:nvPr/>
          </p:nvSpPr>
          <p:spPr bwMode="auto">
            <a:xfrm>
              <a:off x="4545013" y="4633913"/>
              <a:ext cx="744538" cy="425450"/>
            </a:xfrm>
            <a:custGeom>
              <a:avLst/>
              <a:gdLst>
                <a:gd name="T0" fmla="*/ 146 w 362"/>
                <a:gd name="T1" fmla="*/ 204 h 206"/>
                <a:gd name="T2" fmla="*/ 151 w 362"/>
                <a:gd name="T3" fmla="*/ 206 h 206"/>
                <a:gd name="T4" fmla="*/ 355 w 362"/>
                <a:gd name="T5" fmla="*/ 206 h 206"/>
                <a:gd name="T6" fmla="*/ 360 w 362"/>
                <a:gd name="T7" fmla="*/ 203 h 206"/>
                <a:gd name="T8" fmla="*/ 362 w 362"/>
                <a:gd name="T9" fmla="*/ 198 h 206"/>
                <a:gd name="T10" fmla="*/ 290 w 362"/>
                <a:gd name="T11" fmla="*/ 57 h 206"/>
                <a:gd name="T12" fmla="*/ 141 w 362"/>
                <a:gd name="T13" fmla="*/ 0 h 206"/>
                <a:gd name="T14" fmla="*/ 2 w 362"/>
                <a:gd name="T15" fmla="*/ 49 h 206"/>
                <a:gd name="T16" fmla="*/ 0 w 362"/>
                <a:gd name="T17" fmla="*/ 54 h 206"/>
                <a:gd name="T18" fmla="*/ 2 w 362"/>
                <a:gd name="T19" fmla="*/ 59 h 206"/>
                <a:gd name="T20" fmla="*/ 146 w 362"/>
                <a:gd name="T21" fmla="*/ 204 h 206"/>
                <a:gd name="T22" fmla="*/ 119 w 362"/>
                <a:gd name="T23" fmla="*/ 126 h 206"/>
                <a:gd name="T24" fmla="*/ 177 w 362"/>
                <a:gd name="T25" fmla="*/ 39 h 206"/>
                <a:gd name="T26" fmla="*/ 197 w 362"/>
                <a:gd name="T27" fmla="*/ 44 h 206"/>
                <a:gd name="T28" fmla="*/ 133 w 362"/>
                <a:gd name="T29" fmla="*/ 141 h 206"/>
                <a:gd name="T30" fmla="*/ 119 w 362"/>
                <a:gd name="T31" fmla="*/ 126 h 206"/>
                <a:gd name="T32" fmla="*/ 141 w 362"/>
                <a:gd name="T33" fmla="*/ 35 h 206"/>
                <a:gd name="T34" fmla="*/ 147 w 362"/>
                <a:gd name="T35" fmla="*/ 36 h 206"/>
                <a:gd name="T36" fmla="*/ 99 w 362"/>
                <a:gd name="T37" fmla="*/ 106 h 206"/>
                <a:gd name="T38" fmla="*/ 84 w 362"/>
                <a:gd name="T39" fmla="*/ 91 h 206"/>
                <a:gd name="T40" fmla="*/ 122 w 362"/>
                <a:gd name="T41" fmla="*/ 37 h 206"/>
                <a:gd name="T42" fmla="*/ 141 w 362"/>
                <a:gd name="T43" fmla="*/ 35 h 206"/>
                <a:gd name="T44" fmla="*/ 83 w 362"/>
                <a:gd name="T45" fmla="*/ 45 h 206"/>
                <a:gd name="T46" fmla="*/ 64 w 362"/>
                <a:gd name="T47" fmla="*/ 71 h 206"/>
                <a:gd name="T48" fmla="*/ 51 w 362"/>
                <a:gd name="T49" fmla="*/ 59 h 206"/>
                <a:gd name="T50" fmla="*/ 77 w 362"/>
                <a:gd name="T51" fmla="*/ 47 h 206"/>
                <a:gd name="T52" fmla="*/ 83 w 362"/>
                <a:gd name="T53" fmla="*/ 45 h 206"/>
                <a:gd name="T54" fmla="*/ 256 w 362"/>
                <a:gd name="T55" fmla="*/ 170 h 206"/>
                <a:gd name="T56" fmla="*/ 294 w 362"/>
                <a:gd name="T57" fmla="*/ 114 h 206"/>
                <a:gd name="T58" fmla="*/ 301 w 362"/>
                <a:gd name="T59" fmla="*/ 125 h 206"/>
                <a:gd name="T60" fmla="*/ 270 w 362"/>
                <a:gd name="T61" fmla="*/ 170 h 206"/>
                <a:gd name="T62" fmla="*/ 256 w 362"/>
                <a:gd name="T63" fmla="*/ 170 h 206"/>
                <a:gd name="T64" fmla="*/ 303 w 362"/>
                <a:gd name="T65" fmla="*/ 170 h 206"/>
                <a:gd name="T66" fmla="*/ 315 w 362"/>
                <a:gd name="T67" fmla="*/ 153 h 206"/>
                <a:gd name="T68" fmla="*/ 321 w 362"/>
                <a:gd name="T69" fmla="*/ 170 h 206"/>
                <a:gd name="T70" fmla="*/ 303 w 362"/>
                <a:gd name="T71" fmla="*/ 170 h 206"/>
                <a:gd name="T72" fmla="*/ 201 w 362"/>
                <a:gd name="T73" fmla="*/ 170 h 206"/>
                <a:gd name="T74" fmla="*/ 262 w 362"/>
                <a:gd name="T75" fmla="*/ 80 h 206"/>
                <a:gd name="T76" fmla="*/ 267 w 362"/>
                <a:gd name="T77" fmla="*/ 84 h 206"/>
                <a:gd name="T78" fmla="*/ 275 w 362"/>
                <a:gd name="T79" fmla="*/ 92 h 206"/>
                <a:gd name="T80" fmla="*/ 224 w 362"/>
                <a:gd name="T81" fmla="*/ 170 h 206"/>
                <a:gd name="T82" fmla="*/ 201 w 362"/>
                <a:gd name="T83" fmla="*/ 170 h 206"/>
                <a:gd name="T84" fmla="*/ 169 w 362"/>
                <a:gd name="T85" fmla="*/ 170 h 206"/>
                <a:gd name="T86" fmla="*/ 163 w 362"/>
                <a:gd name="T87" fmla="*/ 170 h 206"/>
                <a:gd name="T88" fmla="*/ 153 w 362"/>
                <a:gd name="T89" fmla="*/ 160 h 206"/>
                <a:gd name="T90" fmla="*/ 223 w 362"/>
                <a:gd name="T91" fmla="*/ 54 h 206"/>
                <a:gd name="T92" fmla="*/ 240 w 362"/>
                <a:gd name="T93" fmla="*/ 63 h 206"/>
                <a:gd name="T94" fmla="*/ 169 w 362"/>
                <a:gd name="T95" fmla="*/ 170 h 206"/>
                <a:gd name="T96" fmla="*/ 169 w 362"/>
                <a:gd name="T97" fmla="*/ 170 h 206"/>
                <a:gd name="T98" fmla="*/ 169 w 362"/>
                <a:gd name="T99" fmla="*/ 170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62" h="206">
                  <a:moveTo>
                    <a:pt x="146" y="204"/>
                  </a:moveTo>
                  <a:cubicBezTo>
                    <a:pt x="147" y="205"/>
                    <a:pt x="149" y="206"/>
                    <a:pt x="151" y="206"/>
                  </a:cubicBezTo>
                  <a:cubicBezTo>
                    <a:pt x="355" y="206"/>
                    <a:pt x="355" y="206"/>
                    <a:pt x="355" y="206"/>
                  </a:cubicBezTo>
                  <a:cubicBezTo>
                    <a:pt x="357" y="206"/>
                    <a:pt x="359" y="205"/>
                    <a:pt x="360" y="203"/>
                  </a:cubicBezTo>
                  <a:cubicBezTo>
                    <a:pt x="362" y="202"/>
                    <a:pt x="362" y="200"/>
                    <a:pt x="362" y="198"/>
                  </a:cubicBezTo>
                  <a:cubicBezTo>
                    <a:pt x="356" y="143"/>
                    <a:pt x="331" y="93"/>
                    <a:pt x="290" y="57"/>
                  </a:cubicBezTo>
                  <a:cubicBezTo>
                    <a:pt x="249" y="20"/>
                    <a:pt x="197" y="0"/>
                    <a:pt x="141" y="0"/>
                  </a:cubicBezTo>
                  <a:cubicBezTo>
                    <a:pt x="91" y="0"/>
                    <a:pt x="42" y="17"/>
                    <a:pt x="2" y="49"/>
                  </a:cubicBezTo>
                  <a:cubicBezTo>
                    <a:pt x="1" y="50"/>
                    <a:pt x="0" y="52"/>
                    <a:pt x="0" y="54"/>
                  </a:cubicBezTo>
                  <a:cubicBezTo>
                    <a:pt x="0" y="56"/>
                    <a:pt x="0" y="58"/>
                    <a:pt x="2" y="59"/>
                  </a:cubicBezTo>
                  <a:lnTo>
                    <a:pt x="146" y="204"/>
                  </a:lnTo>
                  <a:close/>
                  <a:moveTo>
                    <a:pt x="119" y="126"/>
                  </a:moveTo>
                  <a:cubicBezTo>
                    <a:pt x="177" y="39"/>
                    <a:pt x="177" y="39"/>
                    <a:pt x="177" y="39"/>
                  </a:cubicBezTo>
                  <a:cubicBezTo>
                    <a:pt x="184" y="40"/>
                    <a:pt x="191" y="42"/>
                    <a:pt x="197" y="44"/>
                  </a:cubicBezTo>
                  <a:cubicBezTo>
                    <a:pt x="133" y="141"/>
                    <a:pt x="133" y="141"/>
                    <a:pt x="133" y="141"/>
                  </a:cubicBezTo>
                  <a:lnTo>
                    <a:pt x="119" y="126"/>
                  </a:lnTo>
                  <a:close/>
                  <a:moveTo>
                    <a:pt x="141" y="35"/>
                  </a:moveTo>
                  <a:cubicBezTo>
                    <a:pt x="143" y="35"/>
                    <a:pt x="145" y="36"/>
                    <a:pt x="147" y="36"/>
                  </a:cubicBezTo>
                  <a:cubicBezTo>
                    <a:pt x="99" y="106"/>
                    <a:pt x="99" y="106"/>
                    <a:pt x="99" y="106"/>
                  </a:cubicBezTo>
                  <a:cubicBezTo>
                    <a:pt x="84" y="91"/>
                    <a:pt x="84" y="91"/>
                    <a:pt x="84" y="91"/>
                  </a:cubicBezTo>
                  <a:cubicBezTo>
                    <a:pt x="122" y="37"/>
                    <a:pt x="122" y="37"/>
                    <a:pt x="122" y="37"/>
                  </a:cubicBezTo>
                  <a:cubicBezTo>
                    <a:pt x="128" y="36"/>
                    <a:pt x="135" y="35"/>
                    <a:pt x="141" y="35"/>
                  </a:cubicBezTo>
                  <a:close/>
                  <a:moveTo>
                    <a:pt x="83" y="45"/>
                  </a:moveTo>
                  <a:cubicBezTo>
                    <a:pt x="64" y="71"/>
                    <a:pt x="64" y="71"/>
                    <a:pt x="64" y="71"/>
                  </a:cubicBezTo>
                  <a:cubicBezTo>
                    <a:pt x="51" y="59"/>
                    <a:pt x="51" y="59"/>
                    <a:pt x="51" y="59"/>
                  </a:cubicBezTo>
                  <a:cubicBezTo>
                    <a:pt x="60" y="54"/>
                    <a:pt x="68" y="50"/>
                    <a:pt x="77" y="47"/>
                  </a:cubicBezTo>
                  <a:cubicBezTo>
                    <a:pt x="79" y="46"/>
                    <a:pt x="81" y="46"/>
                    <a:pt x="83" y="45"/>
                  </a:cubicBezTo>
                  <a:close/>
                  <a:moveTo>
                    <a:pt x="256" y="170"/>
                  </a:moveTo>
                  <a:cubicBezTo>
                    <a:pt x="294" y="114"/>
                    <a:pt x="294" y="114"/>
                    <a:pt x="294" y="114"/>
                  </a:cubicBezTo>
                  <a:cubicBezTo>
                    <a:pt x="296" y="118"/>
                    <a:pt x="299" y="122"/>
                    <a:pt x="301" y="125"/>
                  </a:cubicBezTo>
                  <a:cubicBezTo>
                    <a:pt x="270" y="170"/>
                    <a:pt x="270" y="170"/>
                    <a:pt x="270" y="170"/>
                  </a:cubicBezTo>
                  <a:lnTo>
                    <a:pt x="256" y="170"/>
                  </a:lnTo>
                  <a:close/>
                  <a:moveTo>
                    <a:pt x="303" y="170"/>
                  </a:moveTo>
                  <a:cubicBezTo>
                    <a:pt x="315" y="153"/>
                    <a:pt x="315" y="153"/>
                    <a:pt x="315" y="153"/>
                  </a:cubicBezTo>
                  <a:cubicBezTo>
                    <a:pt x="317" y="159"/>
                    <a:pt x="319" y="165"/>
                    <a:pt x="321" y="170"/>
                  </a:cubicBezTo>
                  <a:lnTo>
                    <a:pt x="303" y="170"/>
                  </a:lnTo>
                  <a:close/>
                  <a:moveTo>
                    <a:pt x="201" y="170"/>
                  </a:moveTo>
                  <a:cubicBezTo>
                    <a:pt x="262" y="80"/>
                    <a:pt x="262" y="80"/>
                    <a:pt x="262" y="80"/>
                  </a:cubicBezTo>
                  <a:cubicBezTo>
                    <a:pt x="264" y="81"/>
                    <a:pt x="266" y="83"/>
                    <a:pt x="267" y="84"/>
                  </a:cubicBezTo>
                  <a:cubicBezTo>
                    <a:pt x="270" y="87"/>
                    <a:pt x="273" y="90"/>
                    <a:pt x="275" y="92"/>
                  </a:cubicBezTo>
                  <a:cubicBezTo>
                    <a:pt x="224" y="170"/>
                    <a:pt x="224" y="170"/>
                    <a:pt x="224" y="170"/>
                  </a:cubicBezTo>
                  <a:lnTo>
                    <a:pt x="201" y="170"/>
                  </a:lnTo>
                  <a:close/>
                  <a:moveTo>
                    <a:pt x="169" y="170"/>
                  </a:moveTo>
                  <a:cubicBezTo>
                    <a:pt x="163" y="170"/>
                    <a:pt x="163" y="170"/>
                    <a:pt x="163" y="170"/>
                  </a:cubicBezTo>
                  <a:cubicBezTo>
                    <a:pt x="153" y="160"/>
                    <a:pt x="153" y="160"/>
                    <a:pt x="153" y="160"/>
                  </a:cubicBezTo>
                  <a:cubicBezTo>
                    <a:pt x="223" y="54"/>
                    <a:pt x="223" y="54"/>
                    <a:pt x="223" y="54"/>
                  </a:cubicBezTo>
                  <a:cubicBezTo>
                    <a:pt x="229" y="57"/>
                    <a:pt x="234" y="60"/>
                    <a:pt x="240" y="63"/>
                  </a:cubicBezTo>
                  <a:lnTo>
                    <a:pt x="169" y="170"/>
                  </a:lnTo>
                  <a:close/>
                  <a:moveTo>
                    <a:pt x="169" y="170"/>
                  </a:moveTo>
                  <a:cubicBezTo>
                    <a:pt x="169" y="170"/>
                    <a:pt x="169" y="170"/>
                    <a:pt x="169" y="17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57" name="Freeform 70"/>
            <p:cNvSpPr>
              <a:spLocks noEditPoints="1"/>
            </p:cNvSpPr>
            <p:nvPr/>
          </p:nvSpPr>
          <p:spPr bwMode="auto">
            <a:xfrm>
              <a:off x="4378325" y="4799013"/>
              <a:ext cx="412750" cy="658813"/>
            </a:xfrm>
            <a:custGeom>
              <a:avLst/>
              <a:gdLst>
                <a:gd name="T0" fmla="*/ 198 w 201"/>
                <a:gd name="T1" fmla="*/ 141 h 319"/>
                <a:gd name="T2" fmla="*/ 60 w 201"/>
                <a:gd name="T3" fmla="*/ 2 h 319"/>
                <a:gd name="T4" fmla="*/ 54 w 201"/>
                <a:gd name="T5" fmla="*/ 0 h 319"/>
                <a:gd name="T6" fmla="*/ 49 w 201"/>
                <a:gd name="T7" fmla="*/ 3 h 319"/>
                <a:gd name="T8" fmla="*/ 0 w 201"/>
                <a:gd name="T9" fmla="*/ 142 h 319"/>
                <a:gd name="T10" fmla="*/ 86 w 201"/>
                <a:gd name="T11" fmla="*/ 318 h 319"/>
                <a:gd name="T12" fmla="*/ 91 w 201"/>
                <a:gd name="T13" fmla="*/ 319 h 319"/>
                <a:gd name="T14" fmla="*/ 92 w 201"/>
                <a:gd name="T15" fmla="*/ 319 h 319"/>
                <a:gd name="T16" fmla="*/ 96 w 201"/>
                <a:gd name="T17" fmla="*/ 316 h 319"/>
                <a:gd name="T18" fmla="*/ 199 w 201"/>
                <a:gd name="T19" fmla="*/ 149 h 319"/>
                <a:gd name="T20" fmla="*/ 198 w 201"/>
                <a:gd name="T21" fmla="*/ 141 h 319"/>
                <a:gd name="T22" fmla="*/ 157 w 201"/>
                <a:gd name="T23" fmla="*/ 150 h 319"/>
                <a:gd name="T24" fmla="*/ 84 w 201"/>
                <a:gd name="T25" fmla="*/ 268 h 319"/>
                <a:gd name="T26" fmla="*/ 56 w 201"/>
                <a:gd name="T27" fmla="*/ 227 h 319"/>
                <a:gd name="T28" fmla="*/ 36 w 201"/>
                <a:gd name="T29" fmla="*/ 142 h 319"/>
                <a:gd name="T30" fmla="*/ 47 w 201"/>
                <a:gd name="T31" fmla="*/ 78 h 319"/>
                <a:gd name="T32" fmla="*/ 59 w 201"/>
                <a:gd name="T33" fmla="*/ 52 h 319"/>
                <a:gd name="T34" fmla="*/ 157 w 201"/>
                <a:gd name="T35" fmla="*/ 150 h 319"/>
                <a:gd name="T36" fmla="*/ 157 w 201"/>
                <a:gd name="T37" fmla="*/ 150 h 319"/>
                <a:gd name="T38" fmla="*/ 157 w 201"/>
                <a:gd name="T39" fmla="*/ 150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01" h="319">
                  <a:moveTo>
                    <a:pt x="198" y="141"/>
                  </a:moveTo>
                  <a:cubicBezTo>
                    <a:pt x="60" y="2"/>
                    <a:pt x="60" y="2"/>
                    <a:pt x="60" y="2"/>
                  </a:cubicBezTo>
                  <a:cubicBezTo>
                    <a:pt x="58" y="1"/>
                    <a:pt x="56" y="0"/>
                    <a:pt x="54" y="0"/>
                  </a:cubicBezTo>
                  <a:cubicBezTo>
                    <a:pt x="53" y="0"/>
                    <a:pt x="51" y="1"/>
                    <a:pt x="49" y="3"/>
                  </a:cubicBezTo>
                  <a:cubicBezTo>
                    <a:pt x="18" y="42"/>
                    <a:pt x="0" y="92"/>
                    <a:pt x="0" y="142"/>
                  </a:cubicBezTo>
                  <a:cubicBezTo>
                    <a:pt x="0" y="211"/>
                    <a:pt x="32" y="275"/>
                    <a:pt x="86" y="318"/>
                  </a:cubicBezTo>
                  <a:cubicBezTo>
                    <a:pt x="88" y="318"/>
                    <a:pt x="89" y="319"/>
                    <a:pt x="91" y="319"/>
                  </a:cubicBezTo>
                  <a:cubicBezTo>
                    <a:pt x="91" y="319"/>
                    <a:pt x="91" y="319"/>
                    <a:pt x="92" y="319"/>
                  </a:cubicBezTo>
                  <a:cubicBezTo>
                    <a:pt x="94" y="318"/>
                    <a:pt x="95" y="317"/>
                    <a:pt x="96" y="316"/>
                  </a:cubicBezTo>
                  <a:cubicBezTo>
                    <a:pt x="199" y="149"/>
                    <a:pt x="199" y="149"/>
                    <a:pt x="199" y="149"/>
                  </a:cubicBezTo>
                  <a:cubicBezTo>
                    <a:pt x="201" y="146"/>
                    <a:pt x="200" y="143"/>
                    <a:pt x="198" y="141"/>
                  </a:cubicBezTo>
                  <a:close/>
                  <a:moveTo>
                    <a:pt x="157" y="150"/>
                  </a:moveTo>
                  <a:cubicBezTo>
                    <a:pt x="84" y="268"/>
                    <a:pt x="84" y="268"/>
                    <a:pt x="84" y="268"/>
                  </a:cubicBezTo>
                  <a:cubicBezTo>
                    <a:pt x="73" y="255"/>
                    <a:pt x="64" y="241"/>
                    <a:pt x="56" y="227"/>
                  </a:cubicBezTo>
                  <a:cubicBezTo>
                    <a:pt x="43" y="200"/>
                    <a:pt x="36" y="172"/>
                    <a:pt x="36" y="142"/>
                  </a:cubicBezTo>
                  <a:cubicBezTo>
                    <a:pt x="36" y="120"/>
                    <a:pt x="40" y="98"/>
                    <a:pt x="47" y="78"/>
                  </a:cubicBezTo>
                  <a:cubicBezTo>
                    <a:pt x="51" y="69"/>
                    <a:pt x="54" y="60"/>
                    <a:pt x="59" y="52"/>
                  </a:cubicBezTo>
                  <a:lnTo>
                    <a:pt x="157" y="150"/>
                  </a:lnTo>
                  <a:close/>
                  <a:moveTo>
                    <a:pt x="157" y="150"/>
                  </a:moveTo>
                  <a:cubicBezTo>
                    <a:pt x="157" y="150"/>
                    <a:pt x="157" y="150"/>
                    <a:pt x="157" y="15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58" name="Freeform 71"/>
            <p:cNvSpPr>
              <a:spLocks noEditPoints="1"/>
            </p:cNvSpPr>
            <p:nvPr/>
          </p:nvSpPr>
          <p:spPr bwMode="auto">
            <a:xfrm>
              <a:off x="4630738" y="5126038"/>
              <a:ext cx="658813" cy="423863"/>
            </a:xfrm>
            <a:custGeom>
              <a:avLst/>
              <a:gdLst>
                <a:gd name="T0" fmla="*/ 313 w 320"/>
                <a:gd name="T1" fmla="*/ 0 h 206"/>
                <a:gd name="T2" fmla="*/ 112 w 320"/>
                <a:gd name="T3" fmla="*/ 0 h 206"/>
                <a:gd name="T4" fmla="*/ 107 w 320"/>
                <a:gd name="T5" fmla="*/ 4 h 206"/>
                <a:gd name="T6" fmla="*/ 1 w 320"/>
                <a:gd name="T7" fmla="*/ 175 h 206"/>
                <a:gd name="T8" fmla="*/ 1 w 320"/>
                <a:gd name="T9" fmla="*/ 180 h 206"/>
                <a:gd name="T10" fmla="*/ 4 w 320"/>
                <a:gd name="T11" fmla="*/ 185 h 206"/>
                <a:gd name="T12" fmla="*/ 99 w 320"/>
                <a:gd name="T13" fmla="*/ 206 h 206"/>
                <a:gd name="T14" fmla="*/ 248 w 320"/>
                <a:gd name="T15" fmla="*/ 149 h 206"/>
                <a:gd name="T16" fmla="*/ 320 w 320"/>
                <a:gd name="T17" fmla="*/ 8 h 206"/>
                <a:gd name="T18" fmla="*/ 318 w 320"/>
                <a:gd name="T19" fmla="*/ 3 h 206"/>
                <a:gd name="T20" fmla="*/ 313 w 320"/>
                <a:gd name="T21" fmla="*/ 0 h 206"/>
                <a:gd name="T22" fmla="*/ 313 w 320"/>
                <a:gd name="T23" fmla="*/ 0 h 206"/>
                <a:gd name="T24" fmla="*/ 313 w 320"/>
                <a:gd name="T25" fmla="*/ 0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0" h="206">
                  <a:moveTo>
                    <a:pt x="313" y="0"/>
                  </a:moveTo>
                  <a:cubicBezTo>
                    <a:pt x="112" y="0"/>
                    <a:pt x="112" y="0"/>
                    <a:pt x="112" y="0"/>
                  </a:cubicBezTo>
                  <a:cubicBezTo>
                    <a:pt x="110" y="0"/>
                    <a:pt x="108" y="2"/>
                    <a:pt x="107" y="4"/>
                  </a:cubicBezTo>
                  <a:cubicBezTo>
                    <a:pt x="1" y="175"/>
                    <a:pt x="1" y="175"/>
                    <a:pt x="1" y="175"/>
                  </a:cubicBezTo>
                  <a:cubicBezTo>
                    <a:pt x="0" y="177"/>
                    <a:pt x="0" y="179"/>
                    <a:pt x="1" y="180"/>
                  </a:cubicBezTo>
                  <a:cubicBezTo>
                    <a:pt x="1" y="182"/>
                    <a:pt x="2" y="184"/>
                    <a:pt x="4" y="185"/>
                  </a:cubicBezTo>
                  <a:cubicBezTo>
                    <a:pt x="34" y="199"/>
                    <a:pt x="66" y="206"/>
                    <a:pt x="99" y="206"/>
                  </a:cubicBezTo>
                  <a:cubicBezTo>
                    <a:pt x="155" y="206"/>
                    <a:pt x="207" y="186"/>
                    <a:pt x="248" y="149"/>
                  </a:cubicBezTo>
                  <a:cubicBezTo>
                    <a:pt x="289" y="113"/>
                    <a:pt x="314" y="63"/>
                    <a:pt x="320" y="8"/>
                  </a:cubicBezTo>
                  <a:cubicBezTo>
                    <a:pt x="320" y="6"/>
                    <a:pt x="320" y="4"/>
                    <a:pt x="318" y="3"/>
                  </a:cubicBezTo>
                  <a:cubicBezTo>
                    <a:pt x="317" y="1"/>
                    <a:pt x="315" y="0"/>
                    <a:pt x="313" y="0"/>
                  </a:cubicBezTo>
                  <a:close/>
                  <a:moveTo>
                    <a:pt x="313" y="0"/>
                  </a:moveTo>
                  <a:cubicBezTo>
                    <a:pt x="313" y="0"/>
                    <a:pt x="313" y="0"/>
                    <a:pt x="31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6" name="Freeform 5"/>
          <p:cNvSpPr>
            <a:spLocks noEditPoints="1"/>
          </p:cNvSpPr>
          <p:nvPr/>
        </p:nvSpPr>
        <p:spPr bwMode="auto">
          <a:xfrm>
            <a:off x="3311168" y="2136199"/>
            <a:ext cx="584698" cy="581431"/>
          </a:xfrm>
          <a:custGeom>
            <a:avLst/>
            <a:gdLst>
              <a:gd name="T0" fmla="*/ 167 w 414"/>
              <a:gd name="T1" fmla="*/ 97 h 411"/>
              <a:gd name="T2" fmla="*/ 192 w 414"/>
              <a:gd name="T3" fmla="*/ 224 h 411"/>
              <a:gd name="T4" fmla="*/ 291 w 414"/>
              <a:gd name="T5" fmla="*/ 195 h 411"/>
              <a:gd name="T6" fmla="*/ 291 w 414"/>
              <a:gd name="T7" fmla="*/ 0 h 411"/>
              <a:gd name="T8" fmla="*/ 214 w 414"/>
              <a:gd name="T9" fmla="*/ 97 h 411"/>
              <a:gd name="T10" fmla="*/ 252 w 414"/>
              <a:gd name="T11" fmla="*/ 97 h 411"/>
              <a:gd name="T12" fmla="*/ 291 w 414"/>
              <a:gd name="T13" fmla="*/ 116 h 411"/>
              <a:gd name="T14" fmla="*/ 291 w 414"/>
              <a:gd name="T15" fmla="*/ 78 h 411"/>
              <a:gd name="T16" fmla="*/ 291 w 414"/>
              <a:gd name="T17" fmla="*/ 116 h 411"/>
              <a:gd name="T18" fmla="*/ 329 w 414"/>
              <a:gd name="T19" fmla="*/ 97 h 411"/>
              <a:gd name="T20" fmla="*/ 368 w 414"/>
              <a:gd name="T21" fmla="*/ 97 h 411"/>
              <a:gd name="T22" fmla="*/ 267 w 414"/>
              <a:gd name="T23" fmla="*/ 322 h 411"/>
              <a:gd name="T24" fmla="*/ 128 w 414"/>
              <a:gd name="T25" fmla="*/ 283 h 411"/>
              <a:gd name="T26" fmla="*/ 89 w 414"/>
              <a:gd name="T27" fmla="*/ 144 h 411"/>
              <a:gd name="T28" fmla="*/ 92 w 414"/>
              <a:gd name="T29" fmla="*/ 320 h 411"/>
              <a:gd name="T30" fmla="*/ 267 w 414"/>
              <a:gd name="T31" fmla="*/ 322 h 411"/>
              <a:gd name="T32" fmla="*/ 59 w 414"/>
              <a:gd name="T33" fmla="*/ 167 h 411"/>
              <a:gd name="T34" fmla="*/ 49 w 414"/>
              <a:gd name="T35" fmla="*/ 171 h 411"/>
              <a:gd name="T36" fmla="*/ 42 w 414"/>
              <a:gd name="T37" fmla="*/ 177 h 411"/>
              <a:gd name="T38" fmla="*/ 38 w 414"/>
              <a:gd name="T39" fmla="*/ 187 h 411"/>
              <a:gd name="T40" fmla="*/ 38 w 414"/>
              <a:gd name="T41" fmla="*/ 204 h 411"/>
              <a:gd name="T42" fmla="*/ 40 w 414"/>
              <a:gd name="T43" fmla="*/ 215 h 411"/>
              <a:gd name="T44" fmla="*/ 34 w 414"/>
              <a:gd name="T45" fmla="*/ 206 h 411"/>
              <a:gd name="T46" fmla="*/ 28 w 414"/>
              <a:gd name="T47" fmla="*/ 188 h 411"/>
              <a:gd name="T48" fmla="*/ 28 w 414"/>
              <a:gd name="T49" fmla="*/ 172 h 411"/>
              <a:gd name="T50" fmla="*/ 35 w 414"/>
              <a:gd name="T51" fmla="*/ 158 h 411"/>
              <a:gd name="T52" fmla="*/ 47 w 414"/>
              <a:gd name="T53" fmla="*/ 146 h 411"/>
              <a:gd name="T54" fmla="*/ 49 w 414"/>
              <a:gd name="T55" fmla="*/ 144 h 411"/>
              <a:gd name="T56" fmla="*/ 61 w 414"/>
              <a:gd name="T57" fmla="*/ 166 h 411"/>
              <a:gd name="T58" fmla="*/ 256 w 414"/>
              <a:gd name="T59" fmla="*/ 372 h 411"/>
              <a:gd name="T60" fmla="*/ 245 w 414"/>
              <a:gd name="T61" fmla="*/ 381 h 411"/>
              <a:gd name="T62" fmla="*/ 230 w 414"/>
              <a:gd name="T63" fmla="*/ 385 h 411"/>
              <a:gd name="T64" fmla="*/ 223 w 414"/>
              <a:gd name="T65" fmla="*/ 386 h 411"/>
              <a:gd name="T66" fmla="*/ 210 w 414"/>
              <a:gd name="T67" fmla="*/ 383 h 411"/>
              <a:gd name="T68" fmla="*/ 197 w 414"/>
              <a:gd name="T69" fmla="*/ 377 h 411"/>
              <a:gd name="T70" fmla="*/ 197 w 414"/>
              <a:gd name="T71" fmla="*/ 376 h 411"/>
              <a:gd name="T72" fmla="*/ 210 w 414"/>
              <a:gd name="T73" fmla="*/ 377 h 411"/>
              <a:gd name="T74" fmla="*/ 222 w 414"/>
              <a:gd name="T75" fmla="*/ 375 h 411"/>
              <a:gd name="T76" fmla="*/ 227 w 414"/>
              <a:gd name="T77" fmla="*/ 373 h 411"/>
              <a:gd name="T78" fmla="*/ 242 w 414"/>
              <a:gd name="T79" fmla="*/ 353 h 411"/>
              <a:gd name="T80" fmla="*/ 265 w 414"/>
              <a:gd name="T81" fmla="*/ 363 h 411"/>
              <a:gd name="T82" fmla="*/ 263 w 414"/>
              <a:gd name="T83" fmla="*/ 365 h 4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414" h="411">
                <a:moveTo>
                  <a:pt x="291" y="0"/>
                </a:moveTo>
                <a:cubicBezTo>
                  <a:pt x="223" y="0"/>
                  <a:pt x="167" y="43"/>
                  <a:pt x="167" y="97"/>
                </a:cubicBezTo>
                <a:cubicBezTo>
                  <a:pt x="167" y="129"/>
                  <a:pt x="187" y="158"/>
                  <a:pt x="217" y="176"/>
                </a:cubicBezTo>
                <a:cubicBezTo>
                  <a:pt x="214" y="192"/>
                  <a:pt x="205" y="211"/>
                  <a:pt x="192" y="224"/>
                </a:cubicBezTo>
                <a:cubicBezTo>
                  <a:pt x="224" y="222"/>
                  <a:pt x="252" y="212"/>
                  <a:pt x="271" y="193"/>
                </a:cubicBezTo>
                <a:cubicBezTo>
                  <a:pt x="277" y="194"/>
                  <a:pt x="284" y="195"/>
                  <a:pt x="291" y="195"/>
                </a:cubicBezTo>
                <a:cubicBezTo>
                  <a:pt x="359" y="195"/>
                  <a:pt x="414" y="151"/>
                  <a:pt x="414" y="97"/>
                </a:cubicBezTo>
                <a:cubicBezTo>
                  <a:pt x="414" y="43"/>
                  <a:pt x="359" y="0"/>
                  <a:pt x="291" y="0"/>
                </a:cubicBezTo>
                <a:close/>
                <a:moveTo>
                  <a:pt x="233" y="116"/>
                </a:moveTo>
                <a:cubicBezTo>
                  <a:pt x="222" y="116"/>
                  <a:pt x="214" y="108"/>
                  <a:pt x="214" y="97"/>
                </a:cubicBezTo>
                <a:cubicBezTo>
                  <a:pt x="214" y="87"/>
                  <a:pt x="222" y="78"/>
                  <a:pt x="233" y="78"/>
                </a:cubicBezTo>
                <a:cubicBezTo>
                  <a:pt x="244" y="78"/>
                  <a:pt x="252" y="87"/>
                  <a:pt x="252" y="97"/>
                </a:cubicBezTo>
                <a:cubicBezTo>
                  <a:pt x="252" y="108"/>
                  <a:pt x="244" y="116"/>
                  <a:pt x="233" y="116"/>
                </a:cubicBezTo>
                <a:close/>
                <a:moveTo>
                  <a:pt x="291" y="116"/>
                </a:moveTo>
                <a:cubicBezTo>
                  <a:pt x="280" y="116"/>
                  <a:pt x="272" y="108"/>
                  <a:pt x="272" y="97"/>
                </a:cubicBezTo>
                <a:cubicBezTo>
                  <a:pt x="272" y="87"/>
                  <a:pt x="280" y="78"/>
                  <a:pt x="291" y="78"/>
                </a:cubicBezTo>
                <a:cubicBezTo>
                  <a:pt x="302" y="78"/>
                  <a:pt x="310" y="87"/>
                  <a:pt x="310" y="97"/>
                </a:cubicBezTo>
                <a:cubicBezTo>
                  <a:pt x="310" y="108"/>
                  <a:pt x="302" y="116"/>
                  <a:pt x="291" y="116"/>
                </a:cubicBezTo>
                <a:close/>
                <a:moveTo>
                  <a:pt x="349" y="116"/>
                </a:moveTo>
                <a:cubicBezTo>
                  <a:pt x="338" y="116"/>
                  <a:pt x="329" y="108"/>
                  <a:pt x="329" y="97"/>
                </a:cubicBezTo>
                <a:cubicBezTo>
                  <a:pt x="329" y="87"/>
                  <a:pt x="338" y="78"/>
                  <a:pt x="349" y="78"/>
                </a:cubicBezTo>
                <a:cubicBezTo>
                  <a:pt x="359" y="78"/>
                  <a:pt x="368" y="87"/>
                  <a:pt x="368" y="97"/>
                </a:cubicBezTo>
                <a:cubicBezTo>
                  <a:pt x="368" y="108"/>
                  <a:pt x="359" y="116"/>
                  <a:pt x="349" y="116"/>
                </a:cubicBezTo>
                <a:close/>
                <a:moveTo>
                  <a:pt x="267" y="322"/>
                </a:moveTo>
                <a:cubicBezTo>
                  <a:pt x="228" y="291"/>
                  <a:pt x="217" y="306"/>
                  <a:pt x="199" y="324"/>
                </a:cubicBezTo>
                <a:cubicBezTo>
                  <a:pt x="187" y="336"/>
                  <a:pt x="155" y="310"/>
                  <a:pt x="128" y="283"/>
                </a:cubicBezTo>
                <a:cubicBezTo>
                  <a:pt x="101" y="256"/>
                  <a:pt x="75" y="225"/>
                  <a:pt x="88" y="212"/>
                </a:cubicBezTo>
                <a:cubicBezTo>
                  <a:pt x="105" y="195"/>
                  <a:pt x="121" y="184"/>
                  <a:pt x="89" y="144"/>
                </a:cubicBezTo>
                <a:cubicBezTo>
                  <a:pt x="58" y="105"/>
                  <a:pt x="37" y="135"/>
                  <a:pt x="20" y="153"/>
                </a:cubicBezTo>
                <a:cubicBezTo>
                  <a:pt x="0" y="172"/>
                  <a:pt x="19" y="246"/>
                  <a:pt x="92" y="320"/>
                </a:cubicBezTo>
                <a:cubicBezTo>
                  <a:pt x="165" y="393"/>
                  <a:pt x="239" y="411"/>
                  <a:pt x="259" y="392"/>
                </a:cubicBezTo>
                <a:cubicBezTo>
                  <a:pt x="276" y="374"/>
                  <a:pt x="306" y="353"/>
                  <a:pt x="267" y="322"/>
                </a:cubicBezTo>
                <a:close/>
                <a:moveTo>
                  <a:pt x="61" y="166"/>
                </a:moveTo>
                <a:cubicBezTo>
                  <a:pt x="61" y="166"/>
                  <a:pt x="60" y="166"/>
                  <a:pt x="59" y="167"/>
                </a:cubicBezTo>
                <a:cubicBezTo>
                  <a:pt x="57" y="167"/>
                  <a:pt x="55" y="168"/>
                  <a:pt x="52" y="169"/>
                </a:cubicBezTo>
                <a:cubicBezTo>
                  <a:pt x="51" y="170"/>
                  <a:pt x="50" y="170"/>
                  <a:pt x="49" y="171"/>
                </a:cubicBezTo>
                <a:cubicBezTo>
                  <a:pt x="48" y="172"/>
                  <a:pt x="46" y="173"/>
                  <a:pt x="45" y="174"/>
                </a:cubicBezTo>
                <a:cubicBezTo>
                  <a:pt x="44" y="175"/>
                  <a:pt x="43" y="176"/>
                  <a:pt x="42" y="177"/>
                </a:cubicBezTo>
                <a:cubicBezTo>
                  <a:pt x="41" y="179"/>
                  <a:pt x="40" y="180"/>
                  <a:pt x="40" y="182"/>
                </a:cubicBezTo>
                <a:cubicBezTo>
                  <a:pt x="39" y="184"/>
                  <a:pt x="38" y="186"/>
                  <a:pt x="38" y="187"/>
                </a:cubicBezTo>
                <a:cubicBezTo>
                  <a:pt x="38" y="189"/>
                  <a:pt x="38" y="191"/>
                  <a:pt x="37" y="193"/>
                </a:cubicBezTo>
                <a:cubicBezTo>
                  <a:pt x="37" y="197"/>
                  <a:pt x="37" y="201"/>
                  <a:pt x="38" y="204"/>
                </a:cubicBezTo>
                <a:cubicBezTo>
                  <a:pt x="38" y="208"/>
                  <a:pt x="39" y="210"/>
                  <a:pt x="39" y="212"/>
                </a:cubicBezTo>
                <a:cubicBezTo>
                  <a:pt x="40" y="214"/>
                  <a:pt x="40" y="215"/>
                  <a:pt x="40" y="215"/>
                </a:cubicBezTo>
                <a:cubicBezTo>
                  <a:pt x="40" y="215"/>
                  <a:pt x="39" y="214"/>
                  <a:pt x="38" y="213"/>
                </a:cubicBezTo>
                <a:cubicBezTo>
                  <a:pt x="37" y="211"/>
                  <a:pt x="36" y="209"/>
                  <a:pt x="34" y="206"/>
                </a:cubicBezTo>
                <a:cubicBezTo>
                  <a:pt x="33" y="202"/>
                  <a:pt x="31" y="199"/>
                  <a:pt x="30" y="194"/>
                </a:cubicBezTo>
                <a:cubicBezTo>
                  <a:pt x="29" y="192"/>
                  <a:pt x="28" y="190"/>
                  <a:pt x="28" y="188"/>
                </a:cubicBezTo>
                <a:cubicBezTo>
                  <a:pt x="28" y="185"/>
                  <a:pt x="27" y="183"/>
                  <a:pt x="27" y="180"/>
                </a:cubicBezTo>
                <a:cubicBezTo>
                  <a:pt x="27" y="177"/>
                  <a:pt x="28" y="175"/>
                  <a:pt x="28" y="172"/>
                </a:cubicBezTo>
                <a:cubicBezTo>
                  <a:pt x="29" y="169"/>
                  <a:pt x="30" y="166"/>
                  <a:pt x="31" y="164"/>
                </a:cubicBezTo>
                <a:cubicBezTo>
                  <a:pt x="32" y="162"/>
                  <a:pt x="34" y="159"/>
                  <a:pt x="35" y="158"/>
                </a:cubicBezTo>
                <a:cubicBezTo>
                  <a:pt x="37" y="156"/>
                  <a:pt x="38" y="154"/>
                  <a:pt x="40" y="152"/>
                </a:cubicBezTo>
                <a:cubicBezTo>
                  <a:pt x="43" y="150"/>
                  <a:pt x="45" y="148"/>
                  <a:pt x="47" y="146"/>
                </a:cubicBezTo>
                <a:cubicBezTo>
                  <a:pt x="47" y="146"/>
                  <a:pt x="48" y="145"/>
                  <a:pt x="48" y="145"/>
                </a:cubicBezTo>
                <a:cubicBezTo>
                  <a:pt x="49" y="145"/>
                  <a:pt x="49" y="144"/>
                  <a:pt x="49" y="144"/>
                </a:cubicBezTo>
                <a:cubicBezTo>
                  <a:pt x="62" y="165"/>
                  <a:pt x="62" y="165"/>
                  <a:pt x="62" y="165"/>
                </a:cubicBezTo>
                <a:cubicBezTo>
                  <a:pt x="62" y="165"/>
                  <a:pt x="62" y="165"/>
                  <a:pt x="61" y="166"/>
                </a:cubicBezTo>
                <a:close/>
                <a:moveTo>
                  <a:pt x="263" y="365"/>
                </a:moveTo>
                <a:cubicBezTo>
                  <a:pt x="261" y="367"/>
                  <a:pt x="259" y="369"/>
                  <a:pt x="256" y="372"/>
                </a:cubicBezTo>
                <a:cubicBezTo>
                  <a:pt x="255" y="374"/>
                  <a:pt x="253" y="375"/>
                  <a:pt x="252" y="377"/>
                </a:cubicBezTo>
                <a:cubicBezTo>
                  <a:pt x="250" y="378"/>
                  <a:pt x="248" y="379"/>
                  <a:pt x="245" y="381"/>
                </a:cubicBezTo>
                <a:cubicBezTo>
                  <a:pt x="243" y="382"/>
                  <a:pt x="241" y="383"/>
                  <a:pt x="238" y="384"/>
                </a:cubicBezTo>
                <a:cubicBezTo>
                  <a:pt x="235" y="385"/>
                  <a:pt x="233" y="385"/>
                  <a:pt x="230" y="385"/>
                </a:cubicBezTo>
                <a:cubicBezTo>
                  <a:pt x="226" y="386"/>
                  <a:pt x="226" y="386"/>
                  <a:pt x="226" y="386"/>
                </a:cubicBezTo>
                <a:cubicBezTo>
                  <a:pt x="223" y="386"/>
                  <a:pt x="223" y="386"/>
                  <a:pt x="223" y="386"/>
                </a:cubicBezTo>
                <a:cubicBezTo>
                  <a:pt x="220" y="385"/>
                  <a:pt x="218" y="385"/>
                  <a:pt x="216" y="384"/>
                </a:cubicBezTo>
                <a:cubicBezTo>
                  <a:pt x="213" y="384"/>
                  <a:pt x="211" y="383"/>
                  <a:pt x="210" y="383"/>
                </a:cubicBezTo>
                <a:cubicBezTo>
                  <a:pt x="208" y="382"/>
                  <a:pt x="206" y="381"/>
                  <a:pt x="204" y="381"/>
                </a:cubicBezTo>
                <a:cubicBezTo>
                  <a:pt x="201" y="379"/>
                  <a:pt x="199" y="378"/>
                  <a:pt x="197" y="377"/>
                </a:cubicBezTo>
                <a:cubicBezTo>
                  <a:pt x="195" y="376"/>
                  <a:pt x="194" y="375"/>
                  <a:pt x="194" y="375"/>
                </a:cubicBezTo>
                <a:cubicBezTo>
                  <a:pt x="194" y="375"/>
                  <a:pt x="195" y="376"/>
                  <a:pt x="197" y="376"/>
                </a:cubicBezTo>
                <a:cubicBezTo>
                  <a:pt x="199" y="376"/>
                  <a:pt x="202" y="377"/>
                  <a:pt x="205" y="377"/>
                </a:cubicBezTo>
                <a:cubicBezTo>
                  <a:pt x="207" y="377"/>
                  <a:pt x="209" y="377"/>
                  <a:pt x="210" y="377"/>
                </a:cubicBezTo>
                <a:cubicBezTo>
                  <a:pt x="212" y="377"/>
                  <a:pt x="214" y="377"/>
                  <a:pt x="216" y="377"/>
                </a:cubicBezTo>
                <a:cubicBezTo>
                  <a:pt x="218" y="376"/>
                  <a:pt x="220" y="376"/>
                  <a:pt x="222" y="375"/>
                </a:cubicBezTo>
                <a:cubicBezTo>
                  <a:pt x="225" y="375"/>
                  <a:pt x="225" y="375"/>
                  <a:pt x="225" y="375"/>
                </a:cubicBezTo>
                <a:cubicBezTo>
                  <a:pt x="227" y="373"/>
                  <a:pt x="227" y="373"/>
                  <a:pt x="227" y="373"/>
                </a:cubicBezTo>
                <a:cubicBezTo>
                  <a:pt x="234" y="370"/>
                  <a:pt x="237" y="364"/>
                  <a:pt x="240" y="360"/>
                </a:cubicBezTo>
                <a:cubicBezTo>
                  <a:pt x="241" y="357"/>
                  <a:pt x="241" y="355"/>
                  <a:pt x="242" y="353"/>
                </a:cubicBezTo>
                <a:cubicBezTo>
                  <a:pt x="243" y="352"/>
                  <a:pt x="243" y="350"/>
                  <a:pt x="243" y="350"/>
                </a:cubicBezTo>
                <a:cubicBezTo>
                  <a:pt x="265" y="363"/>
                  <a:pt x="265" y="363"/>
                  <a:pt x="265" y="363"/>
                </a:cubicBezTo>
                <a:cubicBezTo>
                  <a:pt x="265" y="363"/>
                  <a:pt x="264" y="364"/>
                  <a:pt x="263" y="365"/>
                </a:cubicBezTo>
                <a:close/>
                <a:moveTo>
                  <a:pt x="263" y="365"/>
                </a:moveTo>
                <a:cubicBezTo>
                  <a:pt x="263" y="365"/>
                  <a:pt x="263" y="365"/>
                  <a:pt x="263" y="365"/>
                </a:cubicBezTo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grpSp>
        <p:nvGrpSpPr>
          <p:cNvPr id="205" name="Group 204"/>
          <p:cNvGrpSpPr/>
          <p:nvPr/>
        </p:nvGrpSpPr>
        <p:grpSpPr>
          <a:xfrm>
            <a:off x="3294292" y="3506153"/>
            <a:ext cx="618451" cy="549856"/>
            <a:chOff x="2813050" y="3365500"/>
            <a:chExt cx="901700" cy="801688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48" name="Rectangle 47"/>
            <p:cNvSpPr>
              <a:spLocks noChangeArrowheads="1"/>
            </p:cNvSpPr>
            <p:nvPr/>
          </p:nvSpPr>
          <p:spPr bwMode="auto">
            <a:xfrm>
              <a:off x="2944813" y="3768725"/>
              <a:ext cx="77788" cy="809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9" name="Rectangle 48"/>
            <p:cNvSpPr>
              <a:spLocks noChangeArrowheads="1"/>
            </p:cNvSpPr>
            <p:nvPr/>
          </p:nvSpPr>
          <p:spPr bwMode="auto">
            <a:xfrm>
              <a:off x="2944813" y="3894138"/>
              <a:ext cx="77788" cy="809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0" name="Rectangle 49"/>
            <p:cNvSpPr>
              <a:spLocks noChangeArrowheads="1"/>
            </p:cNvSpPr>
            <p:nvPr/>
          </p:nvSpPr>
          <p:spPr bwMode="auto">
            <a:xfrm>
              <a:off x="3076575" y="3643313"/>
              <a:ext cx="79375" cy="777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1" name="Rectangle 50"/>
            <p:cNvSpPr>
              <a:spLocks noChangeArrowheads="1"/>
            </p:cNvSpPr>
            <p:nvPr/>
          </p:nvSpPr>
          <p:spPr bwMode="auto">
            <a:xfrm>
              <a:off x="3076575" y="3768725"/>
              <a:ext cx="79375" cy="809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2" name="Rectangle 51"/>
            <p:cNvSpPr>
              <a:spLocks noChangeArrowheads="1"/>
            </p:cNvSpPr>
            <p:nvPr/>
          </p:nvSpPr>
          <p:spPr bwMode="auto">
            <a:xfrm>
              <a:off x="3076575" y="3894138"/>
              <a:ext cx="79375" cy="809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3" name="Freeform 52"/>
            <p:cNvSpPr>
              <a:spLocks noEditPoints="1"/>
            </p:cNvSpPr>
            <p:nvPr/>
          </p:nvSpPr>
          <p:spPr bwMode="auto">
            <a:xfrm>
              <a:off x="2813050" y="3365500"/>
              <a:ext cx="901700" cy="801688"/>
            </a:xfrm>
            <a:custGeom>
              <a:avLst/>
              <a:gdLst>
                <a:gd name="T0" fmla="*/ 361 w 438"/>
                <a:gd name="T1" fmla="*/ 27 h 389"/>
                <a:gd name="T2" fmla="*/ 28 w 438"/>
                <a:gd name="T3" fmla="*/ 0 h 389"/>
                <a:gd name="T4" fmla="*/ 0 w 438"/>
                <a:gd name="T5" fmla="*/ 333 h 389"/>
                <a:gd name="T6" fmla="*/ 227 w 438"/>
                <a:gd name="T7" fmla="*/ 360 h 389"/>
                <a:gd name="T8" fmla="*/ 438 w 438"/>
                <a:gd name="T9" fmla="*/ 259 h 389"/>
                <a:gd name="T10" fmla="*/ 118 w 438"/>
                <a:gd name="T11" fmla="*/ 27 h 389"/>
                <a:gd name="T12" fmla="*/ 243 w 438"/>
                <a:gd name="T13" fmla="*/ 59 h 389"/>
                <a:gd name="T14" fmla="*/ 118 w 438"/>
                <a:gd name="T15" fmla="*/ 27 h 389"/>
                <a:gd name="T16" fmla="*/ 327 w 438"/>
                <a:gd name="T17" fmla="*/ 90 h 389"/>
                <a:gd name="T18" fmla="*/ 308 w 438"/>
                <a:gd name="T19" fmla="*/ 129 h 389"/>
                <a:gd name="T20" fmla="*/ 232 w 438"/>
                <a:gd name="T21" fmla="*/ 135 h 389"/>
                <a:gd name="T22" fmla="*/ 193 w 438"/>
                <a:gd name="T23" fmla="*/ 173 h 389"/>
                <a:gd name="T24" fmla="*/ 179 w 438"/>
                <a:gd name="T25" fmla="*/ 259 h 389"/>
                <a:gd name="T26" fmla="*/ 34 w 438"/>
                <a:gd name="T27" fmla="*/ 323 h 389"/>
                <a:gd name="T28" fmla="*/ 296 w 438"/>
                <a:gd name="T29" fmla="*/ 153 h 389"/>
                <a:gd name="T30" fmla="*/ 320 w 438"/>
                <a:gd name="T31" fmla="*/ 153 h 389"/>
                <a:gd name="T32" fmla="*/ 296 w 438"/>
                <a:gd name="T33" fmla="*/ 153 h 389"/>
                <a:gd name="T34" fmla="*/ 203 w 438"/>
                <a:gd name="T35" fmla="*/ 271 h 389"/>
                <a:gd name="T36" fmla="*/ 203 w 438"/>
                <a:gd name="T37" fmla="*/ 247 h 389"/>
                <a:gd name="T38" fmla="*/ 308 w 438"/>
                <a:gd name="T39" fmla="*/ 377 h 389"/>
                <a:gd name="T40" fmla="*/ 308 w 438"/>
                <a:gd name="T41" fmla="*/ 353 h 389"/>
                <a:gd name="T42" fmla="*/ 308 w 438"/>
                <a:gd name="T43" fmla="*/ 377 h 389"/>
                <a:gd name="T44" fmla="*/ 331 w 438"/>
                <a:gd name="T45" fmla="*/ 255 h 389"/>
                <a:gd name="T46" fmla="*/ 308 w 438"/>
                <a:gd name="T47" fmla="*/ 283 h 389"/>
                <a:gd name="T48" fmla="*/ 232 w 438"/>
                <a:gd name="T49" fmla="*/ 220 h 389"/>
                <a:gd name="T50" fmla="*/ 244 w 438"/>
                <a:gd name="T51" fmla="*/ 204 h 389"/>
                <a:gd name="T52" fmla="*/ 308 w 438"/>
                <a:gd name="T53" fmla="*/ 236 h 389"/>
                <a:gd name="T54" fmla="*/ 367 w 438"/>
                <a:gd name="T55" fmla="*/ 192 h 389"/>
                <a:gd name="T56" fmla="*/ 380 w 438"/>
                <a:gd name="T57" fmla="*/ 205 h 389"/>
                <a:gd name="T58" fmla="*/ 402 w 438"/>
                <a:gd name="T59" fmla="*/ 259 h 389"/>
                <a:gd name="T60" fmla="*/ 426 w 438"/>
                <a:gd name="T61" fmla="*/ 259 h 389"/>
                <a:gd name="T62" fmla="*/ 414 w 438"/>
                <a:gd name="T63" fmla="*/ 271 h 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38" h="389">
                  <a:moveTo>
                    <a:pt x="361" y="140"/>
                  </a:moveTo>
                  <a:cubicBezTo>
                    <a:pt x="361" y="27"/>
                    <a:pt x="361" y="27"/>
                    <a:pt x="361" y="27"/>
                  </a:cubicBezTo>
                  <a:cubicBezTo>
                    <a:pt x="361" y="12"/>
                    <a:pt x="349" y="0"/>
                    <a:pt x="334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13" y="0"/>
                    <a:pt x="0" y="12"/>
                    <a:pt x="0" y="27"/>
                  </a:cubicBezTo>
                  <a:cubicBezTo>
                    <a:pt x="0" y="333"/>
                    <a:pt x="0" y="333"/>
                    <a:pt x="0" y="333"/>
                  </a:cubicBezTo>
                  <a:cubicBezTo>
                    <a:pt x="0" y="348"/>
                    <a:pt x="13" y="360"/>
                    <a:pt x="28" y="360"/>
                  </a:cubicBezTo>
                  <a:cubicBezTo>
                    <a:pt x="227" y="360"/>
                    <a:pt x="227" y="360"/>
                    <a:pt x="227" y="360"/>
                  </a:cubicBezTo>
                  <a:cubicBezTo>
                    <a:pt x="250" y="378"/>
                    <a:pt x="278" y="389"/>
                    <a:pt x="308" y="389"/>
                  </a:cubicBezTo>
                  <a:cubicBezTo>
                    <a:pt x="380" y="389"/>
                    <a:pt x="438" y="331"/>
                    <a:pt x="438" y="259"/>
                  </a:cubicBezTo>
                  <a:cubicBezTo>
                    <a:pt x="438" y="206"/>
                    <a:pt x="406" y="160"/>
                    <a:pt x="361" y="140"/>
                  </a:cubicBezTo>
                  <a:close/>
                  <a:moveTo>
                    <a:pt x="118" y="27"/>
                  </a:moveTo>
                  <a:cubicBezTo>
                    <a:pt x="243" y="27"/>
                    <a:pt x="243" y="27"/>
                    <a:pt x="243" y="27"/>
                  </a:cubicBezTo>
                  <a:cubicBezTo>
                    <a:pt x="243" y="59"/>
                    <a:pt x="243" y="59"/>
                    <a:pt x="243" y="59"/>
                  </a:cubicBezTo>
                  <a:cubicBezTo>
                    <a:pt x="118" y="59"/>
                    <a:pt x="118" y="59"/>
                    <a:pt x="118" y="59"/>
                  </a:cubicBezTo>
                  <a:lnTo>
                    <a:pt x="118" y="27"/>
                  </a:lnTo>
                  <a:close/>
                  <a:moveTo>
                    <a:pt x="34" y="90"/>
                  </a:moveTo>
                  <a:cubicBezTo>
                    <a:pt x="327" y="90"/>
                    <a:pt x="327" y="90"/>
                    <a:pt x="327" y="90"/>
                  </a:cubicBezTo>
                  <a:cubicBezTo>
                    <a:pt x="327" y="131"/>
                    <a:pt x="327" y="131"/>
                    <a:pt x="327" y="131"/>
                  </a:cubicBezTo>
                  <a:cubicBezTo>
                    <a:pt x="321" y="130"/>
                    <a:pt x="315" y="129"/>
                    <a:pt x="308" y="129"/>
                  </a:cubicBezTo>
                  <a:cubicBezTo>
                    <a:pt x="280" y="129"/>
                    <a:pt x="253" y="138"/>
                    <a:pt x="232" y="154"/>
                  </a:cubicBezTo>
                  <a:cubicBezTo>
                    <a:pt x="232" y="135"/>
                    <a:pt x="232" y="135"/>
                    <a:pt x="232" y="135"/>
                  </a:cubicBezTo>
                  <a:cubicBezTo>
                    <a:pt x="193" y="135"/>
                    <a:pt x="193" y="135"/>
                    <a:pt x="193" y="135"/>
                  </a:cubicBezTo>
                  <a:cubicBezTo>
                    <a:pt x="193" y="173"/>
                    <a:pt x="193" y="173"/>
                    <a:pt x="193" y="173"/>
                  </a:cubicBezTo>
                  <a:cubicBezTo>
                    <a:pt x="211" y="173"/>
                    <a:pt x="211" y="173"/>
                    <a:pt x="211" y="173"/>
                  </a:cubicBezTo>
                  <a:cubicBezTo>
                    <a:pt x="191" y="196"/>
                    <a:pt x="179" y="226"/>
                    <a:pt x="179" y="259"/>
                  </a:cubicBezTo>
                  <a:cubicBezTo>
                    <a:pt x="179" y="282"/>
                    <a:pt x="185" y="304"/>
                    <a:pt x="196" y="323"/>
                  </a:cubicBezTo>
                  <a:cubicBezTo>
                    <a:pt x="34" y="323"/>
                    <a:pt x="34" y="323"/>
                    <a:pt x="34" y="323"/>
                  </a:cubicBezTo>
                  <a:lnTo>
                    <a:pt x="34" y="90"/>
                  </a:lnTo>
                  <a:close/>
                  <a:moveTo>
                    <a:pt x="296" y="153"/>
                  </a:moveTo>
                  <a:cubicBezTo>
                    <a:pt x="296" y="147"/>
                    <a:pt x="302" y="141"/>
                    <a:pt x="308" y="141"/>
                  </a:cubicBezTo>
                  <a:cubicBezTo>
                    <a:pt x="315" y="141"/>
                    <a:pt x="320" y="147"/>
                    <a:pt x="320" y="153"/>
                  </a:cubicBezTo>
                  <a:cubicBezTo>
                    <a:pt x="320" y="160"/>
                    <a:pt x="315" y="165"/>
                    <a:pt x="308" y="165"/>
                  </a:cubicBezTo>
                  <a:cubicBezTo>
                    <a:pt x="302" y="165"/>
                    <a:pt x="296" y="160"/>
                    <a:pt x="296" y="153"/>
                  </a:cubicBezTo>
                  <a:close/>
                  <a:moveTo>
                    <a:pt x="214" y="259"/>
                  </a:moveTo>
                  <a:cubicBezTo>
                    <a:pt x="214" y="266"/>
                    <a:pt x="209" y="271"/>
                    <a:pt x="203" y="271"/>
                  </a:cubicBezTo>
                  <a:cubicBezTo>
                    <a:pt x="196" y="271"/>
                    <a:pt x="191" y="266"/>
                    <a:pt x="191" y="259"/>
                  </a:cubicBezTo>
                  <a:cubicBezTo>
                    <a:pt x="191" y="252"/>
                    <a:pt x="196" y="247"/>
                    <a:pt x="203" y="247"/>
                  </a:cubicBezTo>
                  <a:cubicBezTo>
                    <a:pt x="209" y="247"/>
                    <a:pt x="214" y="252"/>
                    <a:pt x="214" y="259"/>
                  </a:cubicBezTo>
                  <a:close/>
                  <a:moveTo>
                    <a:pt x="308" y="377"/>
                  </a:moveTo>
                  <a:cubicBezTo>
                    <a:pt x="302" y="377"/>
                    <a:pt x="296" y="371"/>
                    <a:pt x="296" y="365"/>
                  </a:cubicBezTo>
                  <a:cubicBezTo>
                    <a:pt x="296" y="358"/>
                    <a:pt x="302" y="353"/>
                    <a:pt x="308" y="353"/>
                  </a:cubicBezTo>
                  <a:cubicBezTo>
                    <a:pt x="315" y="353"/>
                    <a:pt x="320" y="358"/>
                    <a:pt x="320" y="365"/>
                  </a:cubicBezTo>
                  <a:cubicBezTo>
                    <a:pt x="320" y="371"/>
                    <a:pt x="315" y="377"/>
                    <a:pt x="308" y="377"/>
                  </a:cubicBezTo>
                  <a:close/>
                  <a:moveTo>
                    <a:pt x="380" y="205"/>
                  </a:moveTo>
                  <a:cubicBezTo>
                    <a:pt x="331" y="255"/>
                    <a:pt x="331" y="255"/>
                    <a:pt x="331" y="255"/>
                  </a:cubicBezTo>
                  <a:cubicBezTo>
                    <a:pt x="331" y="257"/>
                    <a:pt x="332" y="258"/>
                    <a:pt x="332" y="260"/>
                  </a:cubicBezTo>
                  <a:cubicBezTo>
                    <a:pt x="332" y="273"/>
                    <a:pt x="321" y="283"/>
                    <a:pt x="308" y="283"/>
                  </a:cubicBezTo>
                  <a:cubicBezTo>
                    <a:pt x="296" y="283"/>
                    <a:pt x="286" y="273"/>
                    <a:pt x="285" y="261"/>
                  </a:cubicBezTo>
                  <a:cubicBezTo>
                    <a:pt x="232" y="220"/>
                    <a:pt x="232" y="220"/>
                    <a:pt x="232" y="220"/>
                  </a:cubicBezTo>
                  <a:cubicBezTo>
                    <a:pt x="227" y="216"/>
                    <a:pt x="226" y="210"/>
                    <a:pt x="230" y="206"/>
                  </a:cubicBezTo>
                  <a:cubicBezTo>
                    <a:pt x="233" y="201"/>
                    <a:pt x="239" y="201"/>
                    <a:pt x="244" y="204"/>
                  </a:cubicBezTo>
                  <a:cubicBezTo>
                    <a:pt x="293" y="242"/>
                    <a:pt x="293" y="242"/>
                    <a:pt x="293" y="242"/>
                  </a:cubicBezTo>
                  <a:cubicBezTo>
                    <a:pt x="297" y="238"/>
                    <a:pt x="302" y="236"/>
                    <a:pt x="308" y="236"/>
                  </a:cubicBezTo>
                  <a:cubicBezTo>
                    <a:pt x="312" y="236"/>
                    <a:pt x="316" y="237"/>
                    <a:pt x="319" y="239"/>
                  </a:cubicBezTo>
                  <a:cubicBezTo>
                    <a:pt x="367" y="192"/>
                    <a:pt x="367" y="192"/>
                    <a:pt x="367" y="192"/>
                  </a:cubicBezTo>
                  <a:cubicBezTo>
                    <a:pt x="371" y="187"/>
                    <a:pt x="378" y="187"/>
                    <a:pt x="381" y="190"/>
                  </a:cubicBezTo>
                  <a:cubicBezTo>
                    <a:pt x="385" y="194"/>
                    <a:pt x="385" y="201"/>
                    <a:pt x="380" y="205"/>
                  </a:cubicBezTo>
                  <a:close/>
                  <a:moveTo>
                    <a:pt x="414" y="271"/>
                  </a:moveTo>
                  <a:cubicBezTo>
                    <a:pt x="408" y="271"/>
                    <a:pt x="402" y="266"/>
                    <a:pt x="402" y="259"/>
                  </a:cubicBezTo>
                  <a:cubicBezTo>
                    <a:pt x="402" y="252"/>
                    <a:pt x="408" y="247"/>
                    <a:pt x="414" y="247"/>
                  </a:cubicBezTo>
                  <a:cubicBezTo>
                    <a:pt x="421" y="247"/>
                    <a:pt x="426" y="252"/>
                    <a:pt x="426" y="259"/>
                  </a:cubicBezTo>
                  <a:cubicBezTo>
                    <a:pt x="426" y="266"/>
                    <a:pt x="421" y="271"/>
                    <a:pt x="414" y="271"/>
                  </a:cubicBezTo>
                  <a:close/>
                  <a:moveTo>
                    <a:pt x="414" y="271"/>
                  </a:moveTo>
                  <a:cubicBezTo>
                    <a:pt x="414" y="271"/>
                    <a:pt x="414" y="271"/>
                    <a:pt x="414" y="27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215" name="Group 214"/>
          <p:cNvGrpSpPr/>
          <p:nvPr/>
        </p:nvGrpSpPr>
        <p:grpSpPr>
          <a:xfrm>
            <a:off x="3308991" y="4669274"/>
            <a:ext cx="589053" cy="645672"/>
            <a:chOff x="3038475" y="4602163"/>
            <a:chExt cx="858838" cy="941388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159" name="Freeform 72"/>
            <p:cNvSpPr>
              <a:spLocks noEditPoints="1"/>
            </p:cNvSpPr>
            <p:nvPr/>
          </p:nvSpPr>
          <p:spPr bwMode="auto">
            <a:xfrm>
              <a:off x="3144838" y="4602163"/>
              <a:ext cx="201613" cy="201613"/>
            </a:xfrm>
            <a:custGeom>
              <a:avLst/>
              <a:gdLst>
                <a:gd name="T0" fmla="*/ 98 w 98"/>
                <a:gd name="T1" fmla="*/ 49 h 98"/>
                <a:gd name="T2" fmla="*/ 49 w 98"/>
                <a:gd name="T3" fmla="*/ 98 h 98"/>
                <a:gd name="T4" fmla="*/ 0 w 98"/>
                <a:gd name="T5" fmla="*/ 49 h 98"/>
                <a:gd name="T6" fmla="*/ 49 w 98"/>
                <a:gd name="T7" fmla="*/ 0 h 98"/>
                <a:gd name="T8" fmla="*/ 98 w 98"/>
                <a:gd name="T9" fmla="*/ 49 h 98"/>
                <a:gd name="T10" fmla="*/ 98 w 98"/>
                <a:gd name="T11" fmla="*/ 49 h 98"/>
                <a:gd name="T12" fmla="*/ 98 w 98"/>
                <a:gd name="T13" fmla="*/ 49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8" h="98">
                  <a:moveTo>
                    <a:pt x="98" y="49"/>
                  </a:moveTo>
                  <a:cubicBezTo>
                    <a:pt x="98" y="76"/>
                    <a:pt x="76" y="98"/>
                    <a:pt x="49" y="98"/>
                  </a:cubicBezTo>
                  <a:cubicBezTo>
                    <a:pt x="22" y="98"/>
                    <a:pt x="0" y="76"/>
                    <a:pt x="0" y="49"/>
                  </a:cubicBezTo>
                  <a:cubicBezTo>
                    <a:pt x="0" y="22"/>
                    <a:pt x="22" y="0"/>
                    <a:pt x="49" y="0"/>
                  </a:cubicBezTo>
                  <a:cubicBezTo>
                    <a:pt x="76" y="0"/>
                    <a:pt x="98" y="22"/>
                    <a:pt x="98" y="49"/>
                  </a:cubicBezTo>
                  <a:close/>
                  <a:moveTo>
                    <a:pt x="98" y="49"/>
                  </a:moveTo>
                  <a:cubicBezTo>
                    <a:pt x="98" y="49"/>
                    <a:pt x="98" y="49"/>
                    <a:pt x="98" y="4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0" name="Freeform 73"/>
            <p:cNvSpPr>
              <a:spLocks noEditPoints="1"/>
            </p:cNvSpPr>
            <p:nvPr/>
          </p:nvSpPr>
          <p:spPr bwMode="auto">
            <a:xfrm>
              <a:off x="3478213" y="4602163"/>
              <a:ext cx="201613" cy="201613"/>
            </a:xfrm>
            <a:custGeom>
              <a:avLst/>
              <a:gdLst>
                <a:gd name="T0" fmla="*/ 98 w 98"/>
                <a:gd name="T1" fmla="*/ 49 h 98"/>
                <a:gd name="T2" fmla="*/ 49 w 98"/>
                <a:gd name="T3" fmla="*/ 98 h 98"/>
                <a:gd name="T4" fmla="*/ 0 w 98"/>
                <a:gd name="T5" fmla="*/ 49 h 98"/>
                <a:gd name="T6" fmla="*/ 49 w 98"/>
                <a:gd name="T7" fmla="*/ 0 h 98"/>
                <a:gd name="T8" fmla="*/ 98 w 98"/>
                <a:gd name="T9" fmla="*/ 49 h 98"/>
                <a:gd name="T10" fmla="*/ 98 w 98"/>
                <a:gd name="T11" fmla="*/ 49 h 98"/>
                <a:gd name="T12" fmla="*/ 98 w 98"/>
                <a:gd name="T13" fmla="*/ 49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8" h="98">
                  <a:moveTo>
                    <a:pt x="98" y="49"/>
                  </a:moveTo>
                  <a:cubicBezTo>
                    <a:pt x="98" y="76"/>
                    <a:pt x="76" y="98"/>
                    <a:pt x="49" y="98"/>
                  </a:cubicBezTo>
                  <a:cubicBezTo>
                    <a:pt x="22" y="98"/>
                    <a:pt x="0" y="76"/>
                    <a:pt x="0" y="49"/>
                  </a:cubicBezTo>
                  <a:cubicBezTo>
                    <a:pt x="0" y="22"/>
                    <a:pt x="22" y="0"/>
                    <a:pt x="49" y="0"/>
                  </a:cubicBezTo>
                  <a:cubicBezTo>
                    <a:pt x="76" y="0"/>
                    <a:pt x="98" y="22"/>
                    <a:pt x="98" y="49"/>
                  </a:cubicBezTo>
                  <a:close/>
                  <a:moveTo>
                    <a:pt x="98" y="49"/>
                  </a:moveTo>
                  <a:cubicBezTo>
                    <a:pt x="98" y="49"/>
                    <a:pt x="98" y="49"/>
                    <a:pt x="98" y="4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1" name="Freeform 74"/>
            <p:cNvSpPr>
              <a:spLocks noEditPoints="1"/>
            </p:cNvSpPr>
            <p:nvPr/>
          </p:nvSpPr>
          <p:spPr bwMode="auto">
            <a:xfrm>
              <a:off x="3643313" y="5416550"/>
              <a:ext cx="106363" cy="127000"/>
            </a:xfrm>
            <a:custGeom>
              <a:avLst/>
              <a:gdLst>
                <a:gd name="T0" fmla="*/ 0 w 52"/>
                <a:gd name="T1" fmla="*/ 0 h 62"/>
                <a:gd name="T2" fmla="*/ 0 w 52"/>
                <a:gd name="T3" fmla="*/ 36 h 62"/>
                <a:gd name="T4" fmla="*/ 26 w 52"/>
                <a:gd name="T5" fmla="*/ 62 h 62"/>
                <a:gd name="T6" fmla="*/ 26 w 52"/>
                <a:gd name="T7" fmla="*/ 62 h 62"/>
                <a:gd name="T8" fmla="*/ 52 w 52"/>
                <a:gd name="T9" fmla="*/ 36 h 62"/>
                <a:gd name="T10" fmla="*/ 52 w 52"/>
                <a:gd name="T11" fmla="*/ 0 h 62"/>
                <a:gd name="T12" fmla="*/ 0 w 52"/>
                <a:gd name="T13" fmla="*/ 0 h 62"/>
                <a:gd name="T14" fmla="*/ 0 w 52"/>
                <a:gd name="T15" fmla="*/ 0 h 62"/>
                <a:gd name="T16" fmla="*/ 0 w 52"/>
                <a:gd name="T17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" h="62">
                  <a:moveTo>
                    <a:pt x="0" y="0"/>
                  </a:moveTo>
                  <a:cubicBezTo>
                    <a:pt x="0" y="36"/>
                    <a:pt x="0" y="36"/>
                    <a:pt x="0" y="36"/>
                  </a:cubicBezTo>
                  <a:cubicBezTo>
                    <a:pt x="0" y="50"/>
                    <a:pt x="12" y="62"/>
                    <a:pt x="26" y="62"/>
                  </a:cubicBezTo>
                  <a:cubicBezTo>
                    <a:pt x="26" y="62"/>
                    <a:pt x="26" y="62"/>
                    <a:pt x="26" y="62"/>
                  </a:cubicBezTo>
                  <a:cubicBezTo>
                    <a:pt x="40" y="62"/>
                    <a:pt x="52" y="50"/>
                    <a:pt x="52" y="36"/>
                  </a:cubicBezTo>
                  <a:cubicBezTo>
                    <a:pt x="52" y="0"/>
                    <a:pt x="52" y="0"/>
                    <a:pt x="52" y="0"/>
                  </a:cubicBezTo>
                  <a:lnTo>
                    <a:pt x="0" y="0"/>
                  </a:lnTo>
                  <a:close/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2" name="Freeform 75"/>
            <p:cNvSpPr>
              <a:spLocks noEditPoints="1"/>
            </p:cNvSpPr>
            <p:nvPr/>
          </p:nvSpPr>
          <p:spPr bwMode="auto">
            <a:xfrm>
              <a:off x="3038475" y="4799013"/>
              <a:ext cx="858838" cy="744538"/>
            </a:xfrm>
            <a:custGeom>
              <a:avLst/>
              <a:gdLst>
                <a:gd name="T0" fmla="*/ 380 w 417"/>
                <a:gd name="T1" fmla="*/ 184 h 361"/>
                <a:gd name="T2" fmla="*/ 362 w 417"/>
                <a:gd name="T3" fmla="*/ 164 h 361"/>
                <a:gd name="T4" fmla="*/ 362 w 417"/>
                <a:gd name="T5" fmla="*/ 159 h 361"/>
                <a:gd name="T6" fmla="*/ 330 w 417"/>
                <a:gd name="T7" fmla="*/ 29 h 361"/>
                <a:gd name="T8" fmla="*/ 295 w 417"/>
                <a:gd name="T9" fmla="*/ 0 h 361"/>
                <a:gd name="T10" fmla="*/ 294 w 417"/>
                <a:gd name="T11" fmla="*/ 0 h 361"/>
                <a:gd name="T12" fmla="*/ 283 w 417"/>
                <a:gd name="T13" fmla="*/ 1 h 361"/>
                <a:gd name="T14" fmla="*/ 273 w 417"/>
                <a:gd name="T15" fmla="*/ 4 h 361"/>
                <a:gd name="T16" fmla="*/ 247 w 417"/>
                <a:gd name="T17" fmla="*/ 38 h 361"/>
                <a:gd name="T18" fmla="*/ 247 w 417"/>
                <a:gd name="T19" fmla="*/ 40 h 361"/>
                <a:gd name="T20" fmla="*/ 233 w 417"/>
                <a:gd name="T21" fmla="*/ 85 h 361"/>
                <a:gd name="T22" fmla="*/ 179 w 417"/>
                <a:gd name="T23" fmla="*/ 95 h 361"/>
                <a:gd name="T24" fmla="*/ 163 w 417"/>
                <a:gd name="T25" fmla="*/ 104 h 361"/>
                <a:gd name="T26" fmla="*/ 129 w 417"/>
                <a:gd name="T27" fmla="*/ 89 h 361"/>
                <a:gd name="T28" fmla="*/ 115 w 417"/>
                <a:gd name="T29" fmla="*/ 40 h 361"/>
                <a:gd name="T30" fmla="*/ 115 w 417"/>
                <a:gd name="T31" fmla="*/ 38 h 361"/>
                <a:gd name="T32" fmla="*/ 89 w 417"/>
                <a:gd name="T33" fmla="*/ 4 h 361"/>
                <a:gd name="T34" fmla="*/ 79 w 417"/>
                <a:gd name="T35" fmla="*/ 1 h 361"/>
                <a:gd name="T36" fmla="*/ 67 w 417"/>
                <a:gd name="T37" fmla="*/ 0 h 361"/>
                <a:gd name="T38" fmla="*/ 67 w 417"/>
                <a:gd name="T39" fmla="*/ 0 h 361"/>
                <a:gd name="T40" fmla="*/ 26 w 417"/>
                <a:gd name="T41" fmla="*/ 29 h 361"/>
                <a:gd name="T42" fmla="*/ 3 w 417"/>
                <a:gd name="T43" fmla="*/ 135 h 361"/>
                <a:gd name="T44" fmla="*/ 17 w 417"/>
                <a:gd name="T45" fmla="*/ 171 h 361"/>
                <a:gd name="T46" fmla="*/ 17 w 417"/>
                <a:gd name="T47" fmla="*/ 335 h 361"/>
                <a:gd name="T48" fmla="*/ 43 w 417"/>
                <a:gd name="T49" fmla="*/ 361 h 361"/>
                <a:gd name="T50" fmla="*/ 69 w 417"/>
                <a:gd name="T51" fmla="*/ 335 h 361"/>
                <a:gd name="T52" fmla="*/ 69 w 417"/>
                <a:gd name="T53" fmla="*/ 180 h 361"/>
                <a:gd name="T54" fmla="*/ 91 w 417"/>
                <a:gd name="T55" fmla="*/ 154 h 361"/>
                <a:gd name="T56" fmla="*/ 100 w 417"/>
                <a:gd name="T57" fmla="*/ 114 h 361"/>
                <a:gd name="T58" fmla="*/ 177 w 417"/>
                <a:gd name="T59" fmla="*/ 145 h 361"/>
                <a:gd name="T60" fmla="*/ 179 w 417"/>
                <a:gd name="T61" fmla="*/ 145 h 361"/>
                <a:gd name="T62" fmla="*/ 197 w 417"/>
                <a:gd name="T63" fmla="*/ 132 h 361"/>
                <a:gd name="T64" fmla="*/ 261 w 417"/>
                <a:gd name="T65" fmla="*/ 111 h 361"/>
                <a:gd name="T66" fmla="*/ 270 w 417"/>
                <a:gd name="T67" fmla="*/ 154 h 361"/>
                <a:gd name="T68" fmla="*/ 289 w 417"/>
                <a:gd name="T69" fmla="*/ 178 h 361"/>
                <a:gd name="T70" fmla="*/ 301 w 417"/>
                <a:gd name="T71" fmla="*/ 178 h 361"/>
                <a:gd name="T72" fmla="*/ 316 w 417"/>
                <a:gd name="T73" fmla="*/ 161 h 361"/>
                <a:gd name="T74" fmla="*/ 293 w 417"/>
                <a:gd name="T75" fmla="*/ 81 h 361"/>
                <a:gd name="T76" fmla="*/ 299 w 417"/>
                <a:gd name="T77" fmla="*/ 78 h 361"/>
                <a:gd name="T78" fmla="*/ 324 w 417"/>
                <a:gd name="T79" fmla="*/ 164 h 361"/>
                <a:gd name="T80" fmla="*/ 306 w 417"/>
                <a:gd name="T81" fmla="*/ 184 h 361"/>
                <a:gd name="T82" fmla="*/ 269 w 417"/>
                <a:gd name="T83" fmla="*/ 184 h 361"/>
                <a:gd name="T84" fmla="*/ 269 w 417"/>
                <a:gd name="T85" fmla="*/ 292 h 361"/>
                <a:gd name="T86" fmla="*/ 417 w 417"/>
                <a:gd name="T87" fmla="*/ 292 h 361"/>
                <a:gd name="T88" fmla="*/ 417 w 417"/>
                <a:gd name="T89" fmla="*/ 184 h 361"/>
                <a:gd name="T90" fmla="*/ 380 w 417"/>
                <a:gd name="T91" fmla="*/ 184 h 361"/>
                <a:gd name="T92" fmla="*/ 319 w 417"/>
                <a:gd name="T93" fmla="*/ 184 h 361"/>
                <a:gd name="T94" fmla="*/ 329 w 417"/>
                <a:gd name="T95" fmla="*/ 176 h 361"/>
                <a:gd name="T96" fmla="*/ 343 w 417"/>
                <a:gd name="T97" fmla="*/ 182 h 361"/>
                <a:gd name="T98" fmla="*/ 347 w 417"/>
                <a:gd name="T99" fmla="*/ 181 h 361"/>
                <a:gd name="T100" fmla="*/ 357 w 417"/>
                <a:gd name="T101" fmla="*/ 176 h 361"/>
                <a:gd name="T102" fmla="*/ 367 w 417"/>
                <a:gd name="T103" fmla="*/ 184 h 361"/>
                <a:gd name="T104" fmla="*/ 319 w 417"/>
                <a:gd name="T105" fmla="*/ 184 h 361"/>
                <a:gd name="T106" fmla="*/ 319 w 417"/>
                <a:gd name="T107" fmla="*/ 184 h 361"/>
                <a:gd name="T108" fmla="*/ 319 w 417"/>
                <a:gd name="T109" fmla="*/ 184 h 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417" h="361">
                  <a:moveTo>
                    <a:pt x="380" y="184"/>
                  </a:moveTo>
                  <a:cubicBezTo>
                    <a:pt x="378" y="174"/>
                    <a:pt x="371" y="166"/>
                    <a:pt x="362" y="164"/>
                  </a:cubicBezTo>
                  <a:cubicBezTo>
                    <a:pt x="362" y="162"/>
                    <a:pt x="362" y="161"/>
                    <a:pt x="362" y="159"/>
                  </a:cubicBezTo>
                  <a:cubicBezTo>
                    <a:pt x="359" y="147"/>
                    <a:pt x="330" y="29"/>
                    <a:pt x="330" y="29"/>
                  </a:cubicBezTo>
                  <a:cubicBezTo>
                    <a:pt x="325" y="10"/>
                    <a:pt x="312" y="0"/>
                    <a:pt x="295" y="0"/>
                  </a:cubicBezTo>
                  <a:cubicBezTo>
                    <a:pt x="294" y="0"/>
                    <a:pt x="294" y="0"/>
                    <a:pt x="294" y="0"/>
                  </a:cubicBezTo>
                  <a:cubicBezTo>
                    <a:pt x="294" y="0"/>
                    <a:pt x="288" y="0"/>
                    <a:pt x="283" y="1"/>
                  </a:cubicBezTo>
                  <a:cubicBezTo>
                    <a:pt x="278" y="2"/>
                    <a:pt x="273" y="4"/>
                    <a:pt x="273" y="4"/>
                  </a:cubicBezTo>
                  <a:cubicBezTo>
                    <a:pt x="261" y="10"/>
                    <a:pt x="249" y="23"/>
                    <a:pt x="247" y="38"/>
                  </a:cubicBezTo>
                  <a:cubicBezTo>
                    <a:pt x="247" y="39"/>
                    <a:pt x="247" y="40"/>
                    <a:pt x="247" y="40"/>
                  </a:cubicBezTo>
                  <a:cubicBezTo>
                    <a:pt x="243" y="64"/>
                    <a:pt x="240" y="79"/>
                    <a:pt x="233" y="85"/>
                  </a:cubicBezTo>
                  <a:cubicBezTo>
                    <a:pt x="225" y="92"/>
                    <a:pt x="209" y="95"/>
                    <a:pt x="179" y="95"/>
                  </a:cubicBezTo>
                  <a:cubicBezTo>
                    <a:pt x="172" y="95"/>
                    <a:pt x="166" y="98"/>
                    <a:pt x="163" y="104"/>
                  </a:cubicBezTo>
                  <a:cubicBezTo>
                    <a:pt x="145" y="100"/>
                    <a:pt x="134" y="96"/>
                    <a:pt x="129" y="89"/>
                  </a:cubicBezTo>
                  <a:cubicBezTo>
                    <a:pt x="121" y="81"/>
                    <a:pt x="119" y="65"/>
                    <a:pt x="115" y="40"/>
                  </a:cubicBezTo>
                  <a:cubicBezTo>
                    <a:pt x="115" y="40"/>
                    <a:pt x="115" y="39"/>
                    <a:pt x="115" y="38"/>
                  </a:cubicBezTo>
                  <a:cubicBezTo>
                    <a:pt x="113" y="23"/>
                    <a:pt x="101" y="10"/>
                    <a:pt x="89" y="4"/>
                  </a:cubicBezTo>
                  <a:cubicBezTo>
                    <a:pt x="89" y="4"/>
                    <a:pt x="84" y="2"/>
                    <a:pt x="79" y="1"/>
                  </a:cubicBezTo>
                  <a:cubicBezTo>
                    <a:pt x="73" y="0"/>
                    <a:pt x="67" y="0"/>
                    <a:pt x="67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50" y="0"/>
                    <a:pt x="30" y="10"/>
                    <a:pt x="26" y="29"/>
                  </a:cubicBezTo>
                  <a:cubicBezTo>
                    <a:pt x="3" y="135"/>
                    <a:pt x="3" y="135"/>
                    <a:pt x="3" y="135"/>
                  </a:cubicBezTo>
                  <a:cubicBezTo>
                    <a:pt x="0" y="150"/>
                    <a:pt x="7" y="162"/>
                    <a:pt x="17" y="171"/>
                  </a:cubicBezTo>
                  <a:cubicBezTo>
                    <a:pt x="17" y="335"/>
                    <a:pt x="17" y="335"/>
                    <a:pt x="17" y="335"/>
                  </a:cubicBezTo>
                  <a:cubicBezTo>
                    <a:pt x="17" y="349"/>
                    <a:pt x="28" y="361"/>
                    <a:pt x="43" y="361"/>
                  </a:cubicBezTo>
                  <a:cubicBezTo>
                    <a:pt x="57" y="361"/>
                    <a:pt x="69" y="349"/>
                    <a:pt x="69" y="335"/>
                  </a:cubicBezTo>
                  <a:cubicBezTo>
                    <a:pt x="69" y="180"/>
                    <a:pt x="69" y="180"/>
                    <a:pt x="69" y="180"/>
                  </a:cubicBezTo>
                  <a:cubicBezTo>
                    <a:pt x="80" y="176"/>
                    <a:pt x="89" y="167"/>
                    <a:pt x="91" y="154"/>
                  </a:cubicBezTo>
                  <a:cubicBezTo>
                    <a:pt x="100" y="114"/>
                    <a:pt x="100" y="114"/>
                    <a:pt x="100" y="114"/>
                  </a:cubicBezTo>
                  <a:cubicBezTo>
                    <a:pt x="114" y="130"/>
                    <a:pt x="136" y="139"/>
                    <a:pt x="177" y="145"/>
                  </a:cubicBezTo>
                  <a:cubicBezTo>
                    <a:pt x="178" y="145"/>
                    <a:pt x="178" y="145"/>
                    <a:pt x="179" y="145"/>
                  </a:cubicBezTo>
                  <a:cubicBezTo>
                    <a:pt x="187" y="145"/>
                    <a:pt x="194" y="140"/>
                    <a:pt x="197" y="132"/>
                  </a:cubicBezTo>
                  <a:cubicBezTo>
                    <a:pt x="229" y="131"/>
                    <a:pt x="248" y="124"/>
                    <a:pt x="261" y="111"/>
                  </a:cubicBezTo>
                  <a:cubicBezTo>
                    <a:pt x="270" y="154"/>
                    <a:pt x="270" y="154"/>
                    <a:pt x="270" y="154"/>
                  </a:cubicBezTo>
                  <a:cubicBezTo>
                    <a:pt x="273" y="166"/>
                    <a:pt x="280" y="173"/>
                    <a:pt x="289" y="178"/>
                  </a:cubicBezTo>
                  <a:cubicBezTo>
                    <a:pt x="301" y="178"/>
                    <a:pt x="301" y="178"/>
                    <a:pt x="301" y="178"/>
                  </a:cubicBezTo>
                  <a:cubicBezTo>
                    <a:pt x="304" y="171"/>
                    <a:pt x="309" y="164"/>
                    <a:pt x="316" y="161"/>
                  </a:cubicBezTo>
                  <a:cubicBezTo>
                    <a:pt x="310" y="130"/>
                    <a:pt x="301" y="100"/>
                    <a:pt x="293" y="81"/>
                  </a:cubicBezTo>
                  <a:cubicBezTo>
                    <a:pt x="288" y="72"/>
                    <a:pt x="295" y="68"/>
                    <a:pt x="299" y="78"/>
                  </a:cubicBezTo>
                  <a:cubicBezTo>
                    <a:pt x="303" y="88"/>
                    <a:pt x="318" y="134"/>
                    <a:pt x="324" y="164"/>
                  </a:cubicBezTo>
                  <a:cubicBezTo>
                    <a:pt x="315" y="167"/>
                    <a:pt x="308" y="174"/>
                    <a:pt x="306" y="184"/>
                  </a:cubicBezTo>
                  <a:cubicBezTo>
                    <a:pt x="269" y="184"/>
                    <a:pt x="269" y="184"/>
                    <a:pt x="269" y="184"/>
                  </a:cubicBezTo>
                  <a:cubicBezTo>
                    <a:pt x="269" y="292"/>
                    <a:pt x="269" y="292"/>
                    <a:pt x="269" y="292"/>
                  </a:cubicBezTo>
                  <a:cubicBezTo>
                    <a:pt x="417" y="292"/>
                    <a:pt x="417" y="292"/>
                    <a:pt x="417" y="292"/>
                  </a:cubicBezTo>
                  <a:cubicBezTo>
                    <a:pt x="417" y="184"/>
                    <a:pt x="417" y="184"/>
                    <a:pt x="417" y="184"/>
                  </a:cubicBezTo>
                  <a:lnTo>
                    <a:pt x="380" y="184"/>
                  </a:lnTo>
                  <a:close/>
                  <a:moveTo>
                    <a:pt x="319" y="184"/>
                  </a:moveTo>
                  <a:cubicBezTo>
                    <a:pt x="321" y="180"/>
                    <a:pt x="325" y="176"/>
                    <a:pt x="329" y="176"/>
                  </a:cubicBezTo>
                  <a:cubicBezTo>
                    <a:pt x="333" y="179"/>
                    <a:pt x="338" y="182"/>
                    <a:pt x="343" y="182"/>
                  </a:cubicBezTo>
                  <a:cubicBezTo>
                    <a:pt x="344" y="182"/>
                    <a:pt x="345" y="182"/>
                    <a:pt x="347" y="181"/>
                  </a:cubicBezTo>
                  <a:cubicBezTo>
                    <a:pt x="351" y="181"/>
                    <a:pt x="354" y="178"/>
                    <a:pt x="357" y="176"/>
                  </a:cubicBezTo>
                  <a:cubicBezTo>
                    <a:pt x="361" y="176"/>
                    <a:pt x="365" y="180"/>
                    <a:pt x="367" y="184"/>
                  </a:cubicBezTo>
                  <a:lnTo>
                    <a:pt x="319" y="184"/>
                  </a:lnTo>
                  <a:close/>
                  <a:moveTo>
                    <a:pt x="319" y="184"/>
                  </a:moveTo>
                  <a:cubicBezTo>
                    <a:pt x="319" y="184"/>
                    <a:pt x="319" y="184"/>
                    <a:pt x="319" y="18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216" name="Group 215"/>
          <p:cNvGrpSpPr/>
          <p:nvPr/>
        </p:nvGrpSpPr>
        <p:grpSpPr>
          <a:xfrm>
            <a:off x="1769835" y="4650220"/>
            <a:ext cx="682691" cy="683780"/>
            <a:chOff x="1576388" y="4573588"/>
            <a:chExt cx="995362" cy="996950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163" name="Freeform 76"/>
            <p:cNvSpPr>
              <a:spLocks noEditPoints="1"/>
            </p:cNvSpPr>
            <p:nvPr/>
          </p:nvSpPr>
          <p:spPr bwMode="auto">
            <a:xfrm>
              <a:off x="1576388" y="4776788"/>
              <a:ext cx="282575" cy="219075"/>
            </a:xfrm>
            <a:custGeom>
              <a:avLst/>
              <a:gdLst>
                <a:gd name="T0" fmla="*/ 82 w 137"/>
                <a:gd name="T1" fmla="*/ 66 h 106"/>
                <a:gd name="T2" fmla="*/ 88 w 137"/>
                <a:gd name="T3" fmla="*/ 58 h 106"/>
                <a:gd name="T4" fmla="*/ 98 w 137"/>
                <a:gd name="T5" fmla="*/ 47 h 106"/>
                <a:gd name="T6" fmla="*/ 137 w 137"/>
                <a:gd name="T7" fmla="*/ 17 h 106"/>
                <a:gd name="T8" fmla="*/ 137 w 137"/>
                <a:gd name="T9" fmla="*/ 14 h 106"/>
                <a:gd name="T10" fmla="*/ 123 w 137"/>
                <a:gd name="T11" fmla="*/ 0 h 106"/>
                <a:gd name="T12" fmla="*/ 108 w 137"/>
                <a:gd name="T13" fmla="*/ 0 h 106"/>
                <a:gd name="T14" fmla="*/ 101 w 137"/>
                <a:gd name="T15" fmla="*/ 3 h 106"/>
                <a:gd name="T16" fmla="*/ 78 w 137"/>
                <a:gd name="T17" fmla="*/ 36 h 106"/>
                <a:gd name="T18" fmla="*/ 72 w 137"/>
                <a:gd name="T19" fmla="*/ 24 h 106"/>
                <a:gd name="T20" fmla="*/ 81 w 137"/>
                <a:gd name="T21" fmla="*/ 5 h 106"/>
                <a:gd name="T22" fmla="*/ 78 w 137"/>
                <a:gd name="T23" fmla="*/ 0 h 106"/>
                <a:gd name="T24" fmla="*/ 60 w 137"/>
                <a:gd name="T25" fmla="*/ 0 h 106"/>
                <a:gd name="T26" fmla="*/ 57 w 137"/>
                <a:gd name="T27" fmla="*/ 5 h 106"/>
                <a:gd name="T28" fmla="*/ 66 w 137"/>
                <a:gd name="T29" fmla="*/ 24 h 106"/>
                <a:gd name="T30" fmla="*/ 60 w 137"/>
                <a:gd name="T31" fmla="*/ 35 h 106"/>
                <a:gd name="T32" fmla="*/ 38 w 137"/>
                <a:gd name="T33" fmla="*/ 3 h 106"/>
                <a:gd name="T34" fmla="*/ 31 w 137"/>
                <a:gd name="T35" fmla="*/ 0 h 106"/>
                <a:gd name="T36" fmla="*/ 14 w 137"/>
                <a:gd name="T37" fmla="*/ 0 h 106"/>
                <a:gd name="T38" fmla="*/ 0 w 137"/>
                <a:gd name="T39" fmla="*/ 14 h 106"/>
                <a:gd name="T40" fmla="*/ 0 w 137"/>
                <a:gd name="T41" fmla="*/ 106 h 106"/>
                <a:gd name="T42" fmla="*/ 57 w 137"/>
                <a:gd name="T43" fmla="*/ 106 h 106"/>
                <a:gd name="T44" fmla="*/ 82 w 137"/>
                <a:gd name="T45" fmla="*/ 66 h 106"/>
                <a:gd name="T46" fmla="*/ 82 w 137"/>
                <a:gd name="T47" fmla="*/ 66 h 106"/>
                <a:gd name="T48" fmla="*/ 82 w 137"/>
                <a:gd name="T49" fmla="*/ 6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7" h="106">
                  <a:moveTo>
                    <a:pt x="82" y="66"/>
                  </a:moveTo>
                  <a:cubicBezTo>
                    <a:pt x="84" y="63"/>
                    <a:pt x="86" y="60"/>
                    <a:pt x="88" y="58"/>
                  </a:cubicBezTo>
                  <a:cubicBezTo>
                    <a:pt x="91" y="54"/>
                    <a:pt x="95" y="51"/>
                    <a:pt x="98" y="47"/>
                  </a:cubicBezTo>
                  <a:cubicBezTo>
                    <a:pt x="110" y="36"/>
                    <a:pt x="123" y="25"/>
                    <a:pt x="137" y="17"/>
                  </a:cubicBezTo>
                  <a:cubicBezTo>
                    <a:pt x="137" y="14"/>
                    <a:pt x="137" y="14"/>
                    <a:pt x="137" y="14"/>
                  </a:cubicBezTo>
                  <a:cubicBezTo>
                    <a:pt x="137" y="6"/>
                    <a:pt x="131" y="0"/>
                    <a:pt x="123" y="0"/>
                  </a:cubicBezTo>
                  <a:cubicBezTo>
                    <a:pt x="108" y="0"/>
                    <a:pt x="108" y="0"/>
                    <a:pt x="108" y="0"/>
                  </a:cubicBezTo>
                  <a:cubicBezTo>
                    <a:pt x="105" y="0"/>
                    <a:pt x="102" y="1"/>
                    <a:pt x="101" y="3"/>
                  </a:cubicBezTo>
                  <a:cubicBezTo>
                    <a:pt x="78" y="36"/>
                    <a:pt x="78" y="36"/>
                    <a:pt x="78" y="36"/>
                  </a:cubicBezTo>
                  <a:cubicBezTo>
                    <a:pt x="72" y="24"/>
                    <a:pt x="72" y="24"/>
                    <a:pt x="72" y="24"/>
                  </a:cubicBezTo>
                  <a:cubicBezTo>
                    <a:pt x="81" y="5"/>
                    <a:pt x="81" y="5"/>
                    <a:pt x="81" y="5"/>
                  </a:cubicBezTo>
                  <a:cubicBezTo>
                    <a:pt x="83" y="3"/>
                    <a:pt x="81" y="0"/>
                    <a:pt x="78" y="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57" y="0"/>
                    <a:pt x="55" y="3"/>
                    <a:pt x="57" y="5"/>
                  </a:cubicBezTo>
                  <a:cubicBezTo>
                    <a:pt x="66" y="24"/>
                    <a:pt x="66" y="24"/>
                    <a:pt x="66" y="24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38" y="3"/>
                    <a:pt x="38" y="3"/>
                    <a:pt x="38" y="3"/>
                  </a:cubicBezTo>
                  <a:cubicBezTo>
                    <a:pt x="36" y="1"/>
                    <a:pt x="34" y="0"/>
                    <a:pt x="31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7" y="0"/>
                    <a:pt x="0" y="6"/>
                    <a:pt x="0" y="14"/>
                  </a:cubicBezTo>
                  <a:cubicBezTo>
                    <a:pt x="0" y="106"/>
                    <a:pt x="0" y="106"/>
                    <a:pt x="0" y="106"/>
                  </a:cubicBezTo>
                  <a:cubicBezTo>
                    <a:pt x="57" y="106"/>
                    <a:pt x="57" y="106"/>
                    <a:pt x="57" y="106"/>
                  </a:cubicBezTo>
                  <a:cubicBezTo>
                    <a:pt x="64" y="92"/>
                    <a:pt x="72" y="78"/>
                    <a:pt x="82" y="66"/>
                  </a:cubicBezTo>
                  <a:close/>
                  <a:moveTo>
                    <a:pt x="82" y="66"/>
                  </a:moveTo>
                  <a:cubicBezTo>
                    <a:pt x="82" y="66"/>
                    <a:pt x="82" y="66"/>
                    <a:pt x="82" y="6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4" name="Freeform 77"/>
            <p:cNvSpPr>
              <a:spLocks noEditPoints="1"/>
            </p:cNvSpPr>
            <p:nvPr/>
          </p:nvSpPr>
          <p:spPr bwMode="auto">
            <a:xfrm>
              <a:off x="1625600" y="4573588"/>
              <a:ext cx="185738" cy="184150"/>
            </a:xfrm>
            <a:custGeom>
              <a:avLst/>
              <a:gdLst>
                <a:gd name="T0" fmla="*/ 0 w 90"/>
                <a:gd name="T1" fmla="*/ 45 h 90"/>
                <a:gd name="T2" fmla="*/ 45 w 90"/>
                <a:gd name="T3" fmla="*/ 90 h 90"/>
                <a:gd name="T4" fmla="*/ 90 w 90"/>
                <a:gd name="T5" fmla="*/ 45 h 90"/>
                <a:gd name="T6" fmla="*/ 45 w 90"/>
                <a:gd name="T7" fmla="*/ 0 h 90"/>
                <a:gd name="T8" fmla="*/ 0 w 90"/>
                <a:gd name="T9" fmla="*/ 45 h 90"/>
                <a:gd name="T10" fmla="*/ 0 w 90"/>
                <a:gd name="T11" fmla="*/ 45 h 90"/>
                <a:gd name="T12" fmla="*/ 0 w 90"/>
                <a:gd name="T13" fmla="*/ 45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90">
                  <a:moveTo>
                    <a:pt x="0" y="45"/>
                  </a:moveTo>
                  <a:cubicBezTo>
                    <a:pt x="0" y="69"/>
                    <a:pt x="20" y="90"/>
                    <a:pt x="45" y="90"/>
                  </a:cubicBezTo>
                  <a:cubicBezTo>
                    <a:pt x="70" y="90"/>
                    <a:pt x="90" y="69"/>
                    <a:pt x="90" y="45"/>
                  </a:cubicBezTo>
                  <a:cubicBezTo>
                    <a:pt x="90" y="20"/>
                    <a:pt x="70" y="0"/>
                    <a:pt x="45" y="0"/>
                  </a:cubicBezTo>
                  <a:cubicBezTo>
                    <a:pt x="20" y="0"/>
                    <a:pt x="0" y="20"/>
                    <a:pt x="0" y="45"/>
                  </a:cubicBezTo>
                  <a:close/>
                  <a:moveTo>
                    <a:pt x="0" y="45"/>
                  </a:moveTo>
                  <a:cubicBezTo>
                    <a:pt x="0" y="45"/>
                    <a:pt x="0" y="45"/>
                    <a:pt x="0" y="4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5" name="Freeform 78"/>
            <p:cNvSpPr>
              <a:spLocks noEditPoints="1"/>
            </p:cNvSpPr>
            <p:nvPr/>
          </p:nvSpPr>
          <p:spPr bwMode="auto">
            <a:xfrm>
              <a:off x="2279650" y="4776788"/>
              <a:ext cx="280988" cy="219075"/>
            </a:xfrm>
            <a:custGeom>
              <a:avLst/>
              <a:gdLst>
                <a:gd name="T0" fmla="*/ 107 w 137"/>
                <a:gd name="T1" fmla="*/ 0 h 106"/>
                <a:gd name="T2" fmla="*/ 100 w 137"/>
                <a:gd name="T3" fmla="*/ 3 h 106"/>
                <a:gd name="T4" fmla="*/ 77 w 137"/>
                <a:gd name="T5" fmla="*/ 36 h 106"/>
                <a:gd name="T6" fmla="*/ 72 w 137"/>
                <a:gd name="T7" fmla="*/ 24 h 106"/>
                <a:gd name="T8" fmla="*/ 81 w 137"/>
                <a:gd name="T9" fmla="*/ 5 h 106"/>
                <a:gd name="T10" fmla="*/ 77 w 137"/>
                <a:gd name="T11" fmla="*/ 0 h 106"/>
                <a:gd name="T12" fmla="*/ 59 w 137"/>
                <a:gd name="T13" fmla="*/ 0 h 106"/>
                <a:gd name="T14" fmla="*/ 56 w 137"/>
                <a:gd name="T15" fmla="*/ 5 h 106"/>
                <a:gd name="T16" fmla="*/ 65 w 137"/>
                <a:gd name="T17" fmla="*/ 24 h 106"/>
                <a:gd name="T18" fmla="*/ 59 w 137"/>
                <a:gd name="T19" fmla="*/ 35 h 106"/>
                <a:gd name="T20" fmla="*/ 37 w 137"/>
                <a:gd name="T21" fmla="*/ 3 h 106"/>
                <a:gd name="T22" fmla="*/ 30 w 137"/>
                <a:gd name="T23" fmla="*/ 0 h 106"/>
                <a:gd name="T24" fmla="*/ 14 w 137"/>
                <a:gd name="T25" fmla="*/ 0 h 106"/>
                <a:gd name="T26" fmla="*/ 0 w 137"/>
                <a:gd name="T27" fmla="*/ 14 h 106"/>
                <a:gd name="T28" fmla="*/ 0 w 137"/>
                <a:gd name="T29" fmla="*/ 17 h 106"/>
                <a:gd name="T30" fmla="*/ 39 w 137"/>
                <a:gd name="T31" fmla="*/ 47 h 106"/>
                <a:gd name="T32" fmla="*/ 49 w 137"/>
                <a:gd name="T33" fmla="*/ 58 h 106"/>
                <a:gd name="T34" fmla="*/ 55 w 137"/>
                <a:gd name="T35" fmla="*/ 66 h 106"/>
                <a:gd name="T36" fmla="*/ 80 w 137"/>
                <a:gd name="T37" fmla="*/ 106 h 106"/>
                <a:gd name="T38" fmla="*/ 137 w 137"/>
                <a:gd name="T39" fmla="*/ 106 h 106"/>
                <a:gd name="T40" fmla="*/ 137 w 137"/>
                <a:gd name="T41" fmla="*/ 14 h 106"/>
                <a:gd name="T42" fmla="*/ 123 w 137"/>
                <a:gd name="T43" fmla="*/ 0 h 106"/>
                <a:gd name="T44" fmla="*/ 107 w 137"/>
                <a:gd name="T45" fmla="*/ 0 h 106"/>
                <a:gd name="T46" fmla="*/ 107 w 137"/>
                <a:gd name="T47" fmla="*/ 0 h 106"/>
                <a:gd name="T48" fmla="*/ 107 w 137"/>
                <a:gd name="T49" fmla="*/ 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7" h="106">
                  <a:moveTo>
                    <a:pt x="107" y="0"/>
                  </a:moveTo>
                  <a:cubicBezTo>
                    <a:pt x="104" y="0"/>
                    <a:pt x="102" y="1"/>
                    <a:pt x="100" y="3"/>
                  </a:cubicBezTo>
                  <a:cubicBezTo>
                    <a:pt x="77" y="36"/>
                    <a:pt x="77" y="36"/>
                    <a:pt x="77" y="36"/>
                  </a:cubicBezTo>
                  <a:cubicBezTo>
                    <a:pt x="72" y="24"/>
                    <a:pt x="72" y="24"/>
                    <a:pt x="72" y="24"/>
                  </a:cubicBezTo>
                  <a:cubicBezTo>
                    <a:pt x="81" y="5"/>
                    <a:pt x="81" y="5"/>
                    <a:pt x="81" y="5"/>
                  </a:cubicBezTo>
                  <a:cubicBezTo>
                    <a:pt x="82" y="3"/>
                    <a:pt x="80" y="0"/>
                    <a:pt x="77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57" y="0"/>
                    <a:pt x="55" y="3"/>
                    <a:pt x="56" y="5"/>
                  </a:cubicBezTo>
                  <a:cubicBezTo>
                    <a:pt x="65" y="24"/>
                    <a:pt x="65" y="24"/>
                    <a:pt x="65" y="24"/>
                  </a:cubicBezTo>
                  <a:cubicBezTo>
                    <a:pt x="59" y="35"/>
                    <a:pt x="59" y="35"/>
                    <a:pt x="59" y="35"/>
                  </a:cubicBezTo>
                  <a:cubicBezTo>
                    <a:pt x="37" y="3"/>
                    <a:pt x="37" y="3"/>
                    <a:pt x="37" y="3"/>
                  </a:cubicBezTo>
                  <a:cubicBezTo>
                    <a:pt x="36" y="1"/>
                    <a:pt x="33" y="0"/>
                    <a:pt x="30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6"/>
                    <a:pt x="0" y="14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14" y="25"/>
                    <a:pt x="27" y="36"/>
                    <a:pt x="39" y="47"/>
                  </a:cubicBezTo>
                  <a:cubicBezTo>
                    <a:pt x="42" y="51"/>
                    <a:pt x="45" y="54"/>
                    <a:pt x="49" y="58"/>
                  </a:cubicBezTo>
                  <a:cubicBezTo>
                    <a:pt x="51" y="60"/>
                    <a:pt x="53" y="63"/>
                    <a:pt x="55" y="66"/>
                  </a:cubicBezTo>
                  <a:cubicBezTo>
                    <a:pt x="65" y="78"/>
                    <a:pt x="73" y="92"/>
                    <a:pt x="80" y="106"/>
                  </a:cubicBezTo>
                  <a:cubicBezTo>
                    <a:pt x="137" y="106"/>
                    <a:pt x="137" y="106"/>
                    <a:pt x="137" y="106"/>
                  </a:cubicBezTo>
                  <a:cubicBezTo>
                    <a:pt x="137" y="14"/>
                    <a:pt x="137" y="14"/>
                    <a:pt x="137" y="14"/>
                  </a:cubicBezTo>
                  <a:cubicBezTo>
                    <a:pt x="137" y="6"/>
                    <a:pt x="130" y="0"/>
                    <a:pt x="123" y="0"/>
                  </a:cubicBezTo>
                  <a:lnTo>
                    <a:pt x="107" y="0"/>
                  </a:lnTo>
                  <a:close/>
                  <a:moveTo>
                    <a:pt x="107" y="0"/>
                  </a:moveTo>
                  <a:cubicBezTo>
                    <a:pt x="107" y="0"/>
                    <a:pt x="107" y="0"/>
                    <a:pt x="10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6" name="Freeform 79"/>
            <p:cNvSpPr>
              <a:spLocks noEditPoints="1"/>
            </p:cNvSpPr>
            <p:nvPr/>
          </p:nvSpPr>
          <p:spPr bwMode="auto">
            <a:xfrm>
              <a:off x="2327275" y="4573588"/>
              <a:ext cx="184150" cy="184150"/>
            </a:xfrm>
            <a:custGeom>
              <a:avLst/>
              <a:gdLst>
                <a:gd name="T0" fmla="*/ 0 w 90"/>
                <a:gd name="T1" fmla="*/ 45 h 90"/>
                <a:gd name="T2" fmla="*/ 45 w 90"/>
                <a:gd name="T3" fmla="*/ 90 h 90"/>
                <a:gd name="T4" fmla="*/ 90 w 90"/>
                <a:gd name="T5" fmla="*/ 45 h 90"/>
                <a:gd name="T6" fmla="*/ 45 w 90"/>
                <a:gd name="T7" fmla="*/ 0 h 90"/>
                <a:gd name="T8" fmla="*/ 0 w 90"/>
                <a:gd name="T9" fmla="*/ 45 h 90"/>
                <a:gd name="T10" fmla="*/ 0 w 90"/>
                <a:gd name="T11" fmla="*/ 45 h 90"/>
                <a:gd name="T12" fmla="*/ 0 w 90"/>
                <a:gd name="T13" fmla="*/ 45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90">
                  <a:moveTo>
                    <a:pt x="0" y="45"/>
                  </a:moveTo>
                  <a:cubicBezTo>
                    <a:pt x="0" y="69"/>
                    <a:pt x="20" y="90"/>
                    <a:pt x="45" y="90"/>
                  </a:cubicBezTo>
                  <a:cubicBezTo>
                    <a:pt x="70" y="90"/>
                    <a:pt x="90" y="69"/>
                    <a:pt x="90" y="45"/>
                  </a:cubicBezTo>
                  <a:cubicBezTo>
                    <a:pt x="90" y="20"/>
                    <a:pt x="70" y="0"/>
                    <a:pt x="45" y="0"/>
                  </a:cubicBezTo>
                  <a:cubicBezTo>
                    <a:pt x="20" y="0"/>
                    <a:pt x="0" y="20"/>
                    <a:pt x="0" y="45"/>
                  </a:cubicBezTo>
                  <a:close/>
                  <a:moveTo>
                    <a:pt x="0" y="45"/>
                  </a:moveTo>
                  <a:cubicBezTo>
                    <a:pt x="0" y="45"/>
                    <a:pt x="0" y="45"/>
                    <a:pt x="0" y="4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7" name="Freeform 80"/>
            <p:cNvSpPr>
              <a:spLocks noEditPoints="1"/>
            </p:cNvSpPr>
            <p:nvPr/>
          </p:nvSpPr>
          <p:spPr bwMode="auto">
            <a:xfrm>
              <a:off x="2352675" y="5381625"/>
              <a:ext cx="219075" cy="188913"/>
            </a:xfrm>
            <a:custGeom>
              <a:avLst/>
              <a:gdLst>
                <a:gd name="T0" fmla="*/ 93 w 106"/>
                <a:gd name="T1" fmla="*/ 47 h 92"/>
                <a:gd name="T2" fmla="*/ 32 w 106"/>
                <a:gd name="T3" fmla="*/ 0 h 92"/>
                <a:gd name="T4" fmla="*/ 3 w 106"/>
                <a:gd name="T5" fmla="*/ 36 h 92"/>
                <a:gd name="T6" fmla="*/ 0 w 106"/>
                <a:gd name="T7" fmla="*/ 39 h 92"/>
                <a:gd name="T8" fmla="*/ 63 w 106"/>
                <a:gd name="T9" fmla="*/ 87 h 92"/>
                <a:gd name="T10" fmla="*/ 78 w 106"/>
                <a:gd name="T11" fmla="*/ 92 h 92"/>
                <a:gd name="T12" fmla="*/ 98 w 106"/>
                <a:gd name="T13" fmla="*/ 82 h 92"/>
                <a:gd name="T14" fmla="*/ 93 w 106"/>
                <a:gd name="T15" fmla="*/ 47 h 92"/>
                <a:gd name="T16" fmla="*/ 93 w 106"/>
                <a:gd name="T17" fmla="*/ 47 h 92"/>
                <a:gd name="T18" fmla="*/ 93 w 106"/>
                <a:gd name="T19" fmla="*/ 47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6" h="92">
                  <a:moveTo>
                    <a:pt x="93" y="47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23" y="13"/>
                    <a:pt x="14" y="25"/>
                    <a:pt x="3" y="36"/>
                  </a:cubicBezTo>
                  <a:cubicBezTo>
                    <a:pt x="2" y="37"/>
                    <a:pt x="1" y="38"/>
                    <a:pt x="0" y="39"/>
                  </a:cubicBezTo>
                  <a:cubicBezTo>
                    <a:pt x="63" y="87"/>
                    <a:pt x="63" y="87"/>
                    <a:pt x="63" y="87"/>
                  </a:cubicBezTo>
                  <a:cubicBezTo>
                    <a:pt x="67" y="91"/>
                    <a:pt x="73" y="92"/>
                    <a:pt x="78" y="92"/>
                  </a:cubicBezTo>
                  <a:cubicBezTo>
                    <a:pt x="86" y="92"/>
                    <a:pt x="93" y="89"/>
                    <a:pt x="98" y="82"/>
                  </a:cubicBezTo>
                  <a:cubicBezTo>
                    <a:pt x="106" y="71"/>
                    <a:pt x="104" y="56"/>
                    <a:pt x="93" y="47"/>
                  </a:cubicBezTo>
                  <a:close/>
                  <a:moveTo>
                    <a:pt x="93" y="47"/>
                  </a:moveTo>
                  <a:cubicBezTo>
                    <a:pt x="93" y="47"/>
                    <a:pt x="93" y="47"/>
                    <a:pt x="93" y="4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8" name="Freeform 81"/>
            <p:cNvSpPr>
              <a:spLocks noEditPoints="1"/>
            </p:cNvSpPr>
            <p:nvPr/>
          </p:nvSpPr>
          <p:spPr bwMode="auto">
            <a:xfrm>
              <a:off x="1928813" y="5133975"/>
              <a:ext cx="280988" cy="220663"/>
            </a:xfrm>
            <a:custGeom>
              <a:avLst/>
              <a:gdLst>
                <a:gd name="T0" fmla="*/ 136 w 136"/>
                <a:gd name="T1" fmla="*/ 14 h 107"/>
                <a:gd name="T2" fmla="*/ 122 w 136"/>
                <a:gd name="T3" fmla="*/ 0 h 107"/>
                <a:gd name="T4" fmla="*/ 107 w 136"/>
                <a:gd name="T5" fmla="*/ 0 h 107"/>
                <a:gd name="T6" fmla="*/ 100 w 136"/>
                <a:gd name="T7" fmla="*/ 4 h 107"/>
                <a:gd name="T8" fmla="*/ 77 w 136"/>
                <a:gd name="T9" fmla="*/ 36 h 107"/>
                <a:gd name="T10" fmla="*/ 72 w 136"/>
                <a:gd name="T11" fmla="*/ 25 h 107"/>
                <a:gd name="T12" fmla="*/ 80 w 136"/>
                <a:gd name="T13" fmla="*/ 6 h 107"/>
                <a:gd name="T14" fmla="*/ 77 w 136"/>
                <a:gd name="T15" fmla="*/ 0 h 107"/>
                <a:gd name="T16" fmla="*/ 59 w 136"/>
                <a:gd name="T17" fmla="*/ 0 h 107"/>
                <a:gd name="T18" fmla="*/ 56 w 136"/>
                <a:gd name="T19" fmla="*/ 6 h 107"/>
                <a:gd name="T20" fmla="*/ 65 w 136"/>
                <a:gd name="T21" fmla="*/ 25 h 107"/>
                <a:gd name="T22" fmla="*/ 59 w 136"/>
                <a:gd name="T23" fmla="*/ 36 h 107"/>
                <a:gd name="T24" fmla="*/ 37 w 136"/>
                <a:gd name="T25" fmla="*/ 4 h 107"/>
                <a:gd name="T26" fmla="*/ 30 w 136"/>
                <a:gd name="T27" fmla="*/ 0 h 107"/>
                <a:gd name="T28" fmla="*/ 14 w 136"/>
                <a:gd name="T29" fmla="*/ 0 h 107"/>
                <a:gd name="T30" fmla="*/ 0 w 136"/>
                <a:gd name="T31" fmla="*/ 14 h 107"/>
                <a:gd name="T32" fmla="*/ 0 w 136"/>
                <a:gd name="T33" fmla="*/ 107 h 107"/>
                <a:gd name="T34" fmla="*/ 136 w 136"/>
                <a:gd name="T35" fmla="*/ 107 h 107"/>
                <a:gd name="T36" fmla="*/ 136 w 136"/>
                <a:gd name="T37" fmla="*/ 14 h 107"/>
                <a:gd name="T38" fmla="*/ 136 w 136"/>
                <a:gd name="T39" fmla="*/ 14 h 107"/>
                <a:gd name="T40" fmla="*/ 136 w 136"/>
                <a:gd name="T41" fmla="*/ 14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36" h="107">
                  <a:moveTo>
                    <a:pt x="136" y="14"/>
                  </a:moveTo>
                  <a:cubicBezTo>
                    <a:pt x="136" y="7"/>
                    <a:pt x="130" y="0"/>
                    <a:pt x="122" y="0"/>
                  </a:cubicBezTo>
                  <a:cubicBezTo>
                    <a:pt x="107" y="0"/>
                    <a:pt x="107" y="0"/>
                    <a:pt x="107" y="0"/>
                  </a:cubicBezTo>
                  <a:cubicBezTo>
                    <a:pt x="104" y="0"/>
                    <a:pt x="102" y="2"/>
                    <a:pt x="100" y="4"/>
                  </a:cubicBezTo>
                  <a:cubicBezTo>
                    <a:pt x="77" y="36"/>
                    <a:pt x="77" y="36"/>
                    <a:pt x="77" y="36"/>
                  </a:cubicBezTo>
                  <a:cubicBezTo>
                    <a:pt x="72" y="25"/>
                    <a:pt x="72" y="25"/>
                    <a:pt x="72" y="25"/>
                  </a:cubicBezTo>
                  <a:cubicBezTo>
                    <a:pt x="80" y="6"/>
                    <a:pt x="80" y="6"/>
                    <a:pt x="80" y="6"/>
                  </a:cubicBezTo>
                  <a:cubicBezTo>
                    <a:pt x="82" y="3"/>
                    <a:pt x="80" y="0"/>
                    <a:pt x="77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56" y="0"/>
                    <a:pt x="55" y="3"/>
                    <a:pt x="56" y="6"/>
                  </a:cubicBezTo>
                  <a:cubicBezTo>
                    <a:pt x="65" y="25"/>
                    <a:pt x="65" y="25"/>
                    <a:pt x="65" y="25"/>
                  </a:cubicBezTo>
                  <a:cubicBezTo>
                    <a:pt x="59" y="36"/>
                    <a:pt x="59" y="36"/>
                    <a:pt x="59" y="36"/>
                  </a:cubicBezTo>
                  <a:cubicBezTo>
                    <a:pt x="37" y="4"/>
                    <a:pt x="37" y="4"/>
                    <a:pt x="37" y="4"/>
                  </a:cubicBezTo>
                  <a:cubicBezTo>
                    <a:pt x="35" y="2"/>
                    <a:pt x="33" y="0"/>
                    <a:pt x="30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7"/>
                    <a:pt x="0" y="14"/>
                  </a:cubicBezTo>
                  <a:cubicBezTo>
                    <a:pt x="0" y="107"/>
                    <a:pt x="0" y="107"/>
                    <a:pt x="0" y="107"/>
                  </a:cubicBezTo>
                  <a:cubicBezTo>
                    <a:pt x="136" y="107"/>
                    <a:pt x="136" y="107"/>
                    <a:pt x="136" y="107"/>
                  </a:cubicBezTo>
                  <a:cubicBezTo>
                    <a:pt x="136" y="14"/>
                    <a:pt x="136" y="14"/>
                    <a:pt x="136" y="14"/>
                  </a:cubicBezTo>
                  <a:close/>
                  <a:moveTo>
                    <a:pt x="136" y="14"/>
                  </a:moveTo>
                  <a:cubicBezTo>
                    <a:pt x="136" y="14"/>
                    <a:pt x="136" y="14"/>
                    <a:pt x="136" y="1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9" name="Freeform 82"/>
            <p:cNvSpPr>
              <a:spLocks noEditPoints="1"/>
            </p:cNvSpPr>
            <p:nvPr/>
          </p:nvSpPr>
          <p:spPr bwMode="auto">
            <a:xfrm>
              <a:off x="1976438" y="4930775"/>
              <a:ext cx="185738" cy="185738"/>
            </a:xfrm>
            <a:custGeom>
              <a:avLst/>
              <a:gdLst>
                <a:gd name="T0" fmla="*/ 45 w 90"/>
                <a:gd name="T1" fmla="*/ 90 h 90"/>
                <a:gd name="T2" fmla="*/ 90 w 90"/>
                <a:gd name="T3" fmla="*/ 45 h 90"/>
                <a:gd name="T4" fmla="*/ 45 w 90"/>
                <a:gd name="T5" fmla="*/ 0 h 90"/>
                <a:gd name="T6" fmla="*/ 0 w 90"/>
                <a:gd name="T7" fmla="*/ 45 h 90"/>
                <a:gd name="T8" fmla="*/ 45 w 90"/>
                <a:gd name="T9" fmla="*/ 90 h 90"/>
                <a:gd name="T10" fmla="*/ 45 w 90"/>
                <a:gd name="T11" fmla="*/ 90 h 90"/>
                <a:gd name="T12" fmla="*/ 45 w 90"/>
                <a:gd name="T13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90">
                  <a:moveTo>
                    <a:pt x="45" y="90"/>
                  </a:moveTo>
                  <a:cubicBezTo>
                    <a:pt x="70" y="90"/>
                    <a:pt x="90" y="69"/>
                    <a:pt x="90" y="45"/>
                  </a:cubicBezTo>
                  <a:cubicBezTo>
                    <a:pt x="90" y="20"/>
                    <a:pt x="70" y="0"/>
                    <a:pt x="45" y="0"/>
                  </a:cubicBezTo>
                  <a:cubicBezTo>
                    <a:pt x="20" y="0"/>
                    <a:pt x="0" y="20"/>
                    <a:pt x="0" y="45"/>
                  </a:cubicBezTo>
                  <a:cubicBezTo>
                    <a:pt x="0" y="69"/>
                    <a:pt x="20" y="90"/>
                    <a:pt x="45" y="90"/>
                  </a:cubicBezTo>
                  <a:close/>
                  <a:moveTo>
                    <a:pt x="45" y="90"/>
                  </a:moveTo>
                  <a:cubicBezTo>
                    <a:pt x="45" y="90"/>
                    <a:pt x="45" y="90"/>
                    <a:pt x="45" y="9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70" name="Freeform 83"/>
            <p:cNvSpPr>
              <a:spLocks noEditPoints="1"/>
            </p:cNvSpPr>
            <p:nvPr/>
          </p:nvSpPr>
          <p:spPr bwMode="auto">
            <a:xfrm>
              <a:off x="1684338" y="4781550"/>
              <a:ext cx="769938" cy="768350"/>
            </a:xfrm>
            <a:custGeom>
              <a:avLst/>
              <a:gdLst>
                <a:gd name="T0" fmla="*/ 114 w 374"/>
                <a:gd name="T1" fmla="*/ 358 h 373"/>
                <a:gd name="T2" fmla="*/ 187 w 374"/>
                <a:gd name="T3" fmla="*/ 373 h 373"/>
                <a:gd name="T4" fmla="*/ 260 w 374"/>
                <a:gd name="T5" fmla="*/ 358 h 373"/>
                <a:gd name="T6" fmla="*/ 315 w 374"/>
                <a:gd name="T7" fmla="*/ 322 h 373"/>
                <a:gd name="T8" fmla="*/ 319 w 374"/>
                <a:gd name="T9" fmla="*/ 318 h 373"/>
                <a:gd name="T10" fmla="*/ 347 w 374"/>
                <a:gd name="T11" fmla="*/ 283 h 373"/>
                <a:gd name="T12" fmla="*/ 359 w 374"/>
                <a:gd name="T13" fmla="*/ 259 h 373"/>
                <a:gd name="T14" fmla="*/ 374 w 374"/>
                <a:gd name="T15" fmla="*/ 186 h 373"/>
                <a:gd name="T16" fmla="*/ 359 w 374"/>
                <a:gd name="T17" fmla="*/ 114 h 373"/>
                <a:gd name="T18" fmla="*/ 355 w 374"/>
                <a:gd name="T19" fmla="*/ 104 h 373"/>
                <a:gd name="T20" fmla="*/ 319 w 374"/>
                <a:gd name="T21" fmla="*/ 54 h 373"/>
                <a:gd name="T22" fmla="*/ 289 w 374"/>
                <a:gd name="T23" fmla="*/ 30 h 373"/>
                <a:gd name="T24" fmla="*/ 259 w 374"/>
                <a:gd name="T25" fmla="*/ 14 h 373"/>
                <a:gd name="T26" fmla="*/ 187 w 374"/>
                <a:gd name="T27" fmla="*/ 0 h 373"/>
                <a:gd name="T28" fmla="*/ 114 w 374"/>
                <a:gd name="T29" fmla="*/ 14 h 373"/>
                <a:gd name="T30" fmla="*/ 85 w 374"/>
                <a:gd name="T31" fmla="*/ 30 h 373"/>
                <a:gd name="T32" fmla="*/ 55 w 374"/>
                <a:gd name="T33" fmla="*/ 54 h 373"/>
                <a:gd name="T34" fmla="*/ 19 w 374"/>
                <a:gd name="T35" fmla="*/ 104 h 373"/>
                <a:gd name="T36" fmla="*/ 15 w 374"/>
                <a:gd name="T37" fmla="*/ 114 h 373"/>
                <a:gd name="T38" fmla="*/ 0 w 374"/>
                <a:gd name="T39" fmla="*/ 186 h 373"/>
                <a:gd name="T40" fmla="*/ 15 w 374"/>
                <a:gd name="T41" fmla="*/ 259 h 373"/>
                <a:gd name="T42" fmla="*/ 55 w 374"/>
                <a:gd name="T43" fmla="*/ 318 h 373"/>
                <a:gd name="T44" fmla="*/ 114 w 374"/>
                <a:gd name="T45" fmla="*/ 358 h 373"/>
                <a:gd name="T46" fmla="*/ 82 w 374"/>
                <a:gd name="T47" fmla="*/ 104 h 373"/>
                <a:gd name="T48" fmla="*/ 85 w 374"/>
                <a:gd name="T49" fmla="*/ 101 h 373"/>
                <a:gd name="T50" fmla="*/ 93 w 374"/>
                <a:gd name="T51" fmla="*/ 92 h 373"/>
                <a:gd name="T52" fmla="*/ 187 w 374"/>
                <a:gd name="T53" fmla="*/ 53 h 373"/>
                <a:gd name="T54" fmla="*/ 281 w 374"/>
                <a:gd name="T55" fmla="*/ 92 h 373"/>
                <a:gd name="T56" fmla="*/ 289 w 374"/>
                <a:gd name="T57" fmla="*/ 101 h 373"/>
                <a:gd name="T58" fmla="*/ 292 w 374"/>
                <a:gd name="T59" fmla="*/ 104 h 373"/>
                <a:gd name="T60" fmla="*/ 320 w 374"/>
                <a:gd name="T61" fmla="*/ 186 h 373"/>
                <a:gd name="T62" fmla="*/ 281 w 374"/>
                <a:gd name="T63" fmla="*/ 280 h 373"/>
                <a:gd name="T64" fmla="*/ 187 w 374"/>
                <a:gd name="T65" fmla="*/ 319 h 373"/>
                <a:gd name="T66" fmla="*/ 93 w 374"/>
                <a:gd name="T67" fmla="*/ 280 h 373"/>
                <a:gd name="T68" fmla="*/ 54 w 374"/>
                <a:gd name="T69" fmla="*/ 186 h 373"/>
                <a:gd name="T70" fmla="*/ 82 w 374"/>
                <a:gd name="T71" fmla="*/ 104 h 373"/>
                <a:gd name="T72" fmla="*/ 82 w 374"/>
                <a:gd name="T73" fmla="*/ 104 h 373"/>
                <a:gd name="T74" fmla="*/ 82 w 374"/>
                <a:gd name="T75" fmla="*/ 104 h 3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74" h="373">
                  <a:moveTo>
                    <a:pt x="114" y="358"/>
                  </a:moveTo>
                  <a:cubicBezTo>
                    <a:pt x="137" y="368"/>
                    <a:pt x="162" y="373"/>
                    <a:pt x="187" y="373"/>
                  </a:cubicBezTo>
                  <a:cubicBezTo>
                    <a:pt x="212" y="373"/>
                    <a:pt x="237" y="368"/>
                    <a:pt x="260" y="358"/>
                  </a:cubicBezTo>
                  <a:cubicBezTo>
                    <a:pt x="280" y="350"/>
                    <a:pt x="299" y="338"/>
                    <a:pt x="315" y="322"/>
                  </a:cubicBezTo>
                  <a:cubicBezTo>
                    <a:pt x="316" y="321"/>
                    <a:pt x="318" y="320"/>
                    <a:pt x="319" y="318"/>
                  </a:cubicBezTo>
                  <a:cubicBezTo>
                    <a:pt x="330" y="308"/>
                    <a:pt x="339" y="296"/>
                    <a:pt x="347" y="283"/>
                  </a:cubicBezTo>
                  <a:cubicBezTo>
                    <a:pt x="351" y="275"/>
                    <a:pt x="355" y="267"/>
                    <a:pt x="359" y="259"/>
                  </a:cubicBezTo>
                  <a:cubicBezTo>
                    <a:pt x="369" y="236"/>
                    <a:pt x="374" y="212"/>
                    <a:pt x="374" y="186"/>
                  </a:cubicBezTo>
                  <a:cubicBezTo>
                    <a:pt x="374" y="161"/>
                    <a:pt x="369" y="137"/>
                    <a:pt x="359" y="114"/>
                  </a:cubicBezTo>
                  <a:cubicBezTo>
                    <a:pt x="358" y="111"/>
                    <a:pt x="356" y="107"/>
                    <a:pt x="355" y="104"/>
                  </a:cubicBezTo>
                  <a:cubicBezTo>
                    <a:pt x="346" y="86"/>
                    <a:pt x="334" y="69"/>
                    <a:pt x="319" y="54"/>
                  </a:cubicBezTo>
                  <a:cubicBezTo>
                    <a:pt x="310" y="45"/>
                    <a:pt x="300" y="37"/>
                    <a:pt x="289" y="30"/>
                  </a:cubicBezTo>
                  <a:cubicBezTo>
                    <a:pt x="280" y="24"/>
                    <a:pt x="270" y="19"/>
                    <a:pt x="259" y="14"/>
                  </a:cubicBezTo>
                  <a:cubicBezTo>
                    <a:pt x="236" y="5"/>
                    <a:pt x="212" y="0"/>
                    <a:pt x="187" y="0"/>
                  </a:cubicBezTo>
                  <a:cubicBezTo>
                    <a:pt x="162" y="0"/>
                    <a:pt x="137" y="5"/>
                    <a:pt x="114" y="14"/>
                  </a:cubicBezTo>
                  <a:cubicBezTo>
                    <a:pt x="104" y="19"/>
                    <a:pt x="94" y="24"/>
                    <a:pt x="85" y="30"/>
                  </a:cubicBezTo>
                  <a:cubicBezTo>
                    <a:pt x="74" y="37"/>
                    <a:pt x="64" y="45"/>
                    <a:pt x="55" y="54"/>
                  </a:cubicBezTo>
                  <a:cubicBezTo>
                    <a:pt x="40" y="69"/>
                    <a:pt x="28" y="86"/>
                    <a:pt x="19" y="104"/>
                  </a:cubicBezTo>
                  <a:cubicBezTo>
                    <a:pt x="17" y="107"/>
                    <a:pt x="16" y="111"/>
                    <a:pt x="15" y="114"/>
                  </a:cubicBezTo>
                  <a:cubicBezTo>
                    <a:pt x="5" y="137"/>
                    <a:pt x="0" y="161"/>
                    <a:pt x="0" y="186"/>
                  </a:cubicBezTo>
                  <a:cubicBezTo>
                    <a:pt x="0" y="211"/>
                    <a:pt x="5" y="236"/>
                    <a:pt x="15" y="259"/>
                  </a:cubicBezTo>
                  <a:cubicBezTo>
                    <a:pt x="24" y="281"/>
                    <a:pt x="38" y="301"/>
                    <a:pt x="55" y="318"/>
                  </a:cubicBezTo>
                  <a:cubicBezTo>
                    <a:pt x="72" y="336"/>
                    <a:pt x="92" y="349"/>
                    <a:pt x="114" y="358"/>
                  </a:cubicBezTo>
                  <a:close/>
                  <a:moveTo>
                    <a:pt x="82" y="104"/>
                  </a:moveTo>
                  <a:cubicBezTo>
                    <a:pt x="83" y="103"/>
                    <a:pt x="84" y="102"/>
                    <a:pt x="85" y="101"/>
                  </a:cubicBezTo>
                  <a:cubicBezTo>
                    <a:pt x="88" y="98"/>
                    <a:pt x="90" y="95"/>
                    <a:pt x="93" y="92"/>
                  </a:cubicBezTo>
                  <a:cubicBezTo>
                    <a:pt x="118" y="67"/>
                    <a:pt x="151" y="53"/>
                    <a:pt x="187" y="53"/>
                  </a:cubicBezTo>
                  <a:cubicBezTo>
                    <a:pt x="222" y="53"/>
                    <a:pt x="256" y="67"/>
                    <a:pt x="281" y="92"/>
                  </a:cubicBezTo>
                  <a:cubicBezTo>
                    <a:pt x="284" y="95"/>
                    <a:pt x="286" y="98"/>
                    <a:pt x="289" y="101"/>
                  </a:cubicBezTo>
                  <a:cubicBezTo>
                    <a:pt x="290" y="102"/>
                    <a:pt x="291" y="103"/>
                    <a:pt x="292" y="104"/>
                  </a:cubicBezTo>
                  <a:cubicBezTo>
                    <a:pt x="310" y="128"/>
                    <a:pt x="320" y="156"/>
                    <a:pt x="320" y="186"/>
                  </a:cubicBezTo>
                  <a:cubicBezTo>
                    <a:pt x="320" y="222"/>
                    <a:pt x="306" y="255"/>
                    <a:pt x="281" y="280"/>
                  </a:cubicBezTo>
                  <a:cubicBezTo>
                    <a:pt x="256" y="305"/>
                    <a:pt x="222" y="319"/>
                    <a:pt x="187" y="319"/>
                  </a:cubicBezTo>
                  <a:cubicBezTo>
                    <a:pt x="151" y="319"/>
                    <a:pt x="118" y="305"/>
                    <a:pt x="93" y="280"/>
                  </a:cubicBezTo>
                  <a:cubicBezTo>
                    <a:pt x="68" y="255"/>
                    <a:pt x="54" y="222"/>
                    <a:pt x="54" y="186"/>
                  </a:cubicBezTo>
                  <a:cubicBezTo>
                    <a:pt x="54" y="156"/>
                    <a:pt x="64" y="128"/>
                    <a:pt x="82" y="104"/>
                  </a:cubicBezTo>
                  <a:close/>
                  <a:moveTo>
                    <a:pt x="82" y="104"/>
                  </a:moveTo>
                  <a:cubicBezTo>
                    <a:pt x="82" y="104"/>
                    <a:pt x="82" y="104"/>
                    <a:pt x="82" y="10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204" name="Group 203"/>
          <p:cNvGrpSpPr/>
          <p:nvPr/>
        </p:nvGrpSpPr>
        <p:grpSpPr>
          <a:xfrm>
            <a:off x="1593445" y="3390194"/>
            <a:ext cx="1035470" cy="781774"/>
            <a:chOff x="1296988" y="3221038"/>
            <a:chExt cx="1509713" cy="1139825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171" name="Freeform 84"/>
            <p:cNvSpPr>
              <a:spLocks noEditPoints="1"/>
            </p:cNvSpPr>
            <p:nvPr/>
          </p:nvSpPr>
          <p:spPr bwMode="auto">
            <a:xfrm>
              <a:off x="2033588" y="3925888"/>
              <a:ext cx="58738" cy="92075"/>
            </a:xfrm>
            <a:custGeom>
              <a:avLst/>
              <a:gdLst>
                <a:gd name="T0" fmla="*/ 24 w 28"/>
                <a:gd name="T1" fmla="*/ 11 h 45"/>
                <a:gd name="T2" fmla="*/ 17 w 28"/>
                <a:gd name="T3" fmla="*/ 6 h 45"/>
                <a:gd name="T4" fmla="*/ 0 w 28"/>
                <a:gd name="T5" fmla="*/ 0 h 45"/>
                <a:gd name="T6" fmla="*/ 0 w 28"/>
                <a:gd name="T7" fmla="*/ 45 h 45"/>
                <a:gd name="T8" fmla="*/ 25 w 28"/>
                <a:gd name="T9" fmla="*/ 32 h 45"/>
                <a:gd name="T10" fmla="*/ 27 w 28"/>
                <a:gd name="T11" fmla="*/ 18 h 45"/>
                <a:gd name="T12" fmla="*/ 24 w 28"/>
                <a:gd name="T13" fmla="*/ 11 h 45"/>
                <a:gd name="T14" fmla="*/ 24 w 28"/>
                <a:gd name="T15" fmla="*/ 11 h 45"/>
                <a:gd name="T16" fmla="*/ 24 w 28"/>
                <a:gd name="T17" fmla="*/ 11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45">
                  <a:moveTo>
                    <a:pt x="24" y="11"/>
                  </a:moveTo>
                  <a:cubicBezTo>
                    <a:pt x="22" y="9"/>
                    <a:pt x="20" y="7"/>
                    <a:pt x="17" y="6"/>
                  </a:cubicBezTo>
                  <a:cubicBezTo>
                    <a:pt x="12" y="3"/>
                    <a:pt x="6" y="1"/>
                    <a:pt x="0" y="0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9" y="44"/>
                    <a:pt x="20" y="41"/>
                    <a:pt x="25" y="32"/>
                  </a:cubicBezTo>
                  <a:cubicBezTo>
                    <a:pt x="28" y="27"/>
                    <a:pt x="28" y="22"/>
                    <a:pt x="27" y="18"/>
                  </a:cubicBezTo>
                  <a:cubicBezTo>
                    <a:pt x="27" y="15"/>
                    <a:pt x="26" y="13"/>
                    <a:pt x="24" y="11"/>
                  </a:cubicBezTo>
                  <a:close/>
                  <a:moveTo>
                    <a:pt x="24" y="11"/>
                  </a:moveTo>
                  <a:cubicBezTo>
                    <a:pt x="24" y="11"/>
                    <a:pt x="24" y="11"/>
                    <a:pt x="24" y="1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72" name="Freeform 85"/>
            <p:cNvSpPr>
              <a:spLocks noEditPoints="1"/>
            </p:cNvSpPr>
            <p:nvPr/>
          </p:nvSpPr>
          <p:spPr bwMode="auto">
            <a:xfrm>
              <a:off x="2085975" y="399097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73" name="Freeform 86"/>
            <p:cNvSpPr>
              <a:spLocks noEditPoints="1"/>
            </p:cNvSpPr>
            <p:nvPr/>
          </p:nvSpPr>
          <p:spPr bwMode="auto">
            <a:xfrm>
              <a:off x="1935163" y="3775075"/>
              <a:ext cx="47625" cy="84138"/>
            </a:xfrm>
            <a:custGeom>
              <a:avLst/>
              <a:gdLst>
                <a:gd name="T0" fmla="*/ 3 w 23"/>
                <a:gd name="T1" fmla="*/ 11 h 41"/>
                <a:gd name="T2" fmla="*/ 0 w 23"/>
                <a:gd name="T3" fmla="*/ 19 h 41"/>
                <a:gd name="T4" fmla="*/ 1 w 23"/>
                <a:gd name="T5" fmla="*/ 28 h 41"/>
                <a:gd name="T6" fmla="*/ 7 w 23"/>
                <a:gd name="T7" fmla="*/ 34 h 41"/>
                <a:gd name="T8" fmla="*/ 15 w 23"/>
                <a:gd name="T9" fmla="*/ 38 h 41"/>
                <a:gd name="T10" fmla="*/ 23 w 23"/>
                <a:gd name="T11" fmla="*/ 41 h 41"/>
                <a:gd name="T12" fmla="*/ 23 w 23"/>
                <a:gd name="T13" fmla="*/ 0 h 41"/>
                <a:gd name="T14" fmla="*/ 3 w 23"/>
                <a:gd name="T15" fmla="*/ 11 h 41"/>
                <a:gd name="T16" fmla="*/ 3 w 23"/>
                <a:gd name="T17" fmla="*/ 11 h 41"/>
                <a:gd name="T18" fmla="*/ 3 w 23"/>
                <a:gd name="T19" fmla="*/ 1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" h="41">
                  <a:moveTo>
                    <a:pt x="3" y="11"/>
                  </a:moveTo>
                  <a:cubicBezTo>
                    <a:pt x="2" y="13"/>
                    <a:pt x="1" y="16"/>
                    <a:pt x="0" y="19"/>
                  </a:cubicBezTo>
                  <a:cubicBezTo>
                    <a:pt x="0" y="22"/>
                    <a:pt x="0" y="25"/>
                    <a:pt x="1" y="28"/>
                  </a:cubicBezTo>
                  <a:cubicBezTo>
                    <a:pt x="2" y="30"/>
                    <a:pt x="5" y="32"/>
                    <a:pt x="7" y="34"/>
                  </a:cubicBezTo>
                  <a:cubicBezTo>
                    <a:pt x="9" y="36"/>
                    <a:pt x="12" y="37"/>
                    <a:pt x="15" y="38"/>
                  </a:cubicBezTo>
                  <a:cubicBezTo>
                    <a:pt x="17" y="39"/>
                    <a:pt x="20" y="40"/>
                    <a:pt x="23" y="41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16" y="1"/>
                    <a:pt x="8" y="5"/>
                    <a:pt x="3" y="11"/>
                  </a:cubicBezTo>
                  <a:close/>
                  <a:moveTo>
                    <a:pt x="3" y="11"/>
                  </a:moveTo>
                  <a:cubicBezTo>
                    <a:pt x="3" y="11"/>
                    <a:pt x="3" y="11"/>
                    <a:pt x="3" y="1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74" name="Freeform 87"/>
            <p:cNvSpPr>
              <a:spLocks noEditPoints="1"/>
            </p:cNvSpPr>
            <p:nvPr/>
          </p:nvSpPr>
          <p:spPr bwMode="auto">
            <a:xfrm>
              <a:off x="2085975" y="3989388"/>
              <a:ext cx="1588" cy="1588"/>
            </a:xfrm>
            <a:custGeom>
              <a:avLst/>
              <a:gdLst>
                <a:gd name="T0" fmla="*/ 1 w 1"/>
                <a:gd name="T1" fmla="*/ 0 h 1"/>
                <a:gd name="T2" fmla="*/ 0 w 1"/>
                <a:gd name="T3" fmla="*/ 1 h 1"/>
                <a:gd name="T4" fmla="*/ 1 w 1"/>
                <a:gd name="T5" fmla="*/ 0 h 1"/>
                <a:gd name="T6" fmla="*/ 1 w 1"/>
                <a:gd name="T7" fmla="*/ 0 h 1"/>
                <a:gd name="T8" fmla="*/ 1 w 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1" y="0"/>
                    <a:pt x="0" y="1"/>
                    <a:pt x="0" y="1"/>
                  </a:cubicBezTo>
                  <a:cubicBezTo>
                    <a:pt x="0" y="1"/>
                    <a:pt x="1" y="0"/>
                    <a:pt x="1" y="0"/>
                  </a:cubicBezTo>
                  <a:close/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75" name="Freeform 88"/>
            <p:cNvSpPr>
              <a:spLocks noEditPoints="1"/>
            </p:cNvSpPr>
            <p:nvPr/>
          </p:nvSpPr>
          <p:spPr bwMode="auto">
            <a:xfrm>
              <a:off x="1296988" y="3221038"/>
              <a:ext cx="1509713" cy="1139825"/>
            </a:xfrm>
            <a:custGeom>
              <a:avLst/>
              <a:gdLst>
                <a:gd name="T0" fmla="*/ 374 w 733"/>
                <a:gd name="T1" fmla="*/ 126 h 553"/>
                <a:gd name="T2" fmla="*/ 423 w 733"/>
                <a:gd name="T3" fmla="*/ 17 h 553"/>
                <a:gd name="T4" fmla="*/ 333 w 733"/>
                <a:gd name="T5" fmla="*/ 34 h 553"/>
                <a:gd name="T6" fmla="*/ 248 w 733"/>
                <a:gd name="T7" fmla="*/ 21 h 553"/>
                <a:gd name="T8" fmla="*/ 302 w 733"/>
                <a:gd name="T9" fmla="*/ 128 h 553"/>
                <a:gd name="T10" fmla="*/ 307 w 733"/>
                <a:gd name="T11" fmla="*/ 522 h 553"/>
                <a:gd name="T12" fmla="*/ 374 w 733"/>
                <a:gd name="T13" fmla="*/ 126 h 553"/>
                <a:gd name="T14" fmla="*/ 411 w 733"/>
                <a:gd name="T15" fmla="*/ 369 h 553"/>
                <a:gd name="T16" fmla="*/ 393 w 733"/>
                <a:gd name="T17" fmla="*/ 400 h 553"/>
                <a:gd name="T18" fmla="*/ 358 w 733"/>
                <a:gd name="T19" fmla="*/ 412 h 553"/>
                <a:gd name="T20" fmla="*/ 358 w 733"/>
                <a:gd name="T21" fmla="*/ 426 h 553"/>
                <a:gd name="T22" fmla="*/ 354 w 733"/>
                <a:gd name="T23" fmla="*/ 435 h 553"/>
                <a:gd name="T24" fmla="*/ 340 w 733"/>
                <a:gd name="T25" fmla="*/ 437 h 553"/>
                <a:gd name="T26" fmla="*/ 333 w 733"/>
                <a:gd name="T27" fmla="*/ 426 h 553"/>
                <a:gd name="T28" fmla="*/ 333 w 733"/>
                <a:gd name="T29" fmla="*/ 411 h 553"/>
                <a:gd name="T30" fmla="*/ 327 w 733"/>
                <a:gd name="T31" fmla="*/ 410 h 553"/>
                <a:gd name="T32" fmla="*/ 296 w 733"/>
                <a:gd name="T33" fmla="*/ 391 h 553"/>
                <a:gd name="T34" fmla="*/ 287 w 733"/>
                <a:gd name="T35" fmla="*/ 375 h 553"/>
                <a:gd name="T36" fmla="*/ 285 w 733"/>
                <a:gd name="T37" fmla="*/ 371 h 553"/>
                <a:gd name="T38" fmla="*/ 284 w 733"/>
                <a:gd name="T39" fmla="*/ 366 h 553"/>
                <a:gd name="T40" fmla="*/ 285 w 733"/>
                <a:gd name="T41" fmla="*/ 359 h 553"/>
                <a:gd name="T42" fmla="*/ 298 w 733"/>
                <a:gd name="T43" fmla="*/ 353 h 553"/>
                <a:gd name="T44" fmla="*/ 308 w 733"/>
                <a:gd name="T45" fmla="*/ 361 h 553"/>
                <a:gd name="T46" fmla="*/ 310 w 733"/>
                <a:gd name="T47" fmla="*/ 366 h 553"/>
                <a:gd name="T48" fmla="*/ 312 w 733"/>
                <a:gd name="T49" fmla="*/ 370 h 553"/>
                <a:gd name="T50" fmla="*/ 317 w 733"/>
                <a:gd name="T51" fmla="*/ 377 h 553"/>
                <a:gd name="T52" fmla="*/ 333 w 733"/>
                <a:gd name="T53" fmla="*/ 385 h 553"/>
                <a:gd name="T54" fmla="*/ 333 w 733"/>
                <a:gd name="T55" fmla="*/ 336 h 553"/>
                <a:gd name="T56" fmla="*/ 300 w 733"/>
                <a:gd name="T57" fmla="*/ 322 h 553"/>
                <a:gd name="T58" fmla="*/ 289 w 733"/>
                <a:gd name="T59" fmla="*/ 308 h 553"/>
                <a:gd name="T60" fmla="*/ 285 w 733"/>
                <a:gd name="T61" fmla="*/ 290 h 553"/>
                <a:gd name="T62" fmla="*/ 289 w 733"/>
                <a:gd name="T63" fmla="*/ 272 h 553"/>
                <a:gd name="T64" fmla="*/ 299 w 733"/>
                <a:gd name="T65" fmla="*/ 258 h 553"/>
                <a:gd name="T66" fmla="*/ 333 w 733"/>
                <a:gd name="T67" fmla="*/ 243 h 553"/>
                <a:gd name="T68" fmla="*/ 333 w 733"/>
                <a:gd name="T69" fmla="*/ 229 h 553"/>
                <a:gd name="T70" fmla="*/ 337 w 733"/>
                <a:gd name="T71" fmla="*/ 220 h 553"/>
                <a:gd name="T72" fmla="*/ 351 w 733"/>
                <a:gd name="T73" fmla="*/ 218 h 553"/>
                <a:gd name="T74" fmla="*/ 358 w 733"/>
                <a:gd name="T75" fmla="*/ 229 h 553"/>
                <a:gd name="T76" fmla="*/ 358 w 733"/>
                <a:gd name="T77" fmla="*/ 243 h 553"/>
                <a:gd name="T78" fmla="*/ 363 w 733"/>
                <a:gd name="T79" fmla="*/ 244 h 553"/>
                <a:gd name="T80" fmla="*/ 396 w 733"/>
                <a:gd name="T81" fmla="*/ 260 h 553"/>
                <a:gd name="T82" fmla="*/ 405 w 733"/>
                <a:gd name="T83" fmla="*/ 274 h 553"/>
                <a:gd name="T84" fmla="*/ 407 w 733"/>
                <a:gd name="T85" fmla="*/ 279 h 553"/>
                <a:gd name="T86" fmla="*/ 408 w 733"/>
                <a:gd name="T87" fmla="*/ 283 h 553"/>
                <a:gd name="T88" fmla="*/ 407 w 733"/>
                <a:gd name="T89" fmla="*/ 290 h 553"/>
                <a:gd name="T90" fmla="*/ 396 w 733"/>
                <a:gd name="T91" fmla="*/ 298 h 553"/>
                <a:gd name="T92" fmla="*/ 384 w 733"/>
                <a:gd name="T93" fmla="*/ 290 h 553"/>
                <a:gd name="T94" fmla="*/ 383 w 733"/>
                <a:gd name="T95" fmla="*/ 285 h 553"/>
                <a:gd name="T96" fmla="*/ 381 w 733"/>
                <a:gd name="T97" fmla="*/ 281 h 553"/>
                <a:gd name="T98" fmla="*/ 375 w 733"/>
                <a:gd name="T99" fmla="*/ 275 h 553"/>
                <a:gd name="T100" fmla="*/ 358 w 733"/>
                <a:gd name="T101" fmla="*/ 269 h 553"/>
                <a:gd name="T102" fmla="*/ 358 w 733"/>
                <a:gd name="T103" fmla="*/ 316 h 553"/>
                <a:gd name="T104" fmla="*/ 379 w 733"/>
                <a:gd name="T105" fmla="*/ 322 h 553"/>
                <a:gd name="T106" fmla="*/ 405 w 733"/>
                <a:gd name="T107" fmla="*/ 343 h 553"/>
                <a:gd name="T108" fmla="*/ 405 w 733"/>
                <a:gd name="T109" fmla="*/ 343 h 553"/>
                <a:gd name="T110" fmla="*/ 405 w 733"/>
                <a:gd name="T111" fmla="*/ 343 h 553"/>
                <a:gd name="T112" fmla="*/ 411 w 733"/>
                <a:gd name="T113" fmla="*/ 369 h 553"/>
                <a:gd name="T114" fmla="*/ 411 w 733"/>
                <a:gd name="T115" fmla="*/ 369 h 553"/>
                <a:gd name="T116" fmla="*/ 411 w 733"/>
                <a:gd name="T117" fmla="*/ 369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33" h="553">
                  <a:moveTo>
                    <a:pt x="374" y="126"/>
                  </a:moveTo>
                  <a:cubicBezTo>
                    <a:pt x="413" y="93"/>
                    <a:pt x="439" y="20"/>
                    <a:pt x="423" y="17"/>
                  </a:cubicBezTo>
                  <a:cubicBezTo>
                    <a:pt x="401" y="12"/>
                    <a:pt x="356" y="31"/>
                    <a:pt x="333" y="34"/>
                  </a:cubicBezTo>
                  <a:cubicBezTo>
                    <a:pt x="302" y="38"/>
                    <a:pt x="268" y="0"/>
                    <a:pt x="248" y="21"/>
                  </a:cubicBezTo>
                  <a:cubicBezTo>
                    <a:pt x="233" y="39"/>
                    <a:pt x="260" y="101"/>
                    <a:pt x="302" y="128"/>
                  </a:cubicBezTo>
                  <a:cubicBezTo>
                    <a:pt x="176" y="190"/>
                    <a:pt x="0" y="499"/>
                    <a:pt x="307" y="522"/>
                  </a:cubicBezTo>
                  <a:cubicBezTo>
                    <a:pt x="733" y="553"/>
                    <a:pt x="520" y="186"/>
                    <a:pt x="374" y="126"/>
                  </a:cubicBezTo>
                  <a:close/>
                  <a:moveTo>
                    <a:pt x="411" y="369"/>
                  </a:moveTo>
                  <a:cubicBezTo>
                    <a:pt x="409" y="381"/>
                    <a:pt x="403" y="392"/>
                    <a:pt x="393" y="400"/>
                  </a:cubicBezTo>
                  <a:cubicBezTo>
                    <a:pt x="383" y="408"/>
                    <a:pt x="371" y="411"/>
                    <a:pt x="358" y="412"/>
                  </a:cubicBezTo>
                  <a:cubicBezTo>
                    <a:pt x="358" y="426"/>
                    <a:pt x="358" y="426"/>
                    <a:pt x="358" y="426"/>
                  </a:cubicBezTo>
                  <a:cubicBezTo>
                    <a:pt x="358" y="429"/>
                    <a:pt x="356" y="433"/>
                    <a:pt x="354" y="435"/>
                  </a:cubicBezTo>
                  <a:cubicBezTo>
                    <a:pt x="350" y="438"/>
                    <a:pt x="345" y="439"/>
                    <a:pt x="340" y="437"/>
                  </a:cubicBezTo>
                  <a:cubicBezTo>
                    <a:pt x="336" y="435"/>
                    <a:pt x="333" y="430"/>
                    <a:pt x="333" y="426"/>
                  </a:cubicBezTo>
                  <a:cubicBezTo>
                    <a:pt x="333" y="411"/>
                    <a:pt x="333" y="411"/>
                    <a:pt x="333" y="411"/>
                  </a:cubicBezTo>
                  <a:cubicBezTo>
                    <a:pt x="331" y="411"/>
                    <a:pt x="329" y="410"/>
                    <a:pt x="327" y="410"/>
                  </a:cubicBezTo>
                  <a:cubicBezTo>
                    <a:pt x="315" y="406"/>
                    <a:pt x="304" y="400"/>
                    <a:pt x="296" y="391"/>
                  </a:cubicBezTo>
                  <a:cubicBezTo>
                    <a:pt x="292" y="386"/>
                    <a:pt x="289" y="381"/>
                    <a:pt x="287" y="375"/>
                  </a:cubicBezTo>
                  <a:cubicBezTo>
                    <a:pt x="286" y="374"/>
                    <a:pt x="285" y="372"/>
                    <a:pt x="285" y="371"/>
                  </a:cubicBezTo>
                  <a:cubicBezTo>
                    <a:pt x="285" y="369"/>
                    <a:pt x="284" y="368"/>
                    <a:pt x="284" y="366"/>
                  </a:cubicBezTo>
                  <a:cubicBezTo>
                    <a:pt x="284" y="364"/>
                    <a:pt x="284" y="361"/>
                    <a:pt x="285" y="359"/>
                  </a:cubicBezTo>
                  <a:cubicBezTo>
                    <a:pt x="288" y="355"/>
                    <a:pt x="293" y="352"/>
                    <a:pt x="298" y="353"/>
                  </a:cubicBezTo>
                  <a:cubicBezTo>
                    <a:pt x="302" y="353"/>
                    <a:pt x="307" y="356"/>
                    <a:pt x="308" y="361"/>
                  </a:cubicBezTo>
                  <a:cubicBezTo>
                    <a:pt x="309" y="363"/>
                    <a:pt x="309" y="364"/>
                    <a:pt x="310" y="366"/>
                  </a:cubicBezTo>
                  <a:cubicBezTo>
                    <a:pt x="310" y="367"/>
                    <a:pt x="311" y="368"/>
                    <a:pt x="312" y="370"/>
                  </a:cubicBezTo>
                  <a:cubicBezTo>
                    <a:pt x="313" y="372"/>
                    <a:pt x="315" y="375"/>
                    <a:pt x="317" y="377"/>
                  </a:cubicBezTo>
                  <a:cubicBezTo>
                    <a:pt x="321" y="381"/>
                    <a:pt x="327" y="384"/>
                    <a:pt x="333" y="385"/>
                  </a:cubicBezTo>
                  <a:cubicBezTo>
                    <a:pt x="333" y="336"/>
                    <a:pt x="333" y="336"/>
                    <a:pt x="333" y="336"/>
                  </a:cubicBezTo>
                  <a:cubicBezTo>
                    <a:pt x="321" y="333"/>
                    <a:pt x="310" y="329"/>
                    <a:pt x="300" y="322"/>
                  </a:cubicBezTo>
                  <a:cubicBezTo>
                    <a:pt x="296" y="318"/>
                    <a:pt x="292" y="314"/>
                    <a:pt x="289" y="308"/>
                  </a:cubicBezTo>
                  <a:cubicBezTo>
                    <a:pt x="286" y="303"/>
                    <a:pt x="285" y="297"/>
                    <a:pt x="285" y="290"/>
                  </a:cubicBezTo>
                  <a:cubicBezTo>
                    <a:pt x="285" y="284"/>
                    <a:pt x="286" y="278"/>
                    <a:pt x="289" y="272"/>
                  </a:cubicBezTo>
                  <a:cubicBezTo>
                    <a:pt x="291" y="267"/>
                    <a:pt x="295" y="262"/>
                    <a:pt x="299" y="258"/>
                  </a:cubicBezTo>
                  <a:cubicBezTo>
                    <a:pt x="308" y="250"/>
                    <a:pt x="321" y="245"/>
                    <a:pt x="333" y="243"/>
                  </a:cubicBezTo>
                  <a:cubicBezTo>
                    <a:pt x="333" y="229"/>
                    <a:pt x="333" y="229"/>
                    <a:pt x="333" y="229"/>
                  </a:cubicBezTo>
                  <a:cubicBezTo>
                    <a:pt x="333" y="226"/>
                    <a:pt x="334" y="222"/>
                    <a:pt x="337" y="220"/>
                  </a:cubicBezTo>
                  <a:cubicBezTo>
                    <a:pt x="341" y="217"/>
                    <a:pt x="346" y="216"/>
                    <a:pt x="351" y="218"/>
                  </a:cubicBezTo>
                  <a:cubicBezTo>
                    <a:pt x="355" y="220"/>
                    <a:pt x="358" y="225"/>
                    <a:pt x="358" y="229"/>
                  </a:cubicBezTo>
                  <a:cubicBezTo>
                    <a:pt x="358" y="243"/>
                    <a:pt x="358" y="243"/>
                    <a:pt x="358" y="243"/>
                  </a:cubicBezTo>
                  <a:cubicBezTo>
                    <a:pt x="360" y="243"/>
                    <a:pt x="361" y="244"/>
                    <a:pt x="363" y="244"/>
                  </a:cubicBezTo>
                  <a:cubicBezTo>
                    <a:pt x="375" y="246"/>
                    <a:pt x="387" y="251"/>
                    <a:pt x="396" y="260"/>
                  </a:cubicBezTo>
                  <a:cubicBezTo>
                    <a:pt x="400" y="264"/>
                    <a:pt x="403" y="269"/>
                    <a:pt x="405" y="274"/>
                  </a:cubicBezTo>
                  <a:cubicBezTo>
                    <a:pt x="406" y="276"/>
                    <a:pt x="407" y="277"/>
                    <a:pt x="407" y="279"/>
                  </a:cubicBezTo>
                  <a:cubicBezTo>
                    <a:pt x="408" y="280"/>
                    <a:pt x="408" y="282"/>
                    <a:pt x="408" y="283"/>
                  </a:cubicBezTo>
                  <a:cubicBezTo>
                    <a:pt x="409" y="286"/>
                    <a:pt x="408" y="288"/>
                    <a:pt x="407" y="290"/>
                  </a:cubicBezTo>
                  <a:cubicBezTo>
                    <a:pt x="405" y="295"/>
                    <a:pt x="401" y="298"/>
                    <a:pt x="396" y="298"/>
                  </a:cubicBezTo>
                  <a:cubicBezTo>
                    <a:pt x="391" y="297"/>
                    <a:pt x="386" y="294"/>
                    <a:pt x="384" y="290"/>
                  </a:cubicBezTo>
                  <a:cubicBezTo>
                    <a:pt x="384" y="288"/>
                    <a:pt x="384" y="287"/>
                    <a:pt x="383" y="285"/>
                  </a:cubicBezTo>
                  <a:cubicBezTo>
                    <a:pt x="383" y="284"/>
                    <a:pt x="382" y="283"/>
                    <a:pt x="381" y="281"/>
                  </a:cubicBezTo>
                  <a:cubicBezTo>
                    <a:pt x="379" y="279"/>
                    <a:pt x="377" y="277"/>
                    <a:pt x="375" y="275"/>
                  </a:cubicBezTo>
                  <a:cubicBezTo>
                    <a:pt x="370" y="272"/>
                    <a:pt x="364" y="270"/>
                    <a:pt x="358" y="269"/>
                  </a:cubicBezTo>
                  <a:cubicBezTo>
                    <a:pt x="358" y="316"/>
                    <a:pt x="358" y="316"/>
                    <a:pt x="358" y="316"/>
                  </a:cubicBezTo>
                  <a:cubicBezTo>
                    <a:pt x="365" y="318"/>
                    <a:pt x="372" y="319"/>
                    <a:pt x="379" y="322"/>
                  </a:cubicBezTo>
                  <a:cubicBezTo>
                    <a:pt x="390" y="326"/>
                    <a:pt x="400" y="333"/>
                    <a:pt x="405" y="343"/>
                  </a:cubicBezTo>
                  <a:cubicBezTo>
                    <a:pt x="405" y="341"/>
                    <a:pt x="404" y="340"/>
                    <a:pt x="405" y="343"/>
                  </a:cubicBezTo>
                  <a:cubicBezTo>
                    <a:pt x="407" y="346"/>
                    <a:pt x="406" y="344"/>
                    <a:pt x="405" y="343"/>
                  </a:cubicBezTo>
                  <a:cubicBezTo>
                    <a:pt x="410" y="351"/>
                    <a:pt x="411" y="360"/>
                    <a:pt x="411" y="369"/>
                  </a:cubicBezTo>
                  <a:close/>
                  <a:moveTo>
                    <a:pt x="411" y="369"/>
                  </a:moveTo>
                  <a:cubicBezTo>
                    <a:pt x="411" y="369"/>
                    <a:pt x="411" y="369"/>
                    <a:pt x="411" y="36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76" name="Freeform 89"/>
            <p:cNvSpPr>
              <a:spLocks noEditPoints="1"/>
            </p:cNvSpPr>
            <p:nvPr/>
          </p:nvSpPr>
          <p:spPr bwMode="auto">
            <a:xfrm>
              <a:off x="2085975" y="399097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199" name="Group 198"/>
          <p:cNvGrpSpPr/>
          <p:nvPr/>
        </p:nvGrpSpPr>
        <p:grpSpPr>
          <a:xfrm>
            <a:off x="1796511" y="2097545"/>
            <a:ext cx="629339" cy="658738"/>
            <a:chOff x="1576388" y="1954213"/>
            <a:chExt cx="917575" cy="960438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177" name="Freeform 90"/>
            <p:cNvSpPr>
              <a:spLocks noEditPoints="1"/>
            </p:cNvSpPr>
            <p:nvPr/>
          </p:nvSpPr>
          <p:spPr bwMode="auto">
            <a:xfrm>
              <a:off x="1576388" y="2100263"/>
              <a:ext cx="917575" cy="814388"/>
            </a:xfrm>
            <a:custGeom>
              <a:avLst/>
              <a:gdLst>
                <a:gd name="T0" fmla="*/ 392 w 445"/>
                <a:gd name="T1" fmla="*/ 69 h 395"/>
                <a:gd name="T2" fmla="*/ 331 w 445"/>
                <a:gd name="T3" fmla="*/ 31 h 395"/>
                <a:gd name="T4" fmla="*/ 322 w 445"/>
                <a:gd name="T5" fmla="*/ 43 h 395"/>
                <a:gd name="T6" fmla="*/ 305 w 445"/>
                <a:gd name="T7" fmla="*/ 56 h 395"/>
                <a:gd name="T8" fmla="*/ 323 w 445"/>
                <a:gd name="T9" fmla="*/ 63 h 395"/>
                <a:gd name="T10" fmla="*/ 328 w 445"/>
                <a:gd name="T11" fmla="*/ 79 h 395"/>
                <a:gd name="T12" fmla="*/ 314 w 445"/>
                <a:gd name="T13" fmla="*/ 83 h 395"/>
                <a:gd name="T14" fmla="*/ 209 w 445"/>
                <a:gd name="T15" fmla="*/ 71 h 395"/>
                <a:gd name="T16" fmla="*/ 197 w 445"/>
                <a:gd name="T17" fmla="*/ 63 h 395"/>
                <a:gd name="T18" fmla="*/ 197 w 445"/>
                <a:gd name="T19" fmla="*/ 63 h 395"/>
                <a:gd name="T20" fmla="*/ 206 w 445"/>
                <a:gd name="T21" fmla="*/ 49 h 395"/>
                <a:gd name="T22" fmla="*/ 219 w 445"/>
                <a:gd name="T23" fmla="*/ 47 h 395"/>
                <a:gd name="T24" fmla="*/ 215 w 445"/>
                <a:gd name="T25" fmla="*/ 43 h 395"/>
                <a:gd name="T26" fmla="*/ 198 w 445"/>
                <a:gd name="T27" fmla="*/ 19 h 395"/>
                <a:gd name="T28" fmla="*/ 197 w 445"/>
                <a:gd name="T29" fmla="*/ 16 h 395"/>
                <a:gd name="T30" fmla="*/ 179 w 445"/>
                <a:gd name="T31" fmla="*/ 20 h 395"/>
                <a:gd name="T32" fmla="*/ 81 w 445"/>
                <a:gd name="T33" fmla="*/ 3 h 395"/>
                <a:gd name="T34" fmla="*/ 69 w 445"/>
                <a:gd name="T35" fmla="*/ 24 h 395"/>
                <a:gd name="T36" fmla="*/ 90 w 445"/>
                <a:gd name="T37" fmla="*/ 66 h 395"/>
                <a:gd name="T38" fmla="*/ 40 w 445"/>
                <a:gd name="T39" fmla="*/ 137 h 395"/>
                <a:gd name="T40" fmla="*/ 16 w 445"/>
                <a:gd name="T41" fmla="*/ 137 h 395"/>
                <a:gd name="T42" fmla="*/ 0 w 445"/>
                <a:gd name="T43" fmla="*/ 152 h 395"/>
                <a:gd name="T44" fmla="*/ 0 w 445"/>
                <a:gd name="T45" fmla="*/ 207 h 395"/>
                <a:gd name="T46" fmla="*/ 9 w 445"/>
                <a:gd name="T47" fmla="*/ 221 h 395"/>
                <a:gd name="T48" fmla="*/ 41 w 445"/>
                <a:gd name="T49" fmla="*/ 237 h 395"/>
                <a:gd name="T50" fmla="*/ 119 w 445"/>
                <a:gd name="T51" fmla="*/ 328 h 395"/>
                <a:gd name="T52" fmla="*/ 119 w 445"/>
                <a:gd name="T53" fmla="*/ 378 h 395"/>
                <a:gd name="T54" fmla="*/ 136 w 445"/>
                <a:gd name="T55" fmla="*/ 395 h 395"/>
                <a:gd name="T56" fmla="*/ 182 w 445"/>
                <a:gd name="T57" fmla="*/ 395 h 395"/>
                <a:gd name="T58" fmla="*/ 198 w 445"/>
                <a:gd name="T59" fmla="*/ 385 h 395"/>
                <a:gd name="T60" fmla="*/ 209 w 445"/>
                <a:gd name="T61" fmla="*/ 359 h 395"/>
                <a:gd name="T62" fmla="*/ 239 w 445"/>
                <a:gd name="T63" fmla="*/ 361 h 395"/>
                <a:gd name="T64" fmla="*/ 285 w 445"/>
                <a:gd name="T65" fmla="*/ 356 h 395"/>
                <a:gd name="T66" fmla="*/ 285 w 445"/>
                <a:gd name="T67" fmla="*/ 378 h 395"/>
                <a:gd name="T68" fmla="*/ 303 w 445"/>
                <a:gd name="T69" fmla="*/ 395 h 395"/>
                <a:gd name="T70" fmla="*/ 348 w 445"/>
                <a:gd name="T71" fmla="*/ 395 h 395"/>
                <a:gd name="T72" fmla="*/ 363 w 445"/>
                <a:gd name="T73" fmla="*/ 386 h 395"/>
                <a:gd name="T74" fmla="*/ 432 w 445"/>
                <a:gd name="T75" fmla="*/ 249 h 395"/>
                <a:gd name="T76" fmla="*/ 443 w 445"/>
                <a:gd name="T77" fmla="*/ 175 h 395"/>
                <a:gd name="T78" fmla="*/ 392 w 445"/>
                <a:gd name="T79" fmla="*/ 69 h 395"/>
                <a:gd name="T80" fmla="*/ 122 w 445"/>
                <a:gd name="T81" fmla="*/ 163 h 395"/>
                <a:gd name="T82" fmla="*/ 99 w 445"/>
                <a:gd name="T83" fmla="*/ 140 h 395"/>
                <a:gd name="T84" fmla="*/ 122 w 445"/>
                <a:gd name="T85" fmla="*/ 118 h 395"/>
                <a:gd name="T86" fmla="*/ 144 w 445"/>
                <a:gd name="T87" fmla="*/ 140 h 395"/>
                <a:gd name="T88" fmla="*/ 122 w 445"/>
                <a:gd name="T89" fmla="*/ 163 h 395"/>
                <a:gd name="T90" fmla="*/ 122 w 445"/>
                <a:gd name="T91" fmla="*/ 163 h 395"/>
                <a:gd name="T92" fmla="*/ 122 w 445"/>
                <a:gd name="T93" fmla="*/ 163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45" h="395">
                  <a:moveTo>
                    <a:pt x="392" y="69"/>
                  </a:moveTo>
                  <a:cubicBezTo>
                    <a:pt x="374" y="53"/>
                    <a:pt x="353" y="40"/>
                    <a:pt x="331" y="31"/>
                  </a:cubicBezTo>
                  <a:cubicBezTo>
                    <a:pt x="329" y="35"/>
                    <a:pt x="325" y="40"/>
                    <a:pt x="322" y="43"/>
                  </a:cubicBezTo>
                  <a:cubicBezTo>
                    <a:pt x="317" y="48"/>
                    <a:pt x="311" y="52"/>
                    <a:pt x="305" y="56"/>
                  </a:cubicBezTo>
                  <a:cubicBezTo>
                    <a:pt x="311" y="58"/>
                    <a:pt x="318" y="60"/>
                    <a:pt x="323" y="63"/>
                  </a:cubicBezTo>
                  <a:cubicBezTo>
                    <a:pt x="329" y="66"/>
                    <a:pt x="332" y="73"/>
                    <a:pt x="328" y="79"/>
                  </a:cubicBezTo>
                  <a:cubicBezTo>
                    <a:pt x="326" y="84"/>
                    <a:pt x="319" y="86"/>
                    <a:pt x="314" y="83"/>
                  </a:cubicBezTo>
                  <a:cubicBezTo>
                    <a:pt x="274" y="65"/>
                    <a:pt x="229" y="68"/>
                    <a:pt x="209" y="71"/>
                  </a:cubicBezTo>
                  <a:cubicBezTo>
                    <a:pt x="204" y="72"/>
                    <a:pt x="198" y="68"/>
                    <a:pt x="197" y="63"/>
                  </a:cubicBezTo>
                  <a:cubicBezTo>
                    <a:pt x="197" y="63"/>
                    <a:pt x="197" y="63"/>
                    <a:pt x="197" y="63"/>
                  </a:cubicBezTo>
                  <a:cubicBezTo>
                    <a:pt x="195" y="56"/>
                    <a:pt x="199" y="50"/>
                    <a:pt x="206" y="49"/>
                  </a:cubicBezTo>
                  <a:cubicBezTo>
                    <a:pt x="210" y="48"/>
                    <a:pt x="214" y="48"/>
                    <a:pt x="219" y="47"/>
                  </a:cubicBezTo>
                  <a:cubicBezTo>
                    <a:pt x="217" y="46"/>
                    <a:pt x="216" y="45"/>
                    <a:pt x="215" y="43"/>
                  </a:cubicBezTo>
                  <a:cubicBezTo>
                    <a:pt x="208" y="36"/>
                    <a:pt x="202" y="28"/>
                    <a:pt x="198" y="19"/>
                  </a:cubicBezTo>
                  <a:cubicBezTo>
                    <a:pt x="198" y="18"/>
                    <a:pt x="197" y="17"/>
                    <a:pt x="197" y="16"/>
                  </a:cubicBezTo>
                  <a:cubicBezTo>
                    <a:pt x="191" y="17"/>
                    <a:pt x="185" y="19"/>
                    <a:pt x="179" y="20"/>
                  </a:cubicBezTo>
                  <a:cubicBezTo>
                    <a:pt x="146" y="0"/>
                    <a:pt x="105" y="0"/>
                    <a:pt x="81" y="3"/>
                  </a:cubicBezTo>
                  <a:cubicBezTo>
                    <a:pt x="71" y="4"/>
                    <a:pt x="65" y="15"/>
                    <a:pt x="69" y="24"/>
                  </a:cubicBezTo>
                  <a:cubicBezTo>
                    <a:pt x="90" y="66"/>
                    <a:pt x="90" y="66"/>
                    <a:pt x="90" y="66"/>
                  </a:cubicBezTo>
                  <a:cubicBezTo>
                    <a:pt x="67" y="86"/>
                    <a:pt x="50" y="110"/>
                    <a:pt x="40" y="137"/>
                  </a:cubicBezTo>
                  <a:cubicBezTo>
                    <a:pt x="16" y="137"/>
                    <a:pt x="16" y="137"/>
                    <a:pt x="16" y="137"/>
                  </a:cubicBezTo>
                  <a:cubicBezTo>
                    <a:pt x="7" y="137"/>
                    <a:pt x="0" y="143"/>
                    <a:pt x="0" y="152"/>
                  </a:cubicBezTo>
                  <a:cubicBezTo>
                    <a:pt x="0" y="207"/>
                    <a:pt x="0" y="207"/>
                    <a:pt x="0" y="207"/>
                  </a:cubicBezTo>
                  <a:cubicBezTo>
                    <a:pt x="0" y="213"/>
                    <a:pt x="4" y="218"/>
                    <a:pt x="9" y="221"/>
                  </a:cubicBezTo>
                  <a:cubicBezTo>
                    <a:pt x="41" y="237"/>
                    <a:pt x="41" y="237"/>
                    <a:pt x="41" y="237"/>
                  </a:cubicBezTo>
                  <a:cubicBezTo>
                    <a:pt x="54" y="275"/>
                    <a:pt x="82" y="306"/>
                    <a:pt x="119" y="328"/>
                  </a:cubicBezTo>
                  <a:cubicBezTo>
                    <a:pt x="119" y="378"/>
                    <a:pt x="119" y="378"/>
                    <a:pt x="119" y="378"/>
                  </a:cubicBezTo>
                  <a:cubicBezTo>
                    <a:pt x="119" y="387"/>
                    <a:pt x="127" y="395"/>
                    <a:pt x="136" y="395"/>
                  </a:cubicBezTo>
                  <a:cubicBezTo>
                    <a:pt x="182" y="395"/>
                    <a:pt x="182" y="395"/>
                    <a:pt x="182" y="395"/>
                  </a:cubicBezTo>
                  <a:cubicBezTo>
                    <a:pt x="189" y="395"/>
                    <a:pt x="195" y="391"/>
                    <a:pt x="198" y="385"/>
                  </a:cubicBezTo>
                  <a:cubicBezTo>
                    <a:pt x="209" y="359"/>
                    <a:pt x="209" y="359"/>
                    <a:pt x="209" y="359"/>
                  </a:cubicBezTo>
                  <a:cubicBezTo>
                    <a:pt x="219" y="360"/>
                    <a:pt x="229" y="361"/>
                    <a:pt x="239" y="361"/>
                  </a:cubicBezTo>
                  <a:cubicBezTo>
                    <a:pt x="255" y="361"/>
                    <a:pt x="270" y="359"/>
                    <a:pt x="285" y="356"/>
                  </a:cubicBezTo>
                  <a:cubicBezTo>
                    <a:pt x="285" y="378"/>
                    <a:pt x="285" y="378"/>
                    <a:pt x="285" y="378"/>
                  </a:cubicBezTo>
                  <a:cubicBezTo>
                    <a:pt x="285" y="387"/>
                    <a:pt x="293" y="395"/>
                    <a:pt x="303" y="395"/>
                  </a:cubicBezTo>
                  <a:cubicBezTo>
                    <a:pt x="348" y="395"/>
                    <a:pt x="348" y="395"/>
                    <a:pt x="348" y="395"/>
                  </a:cubicBezTo>
                  <a:cubicBezTo>
                    <a:pt x="354" y="395"/>
                    <a:pt x="360" y="392"/>
                    <a:pt x="363" y="386"/>
                  </a:cubicBezTo>
                  <a:cubicBezTo>
                    <a:pt x="387" y="341"/>
                    <a:pt x="413" y="296"/>
                    <a:pt x="432" y="249"/>
                  </a:cubicBezTo>
                  <a:cubicBezTo>
                    <a:pt x="442" y="225"/>
                    <a:pt x="445" y="200"/>
                    <a:pt x="443" y="175"/>
                  </a:cubicBezTo>
                  <a:cubicBezTo>
                    <a:pt x="440" y="135"/>
                    <a:pt x="422" y="97"/>
                    <a:pt x="392" y="69"/>
                  </a:cubicBezTo>
                  <a:close/>
                  <a:moveTo>
                    <a:pt x="122" y="163"/>
                  </a:moveTo>
                  <a:cubicBezTo>
                    <a:pt x="109" y="163"/>
                    <a:pt x="99" y="153"/>
                    <a:pt x="99" y="140"/>
                  </a:cubicBezTo>
                  <a:cubicBezTo>
                    <a:pt x="99" y="128"/>
                    <a:pt x="109" y="118"/>
                    <a:pt x="122" y="118"/>
                  </a:cubicBezTo>
                  <a:cubicBezTo>
                    <a:pt x="134" y="118"/>
                    <a:pt x="144" y="128"/>
                    <a:pt x="144" y="140"/>
                  </a:cubicBezTo>
                  <a:cubicBezTo>
                    <a:pt x="144" y="153"/>
                    <a:pt x="134" y="163"/>
                    <a:pt x="122" y="163"/>
                  </a:cubicBezTo>
                  <a:close/>
                  <a:moveTo>
                    <a:pt x="122" y="163"/>
                  </a:moveTo>
                  <a:cubicBezTo>
                    <a:pt x="122" y="163"/>
                    <a:pt x="122" y="163"/>
                    <a:pt x="122" y="16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78" name="Freeform 91"/>
            <p:cNvSpPr>
              <a:spLocks noEditPoints="1"/>
            </p:cNvSpPr>
            <p:nvPr/>
          </p:nvSpPr>
          <p:spPr bwMode="auto">
            <a:xfrm>
              <a:off x="2003425" y="1954213"/>
              <a:ext cx="250825" cy="249238"/>
            </a:xfrm>
            <a:custGeom>
              <a:avLst/>
              <a:gdLst>
                <a:gd name="T0" fmla="*/ 39 w 122"/>
                <a:gd name="T1" fmla="*/ 117 h 121"/>
                <a:gd name="T2" fmla="*/ 61 w 122"/>
                <a:gd name="T3" fmla="*/ 121 h 121"/>
                <a:gd name="T4" fmla="*/ 72 w 122"/>
                <a:gd name="T5" fmla="*/ 120 h 121"/>
                <a:gd name="T6" fmla="*/ 110 w 122"/>
                <a:gd name="T7" fmla="*/ 97 h 121"/>
                <a:gd name="T8" fmla="*/ 122 w 122"/>
                <a:gd name="T9" fmla="*/ 61 h 121"/>
                <a:gd name="T10" fmla="*/ 61 w 122"/>
                <a:gd name="T11" fmla="*/ 0 h 121"/>
                <a:gd name="T12" fmla="*/ 0 w 122"/>
                <a:gd name="T13" fmla="*/ 61 h 121"/>
                <a:gd name="T14" fmla="*/ 6 w 122"/>
                <a:gd name="T15" fmla="*/ 85 h 121"/>
                <a:gd name="T16" fmla="*/ 39 w 122"/>
                <a:gd name="T17" fmla="*/ 117 h 121"/>
                <a:gd name="T18" fmla="*/ 39 w 122"/>
                <a:gd name="T19" fmla="*/ 117 h 121"/>
                <a:gd name="T20" fmla="*/ 39 w 122"/>
                <a:gd name="T21" fmla="*/ 117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2" h="121">
                  <a:moveTo>
                    <a:pt x="39" y="117"/>
                  </a:moveTo>
                  <a:cubicBezTo>
                    <a:pt x="46" y="120"/>
                    <a:pt x="53" y="121"/>
                    <a:pt x="61" y="121"/>
                  </a:cubicBezTo>
                  <a:cubicBezTo>
                    <a:pt x="65" y="121"/>
                    <a:pt x="69" y="121"/>
                    <a:pt x="72" y="120"/>
                  </a:cubicBezTo>
                  <a:cubicBezTo>
                    <a:pt x="88" y="117"/>
                    <a:pt x="101" y="109"/>
                    <a:pt x="110" y="97"/>
                  </a:cubicBezTo>
                  <a:cubicBezTo>
                    <a:pt x="117" y="87"/>
                    <a:pt x="122" y="74"/>
                    <a:pt x="122" y="61"/>
                  </a:cubicBezTo>
                  <a:cubicBezTo>
                    <a:pt x="122" y="27"/>
                    <a:pt x="95" y="0"/>
                    <a:pt x="61" y="0"/>
                  </a:cubicBezTo>
                  <a:cubicBezTo>
                    <a:pt x="28" y="0"/>
                    <a:pt x="0" y="27"/>
                    <a:pt x="0" y="61"/>
                  </a:cubicBezTo>
                  <a:cubicBezTo>
                    <a:pt x="0" y="69"/>
                    <a:pt x="2" y="78"/>
                    <a:pt x="6" y="85"/>
                  </a:cubicBezTo>
                  <a:cubicBezTo>
                    <a:pt x="12" y="100"/>
                    <a:pt x="24" y="111"/>
                    <a:pt x="39" y="117"/>
                  </a:cubicBezTo>
                  <a:close/>
                  <a:moveTo>
                    <a:pt x="39" y="117"/>
                  </a:moveTo>
                  <a:cubicBezTo>
                    <a:pt x="39" y="117"/>
                    <a:pt x="39" y="117"/>
                    <a:pt x="39" y="11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211" name="Group 210"/>
          <p:cNvGrpSpPr/>
          <p:nvPr/>
        </p:nvGrpSpPr>
        <p:grpSpPr>
          <a:xfrm>
            <a:off x="9933375" y="4656209"/>
            <a:ext cx="662004" cy="671803"/>
            <a:chOff x="9650413" y="4446588"/>
            <a:chExt cx="965200" cy="979487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179" name="Freeform 92"/>
            <p:cNvSpPr>
              <a:spLocks noEditPoints="1"/>
            </p:cNvSpPr>
            <p:nvPr/>
          </p:nvSpPr>
          <p:spPr bwMode="auto">
            <a:xfrm>
              <a:off x="9650413" y="4446588"/>
              <a:ext cx="582613" cy="814388"/>
            </a:xfrm>
            <a:custGeom>
              <a:avLst/>
              <a:gdLst>
                <a:gd name="T0" fmla="*/ 200 w 283"/>
                <a:gd name="T1" fmla="*/ 270 h 395"/>
                <a:gd name="T2" fmla="*/ 200 w 283"/>
                <a:gd name="T3" fmla="*/ 221 h 395"/>
                <a:gd name="T4" fmla="*/ 250 w 283"/>
                <a:gd name="T5" fmla="*/ 221 h 395"/>
                <a:gd name="T6" fmla="*/ 250 w 283"/>
                <a:gd name="T7" fmla="*/ 240 h 395"/>
                <a:gd name="T8" fmla="*/ 283 w 283"/>
                <a:gd name="T9" fmla="*/ 218 h 395"/>
                <a:gd name="T10" fmla="*/ 283 w 283"/>
                <a:gd name="T11" fmla="*/ 17 h 395"/>
                <a:gd name="T12" fmla="*/ 266 w 283"/>
                <a:gd name="T13" fmla="*/ 0 h 395"/>
                <a:gd name="T14" fmla="*/ 18 w 283"/>
                <a:gd name="T15" fmla="*/ 0 h 395"/>
                <a:gd name="T16" fmla="*/ 0 w 283"/>
                <a:gd name="T17" fmla="*/ 17 h 395"/>
                <a:gd name="T18" fmla="*/ 0 w 283"/>
                <a:gd name="T19" fmla="*/ 377 h 395"/>
                <a:gd name="T20" fmla="*/ 18 w 283"/>
                <a:gd name="T21" fmla="*/ 395 h 395"/>
                <a:gd name="T22" fmla="*/ 208 w 283"/>
                <a:gd name="T23" fmla="*/ 395 h 395"/>
                <a:gd name="T24" fmla="*/ 200 w 283"/>
                <a:gd name="T25" fmla="*/ 348 h 395"/>
                <a:gd name="T26" fmla="*/ 200 w 283"/>
                <a:gd name="T27" fmla="*/ 341 h 395"/>
                <a:gd name="T28" fmla="*/ 200 w 283"/>
                <a:gd name="T29" fmla="*/ 270 h 395"/>
                <a:gd name="T30" fmla="*/ 250 w 283"/>
                <a:gd name="T31" fmla="*/ 190 h 395"/>
                <a:gd name="T32" fmla="*/ 200 w 283"/>
                <a:gd name="T33" fmla="*/ 190 h 395"/>
                <a:gd name="T34" fmla="*/ 200 w 283"/>
                <a:gd name="T35" fmla="*/ 141 h 395"/>
                <a:gd name="T36" fmla="*/ 250 w 283"/>
                <a:gd name="T37" fmla="*/ 141 h 395"/>
                <a:gd name="T38" fmla="*/ 250 w 283"/>
                <a:gd name="T39" fmla="*/ 190 h 395"/>
                <a:gd name="T40" fmla="*/ 84 w 283"/>
                <a:gd name="T41" fmla="*/ 350 h 395"/>
                <a:gd name="T42" fmla="*/ 34 w 283"/>
                <a:gd name="T43" fmla="*/ 350 h 395"/>
                <a:gd name="T44" fmla="*/ 34 w 283"/>
                <a:gd name="T45" fmla="*/ 301 h 395"/>
                <a:gd name="T46" fmla="*/ 84 w 283"/>
                <a:gd name="T47" fmla="*/ 301 h 395"/>
                <a:gd name="T48" fmla="*/ 84 w 283"/>
                <a:gd name="T49" fmla="*/ 350 h 395"/>
                <a:gd name="T50" fmla="*/ 84 w 283"/>
                <a:gd name="T51" fmla="*/ 270 h 395"/>
                <a:gd name="T52" fmla="*/ 34 w 283"/>
                <a:gd name="T53" fmla="*/ 270 h 395"/>
                <a:gd name="T54" fmla="*/ 34 w 283"/>
                <a:gd name="T55" fmla="*/ 221 h 395"/>
                <a:gd name="T56" fmla="*/ 84 w 283"/>
                <a:gd name="T57" fmla="*/ 221 h 395"/>
                <a:gd name="T58" fmla="*/ 84 w 283"/>
                <a:gd name="T59" fmla="*/ 270 h 395"/>
                <a:gd name="T60" fmla="*/ 84 w 283"/>
                <a:gd name="T61" fmla="*/ 190 h 395"/>
                <a:gd name="T62" fmla="*/ 34 w 283"/>
                <a:gd name="T63" fmla="*/ 190 h 395"/>
                <a:gd name="T64" fmla="*/ 34 w 283"/>
                <a:gd name="T65" fmla="*/ 141 h 395"/>
                <a:gd name="T66" fmla="*/ 84 w 283"/>
                <a:gd name="T67" fmla="*/ 141 h 395"/>
                <a:gd name="T68" fmla="*/ 84 w 283"/>
                <a:gd name="T69" fmla="*/ 190 h 395"/>
                <a:gd name="T70" fmla="*/ 167 w 283"/>
                <a:gd name="T71" fmla="*/ 350 h 395"/>
                <a:gd name="T72" fmla="*/ 117 w 283"/>
                <a:gd name="T73" fmla="*/ 350 h 395"/>
                <a:gd name="T74" fmla="*/ 117 w 283"/>
                <a:gd name="T75" fmla="*/ 301 h 395"/>
                <a:gd name="T76" fmla="*/ 167 w 283"/>
                <a:gd name="T77" fmla="*/ 301 h 395"/>
                <a:gd name="T78" fmla="*/ 167 w 283"/>
                <a:gd name="T79" fmla="*/ 350 h 395"/>
                <a:gd name="T80" fmla="*/ 167 w 283"/>
                <a:gd name="T81" fmla="*/ 270 h 395"/>
                <a:gd name="T82" fmla="*/ 117 w 283"/>
                <a:gd name="T83" fmla="*/ 270 h 395"/>
                <a:gd name="T84" fmla="*/ 117 w 283"/>
                <a:gd name="T85" fmla="*/ 221 h 395"/>
                <a:gd name="T86" fmla="*/ 167 w 283"/>
                <a:gd name="T87" fmla="*/ 221 h 395"/>
                <a:gd name="T88" fmla="*/ 167 w 283"/>
                <a:gd name="T89" fmla="*/ 270 h 395"/>
                <a:gd name="T90" fmla="*/ 167 w 283"/>
                <a:gd name="T91" fmla="*/ 190 h 395"/>
                <a:gd name="T92" fmla="*/ 117 w 283"/>
                <a:gd name="T93" fmla="*/ 190 h 395"/>
                <a:gd name="T94" fmla="*/ 117 w 283"/>
                <a:gd name="T95" fmla="*/ 141 h 395"/>
                <a:gd name="T96" fmla="*/ 167 w 283"/>
                <a:gd name="T97" fmla="*/ 141 h 395"/>
                <a:gd name="T98" fmla="*/ 167 w 283"/>
                <a:gd name="T99" fmla="*/ 190 h 395"/>
                <a:gd name="T100" fmla="*/ 34 w 283"/>
                <a:gd name="T101" fmla="*/ 100 h 395"/>
                <a:gd name="T102" fmla="*/ 34 w 283"/>
                <a:gd name="T103" fmla="*/ 36 h 395"/>
                <a:gd name="T104" fmla="*/ 250 w 283"/>
                <a:gd name="T105" fmla="*/ 36 h 395"/>
                <a:gd name="T106" fmla="*/ 250 w 283"/>
                <a:gd name="T107" fmla="*/ 100 h 395"/>
                <a:gd name="T108" fmla="*/ 34 w 283"/>
                <a:gd name="T109" fmla="*/ 100 h 395"/>
                <a:gd name="T110" fmla="*/ 34 w 283"/>
                <a:gd name="T111" fmla="*/ 100 h 395"/>
                <a:gd name="T112" fmla="*/ 34 w 283"/>
                <a:gd name="T113" fmla="*/ 100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83" h="395">
                  <a:moveTo>
                    <a:pt x="200" y="270"/>
                  </a:moveTo>
                  <a:cubicBezTo>
                    <a:pt x="200" y="221"/>
                    <a:pt x="200" y="221"/>
                    <a:pt x="200" y="221"/>
                  </a:cubicBezTo>
                  <a:cubicBezTo>
                    <a:pt x="250" y="221"/>
                    <a:pt x="250" y="221"/>
                    <a:pt x="250" y="221"/>
                  </a:cubicBezTo>
                  <a:cubicBezTo>
                    <a:pt x="250" y="240"/>
                    <a:pt x="250" y="240"/>
                    <a:pt x="250" y="240"/>
                  </a:cubicBezTo>
                  <a:cubicBezTo>
                    <a:pt x="260" y="231"/>
                    <a:pt x="271" y="224"/>
                    <a:pt x="283" y="218"/>
                  </a:cubicBezTo>
                  <a:cubicBezTo>
                    <a:pt x="283" y="17"/>
                    <a:pt x="283" y="17"/>
                    <a:pt x="283" y="17"/>
                  </a:cubicBezTo>
                  <a:cubicBezTo>
                    <a:pt x="283" y="8"/>
                    <a:pt x="275" y="0"/>
                    <a:pt x="266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8" y="0"/>
                    <a:pt x="0" y="8"/>
                    <a:pt x="0" y="17"/>
                  </a:cubicBezTo>
                  <a:cubicBezTo>
                    <a:pt x="0" y="377"/>
                    <a:pt x="0" y="377"/>
                    <a:pt x="0" y="377"/>
                  </a:cubicBezTo>
                  <a:cubicBezTo>
                    <a:pt x="0" y="387"/>
                    <a:pt x="8" y="395"/>
                    <a:pt x="18" y="395"/>
                  </a:cubicBezTo>
                  <a:cubicBezTo>
                    <a:pt x="208" y="395"/>
                    <a:pt x="208" y="395"/>
                    <a:pt x="208" y="395"/>
                  </a:cubicBezTo>
                  <a:cubicBezTo>
                    <a:pt x="203" y="380"/>
                    <a:pt x="200" y="364"/>
                    <a:pt x="200" y="348"/>
                  </a:cubicBezTo>
                  <a:cubicBezTo>
                    <a:pt x="200" y="345"/>
                    <a:pt x="200" y="343"/>
                    <a:pt x="200" y="341"/>
                  </a:cubicBezTo>
                  <a:lnTo>
                    <a:pt x="200" y="270"/>
                  </a:lnTo>
                  <a:close/>
                  <a:moveTo>
                    <a:pt x="250" y="190"/>
                  </a:moveTo>
                  <a:cubicBezTo>
                    <a:pt x="200" y="190"/>
                    <a:pt x="200" y="190"/>
                    <a:pt x="200" y="190"/>
                  </a:cubicBezTo>
                  <a:cubicBezTo>
                    <a:pt x="200" y="141"/>
                    <a:pt x="200" y="141"/>
                    <a:pt x="200" y="141"/>
                  </a:cubicBezTo>
                  <a:cubicBezTo>
                    <a:pt x="250" y="141"/>
                    <a:pt x="250" y="141"/>
                    <a:pt x="250" y="141"/>
                  </a:cubicBezTo>
                  <a:lnTo>
                    <a:pt x="250" y="190"/>
                  </a:lnTo>
                  <a:close/>
                  <a:moveTo>
                    <a:pt x="84" y="350"/>
                  </a:moveTo>
                  <a:cubicBezTo>
                    <a:pt x="34" y="350"/>
                    <a:pt x="34" y="350"/>
                    <a:pt x="34" y="350"/>
                  </a:cubicBezTo>
                  <a:cubicBezTo>
                    <a:pt x="34" y="301"/>
                    <a:pt x="34" y="301"/>
                    <a:pt x="34" y="301"/>
                  </a:cubicBezTo>
                  <a:cubicBezTo>
                    <a:pt x="84" y="301"/>
                    <a:pt x="84" y="301"/>
                    <a:pt x="84" y="301"/>
                  </a:cubicBezTo>
                  <a:lnTo>
                    <a:pt x="84" y="350"/>
                  </a:lnTo>
                  <a:close/>
                  <a:moveTo>
                    <a:pt x="84" y="270"/>
                  </a:moveTo>
                  <a:cubicBezTo>
                    <a:pt x="34" y="270"/>
                    <a:pt x="34" y="270"/>
                    <a:pt x="34" y="270"/>
                  </a:cubicBezTo>
                  <a:cubicBezTo>
                    <a:pt x="34" y="221"/>
                    <a:pt x="34" y="221"/>
                    <a:pt x="34" y="221"/>
                  </a:cubicBezTo>
                  <a:cubicBezTo>
                    <a:pt x="84" y="221"/>
                    <a:pt x="84" y="221"/>
                    <a:pt x="84" y="221"/>
                  </a:cubicBezTo>
                  <a:lnTo>
                    <a:pt x="84" y="270"/>
                  </a:lnTo>
                  <a:close/>
                  <a:moveTo>
                    <a:pt x="84" y="190"/>
                  </a:moveTo>
                  <a:cubicBezTo>
                    <a:pt x="34" y="190"/>
                    <a:pt x="34" y="190"/>
                    <a:pt x="34" y="190"/>
                  </a:cubicBezTo>
                  <a:cubicBezTo>
                    <a:pt x="34" y="141"/>
                    <a:pt x="34" y="141"/>
                    <a:pt x="34" y="141"/>
                  </a:cubicBezTo>
                  <a:cubicBezTo>
                    <a:pt x="84" y="141"/>
                    <a:pt x="84" y="141"/>
                    <a:pt x="84" y="141"/>
                  </a:cubicBezTo>
                  <a:lnTo>
                    <a:pt x="84" y="190"/>
                  </a:lnTo>
                  <a:close/>
                  <a:moveTo>
                    <a:pt x="167" y="350"/>
                  </a:moveTo>
                  <a:cubicBezTo>
                    <a:pt x="117" y="350"/>
                    <a:pt x="117" y="350"/>
                    <a:pt x="117" y="350"/>
                  </a:cubicBezTo>
                  <a:cubicBezTo>
                    <a:pt x="117" y="301"/>
                    <a:pt x="117" y="301"/>
                    <a:pt x="117" y="301"/>
                  </a:cubicBezTo>
                  <a:cubicBezTo>
                    <a:pt x="167" y="301"/>
                    <a:pt x="167" y="301"/>
                    <a:pt x="167" y="301"/>
                  </a:cubicBezTo>
                  <a:lnTo>
                    <a:pt x="167" y="350"/>
                  </a:lnTo>
                  <a:close/>
                  <a:moveTo>
                    <a:pt x="167" y="270"/>
                  </a:moveTo>
                  <a:cubicBezTo>
                    <a:pt x="117" y="270"/>
                    <a:pt x="117" y="270"/>
                    <a:pt x="117" y="270"/>
                  </a:cubicBezTo>
                  <a:cubicBezTo>
                    <a:pt x="117" y="221"/>
                    <a:pt x="117" y="221"/>
                    <a:pt x="117" y="221"/>
                  </a:cubicBezTo>
                  <a:cubicBezTo>
                    <a:pt x="167" y="221"/>
                    <a:pt x="167" y="221"/>
                    <a:pt x="167" y="221"/>
                  </a:cubicBezTo>
                  <a:lnTo>
                    <a:pt x="167" y="270"/>
                  </a:lnTo>
                  <a:close/>
                  <a:moveTo>
                    <a:pt x="167" y="190"/>
                  </a:moveTo>
                  <a:cubicBezTo>
                    <a:pt x="117" y="190"/>
                    <a:pt x="117" y="190"/>
                    <a:pt x="117" y="190"/>
                  </a:cubicBezTo>
                  <a:cubicBezTo>
                    <a:pt x="117" y="141"/>
                    <a:pt x="117" y="141"/>
                    <a:pt x="117" y="141"/>
                  </a:cubicBezTo>
                  <a:cubicBezTo>
                    <a:pt x="167" y="141"/>
                    <a:pt x="167" y="141"/>
                    <a:pt x="167" y="141"/>
                  </a:cubicBezTo>
                  <a:lnTo>
                    <a:pt x="167" y="190"/>
                  </a:lnTo>
                  <a:close/>
                  <a:moveTo>
                    <a:pt x="34" y="100"/>
                  </a:moveTo>
                  <a:cubicBezTo>
                    <a:pt x="34" y="36"/>
                    <a:pt x="34" y="36"/>
                    <a:pt x="34" y="36"/>
                  </a:cubicBezTo>
                  <a:cubicBezTo>
                    <a:pt x="250" y="36"/>
                    <a:pt x="250" y="36"/>
                    <a:pt x="250" y="36"/>
                  </a:cubicBezTo>
                  <a:cubicBezTo>
                    <a:pt x="250" y="100"/>
                    <a:pt x="250" y="100"/>
                    <a:pt x="250" y="100"/>
                  </a:cubicBezTo>
                  <a:lnTo>
                    <a:pt x="34" y="100"/>
                  </a:lnTo>
                  <a:close/>
                  <a:moveTo>
                    <a:pt x="34" y="100"/>
                  </a:moveTo>
                  <a:cubicBezTo>
                    <a:pt x="34" y="100"/>
                    <a:pt x="34" y="100"/>
                    <a:pt x="34" y="10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80" name="Freeform 93"/>
            <p:cNvSpPr>
              <a:spLocks noEditPoints="1"/>
            </p:cNvSpPr>
            <p:nvPr/>
          </p:nvSpPr>
          <p:spPr bwMode="auto">
            <a:xfrm>
              <a:off x="10093325" y="4902200"/>
              <a:ext cx="522288" cy="523875"/>
            </a:xfrm>
            <a:custGeom>
              <a:avLst/>
              <a:gdLst>
                <a:gd name="T0" fmla="*/ 9 w 254"/>
                <a:gd name="T1" fmla="*/ 174 h 254"/>
                <a:gd name="T2" fmla="*/ 127 w 254"/>
                <a:gd name="T3" fmla="*/ 254 h 254"/>
                <a:gd name="T4" fmla="*/ 254 w 254"/>
                <a:gd name="T5" fmla="*/ 127 h 254"/>
                <a:gd name="T6" fmla="*/ 127 w 254"/>
                <a:gd name="T7" fmla="*/ 0 h 254"/>
                <a:gd name="T8" fmla="*/ 68 w 254"/>
                <a:gd name="T9" fmla="*/ 14 h 254"/>
                <a:gd name="T10" fmla="*/ 35 w 254"/>
                <a:gd name="T11" fmla="*/ 40 h 254"/>
                <a:gd name="T12" fmla="*/ 0 w 254"/>
                <a:gd name="T13" fmla="*/ 127 h 254"/>
                <a:gd name="T14" fmla="*/ 0 w 254"/>
                <a:gd name="T15" fmla="*/ 129 h 254"/>
                <a:gd name="T16" fmla="*/ 9 w 254"/>
                <a:gd name="T17" fmla="*/ 174 h 254"/>
                <a:gd name="T18" fmla="*/ 151 w 254"/>
                <a:gd name="T19" fmla="*/ 145 h 254"/>
                <a:gd name="T20" fmla="*/ 129 w 254"/>
                <a:gd name="T21" fmla="*/ 134 h 254"/>
                <a:gd name="T22" fmla="*/ 102 w 254"/>
                <a:gd name="T23" fmla="*/ 124 h 254"/>
                <a:gd name="T24" fmla="*/ 88 w 254"/>
                <a:gd name="T25" fmla="*/ 111 h 254"/>
                <a:gd name="T26" fmla="*/ 84 w 254"/>
                <a:gd name="T27" fmla="*/ 92 h 254"/>
                <a:gd name="T28" fmla="*/ 97 w 254"/>
                <a:gd name="T29" fmla="*/ 61 h 254"/>
                <a:gd name="T30" fmla="*/ 118 w 254"/>
                <a:gd name="T31" fmla="*/ 52 h 254"/>
                <a:gd name="T32" fmla="*/ 118 w 254"/>
                <a:gd name="T33" fmla="*/ 45 h 254"/>
                <a:gd name="T34" fmla="*/ 126 w 254"/>
                <a:gd name="T35" fmla="*/ 37 h 254"/>
                <a:gd name="T36" fmla="*/ 131 w 254"/>
                <a:gd name="T37" fmla="*/ 37 h 254"/>
                <a:gd name="T38" fmla="*/ 139 w 254"/>
                <a:gd name="T39" fmla="*/ 45 h 254"/>
                <a:gd name="T40" fmla="*/ 139 w 254"/>
                <a:gd name="T41" fmla="*/ 52 h 254"/>
                <a:gd name="T42" fmla="*/ 159 w 254"/>
                <a:gd name="T43" fmla="*/ 61 h 254"/>
                <a:gd name="T44" fmla="*/ 170 w 254"/>
                <a:gd name="T45" fmla="*/ 77 h 254"/>
                <a:gd name="T46" fmla="*/ 164 w 254"/>
                <a:gd name="T47" fmla="*/ 89 h 254"/>
                <a:gd name="T48" fmla="*/ 159 w 254"/>
                <a:gd name="T49" fmla="*/ 89 h 254"/>
                <a:gd name="T50" fmla="*/ 150 w 254"/>
                <a:gd name="T51" fmla="*/ 84 h 254"/>
                <a:gd name="T52" fmla="*/ 146 w 254"/>
                <a:gd name="T53" fmla="*/ 76 h 254"/>
                <a:gd name="T54" fmla="*/ 129 w 254"/>
                <a:gd name="T55" fmla="*/ 69 h 254"/>
                <a:gd name="T56" fmla="*/ 110 w 254"/>
                <a:gd name="T57" fmla="*/ 77 h 254"/>
                <a:gd name="T58" fmla="*/ 104 w 254"/>
                <a:gd name="T59" fmla="*/ 91 h 254"/>
                <a:gd name="T60" fmla="*/ 109 w 254"/>
                <a:gd name="T61" fmla="*/ 104 h 254"/>
                <a:gd name="T62" fmla="*/ 135 w 254"/>
                <a:gd name="T63" fmla="*/ 116 h 254"/>
                <a:gd name="T64" fmla="*/ 152 w 254"/>
                <a:gd name="T65" fmla="*/ 120 h 254"/>
                <a:gd name="T66" fmla="*/ 165 w 254"/>
                <a:gd name="T67" fmla="*/ 129 h 254"/>
                <a:gd name="T68" fmla="*/ 173 w 254"/>
                <a:gd name="T69" fmla="*/ 142 h 254"/>
                <a:gd name="T70" fmla="*/ 176 w 254"/>
                <a:gd name="T71" fmla="*/ 157 h 254"/>
                <a:gd name="T72" fmla="*/ 164 w 254"/>
                <a:gd name="T73" fmla="*/ 188 h 254"/>
                <a:gd name="T74" fmla="*/ 139 w 254"/>
                <a:gd name="T75" fmla="*/ 201 h 254"/>
                <a:gd name="T76" fmla="*/ 139 w 254"/>
                <a:gd name="T77" fmla="*/ 206 h 254"/>
                <a:gd name="T78" fmla="*/ 131 w 254"/>
                <a:gd name="T79" fmla="*/ 214 h 254"/>
                <a:gd name="T80" fmla="*/ 126 w 254"/>
                <a:gd name="T81" fmla="*/ 214 h 254"/>
                <a:gd name="T82" fmla="*/ 118 w 254"/>
                <a:gd name="T83" fmla="*/ 206 h 254"/>
                <a:gd name="T84" fmla="*/ 118 w 254"/>
                <a:gd name="T85" fmla="*/ 201 h 254"/>
                <a:gd name="T86" fmla="*/ 102 w 254"/>
                <a:gd name="T87" fmla="*/ 195 h 254"/>
                <a:gd name="T88" fmla="*/ 88 w 254"/>
                <a:gd name="T89" fmla="*/ 181 h 254"/>
                <a:gd name="T90" fmla="*/ 82 w 254"/>
                <a:gd name="T91" fmla="*/ 167 h 254"/>
                <a:gd name="T92" fmla="*/ 89 w 254"/>
                <a:gd name="T93" fmla="*/ 157 h 254"/>
                <a:gd name="T94" fmla="*/ 93 w 254"/>
                <a:gd name="T95" fmla="*/ 156 h 254"/>
                <a:gd name="T96" fmla="*/ 103 w 254"/>
                <a:gd name="T97" fmla="*/ 162 h 254"/>
                <a:gd name="T98" fmla="*/ 108 w 254"/>
                <a:gd name="T99" fmla="*/ 174 h 254"/>
                <a:gd name="T100" fmla="*/ 130 w 254"/>
                <a:gd name="T101" fmla="*/ 184 h 254"/>
                <a:gd name="T102" fmla="*/ 134 w 254"/>
                <a:gd name="T103" fmla="*/ 184 h 254"/>
                <a:gd name="T104" fmla="*/ 149 w 254"/>
                <a:gd name="T105" fmla="*/ 175 h 254"/>
                <a:gd name="T106" fmla="*/ 155 w 254"/>
                <a:gd name="T107" fmla="*/ 158 h 254"/>
                <a:gd name="T108" fmla="*/ 151 w 254"/>
                <a:gd name="T109" fmla="*/ 145 h 254"/>
                <a:gd name="T110" fmla="*/ 151 w 254"/>
                <a:gd name="T111" fmla="*/ 145 h 254"/>
                <a:gd name="T112" fmla="*/ 151 w 254"/>
                <a:gd name="T113" fmla="*/ 145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54" h="254">
                  <a:moveTo>
                    <a:pt x="9" y="174"/>
                  </a:moveTo>
                  <a:cubicBezTo>
                    <a:pt x="28" y="221"/>
                    <a:pt x="74" y="254"/>
                    <a:pt x="127" y="254"/>
                  </a:cubicBezTo>
                  <a:cubicBezTo>
                    <a:pt x="197" y="254"/>
                    <a:pt x="254" y="197"/>
                    <a:pt x="254" y="127"/>
                  </a:cubicBezTo>
                  <a:cubicBezTo>
                    <a:pt x="254" y="57"/>
                    <a:pt x="197" y="0"/>
                    <a:pt x="127" y="0"/>
                  </a:cubicBezTo>
                  <a:cubicBezTo>
                    <a:pt x="106" y="0"/>
                    <a:pt x="86" y="5"/>
                    <a:pt x="68" y="14"/>
                  </a:cubicBezTo>
                  <a:cubicBezTo>
                    <a:pt x="56" y="21"/>
                    <a:pt x="44" y="29"/>
                    <a:pt x="35" y="40"/>
                  </a:cubicBezTo>
                  <a:cubicBezTo>
                    <a:pt x="13" y="62"/>
                    <a:pt x="0" y="93"/>
                    <a:pt x="0" y="127"/>
                  </a:cubicBezTo>
                  <a:cubicBezTo>
                    <a:pt x="0" y="128"/>
                    <a:pt x="0" y="128"/>
                    <a:pt x="0" y="129"/>
                  </a:cubicBezTo>
                  <a:cubicBezTo>
                    <a:pt x="0" y="145"/>
                    <a:pt x="4" y="160"/>
                    <a:pt x="9" y="174"/>
                  </a:cubicBezTo>
                  <a:close/>
                  <a:moveTo>
                    <a:pt x="151" y="145"/>
                  </a:moveTo>
                  <a:cubicBezTo>
                    <a:pt x="146" y="138"/>
                    <a:pt x="137" y="136"/>
                    <a:pt x="129" y="134"/>
                  </a:cubicBezTo>
                  <a:cubicBezTo>
                    <a:pt x="119" y="132"/>
                    <a:pt x="111" y="129"/>
                    <a:pt x="102" y="124"/>
                  </a:cubicBezTo>
                  <a:cubicBezTo>
                    <a:pt x="96" y="121"/>
                    <a:pt x="92" y="117"/>
                    <a:pt x="88" y="111"/>
                  </a:cubicBezTo>
                  <a:cubicBezTo>
                    <a:pt x="85" y="106"/>
                    <a:pt x="84" y="99"/>
                    <a:pt x="84" y="92"/>
                  </a:cubicBezTo>
                  <a:cubicBezTo>
                    <a:pt x="84" y="79"/>
                    <a:pt x="88" y="69"/>
                    <a:pt x="97" y="61"/>
                  </a:cubicBezTo>
                  <a:cubicBezTo>
                    <a:pt x="103" y="57"/>
                    <a:pt x="110" y="53"/>
                    <a:pt x="118" y="52"/>
                  </a:cubicBezTo>
                  <a:cubicBezTo>
                    <a:pt x="118" y="45"/>
                    <a:pt x="118" y="45"/>
                    <a:pt x="118" y="45"/>
                  </a:cubicBezTo>
                  <a:cubicBezTo>
                    <a:pt x="118" y="40"/>
                    <a:pt x="122" y="37"/>
                    <a:pt x="126" y="37"/>
                  </a:cubicBezTo>
                  <a:cubicBezTo>
                    <a:pt x="131" y="37"/>
                    <a:pt x="131" y="37"/>
                    <a:pt x="131" y="37"/>
                  </a:cubicBezTo>
                  <a:cubicBezTo>
                    <a:pt x="136" y="37"/>
                    <a:pt x="139" y="40"/>
                    <a:pt x="139" y="45"/>
                  </a:cubicBezTo>
                  <a:cubicBezTo>
                    <a:pt x="139" y="52"/>
                    <a:pt x="139" y="52"/>
                    <a:pt x="139" y="52"/>
                  </a:cubicBezTo>
                  <a:cubicBezTo>
                    <a:pt x="147" y="53"/>
                    <a:pt x="154" y="56"/>
                    <a:pt x="159" y="61"/>
                  </a:cubicBezTo>
                  <a:cubicBezTo>
                    <a:pt x="164" y="65"/>
                    <a:pt x="168" y="71"/>
                    <a:pt x="170" y="77"/>
                  </a:cubicBezTo>
                  <a:cubicBezTo>
                    <a:pt x="172" y="82"/>
                    <a:pt x="169" y="88"/>
                    <a:pt x="164" y="89"/>
                  </a:cubicBezTo>
                  <a:cubicBezTo>
                    <a:pt x="159" y="89"/>
                    <a:pt x="159" y="89"/>
                    <a:pt x="159" y="89"/>
                  </a:cubicBezTo>
                  <a:cubicBezTo>
                    <a:pt x="155" y="90"/>
                    <a:pt x="151" y="87"/>
                    <a:pt x="150" y="84"/>
                  </a:cubicBezTo>
                  <a:cubicBezTo>
                    <a:pt x="149" y="80"/>
                    <a:pt x="148" y="78"/>
                    <a:pt x="146" y="76"/>
                  </a:cubicBezTo>
                  <a:cubicBezTo>
                    <a:pt x="142" y="71"/>
                    <a:pt x="136" y="69"/>
                    <a:pt x="129" y="69"/>
                  </a:cubicBezTo>
                  <a:cubicBezTo>
                    <a:pt x="121" y="69"/>
                    <a:pt x="114" y="72"/>
                    <a:pt x="110" y="77"/>
                  </a:cubicBezTo>
                  <a:cubicBezTo>
                    <a:pt x="106" y="81"/>
                    <a:pt x="104" y="85"/>
                    <a:pt x="104" y="91"/>
                  </a:cubicBezTo>
                  <a:cubicBezTo>
                    <a:pt x="104" y="96"/>
                    <a:pt x="106" y="101"/>
                    <a:pt x="109" y="104"/>
                  </a:cubicBezTo>
                  <a:cubicBezTo>
                    <a:pt x="115" y="112"/>
                    <a:pt x="125" y="114"/>
                    <a:pt x="135" y="116"/>
                  </a:cubicBezTo>
                  <a:cubicBezTo>
                    <a:pt x="141" y="117"/>
                    <a:pt x="147" y="118"/>
                    <a:pt x="152" y="120"/>
                  </a:cubicBezTo>
                  <a:cubicBezTo>
                    <a:pt x="157" y="123"/>
                    <a:pt x="162" y="126"/>
                    <a:pt x="165" y="129"/>
                  </a:cubicBezTo>
                  <a:cubicBezTo>
                    <a:pt x="169" y="133"/>
                    <a:pt x="172" y="137"/>
                    <a:pt x="173" y="142"/>
                  </a:cubicBezTo>
                  <a:cubicBezTo>
                    <a:pt x="175" y="146"/>
                    <a:pt x="176" y="152"/>
                    <a:pt x="176" y="157"/>
                  </a:cubicBezTo>
                  <a:cubicBezTo>
                    <a:pt x="176" y="169"/>
                    <a:pt x="172" y="180"/>
                    <a:pt x="164" y="188"/>
                  </a:cubicBezTo>
                  <a:cubicBezTo>
                    <a:pt x="158" y="195"/>
                    <a:pt x="149" y="199"/>
                    <a:pt x="139" y="201"/>
                  </a:cubicBezTo>
                  <a:cubicBezTo>
                    <a:pt x="139" y="206"/>
                    <a:pt x="139" y="206"/>
                    <a:pt x="139" y="206"/>
                  </a:cubicBezTo>
                  <a:cubicBezTo>
                    <a:pt x="139" y="211"/>
                    <a:pt x="136" y="214"/>
                    <a:pt x="131" y="214"/>
                  </a:cubicBezTo>
                  <a:cubicBezTo>
                    <a:pt x="126" y="214"/>
                    <a:pt x="126" y="214"/>
                    <a:pt x="126" y="214"/>
                  </a:cubicBezTo>
                  <a:cubicBezTo>
                    <a:pt x="122" y="214"/>
                    <a:pt x="118" y="211"/>
                    <a:pt x="118" y="206"/>
                  </a:cubicBezTo>
                  <a:cubicBezTo>
                    <a:pt x="118" y="201"/>
                    <a:pt x="118" y="201"/>
                    <a:pt x="118" y="201"/>
                  </a:cubicBezTo>
                  <a:cubicBezTo>
                    <a:pt x="112" y="200"/>
                    <a:pt x="107" y="198"/>
                    <a:pt x="102" y="195"/>
                  </a:cubicBezTo>
                  <a:cubicBezTo>
                    <a:pt x="97" y="193"/>
                    <a:pt x="92" y="188"/>
                    <a:pt x="88" y="181"/>
                  </a:cubicBezTo>
                  <a:cubicBezTo>
                    <a:pt x="85" y="177"/>
                    <a:pt x="83" y="172"/>
                    <a:pt x="82" y="167"/>
                  </a:cubicBezTo>
                  <a:cubicBezTo>
                    <a:pt x="81" y="162"/>
                    <a:pt x="84" y="158"/>
                    <a:pt x="89" y="157"/>
                  </a:cubicBezTo>
                  <a:cubicBezTo>
                    <a:pt x="93" y="156"/>
                    <a:pt x="93" y="156"/>
                    <a:pt x="93" y="156"/>
                  </a:cubicBezTo>
                  <a:cubicBezTo>
                    <a:pt x="98" y="155"/>
                    <a:pt x="102" y="158"/>
                    <a:pt x="103" y="162"/>
                  </a:cubicBezTo>
                  <a:cubicBezTo>
                    <a:pt x="104" y="167"/>
                    <a:pt x="106" y="171"/>
                    <a:pt x="108" y="174"/>
                  </a:cubicBezTo>
                  <a:cubicBezTo>
                    <a:pt x="113" y="180"/>
                    <a:pt x="121" y="184"/>
                    <a:pt x="130" y="184"/>
                  </a:cubicBezTo>
                  <a:cubicBezTo>
                    <a:pt x="131" y="184"/>
                    <a:pt x="132" y="184"/>
                    <a:pt x="134" y="184"/>
                  </a:cubicBezTo>
                  <a:cubicBezTo>
                    <a:pt x="140" y="183"/>
                    <a:pt x="145" y="180"/>
                    <a:pt x="149" y="175"/>
                  </a:cubicBezTo>
                  <a:cubicBezTo>
                    <a:pt x="153" y="171"/>
                    <a:pt x="155" y="165"/>
                    <a:pt x="155" y="158"/>
                  </a:cubicBezTo>
                  <a:cubicBezTo>
                    <a:pt x="155" y="153"/>
                    <a:pt x="154" y="148"/>
                    <a:pt x="151" y="145"/>
                  </a:cubicBezTo>
                  <a:close/>
                  <a:moveTo>
                    <a:pt x="151" y="145"/>
                  </a:moveTo>
                  <a:cubicBezTo>
                    <a:pt x="151" y="145"/>
                    <a:pt x="151" y="145"/>
                    <a:pt x="151" y="14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210" name="Group 209"/>
          <p:cNvGrpSpPr/>
          <p:nvPr/>
        </p:nvGrpSpPr>
        <p:grpSpPr>
          <a:xfrm>
            <a:off x="9971484" y="3506153"/>
            <a:ext cx="585787" cy="549856"/>
            <a:chOff x="9623425" y="3397250"/>
            <a:chExt cx="854076" cy="801688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181" name="Freeform 94"/>
            <p:cNvSpPr>
              <a:spLocks/>
            </p:cNvSpPr>
            <p:nvPr/>
          </p:nvSpPr>
          <p:spPr bwMode="auto">
            <a:xfrm>
              <a:off x="9809163" y="3397250"/>
              <a:ext cx="668338" cy="695325"/>
            </a:xfrm>
            <a:custGeom>
              <a:avLst/>
              <a:gdLst>
                <a:gd name="T0" fmla="*/ 146 w 325"/>
                <a:gd name="T1" fmla="*/ 0 h 337"/>
                <a:gd name="T2" fmla="*/ 0 w 325"/>
                <a:gd name="T3" fmla="*/ 76 h 337"/>
                <a:gd name="T4" fmla="*/ 19 w 325"/>
                <a:gd name="T5" fmla="*/ 94 h 337"/>
                <a:gd name="T6" fmla="*/ 128 w 325"/>
                <a:gd name="T7" fmla="*/ 27 h 337"/>
                <a:gd name="T8" fmla="*/ 146 w 325"/>
                <a:gd name="T9" fmla="*/ 58 h 337"/>
                <a:gd name="T10" fmla="*/ 165 w 325"/>
                <a:gd name="T11" fmla="*/ 27 h 337"/>
                <a:gd name="T12" fmla="*/ 298 w 325"/>
                <a:gd name="T13" fmla="*/ 160 h 337"/>
                <a:gd name="T14" fmla="*/ 267 w 325"/>
                <a:gd name="T15" fmla="*/ 179 h 337"/>
                <a:gd name="T16" fmla="*/ 298 w 325"/>
                <a:gd name="T17" fmla="*/ 197 h 337"/>
                <a:gd name="T18" fmla="*/ 228 w 325"/>
                <a:gd name="T19" fmla="*/ 308 h 337"/>
                <a:gd name="T20" fmla="*/ 232 w 325"/>
                <a:gd name="T21" fmla="*/ 325 h 337"/>
                <a:gd name="T22" fmla="*/ 231 w 325"/>
                <a:gd name="T23" fmla="*/ 337 h 337"/>
                <a:gd name="T24" fmla="*/ 325 w 325"/>
                <a:gd name="T25" fmla="*/ 179 h 337"/>
                <a:gd name="T26" fmla="*/ 146 w 325"/>
                <a:gd name="T27" fmla="*/ 0 h 3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5" h="337">
                  <a:moveTo>
                    <a:pt x="146" y="0"/>
                  </a:moveTo>
                  <a:cubicBezTo>
                    <a:pt x="86" y="0"/>
                    <a:pt x="32" y="30"/>
                    <a:pt x="0" y="76"/>
                  </a:cubicBezTo>
                  <a:cubicBezTo>
                    <a:pt x="6" y="80"/>
                    <a:pt x="13" y="86"/>
                    <a:pt x="19" y="94"/>
                  </a:cubicBezTo>
                  <a:cubicBezTo>
                    <a:pt x="43" y="58"/>
                    <a:pt x="83" y="33"/>
                    <a:pt x="128" y="27"/>
                  </a:cubicBezTo>
                  <a:cubicBezTo>
                    <a:pt x="146" y="58"/>
                    <a:pt x="146" y="58"/>
                    <a:pt x="146" y="58"/>
                  </a:cubicBezTo>
                  <a:cubicBezTo>
                    <a:pt x="165" y="27"/>
                    <a:pt x="165" y="27"/>
                    <a:pt x="165" y="27"/>
                  </a:cubicBezTo>
                  <a:cubicBezTo>
                    <a:pt x="234" y="36"/>
                    <a:pt x="290" y="91"/>
                    <a:pt x="298" y="160"/>
                  </a:cubicBezTo>
                  <a:cubicBezTo>
                    <a:pt x="267" y="179"/>
                    <a:pt x="267" y="179"/>
                    <a:pt x="267" y="179"/>
                  </a:cubicBezTo>
                  <a:cubicBezTo>
                    <a:pt x="298" y="197"/>
                    <a:pt x="298" y="197"/>
                    <a:pt x="298" y="197"/>
                  </a:cubicBezTo>
                  <a:cubicBezTo>
                    <a:pt x="292" y="244"/>
                    <a:pt x="266" y="284"/>
                    <a:pt x="228" y="308"/>
                  </a:cubicBezTo>
                  <a:cubicBezTo>
                    <a:pt x="230" y="313"/>
                    <a:pt x="232" y="319"/>
                    <a:pt x="232" y="325"/>
                  </a:cubicBezTo>
                  <a:cubicBezTo>
                    <a:pt x="232" y="329"/>
                    <a:pt x="232" y="333"/>
                    <a:pt x="231" y="337"/>
                  </a:cubicBezTo>
                  <a:cubicBezTo>
                    <a:pt x="287" y="306"/>
                    <a:pt x="325" y="247"/>
                    <a:pt x="325" y="179"/>
                  </a:cubicBezTo>
                  <a:cubicBezTo>
                    <a:pt x="325" y="80"/>
                    <a:pt x="245" y="0"/>
                    <a:pt x="14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82" name="Freeform 95"/>
            <p:cNvSpPr>
              <a:spLocks/>
            </p:cNvSpPr>
            <p:nvPr/>
          </p:nvSpPr>
          <p:spPr bwMode="auto">
            <a:xfrm>
              <a:off x="9623425" y="3533775"/>
              <a:ext cx="665163" cy="665163"/>
            </a:xfrm>
            <a:custGeom>
              <a:avLst/>
              <a:gdLst>
                <a:gd name="T0" fmla="*/ 282 w 323"/>
                <a:gd name="T1" fmla="*/ 229 h 323"/>
                <a:gd name="T2" fmla="*/ 210 w 323"/>
                <a:gd name="T3" fmla="*/ 230 h 323"/>
                <a:gd name="T4" fmla="*/ 136 w 323"/>
                <a:gd name="T5" fmla="*/ 188 h 323"/>
                <a:gd name="T6" fmla="*/ 93 w 323"/>
                <a:gd name="T7" fmla="*/ 113 h 323"/>
                <a:gd name="T8" fmla="*/ 95 w 323"/>
                <a:gd name="T9" fmla="*/ 41 h 323"/>
                <a:gd name="T10" fmla="*/ 21 w 323"/>
                <a:gd name="T11" fmla="*/ 50 h 323"/>
                <a:gd name="T12" fmla="*/ 97 w 323"/>
                <a:gd name="T13" fmla="*/ 226 h 323"/>
                <a:gd name="T14" fmla="*/ 273 w 323"/>
                <a:gd name="T15" fmla="*/ 302 h 323"/>
                <a:gd name="T16" fmla="*/ 282 w 323"/>
                <a:gd name="T17" fmla="*/ 229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3" h="323">
                  <a:moveTo>
                    <a:pt x="282" y="229"/>
                  </a:moveTo>
                  <a:cubicBezTo>
                    <a:pt x="241" y="195"/>
                    <a:pt x="229" y="212"/>
                    <a:pt x="210" y="230"/>
                  </a:cubicBezTo>
                  <a:cubicBezTo>
                    <a:pt x="197" y="244"/>
                    <a:pt x="164" y="216"/>
                    <a:pt x="136" y="188"/>
                  </a:cubicBezTo>
                  <a:cubicBezTo>
                    <a:pt x="107" y="159"/>
                    <a:pt x="80" y="126"/>
                    <a:pt x="93" y="113"/>
                  </a:cubicBezTo>
                  <a:cubicBezTo>
                    <a:pt x="112" y="94"/>
                    <a:pt x="128" y="83"/>
                    <a:pt x="95" y="41"/>
                  </a:cubicBezTo>
                  <a:cubicBezTo>
                    <a:pt x="62" y="0"/>
                    <a:pt x="39" y="32"/>
                    <a:pt x="21" y="50"/>
                  </a:cubicBezTo>
                  <a:cubicBezTo>
                    <a:pt x="0" y="71"/>
                    <a:pt x="20" y="149"/>
                    <a:pt x="97" y="226"/>
                  </a:cubicBezTo>
                  <a:cubicBezTo>
                    <a:pt x="174" y="303"/>
                    <a:pt x="252" y="323"/>
                    <a:pt x="273" y="302"/>
                  </a:cubicBezTo>
                  <a:cubicBezTo>
                    <a:pt x="292" y="284"/>
                    <a:pt x="323" y="262"/>
                    <a:pt x="282" y="2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83" name="Freeform 96"/>
            <p:cNvSpPr>
              <a:spLocks/>
            </p:cNvSpPr>
            <p:nvPr/>
          </p:nvSpPr>
          <p:spPr bwMode="auto">
            <a:xfrm>
              <a:off x="9944100" y="3636963"/>
              <a:ext cx="144463" cy="209550"/>
            </a:xfrm>
            <a:custGeom>
              <a:avLst/>
              <a:gdLst>
                <a:gd name="T0" fmla="*/ 0 w 70"/>
                <a:gd name="T1" fmla="*/ 91 h 102"/>
                <a:gd name="T2" fmla="*/ 43 w 70"/>
                <a:gd name="T3" fmla="*/ 33 h 102"/>
                <a:gd name="T4" fmla="*/ 32 w 70"/>
                <a:gd name="T5" fmla="*/ 23 h 102"/>
                <a:gd name="T6" fmla="*/ 18 w 70"/>
                <a:gd name="T7" fmla="*/ 34 h 102"/>
                <a:gd name="T8" fmla="*/ 0 w 70"/>
                <a:gd name="T9" fmla="*/ 22 h 102"/>
                <a:gd name="T10" fmla="*/ 35 w 70"/>
                <a:gd name="T11" fmla="*/ 0 h 102"/>
                <a:gd name="T12" fmla="*/ 69 w 70"/>
                <a:gd name="T13" fmla="*/ 31 h 102"/>
                <a:gd name="T14" fmla="*/ 28 w 70"/>
                <a:gd name="T15" fmla="*/ 81 h 102"/>
                <a:gd name="T16" fmla="*/ 70 w 70"/>
                <a:gd name="T17" fmla="*/ 81 h 102"/>
                <a:gd name="T18" fmla="*/ 70 w 70"/>
                <a:gd name="T19" fmla="*/ 102 h 102"/>
                <a:gd name="T20" fmla="*/ 1 w 70"/>
                <a:gd name="T21" fmla="*/ 102 h 102"/>
                <a:gd name="T22" fmla="*/ 0 w 70"/>
                <a:gd name="T23" fmla="*/ 91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0" h="102">
                  <a:moveTo>
                    <a:pt x="0" y="91"/>
                  </a:moveTo>
                  <a:cubicBezTo>
                    <a:pt x="0" y="54"/>
                    <a:pt x="43" y="48"/>
                    <a:pt x="43" y="33"/>
                  </a:cubicBezTo>
                  <a:cubicBezTo>
                    <a:pt x="43" y="26"/>
                    <a:pt x="38" y="23"/>
                    <a:pt x="32" y="23"/>
                  </a:cubicBezTo>
                  <a:cubicBezTo>
                    <a:pt x="23" y="23"/>
                    <a:pt x="18" y="34"/>
                    <a:pt x="18" y="34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2"/>
                    <a:pt x="9" y="0"/>
                    <a:pt x="35" y="0"/>
                  </a:cubicBezTo>
                  <a:cubicBezTo>
                    <a:pt x="51" y="0"/>
                    <a:pt x="69" y="10"/>
                    <a:pt x="69" y="31"/>
                  </a:cubicBezTo>
                  <a:cubicBezTo>
                    <a:pt x="69" y="62"/>
                    <a:pt x="29" y="68"/>
                    <a:pt x="28" y="81"/>
                  </a:cubicBezTo>
                  <a:cubicBezTo>
                    <a:pt x="70" y="81"/>
                    <a:pt x="70" y="81"/>
                    <a:pt x="70" y="81"/>
                  </a:cubicBezTo>
                  <a:cubicBezTo>
                    <a:pt x="70" y="102"/>
                    <a:pt x="70" y="102"/>
                    <a:pt x="70" y="102"/>
                  </a:cubicBezTo>
                  <a:cubicBezTo>
                    <a:pt x="1" y="102"/>
                    <a:pt x="1" y="102"/>
                    <a:pt x="1" y="102"/>
                  </a:cubicBezTo>
                  <a:cubicBezTo>
                    <a:pt x="1" y="98"/>
                    <a:pt x="0" y="94"/>
                    <a:pt x="0" y="9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84" name="Freeform 97"/>
            <p:cNvSpPr>
              <a:spLocks/>
            </p:cNvSpPr>
            <p:nvPr/>
          </p:nvSpPr>
          <p:spPr bwMode="auto">
            <a:xfrm>
              <a:off x="10109200" y="3641725"/>
              <a:ext cx="165100" cy="204788"/>
            </a:xfrm>
            <a:custGeom>
              <a:avLst/>
              <a:gdLst>
                <a:gd name="T0" fmla="*/ 0 w 104"/>
                <a:gd name="T1" fmla="*/ 79 h 129"/>
                <a:gd name="T2" fmla="*/ 51 w 104"/>
                <a:gd name="T3" fmla="*/ 0 h 129"/>
                <a:gd name="T4" fmla="*/ 88 w 104"/>
                <a:gd name="T5" fmla="*/ 0 h 129"/>
                <a:gd name="T6" fmla="*/ 88 w 104"/>
                <a:gd name="T7" fmla="*/ 71 h 129"/>
                <a:gd name="T8" fmla="*/ 104 w 104"/>
                <a:gd name="T9" fmla="*/ 71 h 129"/>
                <a:gd name="T10" fmla="*/ 104 w 104"/>
                <a:gd name="T11" fmla="*/ 97 h 129"/>
                <a:gd name="T12" fmla="*/ 88 w 104"/>
                <a:gd name="T13" fmla="*/ 97 h 129"/>
                <a:gd name="T14" fmla="*/ 88 w 104"/>
                <a:gd name="T15" fmla="*/ 129 h 129"/>
                <a:gd name="T16" fmla="*/ 57 w 104"/>
                <a:gd name="T17" fmla="*/ 129 h 129"/>
                <a:gd name="T18" fmla="*/ 57 w 104"/>
                <a:gd name="T19" fmla="*/ 97 h 129"/>
                <a:gd name="T20" fmla="*/ 0 w 104"/>
                <a:gd name="T21" fmla="*/ 97 h 129"/>
                <a:gd name="T22" fmla="*/ 0 w 104"/>
                <a:gd name="T23" fmla="*/ 79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4" h="129">
                  <a:moveTo>
                    <a:pt x="0" y="79"/>
                  </a:moveTo>
                  <a:lnTo>
                    <a:pt x="51" y="0"/>
                  </a:lnTo>
                  <a:lnTo>
                    <a:pt x="88" y="0"/>
                  </a:lnTo>
                  <a:lnTo>
                    <a:pt x="88" y="71"/>
                  </a:lnTo>
                  <a:lnTo>
                    <a:pt x="104" y="71"/>
                  </a:lnTo>
                  <a:lnTo>
                    <a:pt x="104" y="97"/>
                  </a:lnTo>
                  <a:lnTo>
                    <a:pt x="88" y="97"/>
                  </a:lnTo>
                  <a:lnTo>
                    <a:pt x="88" y="129"/>
                  </a:lnTo>
                  <a:lnTo>
                    <a:pt x="57" y="129"/>
                  </a:lnTo>
                  <a:lnTo>
                    <a:pt x="57" y="97"/>
                  </a:lnTo>
                  <a:lnTo>
                    <a:pt x="0" y="97"/>
                  </a:lnTo>
                  <a:lnTo>
                    <a:pt x="0" y="7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85" name="Freeform 98"/>
            <p:cNvSpPr>
              <a:spLocks/>
            </p:cNvSpPr>
            <p:nvPr/>
          </p:nvSpPr>
          <p:spPr bwMode="auto">
            <a:xfrm>
              <a:off x="10161588" y="3686175"/>
              <a:ext cx="41275" cy="68263"/>
            </a:xfrm>
            <a:custGeom>
              <a:avLst/>
              <a:gdLst>
                <a:gd name="T0" fmla="*/ 19 w 20"/>
                <a:gd name="T1" fmla="*/ 33 h 33"/>
                <a:gd name="T2" fmla="*/ 19 w 20"/>
                <a:gd name="T3" fmla="*/ 11 h 33"/>
                <a:gd name="T4" fmla="*/ 20 w 20"/>
                <a:gd name="T5" fmla="*/ 0 h 33"/>
                <a:gd name="T6" fmla="*/ 20 w 20"/>
                <a:gd name="T7" fmla="*/ 0 h 33"/>
                <a:gd name="T8" fmla="*/ 15 w 20"/>
                <a:gd name="T9" fmla="*/ 10 h 33"/>
                <a:gd name="T10" fmla="*/ 0 w 20"/>
                <a:gd name="T11" fmla="*/ 33 h 33"/>
                <a:gd name="T12" fmla="*/ 0 w 20"/>
                <a:gd name="T13" fmla="*/ 33 h 33"/>
                <a:gd name="T14" fmla="*/ 19 w 20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" h="33">
                  <a:moveTo>
                    <a:pt x="19" y="33"/>
                  </a:moveTo>
                  <a:cubicBezTo>
                    <a:pt x="19" y="11"/>
                    <a:pt x="19" y="11"/>
                    <a:pt x="19" y="11"/>
                  </a:cubicBezTo>
                  <a:cubicBezTo>
                    <a:pt x="19" y="6"/>
                    <a:pt x="20" y="0"/>
                    <a:pt x="20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0" y="0"/>
                    <a:pt x="18" y="6"/>
                    <a:pt x="15" y="10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19" y="33"/>
                    <a:pt x="19" y="33"/>
                    <a:pt x="19" y="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86" name="Line 99"/>
            <p:cNvSpPr>
              <a:spLocks noChangeShapeType="1"/>
            </p:cNvSpPr>
            <p:nvPr/>
          </p:nvSpPr>
          <p:spPr bwMode="auto">
            <a:xfrm>
              <a:off x="10199688" y="3754438"/>
              <a:ext cx="0" cy="0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87" name="Line 100"/>
            <p:cNvSpPr>
              <a:spLocks noChangeShapeType="1"/>
            </p:cNvSpPr>
            <p:nvPr/>
          </p:nvSpPr>
          <p:spPr bwMode="auto">
            <a:xfrm>
              <a:off x="10199688" y="3754438"/>
              <a:ext cx="0" cy="0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203" name="Group 202"/>
          <p:cNvGrpSpPr/>
          <p:nvPr/>
        </p:nvGrpSpPr>
        <p:grpSpPr>
          <a:xfrm>
            <a:off x="9946441" y="2108434"/>
            <a:ext cx="635872" cy="636961"/>
            <a:chOff x="9650413" y="2133600"/>
            <a:chExt cx="927100" cy="928688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188" name="Freeform 101"/>
            <p:cNvSpPr>
              <a:spLocks noEditPoints="1"/>
            </p:cNvSpPr>
            <p:nvPr/>
          </p:nvSpPr>
          <p:spPr bwMode="auto">
            <a:xfrm>
              <a:off x="9809163" y="2298700"/>
              <a:ext cx="400050" cy="84138"/>
            </a:xfrm>
            <a:custGeom>
              <a:avLst/>
              <a:gdLst>
                <a:gd name="T0" fmla="*/ 174 w 194"/>
                <a:gd name="T1" fmla="*/ 0 h 41"/>
                <a:gd name="T2" fmla="*/ 21 w 194"/>
                <a:gd name="T3" fmla="*/ 0 h 41"/>
                <a:gd name="T4" fmla="*/ 0 w 194"/>
                <a:gd name="T5" fmla="*/ 20 h 41"/>
                <a:gd name="T6" fmla="*/ 21 w 194"/>
                <a:gd name="T7" fmla="*/ 41 h 41"/>
                <a:gd name="T8" fmla="*/ 174 w 194"/>
                <a:gd name="T9" fmla="*/ 41 h 41"/>
                <a:gd name="T10" fmla="*/ 194 w 194"/>
                <a:gd name="T11" fmla="*/ 20 h 41"/>
                <a:gd name="T12" fmla="*/ 174 w 194"/>
                <a:gd name="T13" fmla="*/ 0 h 41"/>
                <a:gd name="T14" fmla="*/ 174 w 194"/>
                <a:gd name="T15" fmla="*/ 0 h 41"/>
                <a:gd name="T16" fmla="*/ 174 w 194"/>
                <a:gd name="T1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4" h="41">
                  <a:moveTo>
                    <a:pt x="174" y="0"/>
                  </a:moveTo>
                  <a:cubicBezTo>
                    <a:pt x="21" y="0"/>
                    <a:pt x="21" y="0"/>
                    <a:pt x="21" y="0"/>
                  </a:cubicBezTo>
                  <a:cubicBezTo>
                    <a:pt x="9" y="0"/>
                    <a:pt x="0" y="9"/>
                    <a:pt x="0" y="20"/>
                  </a:cubicBezTo>
                  <a:cubicBezTo>
                    <a:pt x="0" y="31"/>
                    <a:pt x="9" y="41"/>
                    <a:pt x="21" y="41"/>
                  </a:cubicBezTo>
                  <a:cubicBezTo>
                    <a:pt x="174" y="41"/>
                    <a:pt x="174" y="41"/>
                    <a:pt x="174" y="41"/>
                  </a:cubicBezTo>
                  <a:cubicBezTo>
                    <a:pt x="185" y="41"/>
                    <a:pt x="194" y="31"/>
                    <a:pt x="194" y="20"/>
                  </a:cubicBezTo>
                  <a:cubicBezTo>
                    <a:pt x="194" y="9"/>
                    <a:pt x="185" y="0"/>
                    <a:pt x="174" y="0"/>
                  </a:cubicBezTo>
                  <a:close/>
                  <a:moveTo>
                    <a:pt x="174" y="0"/>
                  </a:moveTo>
                  <a:cubicBezTo>
                    <a:pt x="174" y="0"/>
                    <a:pt x="174" y="0"/>
                    <a:pt x="17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89" name="Freeform 102"/>
            <p:cNvSpPr>
              <a:spLocks noEditPoints="1"/>
            </p:cNvSpPr>
            <p:nvPr/>
          </p:nvSpPr>
          <p:spPr bwMode="auto">
            <a:xfrm>
              <a:off x="9809163" y="2455863"/>
              <a:ext cx="400050" cy="84138"/>
            </a:xfrm>
            <a:custGeom>
              <a:avLst/>
              <a:gdLst>
                <a:gd name="T0" fmla="*/ 194 w 194"/>
                <a:gd name="T1" fmla="*/ 21 h 41"/>
                <a:gd name="T2" fmla="*/ 174 w 194"/>
                <a:gd name="T3" fmla="*/ 0 h 41"/>
                <a:gd name="T4" fmla="*/ 21 w 194"/>
                <a:gd name="T5" fmla="*/ 0 h 41"/>
                <a:gd name="T6" fmla="*/ 0 w 194"/>
                <a:gd name="T7" fmla="*/ 21 h 41"/>
                <a:gd name="T8" fmla="*/ 21 w 194"/>
                <a:gd name="T9" fmla="*/ 41 h 41"/>
                <a:gd name="T10" fmla="*/ 174 w 194"/>
                <a:gd name="T11" fmla="*/ 41 h 41"/>
                <a:gd name="T12" fmla="*/ 194 w 194"/>
                <a:gd name="T13" fmla="*/ 21 h 41"/>
                <a:gd name="T14" fmla="*/ 194 w 194"/>
                <a:gd name="T15" fmla="*/ 21 h 41"/>
                <a:gd name="T16" fmla="*/ 194 w 194"/>
                <a:gd name="T17" fmla="*/ 2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4" h="41">
                  <a:moveTo>
                    <a:pt x="194" y="21"/>
                  </a:moveTo>
                  <a:cubicBezTo>
                    <a:pt x="194" y="10"/>
                    <a:pt x="185" y="0"/>
                    <a:pt x="174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9" y="0"/>
                    <a:pt x="0" y="10"/>
                    <a:pt x="0" y="21"/>
                  </a:cubicBezTo>
                  <a:cubicBezTo>
                    <a:pt x="0" y="32"/>
                    <a:pt x="9" y="41"/>
                    <a:pt x="21" y="41"/>
                  </a:cubicBezTo>
                  <a:cubicBezTo>
                    <a:pt x="174" y="41"/>
                    <a:pt x="174" y="41"/>
                    <a:pt x="174" y="41"/>
                  </a:cubicBezTo>
                  <a:cubicBezTo>
                    <a:pt x="185" y="41"/>
                    <a:pt x="194" y="32"/>
                    <a:pt x="194" y="21"/>
                  </a:cubicBezTo>
                  <a:close/>
                  <a:moveTo>
                    <a:pt x="194" y="21"/>
                  </a:moveTo>
                  <a:cubicBezTo>
                    <a:pt x="194" y="21"/>
                    <a:pt x="194" y="21"/>
                    <a:pt x="194" y="2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90" name="Freeform 103"/>
            <p:cNvSpPr>
              <a:spLocks noEditPoints="1"/>
            </p:cNvSpPr>
            <p:nvPr/>
          </p:nvSpPr>
          <p:spPr bwMode="auto">
            <a:xfrm>
              <a:off x="9809163" y="2614613"/>
              <a:ext cx="242888" cy="84138"/>
            </a:xfrm>
            <a:custGeom>
              <a:avLst/>
              <a:gdLst>
                <a:gd name="T0" fmla="*/ 97 w 118"/>
                <a:gd name="T1" fmla="*/ 41 h 41"/>
                <a:gd name="T2" fmla="*/ 118 w 118"/>
                <a:gd name="T3" fmla="*/ 21 h 41"/>
                <a:gd name="T4" fmla="*/ 97 w 118"/>
                <a:gd name="T5" fmla="*/ 0 h 41"/>
                <a:gd name="T6" fmla="*/ 21 w 118"/>
                <a:gd name="T7" fmla="*/ 0 h 41"/>
                <a:gd name="T8" fmla="*/ 0 w 118"/>
                <a:gd name="T9" fmla="*/ 21 h 41"/>
                <a:gd name="T10" fmla="*/ 21 w 118"/>
                <a:gd name="T11" fmla="*/ 41 h 41"/>
                <a:gd name="T12" fmla="*/ 97 w 118"/>
                <a:gd name="T13" fmla="*/ 41 h 41"/>
                <a:gd name="T14" fmla="*/ 97 w 118"/>
                <a:gd name="T15" fmla="*/ 41 h 41"/>
                <a:gd name="T16" fmla="*/ 97 w 118"/>
                <a:gd name="T17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8" h="41">
                  <a:moveTo>
                    <a:pt x="97" y="41"/>
                  </a:moveTo>
                  <a:cubicBezTo>
                    <a:pt x="109" y="41"/>
                    <a:pt x="118" y="32"/>
                    <a:pt x="118" y="21"/>
                  </a:cubicBezTo>
                  <a:cubicBezTo>
                    <a:pt x="118" y="9"/>
                    <a:pt x="109" y="0"/>
                    <a:pt x="97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9" y="0"/>
                    <a:pt x="0" y="9"/>
                    <a:pt x="0" y="21"/>
                  </a:cubicBezTo>
                  <a:cubicBezTo>
                    <a:pt x="0" y="32"/>
                    <a:pt x="9" y="41"/>
                    <a:pt x="21" y="41"/>
                  </a:cubicBezTo>
                  <a:lnTo>
                    <a:pt x="97" y="41"/>
                  </a:lnTo>
                  <a:close/>
                  <a:moveTo>
                    <a:pt x="97" y="41"/>
                  </a:moveTo>
                  <a:cubicBezTo>
                    <a:pt x="97" y="41"/>
                    <a:pt x="97" y="41"/>
                    <a:pt x="97" y="4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91" name="Freeform 104"/>
            <p:cNvSpPr>
              <a:spLocks noEditPoints="1"/>
            </p:cNvSpPr>
            <p:nvPr/>
          </p:nvSpPr>
          <p:spPr bwMode="auto">
            <a:xfrm>
              <a:off x="9650413" y="2133600"/>
              <a:ext cx="715963" cy="928688"/>
            </a:xfrm>
            <a:custGeom>
              <a:avLst/>
              <a:gdLst>
                <a:gd name="T0" fmla="*/ 329 w 348"/>
                <a:gd name="T1" fmla="*/ 344 h 450"/>
                <a:gd name="T2" fmla="*/ 307 w 348"/>
                <a:gd name="T3" fmla="*/ 358 h 450"/>
                <a:gd name="T4" fmla="*/ 307 w 348"/>
                <a:gd name="T5" fmla="*/ 409 h 450"/>
                <a:gd name="T6" fmla="*/ 41 w 348"/>
                <a:gd name="T7" fmla="*/ 409 h 450"/>
                <a:gd name="T8" fmla="*/ 41 w 348"/>
                <a:gd name="T9" fmla="*/ 41 h 450"/>
                <a:gd name="T10" fmla="*/ 307 w 348"/>
                <a:gd name="T11" fmla="*/ 41 h 450"/>
                <a:gd name="T12" fmla="*/ 307 w 348"/>
                <a:gd name="T13" fmla="*/ 121 h 450"/>
                <a:gd name="T14" fmla="*/ 348 w 348"/>
                <a:gd name="T15" fmla="*/ 50 h 450"/>
                <a:gd name="T16" fmla="*/ 348 w 348"/>
                <a:gd name="T17" fmla="*/ 20 h 450"/>
                <a:gd name="T18" fmla="*/ 328 w 348"/>
                <a:gd name="T19" fmla="*/ 0 h 450"/>
                <a:gd name="T20" fmla="*/ 21 w 348"/>
                <a:gd name="T21" fmla="*/ 0 h 450"/>
                <a:gd name="T22" fmla="*/ 0 w 348"/>
                <a:gd name="T23" fmla="*/ 20 h 450"/>
                <a:gd name="T24" fmla="*/ 0 w 348"/>
                <a:gd name="T25" fmla="*/ 429 h 450"/>
                <a:gd name="T26" fmla="*/ 21 w 348"/>
                <a:gd name="T27" fmla="*/ 450 h 450"/>
                <a:gd name="T28" fmla="*/ 328 w 348"/>
                <a:gd name="T29" fmla="*/ 450 h 450"/>
                <a:gd name="T30" fmla="*/ 348 w 348"/>
                <a:gd name="T31" fmla="*/ 429 h 450"/>
                <a:gd name="T32" fmla="*/ 348 w 348"/>
                <a:gd name="T33" fmla="*/ 316 h 450"/>
                <a:gd name="T34" fmla="*/ 338 w 348"/>
                <a:gd name="T35" fmla="*/ 333 h 450"/>
                <a:gd name="T36" fmla="*/ 329 w 348"/>
                <a:gd name="T37" fmla="*/ 344 h 450"/>
                <a:gd name="T38" fmla="*/ 329 w 348"/>
                <a:gd name="T39" fmla="*/ 344 h 450"/>
                <a:gd name="T40" fmla="*/ 329 w 348"/>
                <a:gd name="T41" fmla="*/ 344 h 4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48" h="450">
                  <a:moveTo>
                    <a:pt x="329" y="344"/>
                  </a:moveTo>
                  <a:cubicBezTo>
                    <a:pt x="307" y="358"/>
                    <a:pt x="307" y="358"/>
                    <a:pt x="307" y="358"/>
                  </a:cubicBezTo>
                  <a:cubicBezTo>
                    <a:pt x="307" y="409"/>
                    <a:pt x="307" y="409"/>
                    <a:pt x="307" y="409"/>
                  </a:cubicBezTo>
                  <a:cubicBezTo>
                    <a:pt x="41" y="409"/>
                    <a:pt x="41" y="409"/>
                    <a:pt x="41" y="409"/>
                  </a:cubicBezTo>
                  <a:cubicBezTo>
                    <a:pt x="41" y="41"/>
                    <a:pt x="41" y="41"/>
                    <a:pt x="41" y="41"/>
                  </a:cubicBezTo>
                  <a:cubicBezTo>
                    <a:pt x="307" y="41"/>
                    <a:pt x="307" y="41"/>
                    <a:pt x="307" y="41"/>
                  </a:cubicBezTo>
                  <a:cubicBezTo>
                    <a:pt x="307" y="121"/>
                    <a:pt x="307" y="121"/>
                    <a:pt x="307" y="121"/>
                  </a:cubicBezTo>
                  <a:cubicBezTo>
                    <a:pt x="348" y="50"/>
                    <a:pt x="348" y="50"/>
                    <a:pt x="348" y="50"/>
                  </a:cubicBezTo>
                  <a:cubicBezTo>
                    <a:pt x="348" y="20"/>
                    <a:pt x="348" y="20"/>
                    <a:pt x="348" y="20"/>
                  </a:cubicBezTo>
                  <a:cubicBezTo>
                    <a:pt x="348" y="9"/>
                    <a:pt x="339" y="0"/>
                    <a:pt x="328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10" y="0"/>
                    <a:pt x="0" y="9"/>
                    <a:pt x="0" y="20"/>
                  </a:cubicBezTo>
                  <a:cubicBezTo>
                    <a:pt x="0" y="429"/>
                    <a:pt x="0" y="429"/>
                    <a:pt x="0" y="429"/>
                  </a:cubicBezTo>
                  <a:cubicBezTo>
                    <a:pt x="0" y="440"/>
                    <a:pt x="10" y="450"/>
                    <a:pt x="21" y="450"/>
                  </a:cubicBezTo>
                  <a:cubicBezTo>
                    <a:pt x="328" y="450"/>
                    <a:pt x="328" y="450"/>
                    <a:pt x="328" y="450"/>
                  </a:cubicBezTo>
                  <a:cubicBezTo>
                    <a:pt x="339" y="450"/>
                    <a:pt x="348" y="440"/>
                    <a:pt x="348" y="429"/>
                  </a:cubicBezTo>
                  <a:cubicBezTo>
                    <a:pt x="348" y="316"/>
                    <a:pt x="348" y="316"/>
                    <a:pt x="348" y="316"/>
                  </a:cubicBezTo>
                  <a:cubicBezTo>
                    <a:pt x="338" y="333"/>
                    <a:pt x="338" y="333"/>
                    <a:pt x="338" y="333"/>
                  </a:cubicBezTo>
                  <a:cubicBezTo>
                    <a:pt x="336" y="337"/>
                    <a:pt x="333" y="341"/>
                    <a:pt x="329" y="344"/>
                  </a:cubicBezTo>
                  <a:close/>
                  <a:moveTo>
                    <a:pt x="329" y="344"/>
                  </a:moveTo>
                  <a:cubicBezTo>
                    <a:pt x="329" y="344"/>
                    <a:pt x="329" y="344"/>
                    <a:pt x="329" y="34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92" name="Freeform 105"/>
            <p:cNvSpPr>
              <a:spLocks noEditPoints="1"/>
            </p:cNvSpPr>
            <p:nvPr/>
          </p:nvSpPr>
          <p:spPr bwMode="auto">
            <a:xfrm>
              <a:off x="10134600" y="2228850"/>
              <a:ext cx="442913" cy="674688"/>
            </a:xfrm>
            <a:custGeom>
              <a:avLst/>
              <a:gdLst>
                <a:gd name="T0" fmla="*/ 215 w 215"/>
                <a:gd name="T1" fmla="*/ 48 h 327"/>
                <a:gd name="T2" fmla="*/ 184 w 215"/>
                <a:gd name="T3" fmla="*/ 15 h 327"/>
                <a:gd name="T4" fmla="*/ 140 w 215"/>
                <a:gd name="T5" fmla="*/ 5 h 327"/>
                <a:gd name="T6" fmla="*/ 134 w 215"/>
                <a:gd name="T7" fmla="*/ 10 h 327"/>
                <a:gd name="T8" fmla="*/ 6 w 215"/>
                <a:gd name="T9" fmla="*/ 231 h 327"/>
                <a:gd name="T10" fmla="*/ 5 w 215"/>
                <a:gd name="T11" fmla="*/ 236 h 327"/>
                <a:gd name="T12" fmla="*/ 0 w 215"/>
                <a:gd name="T13" fmla="*/ 315 h 327"/>
                <a:gd name="T14" fmla="*/ 5 w 215"/>
                <a:gd name="T15" fmla="*/ 325 h 327"/>
                <a:gd name="T16" fmla="*/ 16 w 215"/>
                <a:gd name="T17" fmla="*/ 325 h 327"/>
                <a:gd name="T18" fmla="*/ 82 w 215"/>
                <a:gd name="T19" fmla="*/ 280 h 327"/>
                <a:gd name="T20" fmla="*/ 86 w 215"/>
                <a:gd name="T21" fmla="*/ 277 h 327"/>
                <a:gd name="T22" fmla="*/ 213 w 215"/>
                <a:gd name="T23" fmla="*/ 56 h 327"/>
                <a:gd name="T24" fmla="*/ 215 w 215"/>
                <a:gd name="T25" fmla="*/ 48 h 327"/>
                <a:gd name="T26" fmla="*/ 41 w 215"/>
                <a:gd name="T27" fmla="*/ 289 h 327"/>
                <a:gd name="T28" fmla="*/ 30 w 215"/>
                <a:gd name="T29" fmla="*/ 281 h 327"/>
                <a:gd name="T30" fmla="*/ 18 w 215"/>
                <a:gd name="T31" fmla="*/ 275 h 327"/>
                <a:gd name="T32" fmla="*/ 19 w 215"/>
                <a:gd name="T33" fmla="*/ 252 h 327"/>
                <a:gd name="T34" fmla="*/ 42 w 215"/>
                <a:gd name="T35" fmla="*/ 260 h 327"/>
                <a:gd name="T36" fmla="*/ 61 w 215"/>
                <a:gd name="T37" fmla="*/ 276 h 327"/>
                <a:gd name="T38" fmla="*/ 41 w 215"/>
                <a:gd name="T39" fmla="*/ 289 h 327"/>
                <a:gd name="T40" fmla="*/ 41 w 215"/>
                <a:gd name="T41" fmla="*/ 289 h 327"/>
                <a:gd name="T42" fmla="*/ 41 w 215"/>
                <a:gd name="T43" fmla="*/ 289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15" h="327">
                  <a:moveTo>
                    <a:pt x="215" y="48"/>
                  </a:moveTo>
                  <a:cubicBezTo>
                    <a:pt x="214" y="46"/>
                    <a:pt x="210" y="30"/>
                    <a:pt x="184" y="15"/>
                  </a:cubicBezTo>
                  <a:cubicBezTo>
                    <a:pt x="158" y="0"/>
                    <a:pt x="141" y="4"/>
                    <a:pt x="140" y="5"/>
                  </a:cubicBezTo>
                  <a:cubicBezTo>
                    <a:pt x="137" y="6"/>
                    <a:pt x="135" y="7"/>
                    <a:pt x="134" y="10"/>
                  </a:cubicBezTo>
                  <a:cubicBezTo>
                    <a:pt x="6" y="231"/>
                    <a:pt x="6" y="231"/>
                    <a:pt x="6" y="231"/>
                  </a:cubicBezTo>
                  <a:cubicBezTo>
                    <a:pt x="5" y="232"/>
                    <a:pt x="5" y="234"/>
                    <a:pt x="5" y="236"/>
                  </a:cubicBezTo>
                  <a:cubicBezTo>
                    <a:pt x="0" y="315"/>
                    <a:pt x="0" y="315"/>
                    <a:pt x="0" y="315"/>
                  </a:cubicBezTo>
                  <a:cubicBezTo>
                    <a:pt x="0" y="319"/>
                    <a:pt x="2" y="323"/>
                    <a:pt x="5" y="325"/>
                  </a:cubicBezTo>
                  <a:cubicBezTo>
                    <a:pt x="8" y="327"/>
                    <a:pt x="12" y="327"/>
                    <a:pt x="16" y="325"/>
                  </a:cubicBezTo>
                  <a:cubicBezTo>
                    <a:pt x="82" y="280"/>
                    <a:pt x="82" y="280"/>
                    <a:pt x="82" y="280"/>
                  </a:cubicBezTo>
                  <a:cubicBezTo>
                    <a:pt x="84" y="280"/>
                    <a:pt x="85" y="278"/>
                    <a:pt x="86" y="277"/>
                  </a:cubicBezTo>
                  <a:cubicBezTo>
                    <a:pt x="213" y="56"/>
                    <a:pt x="213" y="56"/>
                    <a:pt x="213" y="56"/>
                  </a:cubicBezTo>
                  <a:cubicBezTo>
                    <a:pt x="215" y="53"/>
                    <a:pt x="215" y="51"/>
                    <a:pt x="215" y="48"/>
                  </a:cubicBezTo>
                  <a:close/>
                  <a:moveTo>
                    <a:pt x="41" y="289"/>
                  </a:moveTo>
                  <a:cubicBezTo>
                    <a:pt x="38" y="286"/>
                    <a:pt x="34" y="284"/>
                    <a:pt x="30" y="281"/>
                  </a:cubicBezTo>
                  <a:cubicBezTo>
                    <a:pt x="26" y="279"/>
                    <a:pt x="22" y="277"/>
                    <a:pt x="18" y="275"/>
                  </a:cubicBezTo>
                  <a:cubicBezTo>
                    <a:pt x="19" y="252"/>
                    <a:pt x="19" y="252"/>
                    <a:pt x="19" y="252"/>
                  </a:cubicBezTo>
                  <a:cubicBezTo>
                    <a:pt x="24" y="252"/>
                    <a:pt x="32" y="254"/>
                    <a:pt x="42" y="260"/>
                  </a:cubicBezTo>
                  <a:cubicBezTo>
                    <a:pt x="52" y="266"/>
                    <a:pt x="58" y="272"/>
                    <a:pt x="61" y="276"/>
                  </a:cubicBezTo>
                  <a:lnTo>
                    <a:pt x="41" y="289"/>
                  </a:lnTo>
                  <a:close/>
                  <a:moveTo>
                    <a:pt x="41" y="289"/>
                  </a:moveTo>
                  <a:cubicBezTo>
                    <a:pt x="41" y="289"/>
                    <a:pt x="41" y="289"/>
                    <a:pt x="41" y="28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93" name="Freeform 106"/>
            <p:cNvSpPr>
              <a:spLocks noEditPoints="1"/>
            </p:cNvSpPr>
            <p:nvPr/>
          </p:nvSpPr>
          <p:spPr bwMode="auto">
            <a:xfrm>
              <a:off x="9775825" y="2768600"/>
              <a:ext cx="336550" cy="176213"/>
            </a:xfrm>
            <a:custGeom>
              <a:avLst/>
              <a:gdLst>
                <a:gd name="T0" fmla="*/ 82 w 163"/>
                <a:gd name="T1" fmla="*/ 61 h 85"/>
                <a:gd name="T2" fmla="*/ 91 w 163"/>
                <a:gd name="T3" fmla="*/ 67 h 85"/>
                <a:gd name="T4" fmla="*/ 100 w 163"/>
                <a:gd name="T5" fmla="*/ 65 h 85"/>
                <a:gd name="T6" fmla="*/ 153 w 163"/>
                <a:gd name="T7" fmla="*/ 66 h 85"/>
                <a:gd name="T8" fmla="*/ 153 w 163"/>
                <a:gd name="T9" fmla="*/ 51 h 85"/>
                <a:gd name="T10" fmla="*/ 98 w 163"/>
                <a:gd name="T11" fmla="*/ 49 h 85"/>
                <a:gd name="T12" fmla="*/ 97 w 163"/>
                <a:gd name="T13" fmla="*/ 44 h 85"/>
                <a:gd name="T14" fmla="*/ 84 w 163"/>
                <a:gd name="T15" fmla="*/ 37 h 85"/>
                <a:gd name="T16" fmla="*/ 83 w 163"/>
                <a:gd name="T17" fmla="*/ 35 h 85"/>
                <a:gd name="T18" fmla="*/ 78 w 163"/>
                <a:gd name="T19" fmla="*/ 32 h 85"/>
                <a:gd name="T20" fmla="*/ 83 w 163"/>
                <a:gd name="T21" fmla="*/ 4 h 85"/>
                <a:gd name="T22" fmla="*/ 77 w 163"/>
                <a:gd name="T23" fmla="*/ 0 h 85"/>
                <a:gd name="T24" fmla="*/ 51 w 163"/>
                <a:gd name="T25" fmla="*/ 17 h 85"/>
                <a:gd name="T26" fmla="*/ 6 w 163"/>
                <a:gd name="T27" fmla="*/ 70 h 85"/>
                <a:gd name="T28" fmla="*/ 19 w 163"/>
                <a:gd name="T29" fmla="*/ 78 h 85"/>
                <a:gd name="T30" fmla="*/ 59 w 163"/>
                <a:gd name="T31" fmla="*/ 31 h 85"/>
                <a:gd name="T32" fmla="*/ 48 w 163"/>
                <a:gd name="T33" fmla="*/ 48 h 85"/>
                <a:gd name="T34" fmla="*/ 62 w 163"/>
                <a:gd name="T35" fmla="*/ 55 h 85"/>
                <a:gd name="T36" fmla="*/ 67 w 163"/>
                <a:gd name="T37" fmla="*/ 51 h 85"/>
                <a:gd name="T38" fmla="*/ 65 w 163"/>
                <a:gd name="T39" fmla="*/ 53 h 85"/>
                <a:gd name="T40" fmla="*/ 65 w 163"/>
                <a:gd name="T41" fmla="*/ 53 h 85"/>
                <a:gd name="T42" fmla="*/ 65 w 163"/>
                <a:gd name="T43" fmla="*/ 55 h 85"/>
                <a:gd name="T44" fmla="*/ 79 w 163"/>
                <a:gd name="T45" fmla="*/ 61 h 85"/>
                <a:gd name="T46" fmla="*/ 82 w 163"/>
                <a:gd name="T47" fmla="*/ 56 h 85"/>
                <a:gd name="T48" fmla="*/ 82 w 163"/>
                <a:gd name="T49" fmla="*/ 61 h 85"/>
                <a:gd name="T50" fmla="*/ 82 w 163"/>
                <a:gd name="T51" fmla="*/ 61 h 85"/>
                <a:gd name="T52" fmla="*/ 82 w 163"/>
                <a:gd name="T53" fmla="*/ 61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63" h="85">
                  <a:moveTo>
                    <a:pt x="82" y="61"/>
                  </a:moveTo>
                  <a:cubicBezTo>
                    <a:pt x="83" y="65"/>
                    <a:pt x="87" y="66"/>
                    <a:pt x="91" y="67"/>
                  </a:cubicBezTo>
                  <a:cubicBezTo>
                    <a:pt x="94" y="69"/>
                    <a:pt x="97" y="66"/>
                    <a:pt x="100" y="65"/>
                  </a:cubicBezTo>
                  <a:cubicBezTo>
                    <a:pt x="115" y="57"/>
                    <a:pt x="137" y="66"/>
                    <a:pt x="153" y="66"/>
                  </a:cubicBezTo>
                  <a:cubicBezTo>
                    <a:pt x="163" y="66"/>
                    <a:pt x="163" y="51"/>
                    <a:pt x="153" y="51"/>
                  </a:cubicBezTo>
                  <a:cubicBezTo>
                    <a:pt x="134" y="51"/>
                    <a:pt x="118" y="46"/>
                    <a:pt x="98" y="49"/>
                  </a:cubicBezTo>
                  <a:cubicBezTo>
                    <a:pt x="98" y="48"/>
                    <a:pt x="98" y="46"/>
                    <a:pt x="97" y="44"/>
                  </a:cubicBezTo>
                  <a:cubicBezTo>
                    <a:pt x="93" y="38"/>
                    <a:pt x="88" y="36"/>
                    <a:pt x="84" y="37"/>
                  </a:cubicBezTo>
                  <a:cubicBezTo>
                    <a:pt x="84" y="36"/>
                    <a:pt x="83" y="36"/>
                    <a:pt x="83" y="35"/>
                  </a:cubicBezTo>
                  <a:cubicBezTo>
                    <a:pt x="82" y="33"/>
                    <a:pt x="80" y="32"/>
                    <a:pt x="78" y="32"/>
                  </a:cubicBezTo>
                  <a:cubicBezTo>
                    <a:pt x="83" y="22"/>
                    <a:pt x="87" y="12"/>
                    <a:pt x="83" y="4"/>
                  </a:cubicBezTo>
                  <a:cubicBezTo>
                    <a:pt x="82" y="2"/>
                    <a:pt x="79" y="0"/>
                    <a:pt x="77" y="0"/>
                  </a:cubicBezTo>
                  <a:cubicBezTo>
                    <a:pt x="67" y="0"/>
                    <a:pt x="58" y="11"/>
                    <a:pt x="51" y="17"/>
                  </a:cubicBezTo>
                  <a:cubicBezTo>
                    <a:pt x="35" y="33"/>
                    <a:pt x="20" y="52"/>
                    <a:pt x="6" y="70"/>
                  </a:cubicBezTo>
                  <a:cubicBezTo>
                    <a:pt x="0" y="78"/>
                    <a:pt x="13" y="85"/>
                    <a:pt x="19" y="78"/>
                  </a:cubicBezTo>
                  <a:cubicBezTo>
                    <a:pt x="32" y="61"/>
                    <a:pt x="45" y="46"/>
                    <a:pt x="59" y="31"/>
                  </a:cubicBezTo>
                  <a:cubicBezTo>
                    <a:pt x="56" y="37"/>
                    <a:pt x="52" y="42"/>
                    <a:pt x="48" y="48"/>
                  </a:cubicBezTo>
                  <a:cubicBezTo>
                    <a:pt x="43" y="56"/>
                    <a:pt x="56" y="63"/>
                    <a:pt x="62" y="55"/>
                  </a:cubicBezTo>
                  <a:cubicBezTo>
                    <a:pt x="63" y="53"/>
                    <a:pt x="65" y="52"/>
                    <a:pt x="67" y="51"/>
                  </a:cubicBezTo>
                  <a:cubicBezTo>
                    <a:pt x="66" y="51"/>
                    <a:pt x="66" y="52"/>
                    <a:pt x="65" y="53"/>
                  </a:cubicBezTo>
                  <a:cubicBezTo>
                    <a:pt x="65" y="53"/>
                    <a:pt x="65" y="53"/>
                    <a:pt x="65" y="53"/>
                  </a:cubicBezTo>
                  <a:cubicBezTo>
                    <a:pt x="65" y="54"/>
                    <a:pt x="65" y="55"/>
                    <a:pt x="65" y="55"/>
                  </a:cubicBezTo>
                  <a:cubicBezTo>
                    <a:pt x="61" y="64"/>
                    <a:pt x="74" y="68"/>
                    <a:pt x="79" y="61"/>
                  </a:cubicBezTo>
                  <a:cubicBezTo>
                    <a:pt x="80" y="59"/>
                    <a:pt x="81" y="58"/>
                    <a:pt x="82" y="56"/>
                  </a:cubicBezTo>
                  <a:cubicBezTo>
                    <a:pt x="82" y="57"/>
                    <a:pt x="82" y="59"/>
                    <a:pt x="82" y="61"/>
                  </a:cubicBezTo>
                  <a:close/>
                  <a:moveTo>
                    <a:pt x="82" y="61"/>
                  </a:moveTo>
                  <a:cubicBezTo>
                    <a:pt x="82" y="61"/>
                    <a:pt x="82" y="61"/>
                    <a:pt x="82" y="6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209" name="Group 208"/>
          <p:cNvGrpSpPr/>
          <p:nvPr/>
        </p:nvGrpSpPr>
        <p:grpSpPr>
          <a:xfrm>
            <a:off x="8530865" y="3464779"/>
            <a:ext cx="737132" cy="632605"/>
            <a:chOff x="8021638" y="3297238"/>
            <a:chExt cx="1074737" cy="922337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26" name="Freeform 25"/>
            <p:cNvSpPr>
              <a:spLocks noEditPoints="1"/>
            </p:cNvSpPr>
            <p:nvPr/>
          </p:nvSpPr>
          <p:spPr bwMode="auto">
            <a:xfrm>
              <a:off x="8720138" y="3425825"/>
              <a:ext cx="146050" cy="295275"/>
            </a:xfrm>
            <a:custGeom>
              <a:avLst/>
              <a:gdLst>
                <a:gd name="T0" fmla="*/ 42 w 71"/>
                <a:gd name="T1" fmla="*/ 61 h 143"/>
                <a:gd name="T2" fmla="*/ 23 w 71"/>
                <a:gd name="T3" fmla="*/ 45 h 143"/>
                <a:gd name="T4" fmla="*/ 38 w 71"/>
                <a:gd name="T5" fmla="*/ 33 h 143"/>
                <a:gd name="T6" fmla="*/ 56 w 71"/>
                <a:gd name="T7" fmla="*/ 37 h 143"/>
                <a:gd name="T8" fmla="*/ 58 w 71"/>
                <a:gd name="T9" fmla="*/ 38 h 143"/>
                <a:gd name="T10" fmla="*/ 63 w 71"/>
                <a:gd name="T11" fmla="*/ 34 h 143"/>
                <a:gd name="T12" fmla="*/ 66 w 71"/>
                <a:gd name="T13" fmla="*/ 27 h 143"/>
                <a:gd name="T14" fmla="*/ 64 w 71"/>
                <a:gd name="T15" fmla="*/ 22 h 143"/>
                <a:gd name="T16" fmla="*/ 45 w 71"/>
                <a:gd name="T17" fmla="*/ 17 h 143"/>
                <a:gd name="T18" fmla="*/ 45 w 71"/>
                <a:gd name="T19" fmla="*/ 16 h 143"/>
                <a:gd name="T20" fmla="*/ 44 w 71"/>
                <a:gd name="T21" fmla="*/ 6 h 143"/>
                <a:gd name="T22" fmla="*/ 39 w 71"/>
                <a:gd name="T23" fmla="*/ 0 h 143"/>
                <a:gd name="T24" fmla="*/ 34 w 71"/>
                <a:gd name="T25" fmla="*/ 0 h 143"/>
                <a:gd name="T26" fmla="*/ 28 w 71"/>
                <a:gd name="T27" fmla="*/ 6 h 143"/>
                <a:gd name="T28" fmla="*/ 28 w 71"/>
                <a:gd name="T29" fmla="*/ 16 h 143"/>
                <a:gd name="T30" fmla="*/ 27 w 71"/>
                <a:gd name="T31" fmla="*/ 18 h 143"/>
                <a:gd name="T32" fmla="*/ 2 w 71"/>
                <a:gd name="T33" fmla="*/ 47 h 143"/>
                <a:gd name="T34" fmla="*/ 32 w 71"/>
                <a:gd name="T35" fmla="*/ 78 h 143"/>
                <a:gd name="T36" fmla="*/ 50 w 71"/>
                <a:gd name="T37" fmla="*/ 95 h 143"/>
                <a:gd name="T38" fmla="*/ 32 w 71"/>
                <a:gd name="T39" fmla="*/ 109 h 143"/>
                <a:gd name="T40" fmla="*/ 11 w 71"/>
                <a:gd name="T41" fmla="*/ 103 h 143"/>
                <a:gd name="T42" fmla="*/ 9 w 71"/>
                <a:gd name="T43" fmla="*/ 103 h 143"/>
                <a:gd name="T44" fmla="*/ 4 w 71"/>
                <a:gd name="T45" fmla="*/ 106 h 143"/>
                <a:gd name="T46" fmla="*/ 1 w 71"/>
                <a:gd name="T47" fmla="*/ 113 h 143"/>
                <a:gd name="T48" fmla="*/ 4 w 71"/>
                <a:gd name="T49" fmla="*/ 119 h 143"/>
                <a:gd name="T50" fmla="*/ 26 w 71"/>
                <a:gd name="T51" fmla="*/ 125 h 143"/>
                <a:gd name="T52" fmla="*/ 27 w 71"/>
                <a:gd name="T53" fmla="*/ 126 h 143"/>
                <a:gd name="T54" fmla="*/ 27 w 71"/>
                <a:gd name="T55" fmla="*/ 137 h 143"/>
                <a:gd name="T56" fmla="*/ 33 w 71"/>
                <a:gd name="T57" fmla="*/ 143 h 143"/>
                <a:gd name="T58" fmla="*/ 38 w 71"/>
                <a:gd name="T59" fmla="*/ 143 h 143"/>
                <a:gd name="T60" fmla="*/ 43 w 71"/>
                <a:gd name="T61" fmla="*/ 137 h 143"/>
                <a:gd name="T62" fmla="*/ 43 w 71"/>
                <a:gd name="T63" fmla="*/ 126 h 143"/>
                <a:gd name="T64" fmla="*/ 44 w 71"/>
                <a:gd name="T65" fmla="*/ 125 h 143"/>
                <a:gd name="T66" fmla="*/ 71 w 71"/>
                <a:gd name="T67" fmla="*/ 94 h 143"/>
                <a:gd name="T68" fmla="*/ 42 w 71"/>
                <a:gd name="T69" fmla="*/ 61 h 143"/>
                <a:gd name="T70" fmla="*/ 42 w 71"/>
                <a:gd name="T71" fmla="*/ 61 h 143"/>
                <a:gd name="T72" fmla="*/ 42 w 71"/>
                <a:gd name="T73" fmla="*/ 61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1" h="143">
                  <a:moveTo>
                    <a:pt x="42" y="61"/>
                  </a:moveTo>
                  <a:cubicBezTo>
                    <a:pt x="27" y="55"/>
                    <a:pt x="23" y="51"/>
                    <a:pt x="23" y="45"/>
                  </a:cubicBezTo>
                  <a:cubicBezTo>
                    <a:pt x="23" y="39"/>
                    <a:pt x="27" y="33"/>
                    <a:pt x="38" y="33"/>
                  </a:cubicBezTo>
                  <a:cubicBezTo>
                    <a:pt x="48" y="33"/>
                    <a:pt x="56" y="37"/>
                    <a:pt x="56" y="37"/>
                  </a:cubicBezTo>
                  <a:cubicBezTo>
                    <a:pt x="57" y="38"/>
                    <a:pt x="58" y="38"/>
                    <a:pt x="58" y="38"/>
                  </a:cubicBezTo>
                  <a:cubicBezTo>
                    <a:pt x="61" y="38"/>
                    <a:pt x="63" y="36"/>
                    <a:pt x="63" y="34"/>
                  </a:cubicBezTo>
                  <a:cubicBezTo>
                    <a:pt x="66" y="27"/>
                    <a:pt x="66" y="27"/>
                    <a:pt x="66" y="27"/>
                  </a:cubicBezTo>
                  <a:cubicBezTo>
                    <a:pt x="67" y="25"/>
                    <a:pt x="66" y="22"/>
                    <a:pt x="64" y="22"/>
                  </a:cubicBezTo>
                  <a:cubicBezTo>
                    <a:pt x="58" y="19"/>
                    <a:pt x="46" y="17"/>
                    <a:pt x="45" y="17"/>
                  </a:cubicBezTo>
                  <a:cubicBezTo>
                    <a:pt x="45" y="17"/>
                    <a:pt x="45" y="17"/>
                    <a:pt x="45" y="16"/>
                  </a:cubicBezTo>
                  <a:cubicBezTo>
                    <a:pt x="44" y="6"/>
                    <a:pt x="44" y="6"/>
                    <a:pt x="44" y="6"/>
                  </a:cubicBezTo>
                  <a:cubicBezTo>
                    <a:pt x="44" y="3"/>
                    <a:pt x="42" y="0"/>
                    <a:pt x="39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1" y="0"/>
                    <a:pt x="28" y="3"/>
                    <a:pt x="28" y="6"/>
                  </a:cubicBezTo>
                  <a:cubicBezTo>
                    <a:pt x="28" y="16"/>
                    <a:pt x="28" y="16"/>
                    <a:pt x="28" y="16"/>
                  </a:cubicBezTo>
                  <a:cubicBezTo>
                    <a:pt x="28" y="17"/>
                    <a:pt x="27" y="18"/>
                    <a:pt x="27" y="18"/>
                  </a:cubicBezTo>
                  <a:cubicBezTo>
                    <a:pt x="12" y="21"/>
                    <a:pt x="2" y="33"/>
                    <a:pt x="2" y="47"/>
                  </a:cubicBezTo>
                  <a:cubicBezTo>
                    <a:pt x="2" y="64"/>
                    <a:pt x="17" y="72"/>
                    <a:pt x="32" y="78"/>
                  </a:cubicBezTo>
                  <a:cubicBezTo>
                    <a:pt x="45" y="83"/>
                    <a:pt x="50" y="88"/>
                    <a:pt x="50" y="95"/>
                  </a:cubicBezTo>
                  <a:cubicBezTo>
                    <a:pt x="50" y="103"/>
                    <a:pt x="43" y="109"/>
                    <a:pt x="32" y="109"/>
                  </a:cubicBezTo>
                  <a:cubicBezTo>
                    <a:pt x="23" y="109"/>
                    <a:pt x="11" y="103"/>
                    <a:pt x="11" y="103"/>
                  </a:cubicBezTo>
                  <a:cubicBezTo>
                    <a:pt x="11" y="103"/>
                    <a:pt x="10" y="103"/>
                    <a:pt x="9" y="103"/>
                  </a:cubicBezTo>
                  <a:cubicBezTo>
                    <a:pt x="7" y="103"/>
                    <a:pt x="5" y="104"/>
                    <a:pt x="4" y="106"/>
                  </a:cubicBezTo>
                  <a:cubicBezTo>
                    <a:pt x="1" y="113"/>
                    <a:pt x="1" y="113"/>
                    <a:pt x="1" y="113"/>
                  </a:cubicBezTo>
                  <a:cubicBezTo>
                    <a:pt x="0" y="116"/>
                    <a:pt x="2" y="118"/>
                    <a:pt x="4" y="119"/>
                  </a:cubicBezTo>
                  <a:cubicBezTo>
                    <a:pt x="11" y="123"/>
                    <a:pt x="25" y="125"/>
                    <a:pt x="26" y="125"/>
                  </a:cubicBezTo>
                  <a:cubicBezTo>
                    <a:pt x="26" y="125"/>
                    <a:pt x="27" y="126"/>
                    <a:pt x="27" y="126"/>
                  </a:cubicBezTo>
                  <a:cubicBezTo>
                    <a:pt x="27" y="137"/>
                    <a:pt x="27" y="137"/>
                    <a:pt x="27" y="137"/>
                  </a:cubicBezTo>
                  <a:cubicBezTo>
                    <a:pt x="27" y="140"/>
                    <a:pt x="29" y="143"/>
                    <a:pt x="33" y="143"/>
                  </a:cubicBezTo>
                  <a:cubicBezTo>
                    <a:pt x="38" y="143"/>
                    <a:pt x="38" y="143"/>
                    <a:pt x="38" y="143"/>
                  </a:cubicBezTo>
                  <a:cubicBezTo>
                    <a:pt x="41" y="143"/>
                    <a:pt x="43" y="140"/>
                    <a:pt x="43" y="137"/>
                  </a:cubicBezTo>
                  <a:cubicBezTo>
                    <a:pt x="43" y="126"/>
                    <a:pt x="43" y="126"/>
                    <a:pt x="43" y="126"/>
                  </a:cubicBezTo>
                  <a:cubicBezTo>
                    <a:pt x="43" y="125"/>
                    <a:pt x="44" y="125"/>
                    <a:pt x="44" y="125"/>
                  </a:cubicBezTo>
                  <a:cubicBezTo>
                    <a:pt x="61" y="121"/>
                    <a:pt x="71" y="109"/>
                    <a:pt x="71" y="94"/>
                  </a:cubicBezTo>
                  <a:cubicBezTo>
                    <a:pt x="71" y="79"/>
                    <a:pt x="62" y="69"/>
                    <a:pt x="42" y="61"/>
                  </a:cubicBezTo>
                  <a:close/>
                  <a:moveTo>
                    <a:pt x="42" y="61"/>
                  </a:moveTo>
                  <a:cubicBezTo>
                    <a:pt x="42" y="61"/>
                    <a:pt x="42" y="61"/>
                    <a:pt x="42" y="6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7" name="Freeform 26"/>
            <p:cNvSpPr>
              <a:spLocks noEditPoints="1"/>
            </p:cNvSpPr>
            <p:nvPr/>
          </p:nvSpPr>
          <p:spPr bwMode="auto">
            <a:xfrm>
              <a:off x="8516938" y="3297238"/>
              <a:ext cx="552450" cy="554038"/>
            </a:xfrm>
            <a:custGeom>
              <a:avLst/>
              <a:gdLst>
                <a:gd name="T0" fmla="*/ 134 w 268"/>
                <a:gd name="T1" fmla="*/ 0 h 269"/>
                <a:gd name="T2" fmla="*/ 0 w 268"/>
                <a:gd name="T3" fmla="*/ 134 h 269"/>
                <a:gd name="T4" fmla="*/ 134 w 268"/>
                <a:gd name="T5" fmla="*/ 269 h 269"/>
                <a:gd name="T6" fmla="*/ 268 w 268"/>
                <a:gd name="T7" fmla="*/ 134 h 269"/>
                <a:gd name="T8" fmla="*/ 134 w 268"/>
                <a:gd name="T9" fmla="*/ 0 h 269"/>
                <a:gd name="T10" fmla="*/ 134 w 268"/>
                <a:gd name="T11" fmla="*/ 237 h 269"/>
                <a:gd name="T12" fmla="*/ 31 w 268"/>
                <a:gd name="T13" fmla="*/ 134 h 269"/>
                <a:gd name="T14" fmla="*/ 134 w 268"/>
                <a:gd name="T15" fmla="*/ 31 h 269"/>
                <a:gd name="T16" fmla="*/ 237 w 268"/>
                <a:gd name="T17" fmla="*/ 134 h 269"/>
                <a:gd name="T18" fmla="*/ 134 w 268"/>
                <a:gd name="T19" fmla="*/ 237 h 269"/>
                <a:gd name="T20" fmla="*/ 134 w 268"/>
                <a:gd name="T21" fmla="*/ 237 h 269"/>
                <a:gd name="T22" fmla="*/ 134 w 268"/>
                <a:gd name="T23" fmla="*/ 237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68" h="269">
                  <a:moveTo>
                    <a:pt x="134" y="0"/>
                  </a:moveTo>
                  <a:cubicBezTo>
                    <a:pt x="60" y="0"/>
                    <a:pt x="0" y="60"/>
                    <a:pt x="0" y="134"/>
                  </a:cubicBezTo>
                  <a:cubicBezTo>
                    <a:pt x="0" y="208"/>
                    <a:pt x="60" y="269"/>
                    <a:pt x="134" y="269"/>
                  </a:cubicBezTo>
                  <a:cubicBezTo>
                    <a:pt x="208" y="269"/>
                    <a:pt x="268" y="208"/>
                    <a:pt x="268" y="134"/>
                  </a:cubicBezTo>
                  <a:cubicBezTo>
                    <a:pt x="268" y="60"/>
                    <a:pt x="208" y="0"/>
                    <a:pt x="134" y="0"/>
                  </a:cubicBezTo>
                  <a:close/>
                  <a:moveTo>
                    <a:pt x="134" y="237"/>
                  </a:moveTo>
                  <a:cubicBezTo>
                    <a:pt x="77" y="237"/>
                    <a:pt x="31" y="191"/>
                    <a:pt x="31" y="134"/>
                  </a:cubicBezTo>
                  <a:cubicBezTo>
                    <a:pt x="31" y="77"/>
                    <a:pt x="77" y="31"/>
                    <a:pt x="134" y="31"/>
                  </a:cubicBezTo>
                  <a:cubicBezTo>
                    <a:pt x="191" y="31"/>
                    <a:pt x="237" y="77"/>
                    <a:pt x="237" y="134"/>
                  </a:cubicBezTo>
                  <a:cubicBezTo>
                    <a:pt x="237" y="191"/>
                    <a:pt x="191" y="237"/>
                    <a:pt x="134" y="237"/>
                  </a:cubicBezTo>
                  <a:close/>
                  <a:moveTo>
                    <a:pt x="134" y="237"/>
                  </a:moveTo>
                  <a:cubicBezTo>
                    <a:pt x="134" y="237"/>
                    <a:pt x="134" y="237"/>
                    <a:pt x="134" y="23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8" name="Freeform 27"/>
            <p:cNvSpPr>
              <a:spLocks noEditPoints="1"/>
            </p:cNvSpPr>
            <p:nvPr/>
          </p:nvSpPr>
          <p:spPr bwMode="auto">
            <a:xfrm>
              <a:off x="8312150" y="3876675"/>
              <a:ext cx="784225" cy="342900"/>
            </a:xfrm>
            <a:custGeom>
              <a:avLst/>
              <a:gdLst>
                <a:gd name="T0" fmla="*/ 341 w 381"/>
                <a:gd name="T1" fmla="*/ 53 h 167"/>
                <a:gd name="T2" fmla="*/ 234 w 381"/>
                <a:gd name="T3" fmla="*/ 89 h 167"/>
                <a:gd name="T4" fmla="*/ 133 w 381"/>
                <a:gd name="T5" fmla="*/ 66 h 167"/>
                <a:gd name="T6" fmla="*/ 226 w 381"/>
                <a:gd name="T7" fmla="*/ 71 h 167"/>
                <a:gd name="T8" fmla="*/ 234 w 381"/>
                <a:gd name="T9" fmla="*/ 36 h 167"/>
                <a:gd name="T10" fmla="*/ 99 w 381"/>
                <a:gd name="T11" fmla="*/ 0 h 167"/>
                <a:gd name="T12" fmla="*/ 20 w 381"/>
                <a:gd name="T13" fmla="*/ 10 h 167"/>
                <a:gd name="T14" fmla="*/ 8 w 381"/>
                <a:gd name="T15" fmla="*/ 17 h 167"/>
                <a:gd name="T16" fmla="*/ 0 w 381"/>
                <a:gd name="T17" fmla="*/ 145 h 167"/>
                <a:gd name="T18" fmla="*/ 9 w 381"/>
                <a:gd name="T19" fmla="*/ 148 h 167"/>
                <a:gd name="T20" fmla="*/ 40 w 381"/>
                <a:gd name="T21" fmla="*/ 135 h 167"/>
                <a:gd name="T22" fmla="*/ 227 w 381"/>
                <a:gd name="T23" fmla="*/ 162 h 167"/>
                <a:gd name="T24" fmla="*/ 356 w 381"/>
                <a:gd name="T25" fmla="*/ 90 h 167"/>
                <a:gd name="T26" fmla="*/ 341 w 381"/>
                <a:gd name="T27" fmla="*/ 53 h 167"/>
                <a:gd name="T28" fmla="*/ 341 w 381"/>
                <a:gd name="T29" fmla="*/ 53 h 167"/>
                <a:gd name="T30" fmla="*/ 341 w 381"/>
                <a:gd name="T31" fmla="*/ 53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81" h="167">
                  <a:moveTo>
                    <a:pt x="341" y="53"/>
                  </a:moveTo>
                  <a:cubicBezTo>
                    <a:pt x="312" y="68"/>
                    <a:pt x="273" y="83"/>
                    <a:pt x="234" y="89"/>
                  </a:cubicBezTo>
                  <a:cubicBezTo>
                    <a:pt x="199" y="95"/>
                    <a:pt x="133" y="81"/>
                    <a:pt x="133" y="66"/>
                  </a:cubicBezTo>
                  <a:cubicBezTo>
                    <a:pt x="133" y="60"/>
                    <a:pt x="191" y="80"/>
                    <a:pt x="226" y="71"/>
                  </a:cubicBezTo>
                  <a:cubicBezTo>
                    <a:pt x="252" y="64"/>
                    <a:pt x="249" y="39"/>
                    <a:pt x="234" y="36"/>
                  </a:cubicBezTo>
                  <a:cubicBezTo>
                    <a:pt x="220" y="32"/>
                    <a:pt x="135" y="2"/>
                    <a:pt x="99" y="0"/>
                  </a:cubicBezTo>
                  <a:cubicBezTo>
                    <a:pt x="82" y="0"/>
                    <a:pt x="40" y="6"/>
                    <a:pt x="20" y="10"/>
                  </a:cubicBezTo>
                  <a:cubicBezTo>
                    <a:pt x="13" y="11"/>
                    <a:pt x="8" y="11"/>
                    <a:pt x="8" y="17"/>
                  </a:cubicBezTo>
                  <a:cubicBezTo>
                    <a:pt x="6" y="48"/>
                    <a:pt x="2" y="112"/>
                    <a:pt x="0" y="145"/>
                  </a:cubicBezTo>
                  <a:cubicBezTo>
                    <a:pt x="0" y="145"/>
                    <a:pt x="1" y="155"/>
                    <a:pt x="9" y="148"/>
                  </a:cubicBezTo>
                  <a:cubicBezTo>
                    <a:pt x="17" y="141"/>
                    <a:pt x="29" y="133"/>
                    <a:pt x="40" y="135"/>
                  </a:cubicBezTo>
                  <a:cubicBezTo>
                    <a:pt x="57" y="139"/>
                    <a:pt x="207" y="167"/>
                    <a:pt x="227" y="162"/>
                  </a:cubicBezTo>
                  <a:cubicBezTo>
                    <a:pt x="257" y="155"/>
                    <a:pt x="340" y="106"/>
                    <a:pt x="356" y="90"/>
                  </a:cubicBezTo>
                  <a:cubicBezTo>
                    <a:pt x="381" y="66"/>
                    <a:pt x="362" y="41"/>
                    <a:pt x="341" y="53"/>
                  </a:cubicBezTo>
                  <a:close/>
                  <a:moveTo>
                    <a:pt x="341" y="53"/>
                  </a:moveTo>
                  <a:cubicBezTo>
                    <a:pt x="341" y="53"/>
                    <a:pt x="341" y="53"/>
                    <a:pt x="341" y="5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9" name="Freeform 28"/>
            <p:cNvSpPr>
              <a:spLocks noEditPoints="1"/>
            </p:cNvSpPr>
            <p:nvPr/>
          </p:nvSpPr>
          <p:spPr bwMode="auto">
            <a:xfrm>
              <a:off x="8021638" y="3884613"/>
              <a:ext cx="242888" cy="311150"/>
            </a:xfrm>
            <a:custGeom>
              <a:avLst/>
              <a:gdLst>
                <a:gd name="T0" fmla="*/ 108 w 118"/>
                <a:gd name="T1" fmla="*/ 4 h 151"/>
                <a:gd name="T2" fmla="*/ 30 w 118"/>
                <a:gd name="T3" fmla="*/ 1 h 151"/>
                <a:gd name="T4" fmla="*/ 16 w 118"/>
                <a:gd name="T5" fmla="*/ 11 h 151"/>
                <a:gd name="T6" fmla="*/ 2 w 118"/>
                <a:gd name="T7" fmla="*/ 140 h 151"/>
                <a:gd name="T8" fmla="*/ 10 w 118"/>
                <a:gd name="T9" fmla="*/ 151 h 151"/>
                <a:gd name="T10" fmla="*/ 97 w 118"/>
                <a:gd name="T11" fmla="*/ 151 h 151"/>
                <a:gd name="T12" fmla="*/ 108 w 118"/>
                <a:gd name="T13" fmla="*/ 140 h 151"/>
                <a:gd name="T14" fmla="*/ 118 w 118"/>
                <a:gd name="T15" fmla="*/ 16 h 151"/>
                <a:gd name="T16" fmla="*/ 108 w 118"/>
                <a:gd name="T17" fmla="*/ 4 h 151"/>
                <a:gd name="T18" fmla="*/ 62 w 118"/>
                <a:gd name="T19" fmla="*/ 134 h 151"/>
                <a:gd name="T20" fmla="*/ 40 w 118"/>
                <a:gd name="T21" fmla="*/ 112 h 151"/>
                <a:gd name="T22" fmla="*/ 62 w 118"/>
                <a:gd name="T23" fmla="*/ 91 h 151"/>
                <a:gd name="T24" fmla="*/ 83 w 118"/>
                <a:gd name="T25" fmla="*/ 112 h 151"/>
                <a:gd name="T26" fmla="*/ 62 w 118"/>
                <a:gd name="T27" fmla="*/ 134 h 151"/>
                <a:gd name="T28" fmla="*/ 62 w 118"/>
                <a:gd name="T29" fmla="*/ 134 h 151"/>
                <a:gd name="T30" fmla="*/ 62 w 118"/>
                <a:gd name="T31" fmla="*/ 134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8" h="151">
                  <a:moveTo>
                    <a:pt x="108" y="4"/>
                  </a:moveTo>
                  <a:cubicBezTo>
                    <a:pt x="30" y="1"/>
                    <a:pt x="30" y="1"/>
                    <a:pt x="30" y="1"/>
                  </a:cubicBezTo>
                  <a:cubicBezTo>
                    <a:pt x="24" y="0"/>
                    <a:pt x="17" y="5"/>
                    <a:pt x="16" y="11"/>
                  </a:cubicBezTo>
                  <a:cubicBezTo>
                    <a:pt x="2" y="140"/>
                    <a:pt x="2" y="140"/>
                    <a:pt x="2" y="140"/>
                  </a:cubicBezTo>
                  <a:cubicBezTo>
                    <a:pt x="0" y="146"/>
                    <a:pt x="4" y="151"/>
                    <a:pt x="10" y="151"/>
                  </a:cubicBezTo>
                  <a:cubicBezTo>
                    <a:pt x="97" y="151"/>
                    <a:pt x="97" y="151"/>
                    <a:pt x="97" y="151"/>
                  </a:cubicBezTo>
                  <a:cubicBezTo>
                    <a:pt x="103" y="151"/>
                    <a:pt x="108" y="146"/>
                    <a:pt x="108" y="140"/>
                  </a:cubicBezTo>
                  <a:cubicBezTo>
                    <a:pt x="118" y="16"/>
                    <a:pt x="118" y="16"/>
                    <a:pt x="118" y="16"/>
                  </a:cubicBezTo>
                  <a:cubicBezTo>
                    <a:pt x="118" y="10"/>
                    <a:pt x="114" y="5"/>
                    <a:pt x="108" y="4"/>
                  </a:cubicBezTo>
                  <a:close/>
                  <a:moveTo>
                    <a:pt x="62" y="134"/>
                  </a:moveTo>
                  <a:cubicBezTo>
                    <a:pt x="50" y="134"/>
                    <a:pt x="40" y="124"/>
                    <a:pt x="40" y="112"/>
                  </a:cubicBezTo>
                  <a:cubicBezTo>
                    <a:pt x="40" y="100"/>
                    <a:pt x="50" y="91"/>
                    <a:pt x="62" y="91"/>
                  </a:cubicBezTo>
                  <a:cubicBezTo>
                    <a:pt x="74" y="91"/>
                    <a:pt x="83" y="100"/>
                    <a:pt x="83" y="112"/>
                  </a:cubicBezTo>
                  <a:cubicBezTo>
                    <a:pt x="83" y="124"/>
                    <a:pt x="74" y="134"/>
                    <a:pt x="62" y="134"/>
                  </a:cubicBezTo>
                  <a:close/>
                  <a:moveTo>
                    <a:pt x="62" y="134"/>
                  </a:moveTo>
                  <a:cubicBezTo>
                    <a:pt x="62" y="134"/>
                    <a:pt x="62" y="134"/>
                    <a:pt x="62" y="13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212" name="Group 211"/>
          <p:cNvGrpSpPr/>
          <p:nvPr/>
        </p:nvGrpSpPr>
        <p:grpSpPr>
          <a:xfrm>
            <a:off x="8613071" y="4672541"/>
            <a:ext cx="572720" cy="639138"/>
            <a:chOff x="8412163" y="4602163"/>
            <a:chExt cx="835025" cy="931863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54" name="Freeform 53"/>
            <p:cNvSpPr>
              <a:spLocks noEditPoints="1"/>
            </p:cNvSpPr>
            <p:nvPr/>
          </p:nvSpPr>
          <p:spPr bwMode="auto">
            <a:xfrm>
              <a:off x="8426450" y="4602163"/>
              <a:ext cx="820738" cy="931863"/>
            </a:xfrm>
            <a:custGeom>
              <a:avLst/>
              <a:gdLst>
                <a:gd name="T0" fmla="*/ 398 w 398"/>
                <a:gd name="T1" fmla="*/ 20 h 452"/>
                <a:gd name="T2" fmla="*/ 378 w 398"/>
                <a:gd name="T3" fmla="*/ 0 h 452"/>
                <a:gd name="T4" fmla="*/ 20 w 398"/>
                <a:gd name="T5" fmla="*/ 0 h 452"/>
                <a:gd name="T6" fmla="*/ 0 w 398"/>
                <a:gd name="T7" fmla="*/ 20 h 452"/>
                <a:gd name="T8" fmla="*/ 10 w 398"/>
                <a:gd name="T9" fmla="*/ 38 h 452"/>
                <a:gd name="T10" fmla="*/ 10 w 398"/>
                <a:gd name="T11" fmla="*/ 273 h 452"/>
                <a:gd name="T12" fmla="*/ 30 w 398"/>
                <a:gd name="T13" fmla="*/ 255 h 452"/>
                <a:gd name="T14" fmla="*/ 30 w 398"/>
                <a:gd name="T15" fmla="*/ 41 h 452"/>
                <a:gd name="T16" fmla="*/ 368 w 398"/>
                <a:gd name="T17" fmla="*/ 41 h 452"/>
                <a:gd name="T18" fmla="*/ 368 w 398"/>
                <a:gd name="T19" fmla="*/ 266 h 452"/>
                <a:gd name="T20" fmla="*/ 104 w 398"/>
                <a:gd name="T21" fmla="*/ 266 h 452"/>
                <a:gd name="T22" fmla="*/ 85 w 398"/>
                <a:gd name="T23" fmla="*/ 286 h 452"/>
                <a:gd name="T24" fmla="*/ 103 w 398"/>
                <a:gd name="T25" fmla="*/ 286 h 452"/>
                <a:gd name="T26" fmla="*/ 67 w 398"/>
                <a:gd name="T27" fmla="*/ 424 h 452"/>
                <a:gd name="T28" fmla="*/ 81 w 398"/>
                <a:gd name="T29" fmla="*/ 449 h 452"/>
                <a:gd name="T30" fmla="*/ 106 w 398"/>
                <a:gd name="T31" fmla="*/ 434 h 452"/>
                <a:gd name="T32" fmla="*/ 143 w 398"/>
                <a:gd name="T33" fmla="*/ 296 h 452"/>
                <a:gd name="T34" fmla="*/ 255 w 398"/>
                <a:gd name="T35" fmla="*/ 296 h 452"/>
                <a:gd name="T36" fmla="*/ 292 w 398"/>
                <a:gd name="T37" fmla="*/ 434 h 452"/>
                <a:gd name="T38" fmla="*/ 311 w 398"/>
                <a:gd name="T39" fmla="*/ 450 h 452"/>
                <a:gd name="T40" fmla="*/ 317 w 398"/>
                <a:gd name="T41" fmla="*/ 449 h 452"/>
                <a:gd name="T42" fmla="*/ 331 w 398"/>
                <a:gd name="T43" fmla="*/ 424 h 452"/>
                <a:gd name="T44" fmla="*/ 294 w 398"/>
                <a:gd name="T45" fmla="*/ 286 h 452"/>
                <a:gd name="T46" fmla="*/ 378 w 398"/>
                <a:gd name="T47" fmla="*/ 286 h 452"/>
                <a:gd name="T48" fmla="*/ 388 w 398"/>
                <a:gd name="T49" fmla="*/ 276 h 452"/>
                <a:gd name="T50" fmla="*/ 388 w 398"/>
                <a:gd name="T51" fmla="*/ 38 h 452"/>
                <a:gd name="T52" fmla="*/ 398 w 398"/>
                <a:gd name="T53" fmla="*/ 20 h 452"/>
                <a:gd name="T54" fmla="*/ 398 w 398"/>
                <a:gd name="T55" fmla="*/ 20 h 452"/>
                <a:gd name="T56" fmla="*/ 398 w 398"/>
                <a:gd name="T57" fmla="*/ 20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98" h="452">
                  <a:moveTo>
                    <a:pt x="398" y="20"/>
                  </a:moveTo>
                  <a:cubicBezTo>
                    <a:pt x="398" y="9"/>
                    <a:pt x="389" y="0"/>
                    <a:pt x="37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20"/>
                  </a:cubicBezTo>
                  <a:cubicBezTo>
                    <a:pt x="0" y="28"/>
                    <a:pt x="4" y="34"/>
                    <a:pt x="10" y="38"/>
                  </a:cubicBezTo>
                  <a:cubicBezTo>
                    <a:pt x="10" y="273"/>
                    <a:pt x="10" y="273"/>
                    <a:pt x="10" y="273"/>
                  </a:cubicBezTo>
                  <a:cubicBezTo>
                    <a:pt x="15" y="268"/>
                    <a:pt x="22" y="262"/>
                    <a:pt x="30" y="255"/>
                  </a:cubicBezTo>
                  <a:cubicBezTo>
                    <a:pt x="30" y="41"/>
                    <a:pt x="30" y="41"/>
                    <a:pt x="30" y="41"/>
                  </a:cubicBezTo>
                  <a:cubicBezTo>
                    <a:pt x="368" y="41"/>
                    <a:pt x="368" y="41"/>
                    <a:pt x="368" y="41"/>
                  </a:cubicBezTo>
                  <a:cubicBezTo>
                    <a:pt x="368" y="266"/>
                    <a:pt x="368" y="266"/>
                    <a:pt x="368" y="266"/>
                  </a:cubicBezTo>
                  <a:cubicBezTo>
                    <a:pt x="104" y="266"/>
                    <a:pt x="104" y="266"/>
                    <a:pt x="104" y="266"/>
                  </a:cubicBezTo>
                  <a:cubicBezTo>
                    <a:pt x="97" y="273"/>
                    <a:pt x="91" y="280"/>
                    <a:pt x="85" y="286"/>
                  </a:cubicBezTo>
                  <a:cubicBezTo>
                    <a:pt x="103" y="286"/>
                    <a:pt x="103" y="286"/>
                    <a:pt x="103" y="286"/>
                  </a:cubicBezTo>
                  <a:cubicBezTo>
                    <a:pt x="67" y="424"/>
                    <a:pt x="67" y="424"/>
                    <a:pt x="67" y="424"/>
                  </a:cubicBezTo>
                  <a:cubicBezTo>
                    <a:pt x="64" y="435"/>
                    <a:pt x="70" y="446"/>
                    <a:pt x="81" y="449"/>
                  </a:cubicBezTo>
                  <a:cubicBezTo>
                    <a:pt x="92" y="452"/>
                    <a:pt x="103" y="445"/>
                    <a:pt x="106" y="434"/>
                  </a:cubicBezTo>
                  <a:cubicBezTo>
                    <a:pt x="143" y="296"/>
                    <a:pt x="143" y="296"/>
                    <a:pt x="143" y="296"/>
                  </a:cubicBezTo>
                  <a:cubicBezTo>
                    <a:pt x="255" y="296"/>
                    <a:pt x="255" y="296"/>
                    <a:pt x="255" y="296"/>
                  </a:cubicBezTo>
                  <a:cubicBezTo>
                    <a:pt x="292" y="434"/>
                    <a:pt x="292" y="434"/>
                    <a:pt x="292" y="434"/>
                  </a:cubicBezTo>
                  <a:cubicBezTo>
                    <a:pt x="294" y="444"/>
                    <a:pt x="302" y="450"/>
                    <a:pt x="311" y="450"/>
                  </a:cubicBezTo>
                  <a:cubicBezTo>
                    <a:pt x="313" y="450"/>
                    <a:pt x="315" y="449"/>
                    <a:pt x="317" y="449"/>
                  </a:cubicBezTo>
                  <a:cubicBezTo>
                    <a:pt x="328" y="446"/>
                    <a:pt x="334" y="435"/>
                    <a:pt x="331" y="424"/>
                  </a:cubicBezTo>
                  <a:cubicBezTo>
                    <a:pt x="294" y="286"/>
                    <a:pt x="294" y="286"/>
                    <a:pt x="294" y="286"/>
                  </a:cubicBezTo>
                  <a:cubicBezTo>
                    <a:pt x="378" y="286"/>
                    <a:pt x="378" y="286"/>
                    <a:pt x="378" y="286"/>
                  </a:cubicBezTo>
                  <a:cubicBezTo>
                    <a:pt x="384" y="286"/>
                    <a:pt x="388" y="281"/>
                    <a:pt x="388" y="276"/>
                  </a:cubicBezTo>
                  <a:cubicBezTo>
                    <a:pt x="388" y="38"/>
                    <a:pt x="388" y="38"/>
                    <a:pt x="388" y="38"/>
                  </a:cubicBezTo>
                  <a:cubicBezTo>
                    <a:pt x="394" y="34"/>
                    <a:pt x="398" y="28"/>
                    <a:pt x="398" y="20"/>
                  </a:cubicBezTo>
                  <a:close/>
                  <a:moveTo>
                    <a:pt x="398" y="20"/>
                  </a:moveTo>
                  <a:cubicBezTo>
                    <a:pt x="398" y="20"/>
                    <a:pt x="398" y="20"/>
                    <a:pt x="398" y="2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5" name="Freeform 54"/>
            <p:cNvSpPr>
              <a:spLocks noEditPoints="1"/>
            </p:cNvSpPr>
            <p:nvPr/>
          </p:nvSpPr>
          <p:spPr bwMode="auto">
            <a:xfrm>
              <a:off x="8783638" y="4870450"/>
              <a:ext cx="84138" cy="242888"/>
            </a:xfrm>
            <a:custGeom>
              <a:avLst/>
              <a:gdLst>
                <a:gd name="T0" fmla="*/ 41 w 41"/>
                <a:gd name="T1" fmla="*/ 97 h 118"/>
                <a:gd name="T2" fmla="*/ 41 w 41"/>
                <a:gd name="T3" fmla="*/ 20 h 118"/>
                <a:gd name="T4" fmla="*/ 21 w 41"/>
                <a:gd name="T5" fmla="*/ 0 h 118"/>
                <a:gd name="T6" fmla="*/ 0 w 41"/>
                <a:gd name="T7" fmla="*/ 20 h 118"/>
                <a:gd name="T8" fmla="*/ 0 w 41"/>
                <a:gd name="T9" fmla="*/ 97 h 118"/>
                <a:gd name="T10" fmla="*/ 21 w 41"/>
                <a:gd name="T11" fmla="*/ 118 h 118"/>
                <a:gd name="T12" fmla="*/ 41 w 41"/>
                <a:gd name="T13" fmla="*/ 97 h 118"/>
                <a:gd name="T14" fmla="*/ 41 w 41"/>
                <a:gd name="T15" fmla="*/ 97 h 118"/>
                <a:gd name="T16" fmla="*/ 41 w 41"/>
                <a:gd name="T17" fmla="*/ 97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1" h="118">
                  <a:moveTo>
                    <a:pt x="41" y="97"/>
                  </a:moveTo>
                  <a:cubicBezTo>
                    <a:pt x="41" y="20"/>
                    <a:pt x="41" y="20"/>
                    <a:pt x="41" y="20"/>
                  </a:cubicBezTo>
                  <a:cubicBezTo>
                    <a:pt x="41" y="9"/>
                    <a:pt x="32" y="0"/>
                    <a:pt x="21" y="0"/>
                  </a:cubicBezTo>
                  <a:cubicBezTo>
                    <a:pt x="10" y="0"/>
                    <a:pt x="0" y="9"/>
                    <a:pt x="0" y="20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8"/>
                    <a:pt x="10" y="118"/>
                    <a:pt x="21" y="118"/>
                  </a:cubicBezTo>
                  <a:cubicBezTo>
                    <a:pt x="32" y="118"/>
                    <a:pt x="41" y="108"/>
                    <a:pt x="41" y="97"/>
                  </a:cubicBezTo>
                  <a:close/>
                  <a:moveTo>
                    <a:pt x="41" y="97"/>
                  </a:moveTo>
                  <a:cubicBezTo>
                    <a:pt x="41" y="97"/>
                    <a:pt x="41" y="97"/>
                    <a:pt x="41" y="9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7" name="Freeform 55"/>
            <p:cNvSpPr>
              <a:spLocks noEditPoints="1"/>
            </p:cNvSpPr>
            <p:nvPr/>
          </p:nvSpPr>
          <p:spPr bwMode="auto">
            <a:xfrm>
              <a:off x="8921750" y="4721225"/>
              <a:ext cx="84138" cy="392113"/>
            </a:xfrm>
            <a:custGeom>
              <a:avLst/>
              <a:gdLst>
                <a:gd name="T0" fmla="*/ 41 w 41"/>
                <a:gd name="T1" fmla="*/ 169 h 190"/>
                <a:gd name="T2" fmla="*/ 41 w 41"/>
                <a:gd name="T3" fmla="*/ 21 h 190"/>
                <a:gd name="T4" fmla="*/ 20 w 41"/>
                <a:gd name="T5" fmla="*/ 0 h 190"/>
                <a:gd name="T6" fmla="*/ 0 w 41"/>
                <a:gd name="T7" fmla="*/ 21 h 190"/>
                <a:gd name="T8" fmla="*/ 0 w 41"/>
                <a:gd name="T9" fmla="*/ 169 h 190"/>
                <a:gd name="T10" fmla="*/ 20 w 41"/>
                <a:gd name="T11" fmla="*/ 190 h 190"/>
                <a:gd name="T12" fmla="*/ 41 w 41"/>
                <a:gd name="T13" fmla="*/ 169 h 190"/>
                <a:gd name="T14" fmla="*/ 41 w 41"/>
                <a:gd name="T15" fmla="*/ 169 h 190"/>
                <a:gd name="T16" fmla="*/ 41 w 41"/>
                <a:gd name="T17" fmla="*/ 169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1" h="190">
                  <a:moveTo>
                    <a:pt x="41" y="169"/>
                  </a:moveTo>
                  <a:cubicBezTo>
                    <a:pt x="41" y="21"/>
                    <a:pt x="41" y="21"/>
                    <a:pt x="41" y="21"/>
                  </a:cubicBezTo>
                  <a:cubicBezTo>
                    <a:pt x="41" y="10"/>
                    <a:pt x="32" y="0"/>
                    <a:pt x="20" y="0"/>
                  </a:cubicBezTo>
                  <a:cubicBezTo>
                    <a:pt x="9" y="0"/>
                    <a:pt x="0" y="10"/>
                    <a:pt x="0" y="21"/>
                  </a:cubicBezTo>
                  <a:cubicBezTo>
                    <a:pt x="0" y="169"/>
                    <a:pt x="0" y="169"/>
                    <a:pt x="0" y="169"/>
                  </a:cubicBezTo>
                  <a:cubicBezTo>
                    <a:pt x="0" y="180"/>
                    <a:pt x="9" y="190"/>
                    <a:pt x="20" y="190"/>
                  </a:cubicBezTo>
                  <a:cubicBezTo>
                    <a:pt x="32" y="190"/>
                    <a:pt x="41" y="180"/>
                    <a:pt x="41" y="169"/>
                  </a:cubicBezTo>
                  <a:close/>
                  <a:moveTo>
                    <a:pt x="41" y="169"/>
                  </a:moveTo>
                  <a:cubicBezTo>
                    <a:pt x="41" y="169"/>
                    <a:pt x="41" y="169"/>
                    <a:pt x="41" y="16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8" name="Freeform 56"/>
            <p:cNvSpPr>
              <a:spLocks noEditPoints="1"/>
            </p:cNvSpPr>
            <p:nvPr/>
          </p:nvSpPr>
          <p:spPr bwMode="auto">
            <a:xfrm>
              <a:off x="9056688" y="4805363"/>
              <a:ext cx="84138" cy="307975"/>
            </a:xfrm>
            <a:custGeom>
              <a:avLst/>
              <a:gdLst>
                <a:gd name="T0" fmla="*/ 41 w 41"/>
                <a:gd name="T1" fmla="*/ 128 h 149"/>
                <a:gd name="T2" fmla="*/ 41 w 41"/>
                <a:gd name="T3" fmla="*/ 21 h 149"/>
                <a:gd name="T4" fmla="*/ 21 w 41"/>
                <a:gd name="T5" fmla="*/ 0 h 149"/>
                <a:gd name="T6" fmla="*/ 0 w 41"/>
                <a:gd name="T7" fmla="*/ 21 h 149"/>
                <a:gd name="T8" fmla="*/ 0 w 41"/>
                <a:gd name="T9" fmla="*/ 128 h 149"/>
                <a:gd name="T10" fmla="*/ 21 w 41"/>
                <a:gd name="T11" fmla="*/ 149 h 149"/>
                <a:gd name="T12" fmla="*/ 41 w 41"/>
                <a:gd name="T13" fmla="*/ 128 h 149"/>
                <a:gd name="T14" fmla="*/ 41 w 41"/>
                <a:gd name="T15" fmla="*/ 128 h 149"/>
                <a:gd name="T16" fmla="*/ 41 w 41"/>
                <a:gd name="T17" fmla="*/ 128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1" h="149">
                  <a:moveTo>
                    <a:pt x="41" y="128"/>
                  </a:moveTo>
                  <a:cubicBezTo>
                    <a:pt x="41" y="21"/>
                    <a:pt x="41" y="21"/>
                    <a:pt x="41" y="21"/>
                  </a:cubicBezTo>
                  <a:cubicBezTo>
                    <a:pt x="41" y="9"/>
                    <a:pt x="32" y="0"/>
                    <a:pt x="21" y="0"/>
                  </a:cubicBezTo>
                  <a:cubicBezTo>
                    <a:pt x="9" y="0"/>
                    <a:pt x="0" y="9"/>
                    <a:pt x="0" y="21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0" y="139"/>
                    <a:pt x="9" y="149"/>
                    <a:pt x="21" y="149"/>
                  </a:cubicBezTo>
                  <a:cubicBezTo>
                    <a:pt x="32" y="149"/>
                    <a:pt x="41" y="139"/>
                    <a:pt x="41" y="128"/>
                  </a:cubicBezTo>
                  <a:close/>
                  <a:moveTo>
                    <a:pt x="41" y="128"/>
                  </a:moveTo>
                  <a:cubicBezTo>
                    <a:pt x="41" y="128"/>
                    <a:pt x="41" y="128"/>
                    <a:pt x="41" y="12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9" name="Freeform 57"/>
            <p:cNvSpPr>
              <a:spLocks noEditPoints="1"/>
            </p:cNvSpPr>
            <p:nvPr/>
          </p:nvSpPr>
          <p:spPr bwMode="auto">
            <a:xfrm>
              <a:off x="8412163" y="4981575"/>
              <a:ext cx="312738" cy="311150"/>
            </a:xfrm>
            <a:custGeom>
              <a:avLst/>
              <a:gdLst>
                <a:gd name="T0" fmla="*/ 150 w 152"/>
                <a:gd name="T1" fmla="*/ 2 h 151"/>
                <a:gd name="T2" fmla="*/ 143 w 152"/>
                <a:gd name="T3" fmla="*/ 2 h 151"/>
                <a:gd name="T4" fmla="*/ 5 w 152"/>
                <a:gd name="T5" fmla="*/ 127 h 151"/>
                <a:gd name="T6" fmla="*/ 5 w 152"/>
                <a:gd name="T7" fmla="*/ 146 h 151"/>
                <a:gd name="T8" fmla="*/ 24 w 152"/>
                <a:gd name="T9" fmla="*/ 146 h 151"/>
                <a:gd name="T10" fmla="*/ 150 w 152"/>
                <a:gd name="T11" fmla="*/ 9 h 151"/>
                <a:gd name="T12" fmla="*/ 150 w 152"/>
                <a:gd name="T13" fmla="*/ 2 h 151"/>
                <a:gd name="T14" fmla="*/ 150 w 152"/>
                <a:gd name="T15" fmla="*/ 2 h 151"/>
                <a:gd name="T16" fmla="*/ 150 w 152"/>
                <a:gd name="T17" fmla="*/ 2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1">
                  <a:moveTo>
                    <a:pt x="150" y="2"/>
                  </a:moveTo>
                  <a:cubicBezTo>
                    <a:pt x="148" y="0"/>
                    <a:pt x="145" y="0"/>
                    <a:pt x="143" y="2"/>
                  </a:cubicBezTo>
                  <a:cubicBezTo>
                    <a:pt x="143" y="2"/>
                    <a:pt x="6" y="127"/>
                    <a:pt x="5" y="127"/>
                  </a:cubicBezTo>
                  <a:cubicBezTo>
                    <a:pt x="0" y="133"/>
                    <a:pt x="0" y="141"/>
                    <a:pt x="5" y="146"/>
                  </a:cubicBezTo>
                  <a:cubicBezTo>
                    <a:pt x="11" y="151"/>
                    <a:pt x="19" y="151"/>
                    <a:pt x="24" y="146"/>
                  </a:cubicBezTo>
                  <a:cubicBezTo>
                    <a:pt x="25" y="146"/>
                    <a:pt x="150" y="9"/>
                    <a:pt x="150" y="9"/>
                  </a:cubicBezTo>
                  <a:cubicBezTo>
                    <a:pt x="152" y="7"/>
                    <a:pt x="152" y="4"/>
                    <a:pt x="150" y="2"/>
                  </a:cubicBezTo>
                  <a:close/>
                  <a:moveTo>
                    <a:pt x="150" y="2"/>
                  </a:moveTo>
                  <a:cubicBezTo>
                    <a:pt x="150" y="2"/>
                    <a:pt x="150" y="2"/>
                    <a:pt x="150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202" name="Group 201"/>
          <p:cNvGrpSpPr/>
          <p:nvPr/>
        </p:nvGrpSpPr>
        <p:grpSpPr>
          <a:xfrm>
            <a:off x="8561896" y="2088835"/>
            <a:ext cx="675070" cy="676158"/>
            <a:chOff x="8089900" y="1830388"/>
            <a:chExt cx="984250" cy="985837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194" name="Freeform 107"/>
            <p:cNvSpPr>
              <a:spLocks/>
            </p:cNvSpPr>
            <p:nvPr/>
          </p:nvSpPr>
          <p:spPr bwMode="auto">
            <a:xfrm>
              <a:off x="8089900" y="1930400"/>
              <a:ext cx="884238" cy="885825"/>
            </a:xfrm>
            <a:custGeom>
              <a:avLst/>
              <a:gdLst>
                <a:gd name="T0" fmla="*/ 215 w 430"/>
                <a:gd name="T1" fmla="*/ 430 h 430"/>
                <a:gd name="T2" fmla="*/ 430 w 430"/>
                <a:gd name="T3" fmla="*/ 215 h 430"/>
                <a:gd name="T4" fmla="*/ 405 w 430"/>
                <a:gd name="T5" fmla="*/ 114 h 430"/>
                <a:gd name="T6" fmla="*/ 400 w 430"/>
                <a:gd name="T7" fmla="*/ 114 h 430"/>
                <a:gd name="T8" fmla="*/ 397 w 430"/>
                <a:gd name="T9" fmla="*/ 114 h 430"/>
                <a:gd name="T10" fmla="*/ 369 w 430"/>
                <a:gd name="T11" fmla="*/ 112 h 430"/>
                <a:gd name="T12" fmla="*/ 349 w 430"/>
                <a:gd name="T13" fmla="*/ 132 h 430"/>
                <a:gd name="T14" fmla="*/ 373 w 430"/>
                <a:gd name="T15" fmla="*/ 215 h 430"/>
                <a:gd name="T16" fmla="*/ 215 w 430"/>
                <a:gd name="T17" fmla="*/ 373 h 430"/>
                <a:gd name="T18" fmla="*/ 57 w 430"/>
                <a:gd name="T19" fmla="*/ 215 h 430"/>
                <a:gd name="T20" fmla="*/ 215 w 430"/>
                <a:gd name="T21" fmla="*/ 57 h 430"/>
                <a:gd name="T22" fmla="*/ 298 w 430"/>
                <a:gd name="T23" fmla="*/ 81 h 430"/>
                <a:gd name="T24" fmla="*/ 316 w 430"/>
                <a:gd name="T25" fmla="*/ 63 h 430"/>
                <a:gd name="T26" fmla="*/ 314 w 430"/>
                <a:gd name="T27" fmla="*/ 31 h 430"/>
                <a:gd name="T28" fmla="*/ 314 w 430"/>
                <a:gd name="T29" fmla="*/ 24 h 430"/>
                <a:gd name="T30" fmla="*/ 215 w 430"/>
                <a:gd name="T31" fmla="*/ 0 h 430"/>
                <a:gd name="T32" fmla="*/ 0 w 430"/>
                <a:gd name="T33" fmla="*/ 215 h 430"/>
                <a:gd name="T34" fmla="*/ 215 w 430"/>
                <a:gd name="T35" fmla="*/ 430 h 4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30" h="430">
                  <a:moveTo>
                    <a:pt x="215" y="430"/>
                  </a:moveTo>
                  <a:cubicBezTo>
                    <a:pt x="334" y="430"/>
                    <a:pt x="430" y="334"/>
                    <a:pt x="430" y="215"/>
                  </a:cubicBezTo>
                  <a:cubicBezTo>
                    <a:pt x="430" y="178"/>
                    <a:pt x="421" y="144"/>
                    <a:pt x="405" y="114"/>
                  </a:cubicBezTo>
                  <a:cubicBezTo>
                    <a:pt x="403" y="114"/>
                    <a:pt x="401" y="114"/>
                    <a:pt x="400" y="114"/>
                  </a:cubicBezTo>
                  <a:cubicBezTo>
                    <a:pt x="399" y="114"/>
                    <a:pt x="398" y="114"/>
                    <a:pt x="397" y="114"/>
                  </a:cubicBezTo>
                  <a:cubicBezTo>
                    <a:pt x="369" y="112"/>
                    <a:pt x="369" y="112"/>
                    <a:pt x="369" y="112"/>
                  </a:cubicBezTo>
                  <a:cubicBezTo>
                    <a:pt x="349" y="132"/>
                    <a:pt x="349" y="132"/>
                    <a:pt x="349" y="132"/>
                  </a:cubicBezTo>
                  <a:cubicBezTo>
                    <a:pt x="364" y="156"/>
                    <a:pt x="373" y="184"/>
                    <a:pt x="373" y="215"/>
                  </a:cubicBezTo>
                  <a:cubicBezTo>
                    <a:pt x="373" y="302"/>
                    <a:pt x="302" y="373"/>
                    <a:pt x="215" y="373"/>
                  </a:cubicBezTo>
                  <a:cubicBezTo>
                    <a:pt x="128" y="373"/>
                    <a:pt x="57" y="302"/>
                    <a:pt x="57" y="215"/>
                  </a:cubicBezTo>
                  <a:cubicBezTo>
                    <a:pt x="57" y="128"/>
                    <a:pt x="128" y="57"/>
                    <a:pt x="215" y="57"/>
                  </a:cubicBezTo>
                  <a:cubicBezTo>
                    <a:pt x="246" y="57"/>
                    <a:pt x="274" y="66"/>
                    <a:pt x="298" y="81"/>
                  </a:cubicBezTo>
                  <a:cubicBezTo>
                    <a:pt x="316" y="63"/>
                    <a:pt x="316" y="63"/>
                    <a:pt x="316" y="63"/>
                  </a:cubicBezTo>
                  <a:cubicBezTo>
                    <a:pt x="314" y="31"/>
                    <a:pt x="314" y="31"/>
                    <a:pt x="314" y="31"/>
                  </a:cubicBezTo>
                  <a:cubicBezTo>
                    <a:pt x="313" y="29"/>
                    <a:pt x="313" y="26"/>
                    <a:pt x="314" y="24"/>
                  </a:cubicBezTo>
                  <a:cubicBezTo>
                    <a:pt x="284" y="9"/>
                    <a:pt x="251" y="0"/>
                    <a:pt x="215" y="0"/>
                  </a:cubicBezTo>
                  <a:cubicBezTo>
                    <a:pt x="96" y="0"/>
                    <a:pt x="0" y="96"/>
                    <a:pt x="0" y="215"/>
                  </a:cubicBezTo>
                  <a:cubicBezTo>
                    <a:pt x="0" y="334"/>
                    <a:pt x="96" y="430"/>
                    <a:pt x="215" y="4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95" name="Line 108"/>
            <p:cNvSpPr>
              <a:spLocks noChangeShapeType="1"/>
            </p:cNvSpPr>
            <p:nvPr/>
          </p:nvSpPr>
          <p:spPr bwMode="auto">
            <a:xfrm>
              <a:off x="8531225" y="2816225"/>
              <a:ext cx="0" cy="0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96" name="Line 109"/>
            <p:cNvSpPr>
              <a:spLocks noChangeShapeType="1"/>
            </p:cNvSpPr>
            <p:nvPr/>
          </p:nvSpPr>
          <p:spPr bwMode="auto">
            <a:xfrm>
              <a:off x="8531225" y="2816225"/>
              <a:ext cx="0" cy="0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97" name="Freeform 110"/>
            <p:cNvSpPr>
              <a:spLocks noEditPoints="1"/>
            </p:cNvSpPr>
            <p:nvPr/>
          </p:nvSpPr>
          <p:spPr bwMode="auto">
            <a:xfrm>
              <a:off x="8313738" y="2154238"/>
              <a:ext cx="436563" cy="438150"/>
            </a:xfrm>
            <a:custGeom>
              <a:avLst/>
              <a:gdLst>
                <a:gd name="T0" fmla="*/ 106 w 212"/>
                <a:gd name="T1" fmla="*/ 50 h 212"/>
                <a:gd name="T2" fmla="*/ 110 w 212"/>
                <a:gd name="T3" fmla="*/ 51 h 212"/>
                <a:gd name="T4" fmla="*/ 150 w 212"/>
                <a:gd name="T5" fmla="*/ 11 h 212"/>
                <a:gd name="T6" fmla="*/ 151 w 212"/>
                <a:gd name="T7" fmla="*/ 10 h 212"/>
                <a:gd name="T8" fmla="*/ 106 w 212"/>
                <a:gd name="T9" fmla="*/ 0 h 212"/>
                <a:gd name="T10" fmla="*/ 0 w 212"/>
                <a:gd name="T11" fmla="*/ 106 h 212"/>
                <a:gd name="T12" fmla="*/ 106 w 212"/>
                <a:gd name="T13" fmla="*/ 212 h 212"/>
                <a:gd name="T14" fmla="*/ 212 w 212"/>
                <a:gd name="T15" fmla="*/ 106 h 212"/>
                <a:gd name="T16" fmla="*/ 202 w 212"/>
                <a:gd name="T17" fmla="*/ 61 h 212"/>
                <a:gd name="T18" fmla="*/ 201 w 212"/>
                <a:gd name="T19" fmla="*/ 62 h 212"/>
                <a:gd name="T20" fmla="*/ 161 w 212"/>
                <a:gd name="T21" fmla="*/ 102 h 212"/>
                <a:gd name="T22" fmla="*/ 161 w 212"/>
                <a:gd name="T23" fmla="*/ 106 h 212"/>
                <a:gd name="T24" fmla="*/ 106 w 212"/>
                <a:gd name="T25" fmla="*/ 162 h 212"/>
                <a:gd name="T26" fmla="*/ 50 w 212"/>
                <a:gd name="T27" fmla="*/ 106 h 212"/>
                <a:gd name="T28" fmla="*/ 106 w 212"/>
                <a:gd name="T29" fmla="*/ 50 h 212"/>
                <a:gd name="T30" fmla="*/ 106 w 212"/>
                <a:gd name="T31" fmla="*/ 50 h 212"/>
                <a:gd name="T32" fmla="*/ 106 w 212"/>
                <a:gd name="T33" fmla="*/ 50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12" h="212">
                  <a:moveTo>
                    <a:pt x="106" y="50"/>
                  </a:moveTo>
                  <a:cubicBezTo>
                    <a:pt x="107" y="50"/>
                    <a:pt x="109" y="50"/>
                    <a:pt x="110" y="51"/>
                  </a:cubicBezTo>
                  <a:cubicBezTo>
                    <a:pt x="150" y="11"/>
                    <a:pt x="150" y="11"/>
                    <a:pt x="150" y="11"/>
                  </a:cubicBezTo>
                  <a:cubicBezTo>
                    <a:pt x="151" y="10"/>
                    <a:pt x="151" y="10"/>
                    <a:pt x="151" y="10"/>
                  </a:cubicBezTo>
                  <a:cubicBezTo>
                    <a:pt x="137" y="4"/>
                    <a:pt x="122" y="0"/>
                    <a:pt x="106" y="0"/>
                  </a:cubicBezTo>
                  <a:cubicBezTo>
                    <a:pt x="47" y="0"/>
                    <a:pt x="0" y="47"/>
                    <a:pt x="0" y="106"/>
                  </a:cubicBezTo>
                  <a:cubicBezTo>
                    <a:pt x="0" y="165"/>
                    <a:pt x="47" y="212"/>
                    <a:pt x="106" y="212"/>
                  </a:cubicBezTo>
                  <a:cubicBezTo>
                    <a:pt x="164" y="212"/>
                    <a:pt x="212" y="165"/>
                    <a:pt x="212" y="106"/>
                  </a:cubicBezTo>
                  <a:cubicBezTo>
                    <a:pt x="212" y="90"/>
                    <a:pt x="208" y="75"/>
                    <a:pt x="202" y="61"/>
                  </a:cubicBezTo>
                  <a:cubicBezTo>
                    <a:pt x="201" y="62"/>
                    <a:pt x="201" y="62"/>
                    <a:pt x="201" y="62"/>
                  </a:cubicBezTo>
                  <a:cubicBezTo>
                    <a:pt x="161" y="102"/>
                    <a:pt x="161" y="102"/>
                    <a:pt x="161" y="102"/>
                  </a:cubicBezTo>
                  <a:cubicBezTo>
                    <a:pt x="161" y="103"/>
                    <a:pt x="161" y="105"/>
                    <a:pt x="161" y="106"/>
                  </a:cubicBezTo>
                  <a:cubicBezTo>
                    <a:pt x="161" y="137"/>
                    <a:pt x="137" y="162"/>
                    <a:pt x="106" y="162"/>
                  </a:cubicBezTo>
                  <a:cubicBezTo>
                    <a:pt x="75" y="162"/>
                    <a:pt x="50" y="137"/>
                    <a:pt x="50" y="106"/>
                  </a:cubicBezTo>
                  <a:cubicBezTo>
                    <a:pt x="50" y="75"/>
                    <a:pt x="75" y="50"/>
                    <a:pt x="106" y="50"/>
                  </a:cubicBezTo>
                  <a:close/>
                  <a:moveTo>
                    <a:pt x="106" y="50"/>
                  </a:moveTo>
                  <a:cubicBezTo>
                    <a:pt x="106" y="50"/>
                    <a:pt x="106" y="50"/>
                    <a:pt x="106" y="5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98" name="Freeform 111"/>
            <p:cNvSpPr>
              <a:spLocks noEditPoints="1"/>
            </p:cNvSpPr>
            <p:nvPr/>
          </p:nvSpPr>
          <p:spPr bwMode="auto">
            <a:xfrm>
              <a:off x="8531225" y="1830388"/>
              <a:ext cx="542925" cy="541338"/>
            </a:xfrm>
            <a:custGeom>
              <a:avLst/>
              <a:gdLst>
                <a:gd name="T0" fmla="*/ 222 w 263"/>
                <a:gd name="T1" fmla="*/ 71 h 262"/>
                <a:gd name="T2" fmla="*/ 234 w 263"/>
                <a:gd name="T3" fmla="*/ 58 h 262"/>
                <a:gd name="T4" fmla="*/ 234 w 263"/>
                <a:gd name="T5" fmla="*/ 37 h 262"/>
                <a:gd name="T6" fmla="*/ 226 w 263"/>
                <a:gd name="T7" fmla="*/ 28 h 262"/>
                <a:gd name="T8" fmla="*/ 215 w 263"/>
                <a:gd name="T9" fmla="*/ 24 h 262"/>
                <a:gd name="T10" fmla="*/ 205 w 263"/>
                <a:gd name="T11" fmla="*/ 28 h 262"/>
                <a:gd name="T12" fmla="*/ 190 w 263"/>
                <a:gd name="T13" fmla="*/ 43 h 262"/>
                <a:gd name="T14" fmla="*/ 187 w 263"/>
                <a:gd name="T15" fmla="*/ 4 h 262"/>
                <a:gd name="T16" fmla="*/ 182 w 263"/>
                <a:gd name="T17" fmla="*/ 0 h 262"/>
                <a:gd name="T18" fmla="*/ 178 w 263"/>
                <a:gd name="T19" fmla="*/ 1 h 262"/>
                <a:gd name="T20" fmla="*/ 121 w 263"/>
                <a:gd name="T21" fmla="*/ 58 h 262"/>
                <a:gd name="T22" fmla="*/ 114 w 263"/>
                <a:gd name="T23" fmla="*/ 78 h 262"/>
                <a:gd name="T24" fmla="*/ 114 w 263"/>
                <a:gd name="T25" fmla="*/ 80 h 262"/>
                <a:gd name="T26" fmla="*/ 117 w 263"/>
                <a:gd name="T27" fmla="*/ 116 h 262"/>
                <a:gd name="T28" fmla="*/ 96 w 263"/>
                <a:gd name="T29" fmla="*/ 137 h 262"/>
                <a:gd name="T30" fmla="*/ 58 w 263"/>
                <a:gd name="T31" fmla="*/ 175 h 262"/>
                <a:gd name="T32" fmla="*/ 58 w 263"/>
                <a:gd name="T33" fmla="*/ 176 h 262"/>
                <a:gd name="T34" fmla="*/ 21 w 263"/>
                <a:gd name="T35" fmla="*/ 212 h 262"/>
                <a:gd name="T36" fmla="*/ 5 w 263"/>
                <a:gd name="T37" fmla="*/ 228 h 262"/>
                <a:gd name="T38" fmla="*/ 2 w 263"/>
                <a:gd name="T39" fmla="*/ 236 h 262"/>
                <a:gd name="T40" fmla="*/ 1 w 263"/>
                <a:gd name="T41" fmla="*/ 248 h 262"/>
                <a:gd name="T42" fmla="*/ 13 w 263"/>
                <a:gd name="T43" fmla="*/ 262 h 262"/>
                <a:gd name="T44" fmla="*/ 14 w 263"/>
                <a:gd name="T45" fmla="*/ 262 h 262"/>
                <a:gd name="T46" fmla="*/ 27 w 263"/>
                <a:gd name="T47" fmla="*/ 261 h 262"/>
                <a:gd name="T48" fmla="*/ 35 w 263"/>
                <a:gd name="T49" fmla="*/ 258 h 262"/>
                <a:gd name="T50" fmla="*/ 148 w 263"/>
                <a:gd name="T51" fmla="*/ 145 h 262"/>
                <a:gd name="T52" fmla="*/ 181 w 263"/>
                <a:gd name="T53" fmla="*/ 147 h 262"/>
                <a:gd name="T54" fmla="*/ 183 w 263"/>
                <a:gd name="T55" fmla="*/ 147 h 262"/>
                <a:gd name="T56" fmla="*/ 185 w 263"/>
                <a:gd name="T57" fmla="*/ 147 h 262"/>
                <a:gd name="T58" fmla="*/ 202 w 263"/>
                <a:gd name="T59" fmla="*/ 140 h 262"/>
                <a:gd name="T60" fmla="*/ 260 w 263"/>
                <a:gd name="T61" fmla="*/ 82 h 262"/>
                <a:gd name="T62" fmla="*/ 257 w 263"/>
                <a:gd name="T63" fmla="*/ 74 h 262"/>
                <a:gd name="T64" fmla="*/ 222 w 263"/>
                <a:gd name="T65" fmla="*/ 71 h 262"/>
                <a:gd name="T66" fmla="*/ 222 w 263"/>
                <a:gd name="T67" fmla="*/ 71 h 262"/>
                <a:gd name="T68" fmla="*/ 222 w 263"/>
                <a:gd name="T69" fmla="*/ 71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63" h="262">
                  <a:moveTo>
                    <a:pt x="222" y="71"/>
                  </a:moveTo>
                  <a:cubicBezTo>
                    <a:pt x="234" y="58"/>
                    <a:pt x="234" y="58"/>
                    <a:pt x="234" y="58"/>
                  </a:cubicBezTo>
                  <a:cubicBezTo>
                    <a:pt x="240" y="53"/>
                    <a:pt x="240" y="43"/>
                    <a:pt x="234" y="37"/>
                  </a:cubicBezTo>
                  <a:cubicBezTo>
                    <a:pt x="226" y="28"/>
                    <a:pt x="226" y="28"/>
                    <a:pt x="226" y="28"/>
                  </a:cubicBezTo>
                  <a:cubicBezTo>
                    <a:pt x="223" y="26"/>
                    <a:pt x="219" y="24"/>
                    <a:pt x="215" y="24"/>
                  </a:cubicBezTo>
                  <a:cubicBezTo>
                    <a:pt x="211" y="24"/>
                    <a:pt x="208" y="26"/>
                    <a:pt x="205" y="28"/>
                  </a:cubicBezTo>
                  <a:cubicBezTo>
                    <a:pt x="190" y="43"/>
                    <a:pt x="190" y="43"/>
                    <a:pt x="190" y="43"/>
                  </a:cubicBezTo>
                  <a:cubicBezTo>
                    <a:pt x="187" y="4"/>
                    <a:pt x="187" y="4"/>
                    <a:pt x="187" y="4"/>
                  </a:cubicBezTo>
                  <a:cubicBezTo>
                    <a:pt x="187" y="1"/>
                    <a:pt x="184" y="0"/>
                    <a:pt x="182" y="0"/>
                  </a:cubicBezTo>
                  <a:cubicBezTo>
                    <a:pt x="181" y="0"/>
                    <a:pt x="179" y="0"/>
                    <a:pt x="178" y="1"/>
                  </a:cubicBezTo>
                  <a:cubicBezTo>
                    <a:pt x="121" y="58"/>
                    <a:pt x="121" y="58"/>
                    <a:pt x="121" y="58"/>
                  </a:cubicBezTo>
                  <a:cubicBezTo>
                    <a:pt x="116" y="64"/>
                    <a:pt x="113" y="71"/>
                    <a:pt x="114" y="78"/>
                  </a:cubicBezTo>
                  <a:cubicBezTo>
                    <a:pt x="114" y="80"/>
                    <a:pt x="114" y="80"/>
                    <a:pt x="114" y="80"/>
                  </a:cubicBezTo>
                  <a:cubicBezTo>
                    <a:pt x="117" y="116"/>
                    <a:pt x="117" y="116"/>
                    <a:pt x="117" y="116"/>
                  </a:cubicBezTo>
                  <a:cubicBezTo>
                    <a:pt x="96" y="137"/>
                    <a:pt x="96" y="137"/>
                    <a:pt x="96" y="137"/>
                  </a:cubicBezTo>
                  <a:cubicBezTo>
                    <a:pt x="58" y="175"/>
                    <a:pt x="58" y="175"/>
                    <a:pt x="58" y="175"/>
                  </a:cubicBezTo>
                  <a:cubicBezTo>
                    <a:pt x="58" y="176"/>
                    <a:pt x="58" y="176"/>
                    <a:pt x="58" y="176"/>
                  </a:cubicBezTo>
                  <a:cubicBezTo>
                    <a:pt x="21" y="212"/>
                    <a:pt x="21" y="212"/>
                    <a:pt x="21" y="212"/>
                  </a:cubicBezTo>
                  <a:cubicBezTo>
                    <a:pt x="5" y="228"/>
                    <a:pt x="5" y="228"/>
                    <a:pt x="5" y="228"/>
                  </a:cubicBezTo>
                  <a:cubicBezTo>
                    <a:pt x="3" y="230"/>
                    <a:pt x="2" y="233"/>
                    <a:pt x="2" y="236"/>
                  </a:cubicBezTo>
                  <a:cubicBezTo>
                    <a:pt x="1" y="248"/>
                    <a:pt x="1" y="248"/>
                    <a:pt x="1" y="248"/>
                  </a:cubicBezTo>
                  <a:cubicBezTo>
                    <a:pt x="0" y="256"/>
                    <a:pt x="6" y="262"/>
                    <a:pt x="13" y="262"/>
                  </a:cubicBezTo>
                  <a:cubicBezTo>
                    <a:pt x="14" y="262"/>
                    <a:pt x="14" y="262"/>
                    <a:pt x="14" y="262"/>
                  </a:cubicBezTo>
                  <a:cubicBezTo>
                    <a:pt x="27" y="261"/>
                    <a:pt x="27" y="261"/>
                    <a:pt x="27" y="261"/>
                  </a:cubicBezTo>
                  <a:cubicBezTo>
                    <a:pt x="30" y="261"/>
                    <a:pt x="33" y="260"/>
                    <a:pt x="35" y="258"/>
                  </a:cubicBezTo>
                  <a:cubicBezTo>
                    <a:pt x="148" y="145"/>
                    <a:pt x="148" y="145"/>
                    <a:pt x="148" y="145"/>
                  </a:cubicBezTo>
                  <a:cubicBezTo>
                    <a:pt x="181" y="147"/>
                    <a:pt x="181" y="147"/>
                    <a:pt x="181" y="147"/>
                  </a:cubicBezTo>
                  <a:cubicBezTo>
                    <a:pt x="183" y="147"/>
                    <a:pt x="183" y="147"/>
                    <a:pt x="183" y="147"/>
                  </a:cubicBezTo>
                  <a:cubicBezTo>
                    <a:pt x="183" y="147"/>
                    <a:pt x="184" y="147"/>
                    <a:pt x="185" y="147"/>
                  </a:cubicBezTo>
                  <a:cubicBezTo>
                    <a:pt x="191" y="147"/>
                    <a:pt x="198" y="145"/>
                    <a:pt x="202" y="140"/>
                  </a:cubicBezTo>
                  <a:cubicBezTo>
                    <a:pt x="260" y="82"/>
                    <a:pt x="260" y="82"/>
                    <a:pt x="260" y="82"/>
                  </a:cubicBezTo>
                  <a:cubicBezTo>
                    <a:pt x="263" y="79"/>
                    <a:pt x="261" y="74"/>
                    <a:pt x="257" y="74"/>
                  </a:cubicBezTo>
                  <a:lnTo>
                    <a:pt x="222" y="71"/>
                  </a:lnTo>
                  <a:close/>
                  <a:moveTo>
                    <a:pt x="222" y="71"/>
                  </a:moveTo>
                  <a:cubicBezTo>
                    <a:pt x="222" y="71"/>
                    <a:pt x="222" y="71"/>
                    <a:pt x="222" y="7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</p:spTree>
    <p:extLst>
      <p:ext uri="{BB962C8B-B14F-4D97-AF65-F5344CB8AC3E}">
        <p14:creationId xmlns:p14="http://schemas.microsoft.com/office/powerpoint/2010/main" val="2067523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588" y="-10011"/>
            <a:ext cx="12182478" cy="686622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 sz="2397" dirty="0">
              <a:solidFill>
                <a:prstClr val="white"/>
              </a:solidFill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4942" y="4650096"/>
            <a:ext cx="2837604" cy="609123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397" b="1" dirty="0">
                <a:solidFill>
                  <a:prstClr val="white"/>
                </a:solidFill>
              </a:rPr>
              <a:t>SUBSCRIBE NOW</a:t>
            </a:r>
            <a:endParaRPr lang="es-UY" sz="2397" b="1" dirty="0">
              <a:solidFill>
                <a:prstClr val="white"/>
              </a:solidFill>
            </a:endParaRPr>
          </a:p>
        </p:txBody>
      </p:sp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5238" y="4034526"/>
            <a:ext cx="1843235" cy="742371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368" tIns="45684" rIns="91368" bIns="45684" numCol="1" anchor="t" anchorCtr="0" compatLnSpc="1">
            <a:prstTxWarp prst="textNoShape">
              <a:avLst/>
            </a:prstTxWarp>
          </a:bodyPr>
          <a:lstStyle/>
          <a:p>
            <a:endParaRPr lang="en-US" sz="2397">
              <a:solidFill>
                <a:prstClr val="black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6818" y="3362317"/>
            <a:ext cx="4153118" cy="33829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sz="1600" dirty="0">
                <a:solidFill>
                  <a:prstClr val="white"/>
                </a:solidFill>
              </a:rPr>
              <a:t>Apply this coupon code during sign up</a:t>
            </a:r>
            <a:endParaRPr lang="es-UY" sz="1600" dirty="0">
              <a:solidFill>
                <a:prstClr val="white"/>
              </a:solidFill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31776" y="710491"/>
            <a:ext cx="4321168" cy="3576041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7622" y="5342419"/>
            <a:ext cx="2547205" cy="30384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38554" y="4850540"/>
            <a:ext cx="4718096" cy="9074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761" indent="-169761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Easy to use</a:t>
            </a:r>
          </a:p>
          <a:p>
            <a:pPr marL="169761" indent="-169761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Fully customizable</a:t>
            </a:r>
          </a:p>
          <a:p>
            <a:pPr marL="169761" indent="-169761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38556" y="4468474"/>
            <a:ext cx="5912189" cy="3691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798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5" y="6121899"/>
            <a:ext cx="12182478" cy="675397"/>
          </a:xfrm>
          <a:prstGeom prst="rect">
            <a:avLst/>
          </a:prstGeom>
        </p:spPr>
      </p:pic>
      <p:sp>
        <p:nvSpPr>
          <p:cNvPr id="39" name="Up Ribbon 38"/>
          <p:cNvSpPr/>
          <p:nvPr/>
        </p:nvSpPr>
        <p:spPr>
          <a:xfrm>
            <a:off x="6169986" y="1842320"/>
            <a:ext cx="5586781" cy="1367867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3852">
              <a:defRPr/>
            </a:pPr>
            <a:endParaRPr lang="es-UY" sz="2397" kern="0">
              <a:solidFill>
                <a:prstClr val="white"/>
              </a:solidFill>
            </a:endParaRPr>
          </a:p>
        </p:txBody>
      </p:sp>
      <p:pic>
        <p:nvPicPr>
          <p:cNvPr id="40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5062" y="763392"/>
            <a:ext cx="2789664" cy="528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Box 40"/>
          <p:cNvSpPr txBox="1"/>
          <p:nvPr/>
        </p:nvSpPr>
        <p:spPr>
          <a:xfrm>
            <a:off x="7152230" y="2004907"/>
            <a:ext cx="3622303" cy="83034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3852">
              <a:defRPr/>
            </a:pPr>
            <a:r>
              <a:rPr lang="en-US" sz="1600" kern="0" dirty="0">
                <a:solidFill>
                  <a:prstClr val="white"/>
                </a:solidFill>
              </a:rPr>
              <a:t>Coupon Code:</a:t>
            </a:r>
          </a:p>
          <a:p>
            <a:pPr defTabSz="913852">
              <a:defRPr/>
            </a:pPr>
            <a:r>
              <a:rPr lang="en-US" sz="3197" b="1" kern="0" dirty="0">
                <a:solidFill>
                  <a:prstClr val="white"/>
                </a:solidFill>
              </a:rPr>
              <a:t>FREEBUNDLE15</a:t>
            </a:r>
            <a:endParaRPr lang="es-UY" sz="2397" b="1" kern="0" dirty="0">
              <a:solidFill>
                <a:prstClr val="white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450743" y="1372770"/>
            <a:ext cx="5025274" cy="33837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913852">
              <a:defRPr/>
            </a:pPr>
            <a:r>
              <a:rPr lang="en-US" sz="1600" kern="0" dirty="0">
                <a:solidFill>
                  <a:prstClr val="white"/>
                </a:solidFill>
              </a:rPr>
              <a:t>Get </a:t>
            </a:r>
            <a:r>
              <a:rPr lang="en-US" sz="1600" b="1" kern="0" dirty="0">
                <a:solidFill>
                  <a:prstClr val="white"/>
                </a:solidFill>
              </a:rPr>
              <a:t>15% discount</a:t>
            </a:r>
            <a:r>
              <a:rPr lang="en-US" sz="1600" kern="0" dirty="0">
                <a:solidFill>
                  <a:prstClr val="white"/>
                </a:solidFill>
              </a:rPr>
              <a:t> from regular price</a:t>
            </a:r>
            <a:endParaRPr lang="es-UY" sz="1600" kern="0" dirty="0">
              <a:solidFill>
                <a:prstClr val="white"/>
              </a:solidFill>
            </a:endParaRPr>
          </a:p>
        </p:txBody>
      </p:sp>
      <p:sp>
        <p:nvSpPr>
          <p:cNvPr id="158" name="Freeform 7"/>
          <p:cNvSpPr>
            <a:spLocks/>
          </p:cNvSpPr>
          <p:nvPr/>
        </p:nvSpPr>
        <p:spPr bwMode="auto">
          <a:xfrm>
            <a:off x="1025802" y="876139"/>
            <a:ext cx="3943423" cy="2311771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xtLst/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solidFill>
                <a:prstClr val="black"/>
              </a:solidFill>
            </a:endParaRPr>
          </a:p>
        </p:txBody>
      </p:sp>
      <p:grpSp>
        <p:nvGrpSpPr>
          <p:cNvPr id="80" name="Group 79">
            <a:extLst>
              <a:ext uri="{FF2B5EF4-FFF2-40B4-BE49-F238E27FC236}">
                <a16:creationId xmlns:a16="http://schemas.microsoft.com/office/drawing/2014/main" id="{1AEB4CEA-D243-4A14-BAFD-B6E769A4561E}"/>
              </a:ext>
            </a:extLst>
          </p:cNvPr>
          <p:cNvGrpSpPr/>
          <p:nvPr/>
        </p:nvGrpSpPr>
        <p:grpSpPr>
          <a:xfrm>
            <a:off x="1828962" y="931372"/>
            <a:ext cx="2132475" cy="2202763"/>
            <a:chOff x="6402388" y="536575"/>
            <a:chExt cx="4778376" cy="4778376"/>
          </a:xfrm>
          <a:effectLst>
            <a:outerShdw blurRad="190500" dist="266700" dir="10560000" sy="23000" kx="-1200000" algn="bl" rotWithShape="0">
              <a:prstClr val="black">
                <a:alpha val="10000"/>
              </a:prstClr>
            </a:outerShdw>
          </a:effectLst>
          <a:scene3d>
            <a:camera prst="orthographicFront"/>
            <a:lightRig rig="threePt" dir="t"/>
          </a:scene3d>
        </p:grpSpPr>
        <p:sp>
          <p:nvSpPr>
            <p:cNvPr id="81" name="Rectangle 5">
              <a:extLst>
                <a:ext uri="{FF2B5EF4-FFF2-40B4-BE49-F238E27FC236}">
                  <a16:creationId xmlns:a16="http://schemas.microsoft.com/office/drawing/2014/main" id="{FDB04749-545E-473F-AD4D-E7FF93A980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91576" y="2925763"/>
              <a:ext cx="1588" cy="15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sp3d prstMaterial="matte">
              <a:bevelT w="0" h="0"/>
              <a:bevelB w="0" h="0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2" name="Rectangle 6">
              <a:extLst>
                <a:ext uri="{FF2B5EF4-FFF2-40B4-BE49-F238E27FC236}">
                  <a16:creationId xmlns:a16="http://schemas.microsoft.com/office/drawing/2014/main" id="{3C19906A-403D-4ED1-9F11-30A4A2C28D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91576" y="2925763"/>
              <a:ext cx="1588" cy="15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sp3d prstMaterial="matte">
              <a:bevelT w="0" h="0"/>
              <a:bevelB w="0" h="0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3" name="Rectangle 7">
              <a:extLst>
                <a:ext uri="{FF2B5EF4-FFF2-40B4-BE49-F238E27FC236}">
                  <a16:creationId xmlns:a16="http://schemas.microsoft.com/office/drawing/2014/main" id="{9C8D87A2-5BEE-414D-A29C-FD23420EA4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91576" y="2925763"/>
              <a:ext cx="1588" cy="15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sp3d prstMaterial="matte">
              <a:bevelT w="0" h="0"/>
              <a:bevelB w="0" h="0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4" name="Freeform 8">
              <a:extLst>
                <a:ext uri="{FF2B5EF4-FFF2-40B4-BE49-F238E27FC236}">
                  <a16:creationId xmlns:a16="http://schemas.microsoft.com/office/drawing/2014/main" id="{9C6FC12E-20CA-4B8E-8494-F3B479AA4B23}"/>
                </a:ext>
              </a:extLst>
            </p:cNvPr>
            <p:cNvSpPr>
              <a:spLocks/>
            </p:cNvSpPr>
            <p:nvPr/>
          </p:nvSpPr>
          <p:spPr bwMode="auto">
            <a:xfrm>
              <a:off x="8791576" y="292576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sp3d prstMaterial="matte">
              <a:bevelT w="0" h="0"/>
              <a:bevelB w="0" h="0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5" name="Rectangle 9">
              <a:extLst>
                <a:ext uri="{FF2B5EF4-FFF2-40B4-BE49-F238E27FC236}">
                  <a16:creationId xmlns:a16="http://schemas.microsoft.com/office/drawing/2014/main" id="{CDC22361-5358-4F29-A28F-F4BCDE0804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91576" y="2925763"/>
              <a:ext cx="1588" cy="15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sp3d prstMaterial="matte">
              <a:bevelT w="0" h="0"/>
              <a:bevelB w="0" h="0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6" name="Freeform 10">
              <a:extLst>
                <a:ext uri="{FF2B5EF4-FFF2-40B4-BE49-F238E27FC236}">
                  <a16:creationId xmlns:a16="http://schemas.microsoft.com/office/drawing/2014/main" id="{D6E7513D-11FA-4751-9AC1-6A1A63E81FC5}"/>
                </a:ext>
              </a:extLst>
            </p:cNvPr>
            <p:cNvSpPr>
              <a:spLocks/>
            </p:cNvSpPr>
            <p:nvPr/>
          </p:nvSpPr>
          <p:spPr bwMode="auto">
            <a:xfrm>
              <a:off x="8791576" y="292576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sp3d prstMaterial="matte">
              <a:bevelT w="0" h="0"/>
              <a:bevelB w="0" h="0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7" name="Rectangle 11">
              <a:extLst>
                <a:ext uri="{FF2B5EF4-FFF2-40B4-BE49-F238E27FC236}">
                  <a16:creationId xmlns:a16="http://schemas.microsoft.com/office/drawing/2014/main" id="{CC5D632A-9B87-4D91-B770-E0F3BD51E6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91576" y="2925763"/>
              <a:ext cx="1588" cy="15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sp3d prstMaterial="matte">
              <a:bevelT w="0" h="0"/>
              <a:bevelB w="0" h="0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8" name="Rectangle 12">
              <a:extLst>
                <a:ext uri="{FF2B5EF4-FFF2-40B4-BE49-F238E27FC236}">
                  <a16:creationId xmlns:a16="http://schemas.microsoft.com/office/drawing/2014/main" id="{B38829A9-6A0F-48DA-BF17-600A9AF97A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91576" y="2925763"/>
              <a:ext cx="1588" cy="15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sp3d prstMaterial="matte">
              <a:bevelT w="0" h="0"/>
              <a:bevelB w="0" h="0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9" name="Rectangle 13">
              <a:extLst>
                <a:ext uri="{FF2B5EF4-FFF2-40B4-BE49-F238E27FC236}">
                  <a16:creationId xmlns:a16="http://schemas.microsoft.com/office/drawing/2014/main" id="{F00BEFA5-1F81-4401-A7F3-6C1721A1AA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91576" y="2925763"/>
              <a:ext cx="1588" cy="15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sp3d prstMaterial="matte">
              <a:bevelT w="0" h="0"/>
              <a:bevelB w="0" h="0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0" name="Rectangle 14">
              <a:extLst>
                <a:ext uri="{FF2B5EF4-FFF2-40B4-BE49-F238E27FC236}">
                  <a16:creationId xmlns:a16="http://schemas.microsoft.com/office/drawing/2014/main" id="{9DB01142-991F-438C-9D6A-ED9129C91D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91576" y="2925763"/>
              <a:ext cx="1588" cy="15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sp3d prstMaterial="matte">
              <a:bevelT w="0" h="0"/>
              <a:bevelB w="0" h="0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1" name="Rectangle 15">
              <a:extLst>
                <a:ext uri="{FF2B5EF4-FFF2-40B4-BE49-F238E27FC236}">
                  <a16:creationId xmlns:a16="http://schemas.microsoft.com/office/drawing/2014/main" id="{D35C533F-66C0-41F4-AFD1-184B53BA10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91576" y="2925763"/>
              <a:ext cx="1588" cy="15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sp3d prstMaterial="matte">
              <a:bevelT w="0" h="0"/>
              <a:bevelB w="0" h="0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2" name="Rectangle 16">
              <a:extLst>
                <a:ext uri="{FF2B5EF4-FFF2-40B4-BE49-F238E27FC236}">
                  <a16:creationId xmlns:a16="http://schemas.microsoft.com/office/drawing/2014/main" id="{993B17BC-BF76-49EC-91F6-8EBC51E450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91576" y="2925763"/>
              <a:ext cx="1588" cy="15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sp3d prstMaterial="matte">
              <a:bevelT w="0" h="0"/>
              <a:bevelB w="0" h="0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3" name="Rectangle 17">
              <a:extLst>
                <a:ext uri="{FF2B5EF4-FFF2-40B4-BE49-F238E27FC236}">
                  <a16:creationId xmlns:a16="http://schemas.microsoft.com/office/drawing/2014/main" id="{14D304BD-8FA1-4A6A-9A81-41572F8011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91576" y="2925763"/>
              <a:ext cx="1588" cy="15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sp3d prstMaterial="matte">
              <a:bevelT w="0" h="0"/>
              <a:bevelB w="0" h="0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4" name="Freeform 18">
              <a:extLst>
                <a:ext uri="{FF2B5EF4-FFF2-40B4-BE49-F238E27FC236}">
                  <a16:creationId xmlns:a16="http://schemas.microsoft.com/office/drawing/2014/main" id="{FE5C1B34-CB38-40BF-A630-40A52A39E5DB}"/>
                </a:ext>
              </a:extLst>
            </p:cNvPr>
            <p:cNvSpPr>
              <a:spLocks/>
            </p:cNvSpPr>
            <p:nvPr/>
          </p:nvSpPr>
          <p:spPr bwMode="auto">
            <a:xfrm>
              <a:off x="8791576" y="2925763"/>
              <a:ext cx="2389188" cy="941388"/>
            </a:xfrm>
            <a:custGeom>
              <a:avLst/>
              <a:gdLst>
                <a:gd name="T0" fmla="*/ 772 w 840"/>
                <a:gd name="T1" fmla="*/ 331 h 331"/>
                <a:gd name="T2" fmla="*/ 840 w 840"/>
                <a:gd name="T3" fmla="*/ 0 h 331"/>
                <a:gd name="T4" fmla="*/ 0 w 840"/>
                <a:gd name="T5" fmla="*/ 0 h 331"/>
                <a:gd name="T6" fmla="*/ 772 w 840"/>
                <a:gd name="T7" fmla="*/ 331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40" h="331">
                  <a:moveTo>
                    <a:pt x="772" y="331"/>
                  </a:moveTo>
                  <a:cubicBezTo>
                    <a:pt x="816" y="230"/>
                    <a:pt x="840" y="118"/>
                    <a:pt x="84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772" y="33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sp3d prstMaterial="matte">
              <a:bevelT w="0" h="0"/>
              <a:bevelB w="0" h="0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5" name="Rectangle 19">
              <a:extLst>
                <a:ext uri="{FF2B5EF4-FFF2-40B4-BE49-F238E27FC236}">
                  <a16:creationId xmlns:a16="http://schemas.microsoft.com/office/drawing/2014/main" id="{85472BFC-BBF0-405D-ABEB-C053238503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91576" y="2925763"/>
              <a:ext cx="1588" cy="15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sp3d prstMaterial="matte">
              <a:bevelT w="0" h="0"/>
              <a:bevelB w="0" h="0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6" name="Rectangle 20">
              <a:extLst>
                <a:ext uri="{FF2B5EF4-FFF2-40B4-BE49-F238E27FC236}">
                  <a16:creationId xmlns:a16="http://schemas.microsoft.com/office/drawing/2014/main" id="{A2393FA3-3394-44EE-9F81-91554AD9F8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91576" y="2925763"/>
              <a:ext cx="1588" cy="15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sp3d prstMaterial="matte">
              <a:bevelT w="0" h="0"/>
              <a:bevelB w="0" h="0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7" name="Rectangle 21">
              <a:extLst>
                <a:ext uri="{FF2B5EF4-FFF2-40B4-BE49-F238E27FC236}">
                  <a16:creationId xmlns:a16="http://schemas.microsoft.com/office/drawing/2014/main" id="{4664CB6C-80F3-429D-B1E2-3BC2F52CE7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91576" y="2925763"/>
              <a:ext cx="1588" cy="15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sp3d prstMaterial="matte">
              <a:bevelT w="0" h="0"/>
              <a:bevelB w="0" h="0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8" name="Freeform 22">
              <a:extLst>
                <a:ext uri="{FF2B5EF4-FFF2-40B4-BE49-F238E27FC236}">
                  <a16:creationId xmlns:a16="http://schemas.microsoft.com/office/drawing/2014/main" id="{4B5A9B0E-D006-477F-A277-7F8DA6634553}"/>
                </a:ext>
              </a:extLst>
            </p:cNvPr>
            <p:cNvSpPr>
              <a:spLocks/>
            </p:cNvSpPr>
            <p:nvPr/>
          </p:nvSpPr>
          <p:spPr bwMode="auto">
            <a:xfrm>
              <a:off x="6402388" y="1984375"/>
              <a:ext cx="2389188" cy="941388"/>
            </a:xfrm>
            <a:custGeom>
              <a:avLst/>
              <a:gdLst>
                <a:gd name="T0" fmla="*/ 840 w 840"/>
                <a:gd name="T1" fmla="*/ 331 h 331"/>
                <a:gd name="T2" fmla="*/ 840 w 840"/>
                <a:gd name="T3" fmla="*/ 331 h 331"/>
                <a:gd name="T4" fmla="*/ 840 w 840"/>
                <a:gd name="T5" fmla="*/ 331 h 331"/>
                <a:gd name="T6" fmla="*/ 68 w 840"/>
                <a:gd name="T7" fmla="*/ 0 h 331"/>
                <a:gd name="T8" fmla="*/ 0 w 840"/>
                <a:gd name="T9" fmla="*/ 331 h 331"/>
                <a:gd name="T10" fmla="*/ 840 w 840"/>
                <a:gd name="T11" fmla="*/ 331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40" h="331">
                  <a:moveTo>
                    <a:pt x="840" y="331"/>
                  </a:moveTo>
                  <a:cubicBezTo>
                    <a:pt x="840" y="331"/>
                    <a:pt x="840" y="331"/>
                    <a:pt x="840" y="331"/>
                  </a:cubicBezTo>
                  <a:cubicBezTo>
                    <a:pt x="840" y="331"/>
                    <a:pt x="840" y="331"/>
                    <a:pt x="840" y="331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24" y="101"/>
                    <a:pt x="0" y="213"/>
                    <a:pt x="0" y="331"/>
                  </a:cubicBezTo>
                  <a:cubicBezTo>
                    <a:pt x="840" y="331"/>
                    <a:pt x="840" y="331"/>
                    <a:pt x="840" y="33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sp3d prstMaterial="matte">
              <a:bevelT w="0" h="0"/>
              <a:bevelB w="0" h="0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9" name="Freeform 23">
              <a:extLst>
                <a:ext uri="{FF2B5EF4-FFF2-40B4-BE49-F238E27FC236}">
                  <a16:creationId xmlns:a16="http://schemas.microsoft.com/office/drawing/2014/main" id="{2B800B41-6C79-4A02-B2C1-89D15DD77DCC}"/>
                </a:ext>
              </a:extLst>
            </p:cNvPr>
            <p:cNvSpPr>
              <a:spLocks/>
            </p:cNvSpPr>
            <p:nvPr/>
          </p:nvSpPr>
          <p:spPr bwMode="auto">
            <a:xfrm>
              <a:off x="7850188" y="2925763"/>
              <a:ext cx="941388" cy="2389188"/>
            </a:xfrm>
            <a:custGeom>
              <a:avLst/>
              <a:gdLst>
                <a:gd name="T0" fmla="*/ 331 w 331"/>
                <a:gd name="T1" fmla="*/ 0 h 840"/>
                <a:gd name="T2" fmla="*/ 331 w 331"/>
                <a:gd name="T3" fmla="*/ 0 h 840"/>
                <a:gd name="T4" fmla="*/ 0 w 331"/>
                <a:gd name="T5" fmla="*/ 772 h 840"/>
                <a:gd name="T6" fmla="*/ 331 w 331"/>
                <a:gd name="T7" fmla="*/ 840 h 840"/>
                <a:gd name="T8" fmla="*/ 331 w 331"/>
                <a:gd name="T9" fmla="*/ 0 h 8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1" h="840">
                  <a:moveTo>
                    <a:pt x="331" y="0"/>
                  </a:moveTo>
                  <a:cubicBezTo>
                    <a:pt x="331" y="0"/>
                    <a:pt x="331" y="0"/>
                    <a:pt x="331" y="0"/>
                  </a:cubicBezTo>
                  <a:cubicBezTo>
                    <a:pt x="0" y="772"/>
                    <a:pt x="0" y="772"/>
                    <a:pt x="0" y="772"/>
                  </a:cubicBezTo>
                  <a:cubicBezTo>
                    <a:pt x="101" y="816"/>
                    <a:pt x="213" y="840"/>
                    <a:pt x="331" y="840"/>
                  </a:cubicBezTo>
                  <a:cubicBezTo>
                    <a:pt x="331" y="0"/>
                    <a:pt x="331" y="0"/>
                    <a:pt x="331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sp3d prstMaterial="matte">
              <a:bevelT w="0" h="0"/>
              <a:bevelB w="0" h="0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0" name="Freeform 24">
              <a:extLst>
                <a:ext uri="{FF2B5EF4-FFF2-40B4-BE49-F238E27FC236}">
                  <a16:creationId xmlns:a16="http://schemas.microsoft.com/office/drawing/2014/main" id="{E48A9FE2-75A2-49DE-9746-591AB9B7F44A}"/>
                </a:ext>
              </a:extLst>
            </p:cNvPr>
            <p:cNvSpPr>
              <a:spLocks/>
            </p:cNvSpPr>
            <p:nvPr/>
          </p:nvSpPr>
          <p:spPr bwMode="auto">
            <a:xfrm>
              <a:off x="6572251" y="2925763"/>
              <a:ext cx="2219325" cy="1689100"/>
            </a:xfrm>
            <a:custGeom>
              <a:avLst/>
              <a:gdLst>
                <a:gd name="T0" fmla="*/ 780 w 780"/>
                <a:gd name="T1" fmla="*/ 0 h 594"/>
                <a:gd name="T2" fmla="*/ 780 w 780"/>
                <a:gd name="T3" fmla="*/ 0 h 594"/>
                <a:gd name="T4" fmla="*/ 780 w 780"/>
                <a:gd name="T5" fmla="*/ 0 h 594"/>
                <a:gd name="T6" fmla="*/ 0 w 780"/>
                <a:gd name="T7" fmla="*/ 312 h 594"/>
                <a:gd name="T8" fmla="*/ 186 w 780"/>
                <a:gd name="T9" fmla="*/ 594 h 594"/>
                <a:gd name="T10" fmla="*/ 780 w 780"/>
                <a:gd name="T11" fmla="*/ 0 h 5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80" h="594">
                  <a:moveTo>
                    <a:pt x="780" y="0"/>
                  </a:moveTo>
                  <a:cubicBezTo>
                    <a:pt x="780" y="0"/>
                    <a:pt x="780" y="0"/>
                    <a:pt x="780" y="0"/>
                  </a:cubicBezTo>
                  <a:cubicBezTo>
                    <a:pt x="780" y="0"/>
                    <a:pt x="780" y="0"/>
                    <a:pt x="780" y="0"/>
                  </a:cubicBezTo>
                  <a:cubicBezTo>
                    <a:pt x="0" y="312"/>
                    <a:pt x="0" y="312"/>
                    <a:pt x="0" y="312"/>
                  </a:cubicBezTo>
                  <a:cubicBezTo>
                    <a:pt x="42" y="418"/>
                    <a:pt x="106" y="514"/>
                    <a:pt x="186" y="594"/>
                  </a:cubicBezTo>
                  <a:cubicBezTo>
                    <a:pt x="780" y="0"/>
                    <a:pt x="780" y="0"/>
                    <a:pt x="78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sp3d prstMaterial="matte">
              <a:bevelT w="0" h="0"/>
              <a:bevelB w="0" h="0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1" name="Freeform 25">
              <a:extLst>
                <a:ext uri="{FF2B5EF4-FFF2-40B4-BE49-F238E27FC236}">
                  <a16:creationId xmlns:a16="http://schemas.microsoft.com/office/drawing/2014/main" id="{899E086B-2100-4395-A61D-A65E90FF19F6}"/>
                </a:ext>
              </a:extLst>
            </p:cNvPr>
            <p:cNvSpPr>
              <a:spLocks/>
            </p:cNvSpPr>
            <p:nvPr/>
          </p:nvSpPr>
          <p:spPr bwMode="auto">
            <a:xfrm>
              <a:off x="7102476" y="2925763"/>
              <a:ext cx="1689100" cy="2195513"/>
            </a:xfrm>
            <a:custGeom>
              <a:avLst/>
              <a:gdLst>
                <a:gd name="T0" fmla="*/ 0 w 594"/>
                <a:gd name="T1" fmla="*/ 594 h 772"/>
                <a:gd name="T2" fmla="*/ 263 w 594"/>
                <a:gd name="T3" fmla="*/ 772 h 772"/>
                <a:gd name="T4" fmla="*/ 594 w 594"/>
                <a:gd name="T5" fmla="*/ 0 h 772"/>
                <a:gd name="T6" fmla="*/ 0 w 594"/>
                <a:gd name="T7" fmla="*/ 594 h 7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94" h="772">
                  <a:moveTo>
                    <a:pt x="0" y="594"/>
                  </a:moveTo>
                  <a:cubicBezTo>
                    <a:pt x="75" y="669"/>
                    <a:pt x="164" y="730"/>
                    <a:pt x="263" y="772"/>
                  </a:cubicBezTo>
                  <a:cubicBezTo>
                    <a:pt x="594" y="0"/>
                    <a:pt x="594" y="0"/>
                    <a:pt x="594" y="0"/>
                  </a:cubicBezTo>
                  <a:lnTo>
                    <a:pt x="0" y="59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sp3d prstMaterial="matte">
              <a:bevelT w="0" h="0"/>
              <a:bevelB w="0" h="0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2" name="Freeform 26">
              <a:extLst>
                <a:ext uri="{FF2B5EF4-FFF2-40B4-BE49-F238E27FC236}">
                  <a16:creationId xmlns:a16="http://schemas.microsoft.com/office/drawing/2014/main" id="{746880E9-D161-4C0C-9BB8-42F9714045DB}"/>
                </a:ext>
              </a:extLst>
            </p:cNvPr>
            <p:cNvSpPr>
              <a:spLocks/>
            </p:cNvSpPr>
            <p:nvPr/>
          </p:nvSpPr>
          <p:spPr bwMode="auto">
            <a:xfrm>
              <a:off x="6402388" y="2925763"/>
              <a:ext cx="2389188" cy="887413"/>
            </a:xfrm>
            <a:custGeom>
              <a:avLst/>
              <a:gdLst>
                <a:gd name="T0" fmla="*/ 0 w 840"/>
                <a:gd name="T1" fmla="*/ 0 h 312"/>
                <a:gd name="T2" fmla="*/ 60 w 840"/>
                <a:gd name="T3" fmla="*/ 312 h 312"/>
                <a:gd name="T4" fmla="*/ 840 w 840"/>
                <a:gd name="T5" fmla="*/ 0 h 312"/>
                <a:gd name="T6" fmla="*/ 0 w 840"/>
                <a:gd name="T7" fmla="*/ 0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40" h="312">
                  <a:moveTo>
                    <a:pt x="0" y="0"/>
                  </a:moveTo>
                  <a:cubicBezTo>
                    <a:pt x="0" y="110"/>
                    <a:pt x="21" y="215"/>
                    <a:pt x="60" y="312"/>
                  </a:cubicBezTo>
                  <a:cubicBezTo>
                    <a:pt x="840" y="0"/>
                    <a:pt x="840" y="0"/>
                    <a:pt x="840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sp3d prstMaterial="matte">
              <a:bevelT w="0" h="0"/>
              <a:bevelB w="0" h="0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3" name="Freeform 27">
              <a:extLst>
                <a:ext uri="{FF2B5EF4-FFF2-40B4-BE49-F238E27FC236}">
                  <a16:creationId xmlns:a16="http://schemas.microsoft.com/office/drawing/2014/main" id="{1B63CC98-7535-460D-90DC-2D11CF9C5853}"/>
                </a:ext>
              </a:extLst>
            </p:cNvPr>
            <p:cNvSpPr>
              <a:spLocks/>
            </p:cNvSpPr>
            <p:nvPr/>
          </p:nvSpPr>
          <p:spPr bwMode="auto">
            <a:xfrm>
              <a:off x="8791576" y="2925763"/>
              <a:ext cx="2195513" cy="1689100"/>
            </a:xfrm>
            <a:custGeom>
              <a:avLst/>
              <a:gdLst>
                <a:gd name="T0" fmla="*/ 0 w 772"/>
                <a:gd name="T1" fmla="*/ 0 h 594"/>
                <a:gd name="T2" fmla="*/ 0 w 772"/>
                <a:gd name="T3" fmla="*/ 0 h 594"/>
                <a:gd name="T4" fmla="*/ 594 w 772"/>
                <a:gd name="T5" fmla="*/ 594 h 594"/>
                <a:gd name="T6" fmla="*/ 772 w 772"/>
                <a:gd name="T7" fmla="*/ 331 h 594"/>
                <a:gd name="T8" fmla="*/ 0 w 772"/>
                <a:gd name="T9" fmla="*/ 0 h 5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2" h="594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594" y="594"/>
                    <a:pt x="594" y="594"/>
                    <a:pt x="594" y="594"/>
                  </a:cubicBezTo>
                  <a:cubicBezTo>
                    <a:pt x="669" y="519"/>
                    <a:pt x="730" y="430"/>
                    <a:pt x="772" y="331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sp3d prstMaterial="matte">
              <a:bevelT w="0" h="0"/>
              <a:bevelB w="0" h="0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4" name="Freeform 28">
              <a:extLst>
                <a:ext uri="{FF2B5EF4-FFF2-40B4-BE49-F238E27FC236}">
                  <a16:creationId xmlns:a16="http://schemas.microsoft.com/office/drawing/2014/main" id="{7F9369B1-3990-48E6-BCBC-C669E24DE1DB}"/>
                </a:ext>
              </a:extLst>
            </p:cNvPr>
            <p:cNvSpPr>
              <a:spLocks/>
            </p:cNvSpPr>
            <p:nvPr/>
          </p:nvSpPr>
          <p:spPr bwMode="auto">
            <a:xfrm>
              <a:off x="6596063" y="1236663"/>
              <a:ext cx="2195513" cy="1689100"/>
            </a:xfrm>
            <a:custGeom>
              <a:avLst/>
              <a:gdLst>
                <a:gd name="T0" fmla="*/ 178 w 772"/>
                <a:gd name="T1" fmla="*/ 0 h 594"/>
                <a:gd name="T2" fmla="*/ 0 w 772"/>
                <a:gd name="T3" fmla="*/ 263 h 594"/>
                <a:gd name="T4" fmla="*/ 772 w 772"/>
                <a:gd name="T5" fmla="*/ 594 h 594"/>
                <a:gd name="T6" fmla="*/ 178 w 772"/>
                <a:gd name="T7" fmla="*/ 0 h 5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72" h="594">
                  <a:moveTo>
                    <a:pt x="178" y="0"/>
                  </a:moveTo>
                  <a:cubicBezTo>
                    <a:pt x="103" y="75"/>
                    <a:pt x="42" y="164"/>
                    <a:pt x="0" y="263"/>
                  </a:cubicBezTo>
                  <a:cubicBezTo>
                    <a:pt x="772" y="594"/>
                    <a:pt x="772" y="594"/>
                    <a:pt x="772" y="594"/>
                  </a:cubicBezTo>
                  <a:lnTo>
                    <a:pt x="17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sp3d prstMaterial="matte">
              <a:bevelT w="0" h="0"/>
              <a:bevelB w="0" h="0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5" name="Freeform 29">
              <a:extLst>
                <a:ext uri="{FF2B5EF4-FFF2-40B4-BE49-F238E27FC236}">
                  <a16:creationId xmlns:a16="http://schemas.microsoft.com/office/drawing/2014/main" id="{EE40589E-FD65-41A0-9F17-8C6259483C4B}"/>
                </a:ext>
              </a:extLst>
            </p:cNvPr>
            <p:cNvSpPr>
              <a:spLocks/>
            </p:cNvSpPr>
            <p:nvPr/>
          </p:nvSpPr>
          <p:spPr bwMode="auto">
            <a:xfrm>
              <a:off x="8791576" y="2925763"/>
              <a:ext cx="887413" cy="2389188"/>
            </a:xfrm>
            <a:custGeom>
              <a:avLst/>
              <a:gdLst>
                <a:gd name="T0" fmla="*/ 0 w 312"/>
                <a:gd name="T1" fmla="*/ 840 h 840"/>
                <a:gd name="T2" fmla="*/ 312 w 312"/>
                <a:gd name="T3" fmla="*/ 780 h 840"/>
                <a:gd name="T4" fmla="*/ 0 w 312"/>
                <a:gd name="T5" fmla="*/ 0 h 840"/>
                <a:gd name="T6" fmla="*/ 0 w 312"/>
                <a:gd name="T7" fmla="*/ 840 h 8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2" h="840">
                  <a:moveTo>
                    <a:pt x="0" y="840"/>
                  </a:moveTo>
                  <a:cubicBezTo>
                    <a:pt x="110" y="840"/>
                    <a:pt x="215" y="819"/>
                    <a:pt x="312" y="78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84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sp3d prstMaterial="matte">
              <a:bevelT w="0" h="0"/>
              <a:bevelB w="0" h="0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6" name="Freeform 30">
              <a:extLst>
                <a:ext uri="{FF2B5EF4-FFF2-40B4-BE49-F238E27FC236}">
                  <a16:creationId xmlns:a16="http://schemas.microsoft.com/office/drawing/2014/main" id="{54D13CCD-8E6C-4A6A-8C65-A052C0B929A0}"/>
                </a:ext>
              </a:extLst>
            </p:cNvPr>
            <p:cNvSpPr>
              <a:spLocks/>
            </p:cNvSpPr>
            <p:nvPr/>
          </p:nvSpPr>
          <p:spPr bwMode="auto">
            <a:xfrm>
              <a:off x="8791576" y="2925763"/>
              <a:ext cx="1689100" cy="2217738"/>
            </a:xfrm>
            <a:custGeom>
              <a:avLst/>
              <a:gdLst>
                <a:gd name="T0" fmla="*/ 0 w 594"/>
                <a:gd name="T1" fmla="*/ 0 h 780"/>
                <a:gd name="T2" fmla="*/ 312 w 594"/>
                <a:gd name="T3" fmla="*/ 780 h 780"/>
                <a:gd name="T4" fmla="*/ 594 w 594"/>
                <a:gd name="T5" fmla="*/ 594 h 780"/>
                <a:gd name="T6" fmla="*/ 0 w 594"/>
                <a:gd name="T7" fmla="*/ 0 h 7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94" h="780">
                  <a:moveTo>
                    <a:pt x="0" y="0"/>
                  </a:moveTo>
                  <a:cubicBezTo>
                    <a:pt x="312" y="780"/>
                    <a:pt x="312" y="780"/>
                    <a:pt x="312" y="780"/>
                  </a:cubicBezTo>
                  <a:cubicBezTo>
                    <a:pt x="418" y="738"/>
                    <a:pt x="514" y="674"/>
                    <a:pt x="594" y="594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sp3d prstMaterial="matte">
              <a:bevelT w="0" h="0"/>
              <a:bevelB w="0" h="0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7" name="Freeform 31">
              <a:extLst>
                <a:ext uri="{FF2B5EF4-FFF2-40B4-BE49-F238E27FC236}">
                  <a16:creationId xmlns:a16="http://schemas.microsoft.com/office/drawing/2014/main" id="{BF3A6482-D970-4A28-AACB-F664A6D7A631}"/>
                </a:ext>
              </a:extLst>
            </p:cNvPr>
            <p:cNvSpPr>
              <a:spLocks/>
            </p:cNvSpPr>
            <p:nvPr/>
          </p:nvSpPr>
          <p:spPr bwMode="auto">
            <a:xfrm>
              <a:off x="7904163" y="536575"/>
              <a:ext cx="887413" cy="2389188"/>
            </a:xfrm>
            <a:custGeom>
              <a:avLst/>
              <a:gdLst>
                <a:gd name="T0" fmla="*/ 312 w 312"/>
                <a:gd name="T1" fmla="*/ 840 h 840"/>
                <a:gd name="T2" fmla="*/ 312 w 312"/>
                <a:gd name="T3" fmla="*/ 0 h 840"/>
                <a:gd name="T4" fmla="*/ 0 w 312"/>
                <a:gd name="T5" fmla="*/ 60 h 840"/>
                <a:gd name="T6" fmla="*/ 312 w 312"/>
                <a:gd name="T7" fmla="*/ 840 h 8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2" h="840">
                  <a:moveTo>
                    <a:pt x="312" y="840"/>
                  </a:moveTo>
                  <a:cubicBezTo>
                    <a:pt x="312" y="0"/>
                    <a:pt x="312" y="0"/>
                    <a:pt x="312" y="0"/>
                  </a:cubicBezTo>
                  <a:cubicBezTo>
                    <a:pt x="202" y="0"/>
                    <a:pt x="97" y="21"/>
                    <a:pt x="0" y="60"/>
                  </a:cubicBezTo>
                  <a:cubicBezTo>
                    <a:pt x="312" y="840"/>
                    <a:pt x="312" y="840"/>
                    <a:pt x="312" y="84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sp3d prstMaterial="matte">
              <a:bevelT w="0" h="0"/>
              <a:bevelB w="0" h="0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8" name="Freeform 32">
              <a:extLst>
                <a:ext uri="{FF2B5EF4-FFF2-40B4-BE49-F238E27FC236}">
                  <a16:creationId xmlns:a16="http://schemas.microsoft.com/office/drawing/2014/main" id="{009F77C5-AA05-4D8D-BB7B-21350D6E0887}"/>
                </a:ext>
              </a:extLst>
            </p:cNvPr>
            <p:cNvSpPr>
              <a:spLocks/>
            </p:cNvSpPr>
            <p:nvPr/>
          </p:nvSpPr>
          <p:spPr bwMode="auto">
            <a:xfrm>
              <a:off x="8791576" y="1236663"/>
              <a:ext cx="2217738" cy="1689100"/>
            </a:xfrm>
            <a:custGeom>
              <a:avLst/>
              <a:gdLst>
                <a:gd name="T0" fmla="*/ 780 w 780"/>
                <a:gd name="T1" fmla="*/ 282 h 594"/>
                <a:gd name="T2" fmla="*/ 594 w 780"/>
                <a:gd name="T3" fmla="*/ 0 h 594"/>
                <a:gd name="T4" fmla="*/ 0 w 780"/>
                <a:gd name="T5" fmla="*/ 594 h 594"/>
                <a:gd name="T6" fmla="*/ 780 w 780"/>
                <a:gd name="T7" fmla="*/ 282 h 5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80" h="594">
                  <a:moveTo>
                    <a:pt x="780" y="282"/>
                  </a:moveTo>
                  <a:cubicBezTo>
                    <a:pt x="738" y="176"/>
                    <a:pt x="674" y="80"/>
                    <a:pt x="594" y="0"/>
                  </a:cubicBezTo>
                  <a:cubicBezTo>
                    <a:pt x="0" y="594"/>
                    <a:pt x="0" y="594"/>
                    <a:pt x="0" y="594"/>
                  </a:cubicBezTo>
                  <a:lnTo>
                    <a:pt x="780" y="282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sp3d prstMaterial="matte">
              <a:bevelT w="0" h="0"/>
              <a:bevelB w="0" h="0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9" name="Freeform 33">
              <a:extLst>
                <a:ext uri="{FF2B5EF4-FFF2-40B4-BE49-F238E27FC236}">
                  <a16:creationId xmlns:a16="http://schemas.microsoft.com/office/drawing/2014/main" id="{A409D52E-CE38-442F-840F-3B4520302B61}"/>
                </a:ext>
              </a:extLst>
            </p:cNvPr>
            <p:cNvSpPr>
              <a:spLocks/>
            </p:cNvSpPr>
            <p:nvPr/>
          </p:nvSpPr>
          <p:spPr bwMode="auto">
            <a:xfrm>
              <a:off x="8791576" y="2038350"/>
              <a:ext cx="2389188" cy="887413"/>
            </a:xfrm>
            <a:custGeom>
              <a:avLst/>
              <a:gdLst>
                <a:gd name="T0" fmla="*/ 0 w 840"/>
                <a:gd name="T1" fmla="*/ 312 h 312"/>
                <a:gd name="T2" fmla="*/ 0 w 840"/>
                <a:gd name="T3" fmla="*/ 312 h 312"/>
                <a:gd name="T4" fmla="*/ 840 w 840"/>
                <a:gd name="T5" fmla="*/ 312 h 312"/>
                <a:gd name="T6" fmla="*/ 780 w 840"/>
                <a:gd name="T7" fmla="*/ 0 h 312"/>
                <a:gd name="T8" fmla="*/ 0 w 840"/>
                <a:gd name="T9" fmla="*/ 312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0" h="312">
                  <a:moveTo>
                    <a:pt x="0" y="312"/>
                  </a:moveTo>
                  <a:cubicBezTo>
                    <a:pt x="0" y="312"/>
                    <a:pt x="0" y="312"/>
                    <a:pt x="0" y="312"/>
                  </a:cubicBezTo>
                  <a:cubicBezTo>
                    <a:pt x="840" y="312"/>
                    <a:pt x="840" y="312"/>
                    <a:pt x="840" y="312"/>
                  </a:cubicBezTo>
                  <a:cubicBezTo>
                    <a:pt x="840" y="202"/>
                    <a:pt x="819" y="97"/>
                    <a:pt x="780" y="0"/>
                  </a:cubicBezTo>
                  <a:cubicBezTo>
                    <a:pt x="0" y="312"/>
                    <a:pt x="0" y="312"/>
                    <a:pt x="0" y="31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sp3d prstMaterial="matte">
              <a:bevelT w="0" h="0"/>
              <a:bevelB w="0" h="0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0" name="Freeform 34">
              <a:extLst>
                <a:ext uri="{FF2B5EF4-FFF2-40B4-BE49-F238E27FC236}">
                  <a16:creationId xmlns:a16="http://schemas.microsoft.com/office/drawing/2014/main" id="{0A98ED00-6696-4882-9FA8-B2DDF1757D4D}"/>
                </a:ext>
              </a:extLst>
            </p:cNvPr>
            <p:cNvSpPr>
              <a:spLocks/>
            </p:cNvSpPr>
            <p:nvPr/>
          </p:nvSpPr>
          <p:spPr bwMode="auto">
            <a:xfrm>
              <a:off x="7102476" y="706438"/>
              <a:ext cx="1689100" cy="2219325"/>
            </a:xfrm>
            <a:custGeom>
              <a:avLst/>
              <a:gdLst>
                <a:gd name="T0" fmla="*/ 594 w 594"/>
                <a:gd name="T1" fmla="*/ 780 h 780"/>
                <a:gd name="T2" fmla="*/ 282 w 594"/>
                <a:gd name="T3" fmla="*/ 0 h 780"/>
                <a:gd name="T4" fmla="*/ 0 w 594"/>
                <a:gd name="T5" fmla="*/ 186 h 780"/>
                <a:gd name="T6" fmla="*/ 594 w 594"/>
                <a:gd name="T7" fmla="*/ 780 h 7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94" h="780">
                  <a:moveTo>
                    <a:pt x="594" y="780"/>
                  </a:moveTo>
                  <a:cubicBezTo>
                    <a:pt x="282" y="0"/>
                    <a:pt x="282" y="0"/>
                    <a:pt x="282" y="0"/>
                  </a:cubicBezTo>
                  <a:cubicBezTo>
                    <a:pt x="176" y="42"/>
                    <a:pt x="80" y="106"/>
                    <a:pt x="0" y="186"/>
                  </a:cubicBezTo>
                  <a:cubicBezTo>
                    <a:pt x="594" y="780"/>
                    <a:pt x="594" y="780"/>
                    <a:pt x="594" y="78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sp3d prstMaterial="matte">
              <a:bevelT w="0" h="0"/>
              <a:bevelB w="0" h="0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1" name="Rectangle 35">
              <a:extLst>
                <a:ext uri="{FF2B5EF4-FFF2-40B4-BE49-F238E27FC236}">
                  <a16:creationId xmlns:a16="http://schemas.microsoft.com/office/drawing/2014/main" id="{A76ECDC5-4E1A-4929-B990-12B615922C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91576" y="2925763"/>
              <a:ext cx="1588" cy="15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sp3d prstMaterial="matte">
              <a:bevelT w="0" h="0"/>
              <a:bevelB w="0" h="0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2" name="Freeform 36">
              <a:extLst>
                <a:ext uri="{FF2B5EF4-FFF2-40B4-BE49-F238E27FC236}">
                  <a16:creationId xmlns:a16="http://schemas.microsoft.com/office/drawing/2014/main" id="{EEBDCBF1-4BE2-45A6-ADF3-855B673E8E1D}"/>
                </a:ext>
              </a:extLst>
            </p:cNvPr>
            <p:cNvSpPr>
              <a:spLocks/>
            </p:cNvSpPr>
            <p:nvPr/>
          </p:nvSpPr>
          <p:spPr bwMode="auto">
            <a:xfrm>
              <a:off x="8791576" y="730250"/>
              <a:ext cx="1689100" cy="2195513"/>
            </a:xfrm>
            <a:custGeom>
              <a:avLst/>
              <a:gdLst>
                <a:gd name="T0" fmla="*/ 0 w 594"/>
                <a:gd name="T1" fmla="*/ 772 h 772"/>
                <a:gd name="T2" fmla="*/ 0 w 594"/>
                <a:gd name="T3" fmla="*/ 772 h 772"/>
                <a:gd name="T4" fmla="*/ 594 w 594"/>
                <a:gd name="T5" fmla="*/ 178 h 772"/>
                <a:gd name="T6" fmla="*/ 331 w 594"/>
                <a:gd name="T7" fmla="*/ 0 h 772"/>
                <a:gd name="T8" fmla="*/ 0 w 594"/>
                <a:gd name="T9" fmla="*/ 772 h 7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4" h="772">
                  <a:moveTo>
                    <a:pt x="0" y="772"/>
                  </a:moveTo>
                  <a:cubicBezTo>
                    <a:pt x="0" y="772"/>
                    <a:pt x="0" y="772"/>
                    <a:pt x="0" y="772"/>
                  </a:cubicBezTo>
                  <a:cubicBezTo>
                    <a:pt x="594" y="178"/>
                    <a:pt x="594" y="178"/>
                    <a:pt x="594" y="178"/>
                  </a:cubicBezTo>
                  <a:cubicBezTo>
                    <a:pt x="519" y="103"/>
                    <a:pt x="430" y="42"/>
                    <a:pt x="331" y="0"/>
                  </a:cubicBezTo>
                  <a:cubicBezTo>
                    <a:pt x="0" y="772"/>
                    <a:pt x="0" y="772"/>
                    <a:pt x="0" y="77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sp3d prstMaterial="matte">
              <a:bevelT w="0" h="0"/>
              <a:bevelB w="0" h="0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3" name="Rectangle 37">
              <a:extLst>
                <a:ext uri="{FF2B5EF4-FFF2-40B4-BE49-F238E27FC236}">
                  <a16:creationId xmlns:a16="http://schemas.microsoft.com/office/drawing/2014/main" id="{37CAF12B-4EAB-4B8D-A7D8-2232A4B4A6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91576" y="2925763"/>
              <a:ext cx="1588" cy="15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sp3d prstMaterial="matte">
              <a:bevelT w="0" h="0"/>
              <a:bevelB w="0" h="0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4" name="Freeform 38">
              <a:extLst>
                <a:ext uri="{FF2B5EF4-FFF2-40B4-BE49-F238E27FC236}">
                  <a16:creationId xmlns:a16="http://schemas.microsoft.com/office/drawing/2014/main" id="{1AC8E2D8-5EC9-4B39-BBDC-D50E33472D3E}"/>
                </a:ext>
              </a:extLst>
            </p:cNvPr>
            <p:cNvSpPr>
              <a:spLocks/>
            </p:cNvSpPr>
            <p:nvPr/>
          </p:nvSpPr>
          <p:spPr bwMode="auto">
            <a:xfrm>
              <a:off x="8791576" y="536575"/>
              <a:ext cx="941388" cy="2389188"/>
            </a:xfrm>
            <a:custGeom>
              <a:avLst/>
              <a:gdLst>
                <a:gd name="T0" fmla="*/ 0 w 331"/>
                <a:gd name="T1" fmla="*/ 840 h 840"/>
                <a:gd name="T2" fmla="*/ 331 w 331"/>
                <a:gd name="T3" fmla="*/ 68 h 840"/>
                <a:gd name="T4" fmla="*/ 0 w 331"/>
                <a:gd name="T5" fmla="*/ 0 h 840"/>
                <a:gd name="T6" fmla="*/ 0 w 331"/>
                <a:gd name="T7" fmla="*/ 840 h 8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1" h="840">
                  <a:moveTo>
                    <a:pt x="0" y="840"/>
                  </a:moveTo>
                  <a:cubicBezTo>
                    <a:pt x="331" y="68"/>
                    <a:pt x="331" y="68"/>
                    <a:pt x="331" y="68"/>
                  </a:cubicBezTo>
                  <a:cubicBezTo>
                    <a:pt x="230" y="24"/>
                    <a:pt x="118" y="0"/>
                    <a:pt x="0" y="0"/>
                  </a:cubicBezTo>
                  <a:cubicBezTo>
                    <a:pt x="0" y="840"/>
                    <a:pt x="0" y="840"/>
                    <a:pt x="0" y="84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sp3d prstMaterial="matte">
              <a:bevelT w="0" h="0"/>
              <a:bevelB w="0" h="0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</p:spTree>
    <p:extLst>
      <p:ext uri="{BB962C8B-B14F-4D97-AF65-F5344CB8AC3E}">
        <p14:creationId xmlns:p14="http://schemas.microsoft.com/office/powerpoint/2010/main" val="14731445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EA8C35"/>
      </a:accent1>
      <a:accent2>
        <a:srgbClr val="F0AE51"/>
      </a:accent2>
      <a:accent3>
        <a:srgbClr val="1E3769"/>
      </a:accent3>
      <a:accent4>
        <a:srgbClr val="6285B7"/>
      </a:accent4>
      <a:accent5>
        <a:srgbClr val="3D3F44"/>
      </a:accent5>
      <a:accent6>
        <a:srgbClr val="104A57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5509</TotalTime>
  <Words>270</Words>
  <Application>Microsoft Office PowerPoint</Application>
  <PresentationFormat>Custom</PresentationFormat>
  <Paragraphs>65</Paragraphs>
  <Slides>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Open Sans</vt:lpstr>
      <vt:lpstr>Segoe UI</vt:lpstr>
      <vt:lpstr>Office Theme</vt:lpstr>
      <vt:lpstr>CIRCULAR FAN SEGMENTED DIAGRAM FOR POWERPOINT</vt:lpstr>
      <vt:lpstr>Circular Fan Segmented Diagram for PowerPoint</vt:lpstr>
      <vt:lpstr>Circular Fan Segmented Diagram for PowerPoint</vt:lpstr>
      <vt:lpstr>Circular Fan Segmented Diagram for PowerPoint</vt:lpstr>
      <vt:lpstr>Useful Icons 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SlideModel PowerPoint Wide</dc:title>
  <dc:creator>Julian</dc:creator>
  <cp:lastModifiedBy>FTM</cp:lastModifiedBy>
  <cp:revision>117</cp:revision>
  <dcterms:created xsi:type="dcterms:W3CDTF">2013-09-12T13:05:01Z</dcterms:created>
  <dcterms:modified xsi:type="dcterms:W3CDTF">2017-07-03T18:41:03Z</dcterms:modified>
</cp:coreProperties>
</file>