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403E"/>
    <a:srgbClr val="EDBB1D"/>
    <a:srgbClr val="54CDB1"/>
    <a:srgbClr val="588ABD"/>
    <a:srgbClr val="C53EF8"/>
    <a:srgbClr val="F040AC"/>
    <a:srgbClr val="D5D9DC"/>
    <a:srgbClr val="EFF1F0"/>
    <a:srgbClr val="E1E4E5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5033" autoAdjust="0"/>
  </p:normalViewPr>
  <p:slideViewPr>
    <p:cSldViewPr>
      <p:cViewPr varScale="1">
        <p:scale>
          <a:sx n="86" d="100"/>
          <a:sy n="86" d="100"/>
        </p:scale>
        <p:origin x="341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78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49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23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52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24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6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85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25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711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17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18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8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FF1F0"/>
            </a:gs>
            <a:gs pos="100000">
              <a:srgbClr val="D5D9D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6903EF8-F16A-C337-2D85-9A8D09E64F76}"/>
              </a:ext>
            </a:extLst>
          </p:cNvPr>
          <p:cNvSpPr/>
          <p:nvPr/>
        </p:nvSpPr>
        <p:spPr>
          <a:xfrm>
            <a:off x="7307415" y="2999750"/>
            <a:ext cx="3398814" cy="1544810"/>
          </a:xfrm>
          <a:custGeom>
            <a:avLst/>
            <a:gdLst>
              <a:gd name="connsiteX0" fmla="*/ 2745807 w 3553326"/>
              <a:gd name="connsiteY0" fmla="*/ 0 h 1615038"/>
              <a:gd name="connsiteX1" fmla="*/ 849864 w 3553326"/>
              <a:gd name="connsiteY1" fmla="*/ 0 h 1615038"/>
              <a:gd name="connsiteX2" fmla="*/ 451648 w 3553326"/>
              <a:gd name="connsiteY2" fmla="*/ 200474 h 1615038"/>
              <a:gd name="connsiteX3" fmla="*/ 0 w 3553326"/>
              <a:gd name="connsiteY3" fmla="*/ 809608 h 1615038"/>
              <a:gd name="connsiteX4" fmla="*/ 451729 w 3553326"/>
              <a:gd name="connsiteY4" fmla="*/ 1415610 h 1615038"/>
              <a:gd name="connsiteX5" fmla="*/ 849141 w 3553326"/>
              <a:gd name="connsiteY5" fmla="*/ 1615039 h 1615038"/>
              <a:gd name="connsiteX6" fmla="*/ 2745807 w 3553326"/>
              <a:gd name="connsiteY6" fmla="*/ 1615039 h 1615038"/>
              <a:gd name="connsiteX7" fmla="*/ 3553326 w 3553326"/>
              <a:gd name="connsiteY7" fmla="*/ 807520 h 1615038"/>
              <a:gd name="connsiteX8" fmla="*/ 2745807 w 3553326"/>
              <a:gd name="connsiteY8" fmla="*/ 0 h 161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3326" h="1615038">
                <a:moveTo>
                  <a:pt x="2745807" y="0"/>
                </a:moveTo>
                <a:lnTo>
                  <a:pt x="849864" y="0"/>
                </a:lnTo>
                <a:cubicBezTo>
                  <a:pt x="693583" y="0"/>
                  <a:pt x="544774" y="74967"/>
                  <a:pt x="451648" y="200474"/>
                </a:cubicBezTo>
                <a:lnTo>
                  <a:pt x="0" y="809608"/>
                </a:lnTo>
                <a:lnTo>
                  <a:pt x="451729" y="1415610"/>
                </a:lnTo>
                <a:cubicBezTo>
                  <a:pt x="544855" y="1540474"/>
                  <a:pt x="693422" y="1615039"/>
                  <a:pt x="849141" y="1615039"/>
                </a:cubicBezTo>
                <a:lnTo>
                  <a:pt x="2745807" y="1615039"/>
                </a:lnTo>
                <a:cubicBezTo>
                  <a:pt x="3191108" y="1615039"/>
                  <a:pt x="3553326" y="1252820"/>
                  <a:pt x="3553326" y="807520"/>
                </a:cubicBezTo>
                <a:cubicBezTo>
                  <a:pt x="3553326" y="362299"/>
                  <a:pt x="3191108" y="0"/>
                  <a:pt x="274580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8033" cap="flat">
            <a:noFill/>
            <a:prstDash val="solid"/>
            <a:miter/>
          </a:ln>
          <a:effectLst>
            <a:innerShdw blurRad="203200" dist="762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A3386B4-3484-5FBD-537C-5360ADB2576B}"/>
              </a:ext>
            </a:extLst>
          </p:cNvPr>
          <p:cNvSpPr/>
          <p:nvPr/>
        </p:nvSpPr>
        <p:spPr>
          <a:xfrm>
            <a:off x="1483479" y="2999750"/>
            <a:ext cx="3398814" cy="1544810"/>
          </a:xfrm>
          <a:custGeom>
            <a:avLst/>
            <a:gdLst>
              <a:gd name="connsiteX0" fmla="*/ 2704186 w 3553326"/>
              <a:gd name="connsiteY0" fmla="*/ 1615039 h 1615038"/>
              <a:gd name="connsiteX1" fmla="*/ 3101598 w 3553326"/>
              <a:gd name="connsiteY1" fmla="*/ 1415610 h 1615038"/>
              <a:gd name="connsiteX2" fmla="*/ 3553327 w 3553326"/>
              <a:gd name="connsiteY2" fmla="*/ 809608 h 1615038"/>
              <a:gd name="connsiteX3" fmla="*/ 3101678 w 3553326"/>
              <a:gd name="connsiteY3" fmla="*/ 200474 h 1615038"/>
              <a:gd name="connsiteX4" fmla="*/ 2703463 w 3553326"/>
              <a:gd name="connsiteY4" fmla="*/ 0 h 1615038"/>
              <a:gd name="connsiteX5" fmla="*/ 807519 w 3553326"/>
              <a:gd name="connsiteY5" fmla="*/ 0 h 1615038"/>
              <a:gd name="connsiteX6" fmla="*/ 0 w 3553326"/>
              <a:gd name="connsiteY6" fmla="*/ 807520 h 1615038"/>
              <a:gd name="connsiteX7" fmla="*/ 807519 w 3553326"/>
              <a:gd name="connsiteY7" fmla="*/ 1615039 h 1615038"/>
              <a:gd name="connsiteX8" fmla="*/ 2704186 w 3553326"/>
              <a:gd name="connsiteY8" fmla="*/ 1615039 h 161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3326" h="1615038">
                <a:moveTo>
                  <a:pt x="2704186" y="1615039"/>
                </a:moveTo>
                <a:cubicBezTo>
                  <a:pt x="2859985" y="1615039"/>
                  <a:pt x="3008552" y="1540474"/>
                  <a:pt x="3101598" y="1415610"/>
                </a:cubicBezTo>
                <a:lnTo>
                  <a:pt x="3553327" y="809608"/>
                </a:lnTo>
                <a:lnTo>
                  <a:pt x="3101678" y="200474"/>
                </a:lnTo>
                <a:cubicBezTo>
                  <a:pt x="3008633" y="74967"/>
                  <a:pt x="2859744" y="0"/>
                  <a:pt x="2703463" y="0"/>
                </a:cubicBezTo>
                <a:lnTo>
                  <a:pt x="807519" y="0"/>
                </a:lnTo>
                <a:cubicBezTo>
                  <a:pt x="362219" y="0"/>
                  <a:pt x="0" y="362299"/>
                  <a:pt x="0" y="807520"/>
                </a:cubicBezTo>
                <a:cubicBezTo>
                  <a:pt x="0" y="1252820"/>
                  <a:pt x="362219" y="1615039"/>
                  <a:pt x="807519" y="1615039"/>
                </a:cubicBezTo>
                <a:lnTo>
                  <a:pt x="2704186" y="161503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8033" cap="flat">
            <a:noFill/>
            <a:prstDash val="solid"/>
            <a:miter/>
          </a:ln>
          <a:effectLst>
            <a:innerShdw blurRad="203200" dist="762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4B721861-F30E-9FF4-6C63-4C575C89884B}"/>
              </a:ext>
            </a:extLst>
          </p:cNvPr>
          <p:cNvSpPr/>
          <p:nvPr/>
        </p:nvSpPr>
        <p:spPr>
          <a:xfrm>
            <a:off x="2186074" y="1259359"/>
            <a:ext cx="3338328" cy="1544809"/>
          </a:xfrm>
          <a:custGeom>
            <a:avLst/>
            <a:gdLst>
              <a:gd name="connsiteX0" fmla="*/ 2925952 w 3490090"/>
              <a:gd name="connsiteY0" fmla="*/ 273030 h 1615038"/>
              <a:gd name="connsiteX1" fmla="*/ 2360448 w 3490090"/>
              <a:gd name="connsiteY1" fmla="*/ 0 h 1615038"/>
              <a:gd name="connsiteX2" fmla="*/ 807519 w 3490090"/>
              <a:gd name="connsiteY2" fmla="*/ 0 h 1615038"/>
              <a:gd name="connsiteX3" fmla="*/ 0 w 3490090"/>
              <a:gd name="connsiteY3" fmla="*/ 807519 h 1615038"/>
              <a:gd name="connsiteX4" fmla="*/ 807519 w 3490090"/>
              <a:gd name="connsiteY4" fmla="*/ 1615039 h 1615038"/>
              <a:gd name="connsiteX5" fmla="*/ 3490091 w 3490090"/>
              <a:gd name="connsiteY5" fmla="*/ 1615039 h 1615038"/>
              <a:gd name="connsiteX6" fmla="*/ 3030167 w 3490090"/>
              <a:gd name="connsiteY6" fmla="*/ 456068 h 1615038"/>
              <a:gd name="connsiteX7" fmla="*/ 2925952 w 3490090"/>
              <a:gd name="connsiteY7" fmla="*/ 273030 h 161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0090" h="1615038">
                <a:moveTo>
                  <a:pt x="2925952" y="273030"/>
                </a:moveTo>
                <a:cubicBezTo>
                  <a:pt x="2788152" y="99554"/>
                  <a:pt x="2582054" y="0"/>
                  <a:pt x="2360448" y="0"/>
                </a:cubicBezTo>
                <a:lnTo>
                  <a:pt x="807519" y="0"/>
                </a:lnTo>
                <a:cubicBezTo>
                  <a:pt x="362219" y="0"/>
                  <a:pt x="0" y="362219"/>
                  <a:pt x="0" y="807519"/>
                </a:cubicBezTo>
                <a:cubicBezTo>
                  <a:pt x="0" y="1252820"/>
                  <a:pt x="362219" y="1615039"/>
                  <a:pt x="807519" y="1615039"/>
                </a:cubicBezTo>
                <a:lnTo>
                  <a:pt x="3490091" y="1615039"/>
                </a:lnTo>
                <a:lnTo>
                  <a:pt x="3030167" y="456068"/>
                </a:lnTo>
                <a:cubicBezTo>
                  <a:pt x="3003008" y="387449"/>
                  <a:pt x="2967895" y="325900"/>
                  <a:pt x="2925952" y="2730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8033" cap="flat">
            <a:noFill/>
            <a:prstDash val="solid"/>
            <a:miter/>
          </a:ln>
          <a:effectLst>
            <a:innerShdw blurRad="203200" dist="762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CCB34C7-49AD-41BA-B063-7C6963DFEE46}"/>
              </a:ext>
            </a:extLst>
          </p:cNvPr>
          <p:cNvSpPr/>
          <p:nvPr/>
        </p:nvSpPr>
        <p:spPr>
          <a:xfrm>
            <a:off x="6576991" y="1259359"/>
            <a:ext cx="3338327" cy="1544809"/>
          </a:xfrm>
          <a:custGeom>
            <a:avLst/>
            <a:gdLst>
              <a:gd name="connsiteX0" fmla="*/ 3490091 w 3490090"/>
              <a:gd name="connsiteY0" fmla="*/ 807519 h 1615038"/>
              <a:gd name="connsiteX1" fmla="*/ 2682572 w 3490090"/>
              <a:gd name="connsiteY1" fmla="*/ 0 h 1615038"/>
              <a:gd name="connsiteX2" fmla="*/ 1129643 w 3490090"/>
              <a:gd name="connsiteY2" fmla="*/ 0 h 1615038"/>
              <a:gd name="connsiteX3" fmla="*/ 564138 w 3490090"/>
              <a:gd name="connsiteY3" fmla="*/ 273030 h 1615038"/>
              <a:gd name="connsiteX4" fmla="*/ 459924 w 3490090"/>
              <a:gd name="connsiteY4" fmla="*/ 456068 h 1615038"/>
              <a:gd name="connsiteX5" fmla="*/ 0 w 3490090"/>
              <a:gd name="connsiteY5" fmla="*/ 1615039 h 1615038"/>
              <a:gd name="connsiteX6" fmla="*/ 2682572 w 3490090"/>
              <a:gd name="connsiteY6" fmla="*/ 1615039 h 1615038"/>
              <a:gd name="connsiteX7" fmla="*/ 3490091 w 3490090"/>
              <a:gd name="connsiteY7" fmla="*/ 807519 h 161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0090" h="1615038">
                <a:moveTo>
                  <a:pt x="3490091" y="807519"/>
                </a:moveTo>
                <a:cubicBezTo>
                  <a:pt x="3490091" y="362219"/>
                  <a:pt x="3127873" y="0"/>
                  <a:pt x="2682572" y="0"/>
                </a:cubicBezTo>
                <a:lnTo>
                  <a:pt x="1129643" y="0"/>
                </a:lnTo>
                <a:cubicBezTo>
                  <a:pt x="908038" y="0"/>
                  <a:pt x="701939" y="99554"/>
                  <a:pt x="564138" y="273030"/>
                </a:cubicBezTo>
                <a:cubicBezTo>
                  <a:pt x="522196" y="325820"/>
                  <a:pt x="487163" y="387449"/>
                  <a:pt x="459924" y="456068"/>
                </a:cubicBezTo>
                <a:lnTo>
                  <a:pt x="0" y="1615039"/>
                </a:lnTo>
                <a:lnTo>
                  <a:pt x="2682572" y="1615039"/>
                </a:lnTo>
                <a:cubicBezTo>
                  <a:pt x="3127873" y="1615039"/>
                  <a:pt x="3490091" y="1252820"/>
                  <a:pt x="3490091" y="80751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8033" cap="flat">
            <a:noFill/>
            <a:prstDash val="solid"/>
            <a:miter/>
          </a:ln>
          <a:effectLst>
            <a:innerShdw blurRad="203200" dist="762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6A3D5CC-A56F-B390-71D1-169156C4F76F}"/>
              </a:ext>
            </a:extLst>
          </p:cNvPr>
          <p:cNvSpPr/>
          <p:nvPr/>
        </p:nvSpPr>
        <p:spPr>
          <a:xfrm>
            <a:off x="7079835" y="5099802"/>
            <a:ext cx="2854293" cy="1216719"/>
          </a:xfrm>
          <a:custGeom>
            <a:avLst/>
            <a:gdLst>
              <a:gd name="connsiteX0" fmla="*/ 2834965 w 2984051"/>
              <a:gd name="connsiteY0" fmla="*/ 0 h 1272032"/>
              <a:gd name="connsiteX1" fmla="*/ 2845960 w 2984051"/>
              <a:gd name="connsiteY1" fmla="*/ 13320 h 1272032"/>
              <a:gd name="connsiteX2" fmla="*/ 2984051 w 2984051"/>
              <a:gd name="connsiteY2" fmla="*/ 464513 h 1272032"/>
              <a:gd name="connsiteX3" fmla="*/ 2176532 w 2984051"/>
              <a:gd name="connsiteY3" fmla="*/ 1272032 h 1272032"/>
              <a:gd name="connsiteX4" fmla="*/ 623603 w 2984051"/>
              <a:gd name="connsiteY4" fmla="*/ 1272032 h 1272032"/>
              <a:gd name="connsiteX5" fmla="*/ 58098 w 2984051"/>
              <a:gd name="connsiteY5" fmla="*/ 999002 h 1272032"/>
              <a:gd name="connsiteX6" fmla="*/ 477 w 2984051"/>
              <a:gd name="connsiteY6" fmla="*/ 913389 h 1272032"/>
              <a:gd name="connsiteX7" fmla="*/ 0 w 2984051"/>
              <a:gd name="connsiteY7" fmla="*/ 912392 h 1272032"/>
              <a:gd name="connsiteX8" fmla="*/ 37778 w 2984051"/>
              <a:gd name="connsiteY8" fmla="*/ 968522 h 1272032"/>
              <a:gd name="connsiteX9" fmla="*/ 603283 w 2984051"/>
              <a:gd name="connsiteY9" fmla="*/ 1241552 h 1272032"/>
              <a:gd name="connsiteX10" fmla="*/ 2156212 w 2984051"/>
              <a:gd name="connsiteY10" fmla="*/ 1241552 h 1272032"/>
              <a:gd name="connsiteX11" fmla="*/ 2963731 w 2984051"/>
              <a:gd name="connsiteY11" fmla="*/ 434033 h 1272032"/>
              <a:gd name="connsiteX12" fmla="*/ 2900177 w 2984051"/>
              <a:gd name="connsiteY12" fmla="*/ 119997 h 1272032"/>
              <a:gd name="connsiteX13" fmla="*/ 2834965 w 2984051"/>
              <a:gd name="connsiteY13" fmla="*/ 0 h 127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84051" h="1272032">
                <a:moveTo>
                  <a:pt x="2834965" y="0"/>
                </a:moveTo>
                <a:lnTo>
                  <a:pt x="2845960" y="13320"/>
                </a:lnTo>
                <a:cubicBezTo>
                  <a:pt x="2933114" y="142221"/>
                  <a:pt x="2984051" y="297525"/>
                  <a:pt x="2984051" y="464513"/>
                </a:cubicBezTo>
                <a:cubicBezTo>
                  <a:pt x="2984051" y="909813"/>
                  <a:pt x="2621833" y="1272032"/>
                  <a:pt x="2176532" y="1272032"/>
                </a:cubicBezTo>
                <a:lnTo>
                  <a:pt x="623603" y="1272032"/>
                </a:lnTo>
                <a:cubicBezTo>
                  <a:pt x="401998" y="1272032"/>
                  <a:pt x="195899" y="1172559"/>
                  <a:pt x="58098" y="999002"/>
                </a:cubicBezTo>
                <a:cubicBezTo>
                  <a:pt x="37127" y="972567"/>
                  <a:pt x="17883" y="943962"/>
                  <a:pt x="477" y="913389"/>
                </a:cubicBezTo>
                <a:lnTo>
                  <a:pt x="0" y="912392"/>
                </a:lnTo>
                <a:lnTo>
                  <a:pt x="37778" y="968522"/>
                </a:lnTo>
                <a:cubicBezTo>
                  <a:pt x="175579" y="1142079"/>
                  <a:pt x="381678" y="1241552"/>
                  <a:pt x="603283" y="1241552"/>
                </a:cubicBezTo>
                <a:lnTo>
                  <a:pt x="2156212" y="1241552"/>
                </a:lnTo>
                <a:cubicBezTo>
                  <a:pt x="2601513" y="1241552"/>
                  <a:pt x="2963731" y="879333"/>
                  <a:pt x="2963731" y="434033"/>
                </a:cubicBezTo>
                <a:cubicBezTo>
                  <a:pt x="2963731" y="322708"/>
                  <a:pt x="2941092" y="216575"/>
                  <a:pt x="2900177" y="119997"/>
                </a:cubicBezTo>
                <a:lnTo>
                  <a:pt x="2834965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DA98429-0877-F15E-0FBE-2B87752B25E9}"/>
              </a:ext>
            </a:extLst>
          </p:cNvPr>
          <p:cNvSpPr/>
          <p:nvPr/>
        </p:nvSpPr>
        <p:spPr>
          <a:xfrm>
            <a:off x="2176356" y="4742556"/>
            <a:ext cx="3338327" cy="1544811"/>
          </a:xfrm>
          <a:custGeom>
            <a:avLst/>
            <a:gdLst>
              <a:gd name="connsiteX0" fmla="*/ 0 w 3490090"/>
              <a:gd name="connsiteY0" fmla="*/ 807520 h 1615039"/>
              <a:gd name="connsiteX1" fmla="*/ 807519 w 3490090"/>
              <a:gd name="connsiteY1" fmla="*/ 1615039 h 1615039"/>
              <a:gd name="connsiteX2" fmla="*/ 2360448 w 3490090"/>
              <a:gd name="connsiteY2" fmla="*/ 1615039 h 1615039"/>
              <a:gd name="connsiteX3" fmla="*/ 2925952 w 3490090"/>
              <a:gd name="connsiteY3" fmla="*/ 1342009 h 1615039"/>
              <a:gd name="connsiteX4" fmla="*/ 3030167 w 3490090"/>
              <a:gd name="connsiteY4" fmla="*/ 1158971 h 1615039"/>
              <a:gd name="connsiteX5" fmla="*/ 3490091 w 3490090"/>
              <a:gd name="connsiteY5" fmla="*/ 0 h 1615039"/>
              <a:gd name="connsiteX6" fmla="*/ 807519 w 3490090"/>
              <a:gd name="connsiteY6" fmla="*/ 0 h 1615039"/>
              <a:gd name="connsiteX7" fmla="*/ 0 w 3490090"/>
              <a:gd name="connsiteY7" fmla="*/ 807520 h 161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0090" h="1615039">
                <a:moveTo>
                  <a:pt x="0" y="807520"/>
                </a:moveTo>
                <a:cubicBezTo>
                  <a:pt x="0" y="1252820"/>
                  <a:pt x="362219" y="1615039"/>
                  <a:pt x="807519" y="1615039"/>
                </a:cubicBezTo>
                <a:lnTo>
                  <a:pt x="2360448" y="1615039"/>
                </a:lnTo>
                <a:cubicBezTo>
                  <a:pt x="2582054" y="1615039"/>
                  <a:pt x="2788232" y="1515485"/>
                  <a:pt x="2925952" y="1342009"/>
                </a:cubicBezTo>
                <a:cubicBezTo>
                  <a:pt x="2967895" y="1289139"/>
                  <a:pt x="3002928" y="1227590"/>
                  <a:pt x="3030167" y="1158971"/>
                </a:cubicBezTo>
                <a:lnTo>
                  <a:pt x="3490091" y="0"/>
                </a:lnTo>
                <a:lnTo>
                  <a:pt x="807519" y="0"/>
                </a:lnTo>
                <a:cubicBezTo>
                  <a:pt x="362219" y="0"/>
                  <a:pt x="0" y="362299"/>
                  <a:pt x="0" y="8075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8033" cap="flat">
            <a:noFill/>
            <a:prstDash val="solid"/>
            <a:miter/>
          </a:ln>
          <a:effectLst>
            <a:innerShdw blurRad="203200" dist="762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69A6E9DB-AFC8-F062-D172-5BA7300FCF5B}"/>
              </a:ext>
            </a:extLst>
          </p:cNvPr>
          <p:cNvSpPr/>
          <p:nvPr/>
        </p:nvSpPr>
        <p:spPr>
          <a:xfrm>
            <a:off x="7419581" y="3298480"/>
            <a:ext cx="2997636" cy="1211616"/>
          </a:xfrm>
          <a:custGeom>
            <a:avLst/>
            <a:gdLst>
              <a:gd name="connsiteX0" fmla="*/ 2404961 w 3014096"/>
              <a:gd name="connsiteY0" fmla="*/ 1218270 h 1218269"/>
              <a:gd name="connsiteX1" fmla="*/ 634284 w 3014096"/>
              <a:gd name="connsiteY1" fmla="*/ 1218270 h 1218269"/>
              <a:gd name="connsiteX2" fmla="*/ 344381 w 3014096"/>
              <a:gd name="connsiteY2" fmla="*/ 1072755 h 1218269"/>
              <a:gd name="connsiteX3" fmla="*/ 0 w 3014096"/>
              <a:gd name="connsiteY3" fmla="*/ 610742 h 1218269"/>
              <a:gd name="connsiteX4" fmla="*/ 344381 w 3014096"/>
              <a:gd name="connsiteY4" fmla="*/ 146237 h 1218269"/>
              <a:gd name="connsiteX5" fmla="*/ 634847 w 3014096"/>
              <a:gd name="connsiteY5" fmla="*/ 0 h 1218269"/>
              <a:gd name="connsiteX6" fmla="*/ 2404961 w 3014096"/>
              <a:gd name="connsiteY6" fmla="*/ 0 h 1218269"/>
              <a:gd name="connsiteX7" fmla="*/ 3014096 w 3014096"/>
              <a:gd name="connsiteY7" fmla="*/ 609135 h 1218269"/>
              <a:gd name="connsiteX8" fmla="*/ 3014096 w 3014096"/>
              <a:gd name="connsiteY8" fmla="*/ 609135 h 1218269"/>
              <a:gd name="connsiteX9" fmla="*/ 2404961 w 3014096"/>
              <a:gd name="connsiteY9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14096" h="1218269">
                <a:moveTo>
                  <a:pt x="2404961" y="1218270"/>
                </a:moveTo>
                <a:lnTo>
                  <a:pt x="634284" y="1218270"/>
                </a:lnTo>
                <a:cubicBezTo>
                  <a:pt x="520107" y="1218270"/>
                  <a:pt x="412598" y="1164355"/>
                  <a:pt x="344381" y="1072755"/>
                </a:cubicBezTo>
                <a:lnTo>
                  <a:pt x="0" y="610742"/>
                </a:lnTo>
                <a:lnTo>
                  <a:pt x="344381" y="146237"/>
                </a:lnTo>
                <a:cubicBezTo>
                  <a:pt x="412598" y="54236"/>
                  <a:pt x="520348" y="0"/>
                  <a:pt x="634847" y="0"/>
                </a:cubicBezTo>
                <a:lnTo>
                  <a:pt x="2404961" y="0"/>
                </a:lnTo>
                <a:cubicBezTo>
                  <a:pt x="2739942" y="0"/>
                  <a:pt x="3014096" y="274075"/>
                  <a:pt x="3014096" y="609135"/>
                </a:cubicBezTo>
                <a:lnTo>
                  <a:pt x="3014096" y="609135"/>
                </a:lnTo>
                <a:cubicBezTo>
                  <a:pt x="3014096" y="944195"/>
                  <a:pt x="2740022" y="1218270"/>
                  <a:pt x="2404961" y="1218270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ln w="8033" cap="flat">
            <a:noFill/>
            <a:prstDash val="solid"/>
            <a:miter/>
          </a:ln>
          <a:effectLst>
            <a:softEdge rad="1905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DCB5EA2D-8DB9-84C4-27B9-F59763135BB4}"/>
              </a:ext>
            </a:extLst>
          </p:cNvPr>
          <p:cNvSpPr/>
          <p:nvPr/>
        </p:nvSpPr>
        <p:spPr>
          <a:xfrm>
            <a:off x="1540999" y="3298480"/>
            <a:ext cx="2997636" cy="1211616"/>
          </a:xfrm>
          <a:custGeom>
            <a:avLst/>
            <a:gdLst>
              <a:gd name="connsiteX0" fmla="*/ 609135 w 3014096"/>
              <a:gd name="connsiteY0" fmla="*/ 1218270 h 1218269"/>
              <a:gd name="connsiteX1" fmla="*/ 2379812 w 3014096"/>
              <a:gd name="connsiteY1" fmla="*/ 1218270 h 1218269"/>
              <a:gd name="connsiteX2" fmla="*/ 2669716 w 3014096"/>
              <a:gd name="connsiteY2" fmla="*/ 1072755 h 1218269"/>
              <a:gd name="connsiteX3" fmla="*/ 3014096 w 3014096"/>
              <a:gd name="connsiteY3" fmla="*/ 610742 h 1218269"/>
              <a:gd name="connsiteX4" fmla="*/ 2669716 w 3014096"/>
              <a:gd name="connsiteY4" fmla="*/ 146237 h 1218269"/>
              <a:gd name="connsiteX5" fmla="*/ 2379250 w 3014096"/>
              <a:gd name="connsiteY5" fmla="*/ 0 h 1218269"/>
              <a:gd name="connsiteX6" fmla="*/ 609135 w 3014096"/>
              <a:gd name="connsiteY6" fmla="*/ 0 h 1218269"/>
              <a:gd name="connsiteX7" fmla="*/ 0 w 3014096"/>
              <a:gd name="connsiteY7" fmla="*/ 609135 h 1218269"/>
              <a:gd name="connsiteX8" fmla="*/ 0 w 3014096"/>
              <a:gd name="connsiteY8" fmla="*/ 609135 h 1218269"/>
              <a:gd name="connsiteX9" fmla="*/ 609135 w 3014096"/>
              <a:gd name="connsiteY9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14096" h="1218269">
                <a:moveTo>
                  <a:pt x="609135" y="1218270"/>
                </a:moveTo>
                <a:lnTo>
                  <a:pt x="2379812" y="1218270"/>
                </a:lnTo>
                <a:cubicBezTo>
                  <a:pt x="2493990" y="1218270"/>
                  <a:pt x="2601498" y="1164355"/>
                  <a:pt x="2669716" y="1072755"/>
                </a:cubicBezTo>
                <a:lnTo>
                  <a:pt x="3014096" y="610742"/>
                </a:lnTo>
                <a:lnTo>
                  <a:pt x="2669716" y="146237"/>
                </a:lnTo>
                <a:cubicBezTo>
                  <a:pt x="2601498" y="54236"/>
                  <a:pt x="2493749" y="0"/>
                  <a:pt x="2379250" y="0"/>
                </a:cubicBezTo>
                <a:lnTo>
                  <a:pt x="609135" y="0"/>
                </a:lnTo>
                <a:cubicBezTo>
                  <a:pt x="274155" y="0"/>
                  <a:pt x="0" y="274075"/>
                  <a:pt x="0" y="609135"/>
                </a:cubicBezTo>
                <a:lnTo>
                  <a:pt x="0" y="609135"/>
                </a:lnTo>
                <a:cubicBezTo>
                  <a:pt x="0" y="944195"/>
                  <a:pt x="274075" y="1218270"/>
                  <a:pt x="609135" y="1218270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ln w="8033" cap="flat">
            <a:noFill/>
            <a:prstDash val="solid"/>
            <a:miter/>
          </a:ln>
          <a:effectLst>
            <a:softEdge rad="1905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25BA7713-1D21-65AF-FDCC-F6558C06176E}"/>
              </a:ext>
            </a:extLst>
          </p:cNvPr>
          <p:cNvSpPr/>
          <p:nvPr/>
        </p:nvSpPr>
        <p:spPr>
          <a:xfrm>
            <a:off x="2245756" y="1558704"/>
            <a:ext cx="2892634" cy="1211616"/>
          </a:xfrm>
          <a:custGeom>
            <a:avLst/>
            <a:gdLst>
              <a:gd name="connsiteX0" fmla="*/ 2058733 w 2908516"/>
              <a:gd name="connsiteY0" fmla="*/ 0 h 1218269"/>
              <a:gd name="connsiteX1" fmla="*/ 609135 w 2908516"/>
              <a:gd name="connsiteY1" fmla="*/ 0 h 1218269"/>
              <a:gd name="connsiteX2" fmla="*/ 0 w 2908516"/>
              <a:gd name="connsiteY2" fmla="*/ 609135 h 1218269"/>
              <a:gd name="connsiteX3" fmla="*/ 0 w 2908516"/>
              <a:gd name="connsiteY3" fmla="*/ 609135 h 1218269"/>
              <a:gd name="connsiteX4" fmla="*/ 609135 w 2908516"/>
              <a:gd name="connsiteY4" fmla="*/ 1218270 h 1218269"/>
              <a:gd name="connsiteX5" fmla="*/ 2908516 w 2908516"/>
              <a:gd name="connsiteY5" fmla="*/ 1218270 h 1218269"/>
              <a:gd name="connsiteX6" fmla="*/ 2560761 w 2908516"/>
              <a:gd name="connsiteY6" fmla="*/ 341890 h 1218269"/>
              <a:gd name="connsiteX7" fmla="*/ 2482660 w 2908516"/>
              <a:gd name="connsiteY7" fmla="*/ 204732 h 1218269"/>
              <a:gd name="connsiteX8" fmla="*/ 2058733 w 2908516"/>
              <a:gd name="connsiteY8" fmla="*/ 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8516" h="1218269">
                <a:moveTo>
                  <a:pt x="2058733" y="0"/>
                </a:moveTo>
                <a:lnTo>
                  <a:pt x="609135" y="0"/>
                </a:lnTo>
                <a:cubicBezTo>
                  <a:pt x="274155" y="0"/>
                  <a:pt x="0" y="274075"/>
                  <a:pt x="0" y="609135"/>
                </a:cubicBezTo>
                <a:lnTo>
                  <a:pt x="0" y="609135"/>
                </a:lnTo>
                <a:cubicBezTo>
                  <a:pt x="0" y="944115"/>
                  <a:pt x="274075" y="1218270"/>
                  <a:pt x="609135" y="1218270"/>
                </a:cubicBezTo>
                <a:lnTo>
                  <a:pt x="2908516" y="1218270"/>
                </a:lnTo>
                <a:lnTo>
                  <a:pt x="2560761" y="341890"/>
                </a:lnTo>
                <a:cubicBezTo>
                  <a:pt x="2541236" y="292716"/>
                  <a:pt x="2515604" y="246113"/>
                  <a:pt x="2482660" y="204732"/>
                </a:cubicBezTo>
                <a:cubicBezTo>
                  <a:pt x="2381419" y="77056"/>
                  <a:pt x="2226102" y="0"/>
                  <a:pt x="2058733" y="0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ln w="8033" cap="flat">
            <a:noFill/>
            <a:prstDash val="solid"/>
            <a:miter/>
          </a:ln>
          <a:effectLst>
            <a:softEdge rad="1905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0D89ACAF-9534-1261-E370-F6DA9C0EC8D2}"/>
              </a:ext>
            </a:extLst>
          </p:cNvPr>
          <p:cNvSpPr/>
          <p:nvPr/>
        </p:nvSpPr>
        <p:spPr>
          <a:xfrm>
            <a:off x="6731513" y="1558704"/>
            <a:ext cx="2892632" cy="1211616"/>
          </a:xfrm>
          <a:custGeom>
            <a:avLst/>
            <a:gdLst>
              <a:gd name="connsiteX0" fmla="*/ 849784 w 2908516"/>
              <a:gd name="connsiteY0" fmla="*/ 0 h 1218269"/>
              <a:gd name="connsiteX1" fmla="*/ 2299381 w 2908516"/>
              <a:gd name="connsiteY1" fmla="*/ 0 h 1218269"/>
              <a:gd name="connsiteX2" fmla="*/ 2908516 w 2908516"/>
              <a:gd name="connsiteY2" fmla="*/ 609135 h 1218269"/>
              <a:gd name="connsiteX3" fmla="*/ 2908516 w 2908516"/>
              <a:gd name="connsiteY3" fmla="*/ 609135 h 1218269"/>
              <a:gd name="connsiteX4" fmla="*/ 2299381 w 2908516"/>
              <a:gd name="connsiteY4" fmla="*/ 1218270 h 1218269"/>
              <a:gd name="connsiteX5" fmla="*/ 0 w 2908516"/>
              <a:gd name="connsiteY5" fmla="*/ 1218270 h 1218269"/>
              <a:gd name="connsiteX6" fmla="*/ 347756 w 2908516"/>
              <a:gd name="connsiteY6" fmla="*/ 341970 h 1218269"/>
              <a:gd name="connsiteX7" fmla="*/ 425856 w 2908516"/>
              <a:gd name="connsiteY7" fmla="*/ 204813 h 1218269"/>
              <a:gd name="connsiteX8" fmla="*/ 849784 w 2908516"/>
              <a:gd name="connsiteY8" fmla="*/ 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8516" h="1218269">
                <a:moveTo>
                  <a:pt x="849784" y="0"/>
                </a:moveTo>
                <a:lnTo>
                  <a:pt x="2299381" y="0"/>
                </a:lnTo>
                <a:cubicBezTo>
                  <a:pt x="2634361" y="0"/>
                  <a:pt x="2908516" y="274075"/>
                  <a:pt x="2908516" y="609135"/>
                </a:cubicBezTo>
                <a:lnTo>
                  <a:pt x="2908516" y="609135"/>
                </a:lnTo>
                <a:cubicBezTo>
                  <a:pt x="2908516" y="944115"/>
                  <a:pt x="2634442" y="1218270"/>
                  <a:pt x="2299381" y="1218270"/>
                </a:cubicBezTo>
                <a:lnTo>
                  <a:pt x="0" y="1218270"/>
                </a:lnTo>
                <a:lnTo>
                  <a:pt x="347756" y="341970"/>
                </a:lnTo>
                <a:cubicBezTo>
                  <a:pt x="367281" y="292796"/>
                  <a:pt x="392913" y="246193"/>
                  <a:pt x="425856" y="204813"/>
                </a:cubicBezTo>
                <a:cubicBezTo>
                  <a:pt x="527097" y="77056"/>
                  <a:pt x="682414" y="0"/>
                  <a:pt x="849784" y="0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ln w="8033" cap="flat">
            <a:noFill/>
            <a:prstDash val="solid"/>
            <a:miter/>
          </a:ln>
          <a:effectLst>
            <a:softEdge rad="1905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A46D5684-64EC-5380-1530-1B0AF045D8A8}"/>
              </a:ext>
            </a:extLst>
          </p:cNvPr>
          <p:cNvSpPr/>
          <p:nvPr/>
        </p:nvSpPr>
        <p:spPr>
          <a:xfrm>
            <a:off x="6731360" y="5048049"/>
            <a:ext cx="2900624" cy="1211616"/>
          </a:xfrm>
          <a:custGeom>
            <a:avLst/>
            <a:gdLst>
              <a:gd name="connsiteX0" fmla="*/ 849784 w 2916551"/>
              <a:gd name="connsiteY0" fmla="*/ 1218270 h 1218269"/>
              <a:gd name="connsiteX1" fmla="*/ 2307416 w 2916551"/>
              <a:gd name="connsiteY1" fmla="*/ 1218270 h 1218269"/>
              <a:gd name="connsiteX2" fmla="*/ 2916551 w 2916551"/>
              <a:gd name="connsiteY2" fmla="*/ 609135 h 1218269"/>
              <a:gd name="connsiteX3" fmla="*/ 2916551 w 2916551"/>
              <a:gd name="connsiteY3" fmla="*/ 609135 h 1218269"/>
              <a:gd name="connsiteX4" fmla="*/ 2307416 w 2916551"/>
              <a:gd name="connsiteY4" fmla="*/ 0 h 1218269"/>
              <a:gd name="connsiteX5" fmla="*/ 0 w 2916551"/>
              <a:gd name="connsiteY5" fmla="*/ 0 h 1218269"/>
              <a:gd name="connsiteX6" fmla="*/ 347756 w 2916551"/>
              <a:gd name="connsiteY6" fmla="*/ 876299 h 1218269"/>
              <a:gd name="connsiteX7" fmla="*/ 425856 w 2916551"/>
              <a:gd name="connsiteY7" fmla="*/ 1013457 h 1218269"/>
              <a:gd name="connsiteX8" fmla="*/ 849784 w 2916551"/>
              <a:gd name="connsiteY8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6551" h="1218269">
                <a:moveTo>
                  <a:pt x="849784" y="1218270"/>
                </a:moveTo>
                <a:lnTo>
                  <a:pt x="2307416" y="1218270"/>
                </a:lnTo>
                <a:cubicBezTo>
                  <a:pt x="2642396" y="1218270"/>
                  <a:pt x="2916551" y="944195"/>
                  <a:pt x="2916551" y="609135"/>
                </a:cubicBezTo>
                <a:lnTo>
                  <a:pt x="2916551" y="609135"/>
                </a:lnTo>
                <a:cubicBezTo>
                  <a:pt x="2916551" y="274155"/>
                  <a:pt x="2642477" y="0"/>
                  <a:pt x="2307416" y="0"/>
                </a:cubicBezTo>
                <a:lnTo>
                  <a:pt x="0" y="0"/>
                </a:lnTo>
                <a:lnTo>
                  <a:pt x="347756" y="876299"/>
                </a:lnTo>
                <a:cubicBezTo>
                  <a:pt x="367281" y="925474"/>
                  <a:pt x="392913" y="972077"/>
                  <a:pt x="425856" y="1013457"/>
                </a:cubicBezTo>
                <a:cubicBezTo>
                  <a:pt x="527097" y="1141133"/>
                  <a:pt x="682414" y="1218270"/>
                  <a:pt x="849784" y="1218270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ln w="8033" cap="flat">
            <a:noFill/>
            <a:prstDash val="solid"/>
            <a:miter/>
          </a:ln>
          <a:effectLst>
            <a:softEdge rad="1905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B23A878F-D7C7-63B7-BEBA-987739B2899E}"/>
              </a:ext>
            </a:extLst>
          </p:cNvPr>
          <p:cNvSpPr/>
          <p:nvPr/>
        </p:nvSpPr>
        <p:spPr>
          <a:xfrm>
            <a:off x="2228199" y="5048049"/>
            <a:ext cx="2900624" cy="1211616"/>
          </a:xfrm>
          <a:custGeom>
            <a:avLst/>
            <a:gdLst>
              <a:gd name="connsiteX0" fmla="*/ 2066768 w 2916551"/>
              <a:gd name="connsiteY0" fmla="*/ 1218270 h 1218269"/>
              <a:gd name="connsiteX1" fmla="*/ 609135 w 2916551"/>
              <a:gd name="connsiteY1" fmla="*/ 1218270 h 1218269"/>
              <a:gd name="connsiteX2" fmla="*/ 0 w 2916551"/>
              <a:gd name="connsiteY2" fmla="*/ 609135 h 1218269"/>
              <a:gd name="connsiteX3" fmla="*/ 0 w 2916551"/>
              <a:gd name="connsiteY3" fmla="*/ 609135 h 1218269"/>
              <a:gd name="connsiteX4" fmla="*/ 609135 w 2916551"/>
              <a:gd name="connsiteY4" fmla="*/ 0 h 1218269"/>
              <a:gd name="connsiteX5" fmla="*/ 2916551 w 2916551"/>
              <a:gd name="connsiteY5" fmla="*/ 0 h 1218269"/>
              <a:gd name="connsiteX6" fmla="*/ 2568796 w 2916551"/>
              <a:gd name="connsiteY6" fmla="*/ 876299 h 1218269"/>
              <a:gd name="connsiteX7" fmla="*/ 2490695 w 2916551"/>
              <a:gd name="connsiteY7" fmla="*/ 1013457 h 1218269"/>
              <a:gd name="connsiteX8" fmla="*/ 2066768 w 2916551"/>
              <a:gd name="connsiteY8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6551" h="1218269">
                <a:moveTo>
                  <a:pt x="2066768" y="1218270"/>
                </a:moveTo>
                <a:lnTo>
                  <a:pt x="609135" y="1218270"/>
                </a:lnTo>
                <a:cubicBezTo>
                  <a:pt x="274155" y="1218270"/>
                  <a:pt x="0" y="944195"/>
                  <a:pt x="0" y="609135"/>
                </a:cubicBezTo>
                <a:lnTo>
                  <a:pt x="0" y="609135"/>
                </a:lnTo>
                <a:cubicBezTo>
                  <a:pt x="0" y="274155"/>
                  <a:pt x="274075" y="0"/>
                  <a:pt x="609135" y="0"/>
                </a:cubicBezTo>
                <a:lnTo>
                  <a:pt x="2916551" y="0"/>
                </a:lnTo>
                <a:lnTo>
                  <a:pt x="2568796" y="876299"/>
                </a:lnTo>
                <a:cubicBezTo>
                  <a:pt x="2549271" y="925474"/>
                  <a:pt x="2523639" y="972077"/>
                  <a:pt x="2490695" y="1013457"/>
                </a:cubicBezTo>
                <a:cubicBezTo>
                  <a:pt x="2389454" y="1141133"/>
                  <a:pt x="2234137" y="1218270"/>
                  <a:pt x="2066768" y="1218270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ln w="8033" cap="flat">
            <a:noFill/>
            <a:prstDash val="solid"/>
            <a:miter/>
          </a:ln>
          <a:effectLst>
            <a:softEdge rad="1905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EEAF29-7E12-A432-1174-722CC47BB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Free Hub and Spoke Diagram Slide Template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2300CF5-445F-7448-6588-C6593053E9C3}"/>
              </a:ext>
            </a:extLst>
          </p:cNvPr>
          <p:cNvSpPr/>
          <p:nvPr/>
        </p:nvSpPr>
        <p:spPr>
          <a:xfrm>
            <a:off x="7592629" y="3182744"/>
            <a:ext cx="2883031" cy="1165294"/>
          </a:xfrm>
          <a:custGeom>
            <a:avLst/>
            <a:gdLst>
              <a:gd name="connsiteX0" fmla="*/ 2404961 w 3014096"/>
              <a:gd name="connsiteY0" fmla="*/ 1218270 h 1218269"/>
              <a:gd name="connsiteX1" fmla="*/ 634284 w 3014096"/>
              <a:gd name="connsiteY1" fmla="*/ 1218270 h 1218269"/>
              <a:gd name="connsiteX2" fmla="*/ 344381 w 3014096"/>
              <a:gd name="connsiteY2" fmla="*/ 1072755 h 1218269"/>
              <a:gd name="connsiteX3" fmla="*/ 0 w 3014096"/>
              <a:gd name="connsiteY3" fmla="*/ 610742 h 1218269"/>
              <a:gd name="connsiteX4" fmla="*/ 344381 w 3014096"/>
              <a:gd name="connsiteY4" fmla="*/ 146237 h 1218269"/>
              <a:gd name="connsiteX5" fmla="*/ 634847 w 3014096"/>
              <a:gd name="connsiteY5" fmla="*/ 0 h 1218269"/>
              <a:gd name="connsiteX6" fmla="*/ 2404961 w 3014096"/>
              <a:gd name="connsiteY6" fmla="*/ 0 h 1218269"/>
              <a:gd name="connsiteX7" fmla="*/ 3014096 w 3014096"/>
              <a:gd name="connsiteY7" fmla="*/ 609135 h 1218269"/>
              <a:gd name="connsiteX8" fmla="*/ 3014096 w 3014096"/>
              <a:gd name="connsiteY8" fmla="*/ 609135 h 1218269"/>
              <a:gd name="connsiteX9" fmla="*/ 2404961 w 3014096"/>
              <a:gd name="connsiteY9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14096" h="1218269">
                <a:moveTo>
                  <a:pt x="2404961" y="1218270"/>
                </a:moveTo>
                <a:lnTo>
                  <a:pt x="634284" y="1218270"/>
                </a:lnTo>
                <a:cubicBezTo>
                  <a:pt x="520107" y="1218270"/>
                  <a:pt x="412598" y="1164355"/>
                  <a:pt x="344381" y="1072755"/>
                </a:cubicBezTo>
                <a:lnTo>
                  <a:pt x="0" y="610742"/>
                </a:lnTo>
                <a:lnTo>
                  <a:pt x="344381" y="146237"/>
                </a:lnTo>
                <a:cubicBezTo>
                  <a:pt x="412598" y="54236"/>
                  <a:pt x="520348" y="0"/>
                  <a:pt x="634847" y="0"/>
                </a:cubicBezTo>
                <a:lnTo>
                  <a:pt x="2404961" y="0"/>
                </a:lnTo>
                <a:cubicBezTo>
                  <a:pt x="2739942" y="0"/>
                  <a:pt x="3014096" y="274075"/>
                  <a:pt x="3014096" y="609135"/>
                </a:cubicBezTo>
                <a:lnTo>
                  <a:pt x="3014096" y="609135"/>
                </a:lnTo>
                <a:cubicBezTo>
                  <a:pt x="3014096" y="944195"/>
                  <a:pt x="2740022" y="1218270"/>
                  <a:pt x="2404961" y="12182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97A0EFA-4BFF-3421-4F6C-524420CE79C8}"/>
              </a:ext>
            </a:extLst>
          </p:cNvPr>
          <p:cNvSpPr/>
          <p:nvPr/>
        </p:nvSpPr>
        <p:spPr>
          <a:xfrm>
            <a:off x="1714047" y="3182744"/>
            <a:ext cx="2883031" cy="1165294"/>
          </a:xfrm>
          <a:custGeom>
            <a:avLst/>
            <a:gdLst>
              <a:gd name="connsiteX0" fmla="*/ 609135 w 3014096"/>
              <a:gd name="connsiteY0" fmla="*/ 1218270 h 1218269"/>
              <a:gd name="connsiteX1" fmla="*/ 2379812 w 3014096"/>
              <a:gd name="connsiteY1" fmla="*/ 1218270 h 1218269"/>
              <a:gd name="connsiteX2" fmla="*/ 2669716 w 3014096"/>
              <a:gd name="connsiteY2" fmla="*/ 1072755 h 1218269"/>
              <a:gd name="connsiteX3" fmla="*/ 3014096 w 3014096"/>
              <a:gd name="connsiteY3" fmla="*/ 610742 h 1218269"/>
              <a:gd name="connsiteX4" fmla="*/ 2669716 w 3014096"/>
              <a:gd name="connsiteY4" fmla="*/ 146237 h 1218269"/>
              <a:gd name="connsiteX5" fmla="*/ 2379250 w 3014096"/>
              <a:gd name="connsiteY5" fmla="*/ 0 h 1218269"/>
              <a:gd name="connsiteX6" fmla="*/ 609135 w 3014096"/>
              <a:gd name="connsiteY6" fmla="*/ 0 h 1218269"/>
              <a:gd name="connsiteX7" fmla="*/ 0 w 3014096"/>
              <a:gd name="connsiteY7" fmla="*/ 609135 h 1218269"/>
              <a:gd name="connsiteX8" fmla="*/ 0 w 3014096"/>
              <a:gd name="connsiteY8" fmla="*/ 609135 h 1218269"/>
              <a:gd name="connsiteX9" fmla="*/ 609135 w 3014096"/>
              <a:gd name="connsiteY9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14096" h="1218269">
                <a:moveTo>
                  <a:pt x="609135" y="1218270"/>
                </a:moveTo>
                <a:lnTo>
                  <a:pt x="2379812" y="1218270"/>
                </a:lnTo>
                <a:cubicBezTo>
                  <a:pt x="2493990" y="1218270"/>
                  <a:pt x="2601498" y="1164355"/>
                  <a:pt x="2669716" y="1072755"/>
                </a:cubicBezTo>
                <a:lnTo>
                  <a:pt x="3014096" y="610742"/>
                </a:lnTo>
                <a:lnTo>
                  <a:pt x="2669716" y="146237"/>
                </a:lnTo>
                <a:cubicBezTo>
                  <a:pt x="2601498" y="54236"/>
                  <a:pt x="2493749" y="0"/>
                  <a:pt x="2379250" y="0"/>
                </a:cubicBezTo>
                <a:lnTo>
                  <a:pt x="609135" y="0"/>
                </a:lnTo>
                <a:cubicBezTo>
                  <a:pt x="274155" y="0"/>
                  <a:pt x="0" y="274075"/>
                  <a:pt x="0" y="609135"/>
                </a:cubicBezTo>
                <a:lnTo>
                  <a:pt x="0" y="609135"/>
                </a:lnTo>
                <a:cubicBezTo>
                  <a:pt x="0" y="944195"/>
                  <a:pt x="274075" y="1218270"/>
                  <a:pt x="609135" y="1218270"/>
                </a:cubicBezTo>
                <a:close/>
              </a:path>
            </a:pathLst>
          </a:custGeom>
          <a:solidFill>
            <a:srgbClr val="DD3B95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F4EFDB7-6F79-AB38-86BE-2B05A93D2716}"/>
              </a:ext>
            </a:extLst>
          </p:cNvPr>
          <p:cNvSpPr/>
          <p:nvPr/>
        </p:nvSpPr>
        <p:spPr>
          <a:xfrm>
            <a:off x="1714047" y="3182744"/>
            <a:ext cx="2883031" cy="1165294"/>
          </a:xfrm>
          <a:custGeom>
            <a:avLst/>
            <a:gdLst>
              <a:gd name="connsiteX0" fmla="*/ 609135 w 3014096"/>
              <a:gd name="connsiteY0" fmla="*/ 1218270 h 1218269"/>
              <a:gd name="connsiteX1" fmla="*/ 2379812 w 3014096"/>
              <a:gd name="connsiteY1" fmla="*/ 1218270 h 1218269"/>
              <a:gd name="connsiteX2" fmla="*/ 2669716 w 3014096"/>
              <a:gd name="connsiteY2" fmla="*/ 1072755 h 1218269"/>
              <a:gd name="connsiteX3" fmla="*/ 3014096 w 3014096"/>
              <a:gd name="connsiteY3" fmla="*/ 610742 h 1218269"/>
              <a:gd name="connsiteX4" fmla="*/ 2669716 w 3014096"/>
              <a:gd name="connsiteY4" fmla="*/ 146237 h 1218269"/>
              <a:gd name="connsiteX5" fmla="*/ 2379250 w 3014096"/>
              <a:gd name="connsiteY5" fmla="*/ 0 h 1218269"/>
              <a:gd name="connsiteX6" fmla="*/ 609135 w 3014096"/>
              <a:gd name="connsiteY6" fmla="*/ 0 h 1218269"/>
              <a:gd name="connsiteX7" fmla="*/ 0 w 3014096"/>
              <a:gd name="connsiteY7" fmla="*/ 609135 h 1218269"/>
              <a:gd name="connsiteX8" fmla="*/ 0 w 3014096"/>
              <a:gd name="connsiteY8" fmla="*/ 609135 h 1218269"/>
              <a:gd name="connsiteX9" fmla="*/ 609135 w 3014096"/>
              <a:gd name="connsiteY9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14096" h="1218269">
                <a:moveTo>
                  <a:pt x="609135" y="1218270"/>
                </a:moveTo>
                <a:lnTo>
                  <a:pt x="2379812" y="1218270"/>
                </a:lnTo>
                <a:cubicBezTo>
                  <a:pt x="2493990" y="1218270"/>
                  <a:pt x="2601498" y="1164355"/>
                  <a:pt x="2669716" y="1072755"/>
                </a:cubicBezTo>
                <a:lnTo>
                  <a:pt x="3014096" y="610742"/>
                </a:lnTo>
                <a:lnTo>
                  <a:pt x="2669716" y="146237"/>
                </a:lnTo>
                <a:cubicBezTo>
                  <a:pt x="2601498" y="54236"/>
                  <a:pt x="2493749" y="0"/>
                  <a:pt x="2379250" y="0"/>
                </a:cubicBezTo>
                <a:lnTo>
                  <a:pt x="609135" y="0"/>
                </a:lnTo>
                <a:cubicBezTo>
                  <a:pt x="274155" y="0"/>
                  <a:pt x="0" y="274075"/>
                  <a:pt x="0" y="609135"/>
                </a:cubicBezTo>
                <a:lnTo>
                  <a:pt x="0" y="609135"/>
                </a:lnTo>
                <a:cubicBezTo>
                  <a:pt x="0" y="944195"/>
                  <a:pt x="274075" y="1218270"/>
                  <a:pt x="609135" y="12182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0" scaled="1"/>
            <a:tileRect/>
          </a:gra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BC07CD-2A1C-2DB5-EA0C-B3A12CB7D23F}"/>
              </a:ext>
            </a:extLst>
          </p:cNvPr>
          <p:cNvSpPr/>
          <p:nvPr/>
        </p:nvSpPr>
        <p:spPr>
          <a:xfrm>
            <a:off x="2416797" y="1442968"/>
            <a:ext cx="2782043" cy="1165294"/>
          </a:xfrm>
          <a:custGeom>
            <a:avLst/>
            <a:gdLst>
              <a:gd name="connsiteX0" fmla="*/ 2058733 w 2908516"/>
              <a:gd name="connsiteY0" fmla="*/ 0 h 1218269"/>
              <a:gd name="connsiteX1" fmla="*/ 609135 w 2908516"/>
              <a:gd name="connsiteY1" fmla="*/ 0 h 1218269"/>
              <a:gd name="connsiteX2" fmla="*/ 0 w 2908516"/>
              <a:gd name="connsiteY2" fmla="*/ 609135 h 1218269"/>
              <a:gd name="connsiteX3" fmla="*/ 0 w 2908516"/>
              <a:gd name="connsiteY3" fmla="*/ 609135 h 1218269"/>
              <a:gd name="connsiteX4" fmla="*/ 609135 w 2908516"/>
              <a:gd name="connsiteY4" fmla="*/ 1218270 h 1218269"/>
              <a:gd name="connsiteX5" fmla="*/ 2908516 w 2908516"/>
              <a:gd name="connsiteY5" fmla="*/ 1218270 h 1218269"/>
              <a:gd name="connsiteX6" fmla="*/ 2560761 w 2908516"/>
              <a:gd name="connsiteY6" fmla="*/ 341890 h 1218269"/>
              <a:gd name="connsiteX7" fmla="*/ 2482660 w 2908516"/>
              <a:gd name="connsiteY7" fmla="*/ 204732 h 1218269"/>
              <a:gd name="connsiteX8" fmla="*/ 2058733 w 2908516"/>
              <a:gd name="connsiteY8" fmla="*/ 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8516" h="1218269">
                <a:moveTo>
                  <a:pt x="2058733" y="0"/>
                </a:moveTo>
                <a:lnTo>
                  <a:pt x="609135" y="0"/>
                </a:lnTo>
                <a:cubicBezTo>
                  <a:pt x="274155" y="0"/>
                  <a:pt x="0" y="274075"/>
                  <a:pt x="0" y="609135"/>
                </a:cubicBezTo>
                <a:lnTo>
                  <a:pt x="0" y="609135"/>
                </a:lnTo>
                <a:cubicBezTo>
                  <a:pt x="0" y="944115"/>
                  <a:pt x="274075" y="1218270"/>
                  <a:pt x="609135" y="1218270"/>
                </a:cubicBezTo>
                <a:lnTo>
                  <a:pt x="2908516" y="1218270"/>
                </a:lnTo>
                <a:lnTo>
                  <a:pt x="2560761" y="341890"/>
                </a:lnTo>
                <a:cubicBezTo>
                  <a:pt x="2541236" y="292716"/>
                  <a:pt x="2515604" y="246113"/>
                  <a:pt x="2482660" y="204732"/>
                </a:cubicBezTo>
                <a:cubicBezTo>
                  <a:pt x="2381419" y="77056"/>
                  <a:pt x="2226102" y="0"/>
                  <a:pt x="2058733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0" scaled="1"/>
          </a:gra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92FCAD6-5CC2-C973-6C34-A3E11BA05DEC}"/>
              </a:ext>
            </a:extLst>
          </p:cNvPr>
          <p:cNvSpPr/>
          <p:nvPr/>
        </p:nvSpPr>
        <p:spPr>
          <a:xfrm>
            <a:off x="2328678" y="1603411"/>
            <a:ext cx="3215162" cy="1229913"/>
          </a:xfrm>
          <a:custGeom>
            <a:avLst/>
            <a:gdLst>
              <a:gd name="connsiteX0" fmla="*/ 2835020 w 3361325"/>
              <a:gd name="connsiteY0" fmla="*/ 0 h 1285826"/>
              <a:gd name="connsiteX1" fmla="*/ 2854838 w 3361325"/>
              <a:gd name="connsiteY1" fmla="*/ 29430 h 1285826"/>
              <a:gd name="connsiteX2" fmla="*/ 2901401 w 3361325"/>
              <a:gd name="connsiteY2" fmla="*/ 126855 h 1285826"/>
              <a:gd name="connsiteX3" fmla="*/ 3361325 w 3361325"/>
              <a:gd name="connsiteY3" fmla="*/ 1285826 h 1285826"/>
              <a:gd name="connsiteX4" fmla="*/ 678753 w 3361325"/>
              <a:gd name="connsiteY4" fmla="*/ 1285826 h 1285826"/>
              <a:gd name="connsiteX5" fmla="*/ 9325 w 3361325"/>
              <a:gd name="connsiteY5" fmla="*/ 929499 h 1285826"/>
              <a:gd name="connsiteX6" fmla="*/ 0 w 3361325"/>
              <a:gd name="connsiteY6" fmla="*/ 912340 h 1285826"/>
              <a:gd name="connsiteX7" fmla="*/ 87686 w 3361325"/>
              <a:gd name="connsiteY7" fmla="*/ 1018574 h 1285826"/>
              <a:gd name="connsiteX8" fmla="*/ 658433 w 3361325"/>
              <a:gd name="connsiteY8" fmla="*/ 1255346 h 1285826"/>
              <a:gd name="connsiteX9" fmla="*/ 3341005 w 3361325"/>
              <a:gd name="connsiteY9" fmla="*/ 1255346 h 1285826"/>
              <a:gd name="connsiteX10" fmla="*/ 2881081 w 3361325"/>
              <a:gd name="connsiteY10" fmla="*/ 96375 h 1285826"/>
              <a:gd name="connsiteX11" fmla="*/ 2835020 w 3361325"/>
              <a:gd name="connsiteY11" fmla="*/ 0 h 12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61325" h="1285826">
                <a:moveTo>
                  <a:pt x="2835020" y="0"/>
                </a:moveTo>
                <a:lnTo>
                  <a:pt x="2854838" y="29430"/>
                </a:lnTo>
                <a:cubicBezTo>
                  <a:pt x="2872253" y="60003"/>
                  <a:pt x="2887821" y="92545"/>
                  <a:pt x="2901401" y="126855"/>
                </a:cubicBezTo>
                <a:lnTo>
                  <a:pt x="3361325" y="1285826"/>
                </a:lnTo>
                <a:lnTo>
                  <a:pt x="678753" y="1285826"/>
                </a:lnTo>
                <a:cubicBezTo>
                  <a:pt x="400440" y="1285826"/>
                  <a:pt x="154581" y="1144334"/>
                  <a:pt x="9325" y="929499"/>
                </a:cubicBezTo>
                <a:lnTo>
                  <a:pt x="0" y="912340"/>
                </a:lnTo>
                <a:lnTo>
                  <a:pt x="87686" y="1018574"/>
                </a:lnTo>
                <a:cubicBezTo>
                  <a:pt x="233903" y="1164791"/>
                  <a:pt x="435783" y="1255346"/>
                  <a:pt x="658433" y="1255346"/>
                </a:cubicBezTo>
                <a:lnTo>
                  <a:pt x="3341005" y="1255346"/>
                </a:lnTo>
                <a:lnTo>
                  <a:pt x="2881081" y="96375"/>
                </a:lnTo>
                <a:lnTo>
                  <a:pt x="2835020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9E0B519-6FCB-6539-C861-16A87810F58D}"/>
              </a:ext>
            </a:extLst>
          </p:cNvPr>
          <p:cNvSpPr/>
          <p:nvPr/>
        </p:nvSpPr>
        <p:spPr>
          <a:xfrm>
            <a:off x="6902554" y="1442968"/>
            <a:ext cx="2782042" cy="1165294"/>
          </a:xfrm>
          <a:custGeom>
            <a:avLst/>
            <a:gdLst>
              <a:gd name="connsiteX0" fmla="*/ 849784 w 2908516"/>
              <a:gd name="connsiteY0" fmla="*/ 0 h 1218269"/>
              <a:gd name="connsiteX1" fmla="*/ 2299381 w 2908516"/>
              <a:gd name="connsiteY1" fmla="*/ 0 h 1218269"/>
              <a:gd name="connsiteX2" fmla="*/ 2908516 w 2908516"/>
              <a:gd name="connsiteY2" fmla="*/ 609135 h 1218269"/>
              <a:gd name="connsiteX3" fmla="*/ 2908516 w 2908516"/>
              <a:gd name="connsiteY3" fmla="*/ 609135 h 1218269"/>
              <a:gd name="connsiteX4" fmla="*/ 2299381 w 2908516"/>
              <a:gd name="connsiteY4" fmla="*/ 1218270 h 1218269"/>
              <a:gd name="connsiteX5" fmla="*/ 0 w 2908516"/>
              <a:gd name="connsiteY5" fmla="*/ 1218270 h 1218269"/>
              <a:gd name="connsiteX6" fmla="*/ 347756 w 2908516"/>
              <a:gd name="connsiteY6" fmla="*/ 341970 h 1218269"/>
              <a:gd name="connsiteX7" fmla="*/ 425856 w 2908516"/>
              <a:gd name="connsiteY7" fmla="*/ 204813 h 1218269"/>
              <a:gd name="connsiteX8" fmla="*/ 849784 w 2908516"/>
              <a:gd name="connsiteY8" fmla="*/ 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8516" h="1218269">
                <a:moveTo>
                  <a:pt x="849784" y="0"/>
                </a:moveTo>
                <a:lnTo>
                  <a:pt x="2299381" y="0"/>
                </a:lnTo>
                <a:cubicBezTo>
                  <a:pt x="2634361" y="0"/>
                  <a:pt x="2908516" y="274075"/>
                  <a:pt x="2908516" y="609135"/>
                </a:cubicBezTo>
                <a:lnTo>
                  <a:pt x="2908516" y="609135"/>
                </a:lnTo>
                <a:cubicBezTo>
                  <a:pt x="2908516" y="944115"/>
                  <a:pt x="2634442" y="1218270"/>
                  <a:pt x="2299381" y="1218270"/>
                </a:cubicBezTo>
                <a:lnTo>
                  <a:pt x="0" y="1218270"/>
                </a:lnTo>
                <a:lnTo>
                  <a:pt x="347756" y="341970"/>
                </a:lnTo>
                <a:cubicBezTo>
                  <a:pt x="367281" y="292796"/>
                  <a:pt x="392913" y="246193"/>
                  <a:pt x="425856" y="204813"/>
                </a:cubicBezTo>
                <a:cubicBezTo>
                  <a:pt x="527097" y="77056"/>
                  <a:pt x="682414" y="0"/>
                  <a:pt x="84978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  <a:tileRect/>
          </a:gra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0EE79FC-25EA-4FBE-15B4-F433B929E4A1}"/>
              </a:ext>
            </a:extLst>
          </p:cNvPr>
          <p:cNvSpPr/>
          <p:nvPr/>
        </p:nvSpPr>
        <p:spPr>
          <a:xfrm>
            <a:off x="6595800" y="1616605"/>
            <a:ext cx="3338328" cy="1216720"/>
          </a:xfrm>
          <a:custGeom>
            <a:avLst/>
            <a:gdLst>
              <a:gd name="connsiteX0" fmla="*/ 3341005 w 3490091"/>
              <a:gd name="connsiteY0" fmla="*/ 0 h 1272033"/>
              <a:gd name="connsiteX1" fmla="*/ 3352000 w 3490091"/>
              <a:gd name="connsiteY1" fmla="*/ 13320 h 1272033"/>
              <a:gd name="connsiteX2" fmla="*/ 3490091 w 3490091"/>
              <a:gd name="connsiteY2" fmla="*/ 464513 h 1272033"/>
              <a:gd name="connsiteX3" fmla="*/ 2682572 w 3490091"/>
              <a:gd name="connsiteY3" fmla="*/ 1272033 h 1272033"/>
              <a:gd name="connsiteX4" fmla="*/ 0 w 3490091"/>
              <a:gd name="connsiteY4" fmla="*/ 1272033 h 1272033"/>
              <a:gd name="connsiteX5" fmla="*/ 12095 w 3490091"/>
              <a:gd name="connsiteY5" fmla="*/ 1241553 h 1272033"/>
              <a:gd name="connsiteX6" fmla="*/ 2662252 w 3490091"/>
              <a:gd name="connsiteY6" fmla="*/ 1241553 h 1272033"/>
              <a:gd name="connsiteX7" fmla="*/ 3469771 w 3490091"/>
              <a:gd name="connsiteY7" fmla="*/ 434033 h 1272033"/>
              <a:gd name="connsiteX8" fmla="*/ 3406217 w 3490091"/>
              <a:gd name="connsiteY8" fmla="*/ 119997 h 1272033"/>
              <a:gd name="connsiteX9" fmla="*/ 3341005 w 3490091"/>
              <a:gd name="connsiteY9" fmla="*/ 0 h 127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90091" h="1272033">
                <a:moveTo>
                  <a:pt x="3341005" y="0"/>
                </a:moveTo>
                <a:lnTo>
                  <a:pt x="3352000" y="13320"/>
                </a:lnTo>
                <a:cubicBezTo>
                  <a:pt x="3439154" y="142221"/>
                  <a:pt x="3490091" y="297525"/>
                  <a:pt x="3490091" y="464513"/>
                </a:cubicBezTo>
                <a:cubicBezTo>
                  <a:pt x="3490091" y="909814"/>
                  <a:pt x="3127873" y="1272033"/>
                  <a:pt x="2682572" y="1272033"/>
                </a:cubicBezTo>
                <a:lnTo>
                  <a:pt x="0" y="1272033"/>
                </a:lnTo>
                <a:lnTo>
                  <a:pt x="12095" y="1241553"/>
                </a:lnTo>
                <a:lnTo>
                  <a:pt x="2662252" y="1241553"/>
                </a:lnTo>
                <a:cubicBezTo>
                  <a:pt x="3107553" y="1241553"/>
                  <a:pt x="3469771" y="879334"/>
                  <a:pt x="3469771" y="434033"/>
                </a:cubicBezTo>
                <a:cubicBezTo>
                  <a:pt x="3469771" y="322708"/>
                  <a:pt x="3447132" y="216575"/>
                  <a:pt x="3406217" y="119997"/>
                </a:cubicBezTo>
                <a:lnTo>
                  <a:pt x="3341005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34A56E7-F56E-FE9E-35C2-B27FFE1AAF37}"/>
              </a:ext>
            </a:extLst>
          </p:cNvPr>
          <p:cNvSpPr/>
          <p:nvPr/>
        </p:nvSpPr>
        <p:spPr>
          <a:xfrm>
            <a:off x="7326851" y="3357029"/>
            <a:ext cx="3398814" cy="1216688"/>
          </a:xfrm>
          <a:custGeom>
            <a:avLst/>
            <a:gdLst>
              <a:gd name="connsiteX0" fmla="*/ 3404240 w 3553326"/>
              <a:gd name="connsiteY0" fmla="*/ 0 h 1271999"/>
              <a:gd name="connsiteX1" fmla="*/ 3415235 w 3553326"/>
              <a:gd name="connsiteY1" fmla="*/ 13322 h 1271999"/>
              <a:gd name="connsiteX2" fmla="*/ 3553326 w 3553326"/>
              <a:gd name="connsiteY2" fmla="*/ 464480 h 1271999"/>
              <a:gd name="connsiteX3" fmla="*/ 2745807 w 3553326"/>
              <a:gd name="connsiteY3" fmla="*/ 1271999 h 1271999"/>
              <a:gd name="connsiteX4" fmla="*/ 849141 w 3553326"/>
              <a:gd name="connsiteY4" fmla="*/ 1271999 h 1271999"/>
              <a:gd name="connsiteX5" fmla="*/ 451729 w 3553326"/>
              <a:gd name="connsiteY5" fmla="*/ 1072570 h 1271999"/>
              <a:gd name="connsiteX6" fmla="*/ 0 w 3553326"/>
              <a:gd name="connsiteY6" fmla="*/ 466568 h 1271999"/>
              <a:gd name="connsiteX7" fmla="*/ 1197 w 3553326"/>
              <a:gd name="connsiteY7" fmla="*/ 464954 h 1271999"/>
              <a:gd name="connsiteX8" fmla="*/ 431409 w 3553326"/>
              <a:gd name="connsiteY8" fmla="*/ 1042090 h 1271999"/>
              <a:gd name="connsiteX9" fmla="*/ 828821 w 3553326"/>
              <a:gd name="connsiteY9" fmla="*/ 1241519 h 1271999"/>
              <a:gd name="connsiteX10" fmla="*/ 2725487 w 3553326"/>
              <a:gd name="connsiteY10" fmla="*/ 1241519 h 1271999"/>
              <a:gd name="connsiteX11" fmla="*/ 3533006 w 3553326"/>
              <a:gd name="connsiteY11" fmla="*/ 434000 h 1271999"/>
              <a:gd name="connsiteX12" fmla="*/ 3469452 w 3553326"/>
              <a:gd name="connsiteY12" fmla="*/ 119997 h 1271999"/>
              <a:gd name="connsiteX13" fmla="*/ 3404240 w 3553326"/>
              <a:gd name="connsiteY13" fmla="*/ 0 h 127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53326" h="1271999">
                <a:moveTo>
                  <a:pt x="3404240" y="0"/>
                </a:moveTo>
                <a:lnTo>
                  <a:pt x="3415235" y="13322"/>
                </a:lnTo>
                <a:cubicBezTo>
                  <a:pt x="3502389" y="142225"/>
                  <a:pt x="3553326" y="297522"/>
                  <a:pt x="3553326" y="464480"/>
                </a:cubicBezTo>
                <a:cubicBezTo>
                  <a:pt x="3553326" y="909780"/>
                  <a:pt x="3191108" y="1271999"/>
                  <a:pt x="2745807" y="1271999"/>
                </a:cubicBezTo>
                <a:lnTo>
                  <a:pt x="849141" y="1271999"/>
                </a:lnTo>
                <a:cubicBezTo>
                  <a:pt x="693422" y="1271999"/>
                  <a:pt x="544855" y="1197434"/>
                  <a:pt x="451729" y="1072570"/>
                </a:cubicBezTo>
                <a:lnTo>
                  <a:pt x="0" y="466568"/>
                </a:lnTo>
                <a:lnTo>
                  <a:pt x="1197" y="464954"/>
                </a:lnTo>
                <a:lnTo>
                  <a:pt x="431409" y="1042090"/>
                </a:lnTo>
                <a:cubicBezTo>
                  <a:pt x="524535" y="1166954"/>
                  <a:pt x="673102" y="1241519"/>
                  <a:pt x="828821" y="1241519"/>
                </a:cubicBezTo>
                <a:lnTo>
                  <a:pt x="2725487" y="1241519"/>
                </a:lnTo>
                <a:cubicBezTo>
                  <a:pt x="3170788" y="1241519"/>
                  <a:pt x="3533006" y="879300"/>
                  <a:pt x="3533006" y="434000"/>
                </a:cubicBezTo>
                <a:cubicBezTo>
                  <a:pt x="3533006" y="322695"/>
                  <a:pt x="3510367" y="216572"/>
                  <a:pt x="3469452" y="119997"/>
                </a:cubicBezTo>
                <a:lnTo>
                  <a:pt x="3404240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822F034-8C6D-0ADD-9D70-94693B2486D5}"/>
              </a:ext>
            </a:extLst>
          </p:cNvPr>
          <p:cNvSpPr/>
          <p:nvPr/>
        </p:nvSpPr>
        <p:spPr>
          <a:xfrm>
            <a:off x="1626083" y="3775619"/>
            <a:ext cx="3275648" cy="798096"/>
          </a:xfrm>
          <a:custGeom>
            <a:avLst/>
            <a:gdLst>
              <a:gd name="connsiteX0" fmla="*/ 3403098 w 3424561"/>
              <a:gd name="connsiteY0" fmla="*/ 0 h 834378"/>
              <a:gd name="connsiteX1" fmla="*/ 3424561 w 3424561"/>
              <a:gd name="connsiteY1" fmla="*/ 28947 h 834378"/>
              <a:gd name="connsiteX2" fmla="*/ 2972832 w 3424561"/>
              <a:gd name="connsiteY2" fmla="*/ 634949 h 834378"/>
              <a:gd name="connsiteX3" fmla="*/ 2575420 w 3424561"/>
              <a:gd name="connsiteY3" fmla="*/ 834378 h 834378"/>
              <a:gd name="connsiteX4" fmla="*/ 678753 w 3424561"/>
              <a:gd name="connsiteY4" fmla="*/ 834378 h 834378"/>
              <a:gd name="connsiteX5" fmla="*/ 9325 w 3424561"/>
              <a:gd name="connsiteY5" fmla="*/ 478052 h 834378"/>
              <a:gd name="connsiteX6" fmla="*/ 0 w 3424561"/>
              <a:gd name="connsiteY6" fmla="*/ 460893 h 834378"/>
              <a:gd name="connsiteX7" fmla="*/ 87686 w 3424561"/>
              <a:gd name="connsiteY7" fmla="*/ 567126 h 834378"/>
              <a:gd name="connsiteX8" fmla="*/ 658433 w 3424561"/>
              <a:gd name="connsiteY8" fmla="*/ 803898 h 834378"/>
              <a:gd name="connsiteX9" fmla="*/ 2555100 w 3424561"/>
              <a:gd name="connsiteY9" fmla="*/ 803898 h 834378"/>
              <a:gd name="connsiteX10" fmla="*/ 2952512 w 3424561"/>
              <a:gd name="connsiteY10" fmla="*/ 604469 h 834378"/>
              <a:gd name="connsiteX11" fmla="*/ 3403098 w 3424561"/>
              <a:gd name="connsiteY11" fmla="*/ 0 h 83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4561" h="834378">
                <a:moveTo>
                  <a:pt x="3403098" y="0"/>
                </a:moveTo>
                <a:lnTo>
                  <a:pt x="3424561" y="28947"/>
                </a:lnTo>
                <a:lnTo>
                  <a:pt x="2972832" y="634949"/>
                </a:lnTo>
                <a:cubicBezTo>
                  <a:pt x="2879786" y="759813"/>
                  <a:pt x="2731219" y="834378"/>
                  <a:pt x="2575420" y="834378"/>
                </a:cubicBezTo>
                <a:lnTo>
                  <a:pt x="678753" y="834378"/>
                </a:lnTo>
                <a:cubicBezTo>
                  <a:pt x="400440" y="834378"/>
                  <a:pt x="154581" y="692886"/>
                  <a:pt x="9325" y="478052"/>
                </a:cubicBezTo>
                <a:lnTo>
                  <a:pt x="0" y="460893"/>
                </a:lnTo>
                <a:lnTo>
                  <a:pt x="87686" y="567126"/>
                </a:lnTo>
                <a:cubicBezTo>
                  <a:pt x="233903" y="713343"/>
                  <a:pt x="435783" y="803898"/>
                  <a:pt x="658433" y="803898"/>
                </a:cubicBezTo>
                <a:lnTo>
                  <a:pt x="2555100" y="803898"/>
                </a:lnTo>
                <a:cubicBezTo>
                  <a:pt x="2710899" y="803898"/>
                  <a:pt x="2859466" y="729333"/>
                  <a:pt x="2952512" y="604469"/>
                </a:cubicBezTo>
                <a:lnTo>
                  <a:pt x="3403098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7304D4D7-3684-355A-2347-3DD2597DACEB}"/>
              </a:ext>
            </a:extLst>
          </p:cNvPr>
          <p:cNvSpPr/>
          <p:nvPr/>
        </p:nvSpPr>
        <p:spPr>
          <a:xfrm>
            <a:off x="6576991" y="4742556"/>
            <a:ext cx="3338327" cy="1544810"/>
          </a:xfrm>
          <a:custGeom>
            <a:avLst/>
            <a:gdLst>
              <a:gd name="connsiteX0" fmla="*/ 2682572 w 3490090"/>
              <a:gd name="connsiteY0" fmla="*/ 0 h 1615039"/>
              <a:gd name="connsiteX1" fmla="*/ 0 w 3490090"/>
              <a:gd name="connsiteY1" fmla="*/ 0 h 1615039"/>
              <a:gd name="connsiteX2" fmla="*/ 459924 w 3490090"/>
              <a:gd name="connsiteY2" fmla="*/ 1158971 h 1615039"/>
              <a:gd name="connsiteX3" fmla="*/ 564138 w 3490090"/>
              <a:gd name="connsiteY3" fmla="*/ 1342009 h 1615039"/>
              <a:gd name="connsiteX4" fmla="*/ 1129643 w 3490090"/>
              <a:gd name="connsiteY4" fmla="*/ 1615039 h 1615039"/>
              <a:gd name="connsiteX5" fmla="*/ 2682572 w 3490090"/>
              <a:gd name="connsiteY5" fmla="*/ 1615039 h 1615039"/>
              <a:gd name="connsiteX6" fmla="*/ 3490091 w 3490090"/>
              <a:gd name="connsiteY6" fmla="*/ 807520 h 1615039"/>
              <a:gd name="connsiteX7" fmla="*/ 2682572 w 3490090"/>
              <a:gd name="connsiteY7" fmla="*/ 0 h 161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0090" h="1615039">
                <a:moveTo>
                  <a:pt x="2682572" y="0"/>
                </a:moveTo>
                <a:lnTo>
                  <a:pt x="0" y="0"/>
                </a:lnTo>
                <a:lnTo>
                  <a:pt x="459924" y="1158971"/>
                </a:lnTo>
                <a:cubicBezTo>
                  <a:pt x="487163" y="1227590"/>
                  <a:pt x="522196" y="1289139"/>
                  <a:pt x="564138" y="1342009"/>
                </a:cubicBezTo>
                <a:cubicBezTo>
                  <a:pt x="701939" y="1515566"/>
                  <a:pt x="908038" y="1615039"/>
                  <a:pt x="1129643" y="1615039"/>
                </a:cubicBezTo>
                <a:lnTo>
                  <a:pt x="2682572" y="1615039"/>
                </a:lnTo>
                <a:cubicBezTo>
                  <a:pt x="3127873" y="1615039"/>
                  <a:pt x="3490091" y="1252820"/>
                  <a:pt x="3490091" y="807520"/>
                </a:cubicBezTo>
                <a:cubicBezTo>
                  <a:pt x="3490091" y="362219"/>
                  <a:pt x="3127873" y="0"/>
                  <a:pt x="268257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8033" cap="flat">
            <a:noFill/>
            <a:prstDash val="solid"/>
            <a:miter/>
          </a:ln>
          <a:effectLst>
            <a:innerShdw blurRad="203200" dist="762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B1C94FC-DD93-0891-FB96-FA1653AEFB4D}"/>
              </a:ext>
            </a:extLst>
          </p:cNvPr>
          <p:cNvSpPr/>
          <p:nvPr/>
        </p:nvSpPr>
        <p:spPr>
          <a:xfrm>
            <a:off x="6902554" y="4932313"/>
            <a:ext cx="2789728" cy="1165294"/>
          </a:xfrm>
          <a:custGeom>
            <a:avLst/>
            <a:gdLst>
              <a:gd name="connsiteX0" fmla="*/ 849784 w 2916551"/>
              <a:gd name="connsiteY0" fmla="*/ 1218270 h 1218269"/>
              <a:gd name="connsiteX1" fmla="*/ 2307416 w 2916551"/>
              <a:gd name="connsiteY1" fmla="*/ 1218270 h 1218269"/>
              <a:gd name="connsiteX2" fmla="*/ 2916551 w 2916551"/>
              <a:gd name="connsiteY2" fmla="*/ 609135 h 1218269"/>
              <a:gd name="connsiteX3" fmla="*/ 2916551 w 2916551"/>
              <a:gd name="connsiteY3" fmla="*/ 609135 h 1218269"/>
              <a:gd name="connsiteX4" fmla="*/ 2307416 w 2916551"/>
              <a:gd name="connsiteY4" fmla="*/ 0 h 1218269"/>
              <a:gd name="connsiteX5" fmla="*/ 0 w 2916551"/>
              <a:gd name="connsiteY5" fmla="*/ 0 h 1218269"/>
              <a:gd name="connsiteX6" fmla="*/ 347756 w 2916551"/>
              <a:gd name="connsiteY6" fmla="*/ 876299 h 1218269"/>
              <a:gd name="connsiteX7" fmla="*/ 425856 w 2916551"/>
              <a:gd name="connsiteY7" fmla="*/ 1013457 h 1218269"/>
              <a:gd name="connsiteX8" fmla="*/ 849784 w 2916551"/>
              <a:gd name="connsiteY8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6551" h="1218269">
                <a:moveTo>
                  <a:pt x="849784" y="1218270"/>
                </a:moveTo>
                <a:lnTo>
                  <a:pt x="2307416" y="1218270"/>
                </a:lnTo>
                <a:cubicBezTo>
                  <a:pt x="2642396" y="1218270"/>
                  <a:pt x="2916551" y="944195"/>
                  <a:pt x="2916551" y="609135"/>
                </a:cubicBezTo>
                <a:lnTo>
                  <a:pt x="2916551" y="609135"/>
                </a:lnTo>
                <a:cubicBezTo>
                  <a:pt x="2916551" y="274155"/>
                  <a:pt x="2642477" y="0"/>
                  <a:pt x="2307416" y="0"/>
                </a:cubicBezTo>
                <a:lnTo>
                  <a:pt x="0" y="0"/>
                </a:lnTo>
                <a:lnTo>
                  <a:pt x="347756" y="876299"/>
                </a:lnTo>
                <a:cubicBezTo>
                  <a:pt x="367281" y="925474"/>
                  <a:pt x="392913" y="972077"/>
                  <a:pt x="425856" y="1013457"/>
                </a:cubicBezTo>
                <a:cubicBezTo>
                  <a:pt x="527097" y="1141133"/>
                  <a:pt x="682414" y="1218270"/>
                  <a:pt x="849784" y="121827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2700000" scaled="1"/>
          </a:gra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9DBE4C4-1DC2-A007-8402-67ECF8586DE2}"/>
              </a:ext>
            </a:extLst>
          </p:cNvPr>
          <p:cNvSpPr/>
          <p:nvPr/>
        </p:nvSpPr>
        <p:spPr>
          <a:xfrm>
            <a:off x="2399393" y="4932313"/>
            <a:ext cx="2789728" cy="1165294"/>
          </a:xfrm>
          <a:custGeom>
            <a:avLst/>
            <a:gdLst>
              <a:gd name="connsiteX0" fmla="*/ 2066768 w 2916551"/>
              <a:gd name="connsiteY0" fmla="*/ 1218270 h 1218269"/>
              <a:gd name="connsiteX1" fmla="*/ 609135 w 2916551"/>
              <a:gd name="connsiteY1" fmla="*/ 1218270 h 1218269"/>
              <a:gd name="connsiteX2" fmla="*/ 0 w 2916551"/>
              <a:gd name="connsiteY2" fmla="*/ 609135 h 1218269"/>
              <a:gd name="connsiteX3" fmla="*/ 0 w 2916551"/>
              <a:gd name="connsiteY3" fmla="*/ 609135 h 1218269"/>
              <a:gd name="connsiteX4" fmla="*/ 609135 w 2916551"/>
              <a:gd name="connsiteY4" fmla="*/ 0 h 1218269"/>
              <a:gd name="connsiteX5" fmla="*/ 2916551 w 2916551"/>
              <a:gd name="connsiteY5" fmla="*/ 0 h 1218269"/>
              <a:gd name="connsiteX6" fmla="*/ 2568796 w 2916551"/>
              <a:gd name="connsiteY6" fmla="*/ 876299 h 1218269"/>
              <a:gd name="connsiteX7" fmla="*/ 2490695 w 2916551"/>
              <a:gd name="connsiteY7" fmla="*/ 1013457 h 1218269"/>
              <a:gd name="connsiteX8" fmla="*/ 2066768 w 2916551"/>
              <a:gd name="connsiteY8" fmla="*/ 1218270 h 121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6551" h="1218269">
                <a:moveTo>
                  <a:pt x="2066768" y="1218270"/>
                </a:moveTo>
                <a:lnTo>
                  <a:pt x="609135" y="1218270"/>
                </a:lnTo>
                <a:cubicBezTo>
                  <a:pt x="274155" y="1218270"/>
                  <a:pt x="0" y="944195"/>
                  <a:pt x="0" y="609135"/>
                </a:cubicBezTo>
                <a:lnTo>
                  <a:pt x="0" y="609135"/>
                </a:lnTo>
                <a:cubicBezTo>
                  <a:pt x="0" y="274155"/>
                  <a:pt x="274075" y="0"/>
                  <a:pt x="609135" y="0"/>
                </a:cubicBezTo>
                <a:lnTo>
                  <a:pt x="2916551" y="0"/>
                </a:lnTo>
                <a:lnTo>
                  <a:pt x="2568796" y="876299"/>
                </a:lnTo>
                <a:cubicBezTo>
                  <a:pt x="2549271" y="925474"/>
                  <a:pt x="2523639" y="972077"/>
                  <a:pt x="2490695" y="1013457"/>
                </a:cubicBezTo>
                <a:cubicBezTo>
                  <a:pt x="2389454" y="1141133"/>
                  <a:pt x="2234137" y="1218270"/>
                  <a:pt x="2066768" y="1218270"/>
                </a:cubicBezTo>
                <a:close/>
              </a:path>
            </a:pathLst>
          </a:custGeom>
          <a:gradFill flip="none" rotWithShape="1">
            <a:gsLst>
              <a:gs pos="1500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  <a:tileRect/>
          </a:gra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4BD1A12-8068-2604-D1C7-DF3253E2D00E}"/>
              </a:ext>
            </a:extLst>
          </p:cNvPr>
          <p:cNvSpPr/>
          <p:nvPr/>
        </p:nvSpPr>
        <p:spPr>
          <a:xfrm>
            <a:off x="2533600" y="4761992"/>
            <a:ext cx="3010239" cy="1544811"/>
          </a:xfrm>
          <a:custGeom>
            <a:avLst/>
            <a:gdLst>
              <a:gd name="connsiteX0" fmla="*/ 3108542 w 3147086"/>
              <a:gd name="connsiteY0" fmla="*/ 0 h 1615039"/>
              <a:gd name="connsiteX1" fmla="*/ 3147086 w 3147086"/>
              <a:gd name="connsiteY1" fmla="*/ 0 h 1615039"/>
              <a:gd name="connsiteX2" fmla="*/ 2687162 w 3147086"/>
              <a:gd name="connsiteY2" fmla="*/ 1158971 h 1615039"/>
              <a:gd name="connsiteX3" fmla="*/ 2582947 w 3147086"/>
              <a:gd name="connsiteY3" fmla="*/ 1342009 h 1615039"/>
              <a:gd name="connsiteX4" fmla="*/ 2017443 w 3147086"/>
              <a:gd name="connsiteY4" fmla="*/ 1615039 h 1615039"/>
              <a:gd name="connsiteX5" fmla="*/ 464514 w 3147086"/>
              <a:gd name="connsiteY5" fmla="*/ 1615039 h 1615039"/>
              <a:gd name="connsiteX6" fmla="*/ 13321 w 3147086"/>
              <a:gd name="connsiteY6" fmla="*/ 1476948 h 1615039"/>
              <a:gd name="connsiteX7" fmla="*/ 0 w 3147086"/>
              <a:gd name="connsiteY7" fmla="*/ 1465953 h 1615039"/>
              <a:gd name="connsiteX8" fmla="*/ 119998 w 3147086"/>
              <a:gd name="connsiteY8" fmla="*/ 1531164 h 1615039"/>
              <a:gd name="connsiteX9" fmla="*/ 434034 w 3147086"/>
              <a:gd name="connsiteY9" fmla="*/ 1594719 h 1615039"/>
              <a:gd name="connsiteX10" fmla="*/ 1986963 w 3147086"/>
              <a:gd name="connsiteY10" fmla="*/ 1594719 h 1615039"/>
              <a:gd name="connsiteX11" fmla="*/ 2552467 w 3147086"/>
              <a:gd name="connsiteY11" fmla="*/ 1321689 h 1615039"/>
              <a:gd name="connsiteX12" fmla="*/ 2656682 w 3147086"/>
              <a:gd name="connsiteY12" fmla="*/ 1138651 h 1615039"/>
              <a:gd name="connsiteX13" fmla="*/ 3108542 w 3147086"/>
              <a:gd name="connsiteY13" fmla="*/ 0 h 161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47086" h="1615039">
                <a:moveTo>
                  <a:pt x="3108542" y="0"/>
                </a:moveTo>
                <a:lnTo>
                  <a:pt x="3147086" y="0"/>
                </a:lnTo>
                <a:lnTo>
                  <a:pt x="2687162" y="1158971"/>
                </a:lnTo>
                <a:cubicBezTo>
                  <a:pt x="2659923" y="1227590"/>
                  <a:pt x="2624890" y="1289139"/>
                  <a:pt x="2582947" y="1342009"/>
                </a:cubicBezTo>
                <a:cubicBezTo>
                  <a:pt x="2445227" y="1515485"/>
                  <a:pt x="2239049" y="1615039"/>
                  <a:pt x="2017443" y="1615039"/>
                </a:cubicBezTo>
                <a:lnTo>
                  <a:pt x="464514" y="1615039"/>
                </a:lnTo>
                <a:cubicBezTo>
                  <a:pt x="297527" y="1615039"/>
                  <a:pt x="142222" y="1564102"/>
                  <a:pt x="13321" y="1476948"/>
                </a:cubicBezTo>
                <a:lnTo>
                  <a:pt x="0" y="1465953"/>
                </a:lnTo>
                <a:lnTo>
                  <a:pt x="119998" y="1531164"/>
                </a:lnTo>
                <a:cubicBezTo>
                  <a:pt x="216577" y="1572081"/>
                  <a:pt x="322709" y="1594719"/>
                  <a:pt x="434034" y="1594719"/>
                </a:cubicBezTo>
                <a:lnTo>
                  <a:pt x="1986963" y="1594719"/>
                </a:lnTo>
                <a:cubicBezTo>
                  <a:pt x="2208569" y="1594719"/>
                  <a:pt x="2414747" y="1495165"/>
                  <a:pt x="2552467" y="1321689"/>
                </a:cubicBezTo>
                <a:cubicBezTo>
                  <a:pt x="2594410" y="1268819"/>
                  <a:pt x="2629443" y="1207270"/>
                  <a:pt x="2656682" y="1138651"/>
                </a:cubicBezTo>
                <a:lnTo>
                  <a:pt x="3108542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  <a:effectLst/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213DDA4-8E05-BF80-B42A-CD4762650724}"/>
              </a:ext>
            </a:extLst>
          </p:cNvPr>
          <p:cNvSpPr/>
          <p:nvPr/>
        </p:nvSpPr>
        <p:spPr>
          <a:xfrm>
            <a:off x="6087245" y="4394383"/>
            <a:ext cx="1221706" cy="786546"/>
          </a:xfrm>
          <a:custGeom>
            <a:avLst/>
            <a:gdLst>
              <a:gd name="connsiteX0" fmla="*/ 1058051 w 1277246"/>
              <a:gd name="connsiteY0" fmla="*/ 66530 h 822303"/>
              <a:gd name="connsiteX1" fmla="*/ 96741 w 1277246"/>
              <a:gd name="connsiteY1" fmla="*/ 621589 h 822303"/>
              <a:gd name="connsiteX2" fmla="*/ 0 w 1277246"/>
              <a:gd name="connsiteY2" fmla="*/ 647462 h 822303"/>
              <a:gd name="connsiteX3" fmla="*/ 0 w 1277246"/>
              <a:gd name="connsiteY3" fmla="*/ 822304 h 822303"/>
              <a:gd name="connsiteX4" fmla="*/ 184243 w 1277246"/>
              <a:gd name="connsiteY4" fmla="*/ 773049 h 822303"/>
              <a:gd name="connsiteX5" fmla="*/ 1145553 w 1277246"/>
              <a:gd name="connsiteY5" fmla="*/ 217990 h 822303"/>
              <a:gd name="connsiteX6" fmla="*/ 1277246 w 1277246"/>
              <a:gd name="connsiteY6" fmla="*/ 88144 h 822303"/>
              <a:gd name="connsiteX7" fmla="*/ 1126028 w 1277246"/>
              <a:gd name="connsiteY7" fmla="*/ 0 h 822303"/>
              <a:gd name="connsiteX8" fmla="*/ 1058051 w 1277246"/>
              <a:gd name="connsiteY8" fmla="*/ 66530 h 822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7246" h="822303">
                <a:moveTo>
                  <a:pt x="1058051" y="66530"/>
                </a:moveTo>
                <a:lnTo>
                  <a:pt x="96741" y="621589"/>
                </a:lnTo>
                <a:cubicBezTo>
                  <a:pt x="66932" y="638784"/>
                  <a:pt x="33425" y="647462"/>
                  <a:pt x="0" y="647462"/>
                </a:cubicBezTo>
                <a:lnTo>
                  <a:pt x="0" y="822304"/>
                </a:lnTo>
                <a:cubicBezTo>
                  <a:pt x="63718" y="822304"/>
                  <a:pt x="127435" y="805912"/>
                  <a:pt x="184243" y="773049"/>
                </a:cubicBezTo>
                <a:lnTo>
                  <a:pt x="1145553" y="217990"/>
                </a:lnTo>
                <a:cubicBezTo>
                  <a:pt x="1200592" y="186252"/>
                  <a:pt x="1245508" y="141095"/>
                  <a:pt x="1277246" y="88144"/>
                </a:cubicBezTo>
                <a:lnTo>
                  <a:pt x="1126028" y="0"/>
                </a:lnTo>
                <a:cubicBezTo>
                  <a:pt x="1109395" y="27158"/>
                  <a:pt x="1086335" y="50219"/>
                  <a:pt x="1058051" y="66530"/>
                </a:cubicBezTo>
                <a:close/>
              </a:path>
            </a:pathLst>
          </a:custGeom>
          <a:solidFill>
            <a:schemeClr val="accent3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13C377F-767D-9740-6AF4-13FFC6B3F7FA}"/>
              </a:ext>
            </a:extLst>
          </p:cNvPr>
          <p:cNvSpPr/>
          <p:nvPr/>
        </p:nvSpPr>
        <p:spPr>
          <a:xfrm>
            <a:off x="6087168" y="2352543"/>
            <a:ext cx="1226011" cy="793003"/>
          </a:xfrm>
          <a:custGeom>
            <a:avLst/>
            <a:gdLst>
              <a:gd name="connsiteX0" fmla="*/ 96741 w 1281746"/>
              <a:gd name="connsiteY0" fmla="*/ 200795 h 829053"/>
              <a:gd name="connsiteX1" fmla="*/ 1058051 w 1281746"/>
              <a:gd name="connsiteY1" fmla="*/ 755854 h 829053"/>
              <a:gd name="connsiteX2" fmla="*/ 1130045 w 1281746"/>
              <a:gd name="connsiteY2" fmla="*/ 829053 h 829053"/>
              <a:gd name="connsiteX3" fmla="*/ 1281746 w 1281746"/>
              <a:gd name="connsiteY3" fmla="*/ 741873 h 829053"/>
              <a:gd name="connsiteX4" fmla="*/ 1145553 w 1281746"/>
              <a:gd name="connsiteY4" fmla="*/ 604233 h 829053"/>
              <a:gd name="connsiteX5" fmla="*/ 184243 w 1281746"/>
              <a:gd name="connsiteY5" fmla="*/ 49174 h 829053"/>
              <a:gd name="connsiteX6" fmla="*/ 0 w 1281746"/>
              <a:gd name="connsiteY6" fmla="*/ 0 h 829053"/>
              <a:gd name="connsiteX7" fmla="*/ 0 w 1281746"/>
              <a:gd name="connsiteY7" fmla="*/ 174922 h 829053"/>
              <a:gd name="connsiteX8" fmla="*/ 96741 w 1281746"/>
              <a:gd name="connsiteY8" fmla="*/ 200795 h 829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746" h="829053">
                <a:moveTo>
                  <a:pt x="96741" y="200795"/>
                </a:moveTo>
                <a:lnTo>
                  <a:pt x="1058051" y="755854"/>
                </a:lnTo>
                <a:cubicBezTo>
                  <a:pt x="1088665" y="773531"/>
                  <a:pt x="1113332" y="799083"/>
                  <a:pt x="1130045" y="829053"/>
                </a:cubicBezTo>
                <a:lnTo>
                  <a:pt x="1281746" y="741873"/>
                </a:lnTo>
                <a:cubicBezTo>
                  <a:pt x="1249847" y="685548"/>
                  <a:pt x="1203244" y="637579"/>
                  <a:pt x="1145553" y="604233"/>
                </a:cubicBezTo>
                <a:lnTo>
                  <a:pt x="184243" y="49174"/>
                </a:lnTo>
                <a:cubicBezTo>
                  <a:pt x="127435" y="16391"/>
                  <a:pt x="63718" y="0"/>
                  <a:pt x="0" y="0"/>
                </a:cubicBezTo>
                <a:lnTo>
                  <a:pt x="0" y="174922"/>
                </a:lnTo>
                <a:cubicBezTo>
                  <a:pt x="33425" y="175003"/>
                  <a:pt x="66932" y="183600"/>
                  <a:pt x="96741" y="200795"/>
                </a:cubicBezTo>
                <a:close/>
              </a:path>
            </a:pathLst>
          </a:custGeom>
          <a:solidFill>
            <a:schemeClr val="accent1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6E0C9E0-9BF3-CA86-990D-688465615F48}"/>
              </a:ext>
            </a:extLst>
          </p:cNvPr>
          <p:cNvSpPr/>
          <p:nvPr/>
        </p:nvSpPr>
        <p:spPr>
          <a:xfrm>
            <a:off x="7164309" y="3062157"/>
            <a:ext cx="194984" cy="1416614"/>
          </a:xfrm>
          <a:custGeom>
            <a:avLst/>
            <a:gdLst>
              <a:gd name="connsiteX0" fmla="*/ 203768 w 203848"/>
              <a:gd name="connsiteY0" fmla="*/ 181591 h 1481014"/>
              <a:gd name="connsiteX1" fmla="*/ 155719 w 203848"/>
              <a:gd name="connsiteY1" fmla="*/ 0 h 1481014"/>
              <a:gd name="connsiteX2" fmla="*/ 4018 w 203848"/>
              <a:gd name="connsiteY2" fmla="*/ 87180 h 1481014"/>
              <a:gd name="connsiteX3" fmla="*/ 28765 w 203848"/>
              <a:gd name="connsiteY3" fmla="*/ 181591 h 1481014"/>
              <a:gd name="connsiteX4" fmla="*/ 28765 w 203848"/>
              <a:gd name="connsiteY4" fmla="*/ 1291629 h 1481014"/>
              <a:gd name="connsiteX5" fmla="*/ 0 w 203848"/>
              <a:gd name="connsiteY5" fmla="*/ 1392871 h 1481014"/>
              <a:gd name="connsiteX6" fmla="*/ 151219 w 203848"/>
              <a:gd name="connsiteY6" fmla="*/ 1481015 h 1481014"/>
              <a:gd name="connsiteX7" fmla="*/ 203848 w 203848"/>
              <a:gd name="connsiteY7" fmla="*/ 1291710 h 1481014"/>
              <a:gd name="connsiteX8" fmla="*/ 203848 w 203848"/>
              <a:gd name="connsiteY8" fmla="*/ 181591 h 148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848" h="1481014">
                <a:moveTo>
                  <a:pt x="203768" y="181591"/>
                </a:moveTo>
                <a:cubicBezTo>
                  <a:pt x="203768" y="116990"/>
                  <a:pt x="186653" y="54638"/>
                  <a:pt x="155719" y="0"/>
                </a:cubicBezTo>
                <a:lnTo>
                  <a:pt x="4018" y="87180"/>
                </a:lnTo>
                <a:cubicBezTo>
                  <a:pt x="19927" y="115624"/>
                  <a:pt x="28765" y="148005"/>
                  <a:pt x="28765" y="181591"/>
                </a:cubicBezTo>
                <a:lnTo>
                  <a:pt x="28765" y="1291629"/>
                </a:lnTo>
                <a:cubicBezTo>
                  <a:pt x="28765" y="1327948"/>
                  <a:pt x="18400" y="1362819"/>
                  <a:pt x="0" y="1392871"/>
                </a:cubicBezTo>
                <a:lnTo>
                  <a:pt x="151219" y="1481015"/>
                </a:lnTo>
                <a:cubicBezTo>
                  <a:pt x="184966" y="1424609"/>
                  <a:pt x="203848" y="1359364"/>
                  <a:pt x="203848" y="1291710"/>
                </a:cubicBezTo>
                <a:lnTo>
                  <a:pt x="203848" y="181591"/>
                </a:lnTo>
                <a:close/>
              </a:path>
            </a:pathLst>
          </a:custGeom>
          <a:solidFill>
            <a:schemeClr val="accent2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82BDAFA-2C60-9CEB-FBBF-246F9E697246}"/>
              </a:ext>
            </a:extLst>
          </p:cNvPr>
          <p:cNvSpPr/>
          <p:nvPr/>
        </p:nvSpPr>
        <p:spPr>
          <a:xfrm>
            <a:off x="4861080" y="4387927"/>
            <a:ext cx="1226011" cy="793003"/>
          </a:xfrm>
          <a:custGeom>
            <a:avLst/>
            <a:gdLst>
              <a:gd name="connsiteX0" fmla="*/ 1185085 w 1281746"/>
              <a:gd name="connsiteY0" fmla="*/ 628258 h 829053"/>
              <a:gd name="connsiteX1" fmla="*/ 223695 w 1281746"/>
              <a:gd name="connsiteY1" fmla="*/ 73199 h 829053"/>
              <a:gd name="connsiteX2" fmla="*/ 151701 w 1281746"/>
              <a:gd name="connsiteY2" fmla="*/ 0 h 829053"/>
              <a:gd name="connsiteX3" fmla="*/ 0 w 1281746"/>
              <a:gd name="connsiteY3" fmla="*/ 87180 h 829053"/>
              <a:gd name="connsiteX4" fmla="*/ 136194 w 1281746"/>
              <a:gd name="connsiteY4" fmla="*/ 224739 h 829053"/>
              <a:gd name="connsiteX5" fmla="*/ 1097503 w 1281746"/>
              <a:gd name="connsiteY5" fmla="*/ 779799 h 829053"/>
              <a:gd name="connsiteX6" fmla="*/ 1281746 w 1281746"/>
              <a:gd name="connsiteY6" fmla="*/ 829053 h 829053"/>
              <a:gd name="connsiteX7" fmla="*/ 1281746 w 1281746"/>
              <a:gd name="connsiteY7" fmla="*/ 654131 h 829053"/>
              <a:gd name="connsiteX8" fmla="*/ 1185085 w 1281746"/>
              <a:gd name="connsiteY8" fmla="*/ 628258 h 829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746" h="829053">
                <a:moveTo>
                  <a:pt x="1185085" y="628258"/>
                </a:moveTo>
                <a:lnTo>
                  <a:pt x="223695" y="73199"/>
                </a:lnTo>
                <a:cubicBezTo>
                  <a:pt x="193082" y="55522"/>
                  <a:pt x="168414" y="29970"/>
                  <a:pt x="151701" y="0"/>
                </a:cubicBezTo>
                <a:lnTo>
                  <a:pt x="0" y="87180"/>
                </a:lnTo>
                <a:cubicBezTo>
                  <a:pt x="31899" y="143505"/>
                  <a:pt x="78502" y="191474"/>
                  <a:pt x="136194" y="224739"/>
                </a:cubicBezTo>
                <a:lnTo>
                  <a:pt x="1097503" y="779799"/>
                </a:lnTo>
                <a:cubicBezTo>
                  <a:pt x="1154311" y="812582"/>
                  <a:pt x="1218029" y="829053"/>
                  <a:pt x="1281746" y="829053"/>
                </a:cubicBezTo>
                <a:lnTo>
                  <a:pt x="1281746" y="654131"/>
                </a:lnTo>
                <a:cubicBezTo>
                  <a:pt x="1248401" y="654131"/>
                  <a:pt x="1214895" y="645533"/>
                  <a:pt x="1185085" y="628258"/>
                </a:cubicBezTo>
                <a:close/>
              </a:path>
            </a:pathLst>
          </a:custGeom>
          <a:solidFill>
            <a:schemeClr val="accent4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1E43833-538A-CEBD-831E-B0329F5F2109}"/>
              </a:ext>
            </a:extLst>
          </p:cNvPr>
          <p:cNvSpPr/>
          <p:nvPr/>
        </p:nvSpPr>
        <p:spPr>
          <a:xfrm>
            <a:off x="4865384" y="2352620"/>
            <a:ext cx="1221706" cy="786470"/>
          </a:xfrm>
          <a:custGeom>
            <a:avLst/>
            <a:gdLst>
              <a:gd name="connsiteX0" fmla="*/ 219195 w 1277246"/>
              <a:gd name="connsiteY0" fmla="*/ 755774 h 822223"/>
              <a:gd name="connsiteX1" fmla="*/ 1180505 w 1277246"/>
              <a:gd name="connsiteY1" fmla="*/ 200715 h 822223"/>
              <a:gd name="connsiteX2" fmla="*/ 1277247 w 1277246"/>
              <a:gd name="connsiteY2" fmla="*/ 174842 h 822223"/>
              <a:gd name="connsiteX3" fmla="*/ 1277247 w 1277246"/>
              <a:gd name="connsiteY3" fmla="*/ 0 h 822223"/>
              <a:gd name="connsiteX4" fmla="*/ 1093004 w 1277246"/>
              <a:gd name="connsiteY4" fmla="*/ 49174 h 822223"/>
              <a:gd name="connsiteX5" fmla="*/ 131694 w 1277246"/>
              <a:gd name="connsiteY5" fmla="*/ 604233 h 822223"/>
              <a:gd name="connsiteX6" fmla="*/ 0 w 1277246"/>
              <a:gd name="connsiteY6" fmla="*/ 734079 h 822223"/>
              <a:gd name="connsiteX7" fmla="*/ 151219 w 1277246"/>
              <a:gd name="connsiteY7" fmla="*/ 822224 h 822223"/>
              <a:gd name="connsiteX8" fmla="*/ 219195 w 1277246"/>
              <a:gd name="connsiteY8" fmla="*/ 755774 h 82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7246" h="822223">
                <a:moveTo>
                  <a:pt x="219195" y="755774"/>
                </a:moveTo>
                <a:lnTo>
                  <a:pt x="1180505" y="200715"/>
                </a:lnTo>
                <a:cubicBezTo>
                  <a:pt x="1210395" y="183520"/>
                  <a:pt x="1243821" y="174842"/>
                  <a:pt x="1277247" y="174842"/>
                </a:cubicBezTo>
                <a:lnTo>
                  <a:pt x="1277247" y="0"/>
                </a:lnTo>
                <a:cubicBezTo>
                  <a:pt x="1213529" y="0"/>
                  <a:pt x="1149811" y="16391"/>
                  <a:pt x="1093004" y="49174"/>
                </a:cubicBezTo>
                <a:lnTo>
                  <a:pt x="131694" y="604233"/>
                </a:lnTo>
                <a:cubicBezTo>
                  <a:pt x="76654" y="636052"/>
                  <a:pt x="31738" y="681129"/>
                  <a:pt x="0" y="734079"/>
                </a:cubicBezTo>
                <a:lnTo>
                  <a:pt x="151219" y="822224"/>
                </a:lnTo>
                <a:cubicBezTo>
                  <a:pt x="167852" y="795146"/>
                  <a:pt x="190912" y="772085"/>
                  <a:pt x="219195" y="755774"/>
                </a:cubicBezTo>
                <a:close/>
              </a:path>
            </a:pathLst>
          </a:custGeom>
          <a:solidFill>
            <a:schemeClr val="accent6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A5E1DA8-213D-9509-B5B1-3B1C14F13D56}"/>
              </a:ext>
            </a:extLst>
          </p:cNvPr>
          <p:cNvSpPr/>
          <p:nvPr/>
        </p:nvSpPr>
        <p:spPr>
          <a:xfrm>
            <a:off x="4815044" y="3054702"/>
            <a:ext cx="194984" cy="1416614"/>
          </a:xfrm>
          <a:custGeom>
            <a:avLst/>
            <a:gdLst>
              <a:gd name="connsiteX0" fmla="*/ 175083 w 203848"/>
              <a:gd name="connsiteY0" fmla="*/ 1299504 h 1481014"/>
              <a:gd name="connsiteX1" fmla="*/ 175083 w 203848"/>
              <a:gd name="connsiteY1" fmla="*/ 189385 h 1481014"/>
              <a:gd name="connsiteX2" fmla="*/ 203848 w 203848"/>
              <a:gd name="connsiteY2" fmla="*/ 88144 h 1481014"/>
              <a:gd name="connsiteX3" fmla="*/ 52629 w 203848"/>
              <a:gd name="connsiteY3" fmla="*/ 0 h 1481014"/>
              <a:gd name="connsiteX4" fmla="*/ 0 w 203848"/>
              <a:gd name="connsiteY4" fmla="*/ 189385 h 1481014"/>
              <a:gd name="connsiteX5" fmla="*/ 0 w 203848"/>
              <a:gd name="connsiteY5" fmla="*/ 1299423 h 1481014"/>
              <a:gd name="connsiteX6" fmla="*/ 48049 w 203848"/>
              <a:gd name="connsiteY6" fmla="*/ 1481015 h 1481014"/>
              <a:gd name="connsiteX7" fmla="*/ 199750 w 203848"/>
              <a:gd name="connsiteY7" fmla="*/ 1393835 h 1481014"/>
              <a:gd name="connsiteX8" fmla="*/ 175083 w 203848"/>
              <a:gd name="connsiteY8" fmla="*/ 1299504 h 148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848" h="1481014">
                <a:moveTo>
                  <a:pt x="175083" y="1299504"/>
                </a:moveTo>
                <a:lnTo>
                  <a:pt x="175083" y="189385"/>
                </a:lnTo>
                <a:cubicBezTo>
                  <a:pt x="175083" y="153067"/>
                  <a:pt x="185448" y="118195"/>
                  <a:pt x="203848" y="88144"/>
                </a:cubicBezTo>
                <a:lnTo>
                  <a:pt x="52629" y="0"/>
                </a:lnTo>
                <a:cubicBezTo>
                  <a:pt x="18882" y="56406"/>
                  <a:pt x="0" y="121650"/>
                  <a:pt x="0" y="189385"/>
                </a:cubicBezTo>
                <a:lnTo>
                  <a:pt x="0" y="1299423"/>
                </a:lnTo>
                <a:cubicBezTo>
                  <a:pt x="0" y="1364025"/>
                  <a:pt x="17114" y="1426457"/>
                  <a:pt x="48049" y="1481015"/>
                </a:cubicBezTo>
                <a:lnTo>
                  <a:pt x="199750" y="1393835"/>
                </a:lnTo>
                <a:cubicBezTo>
                  <a:pt x="183921" y="1365471"/>
                  <a:pt x="175083" y="1333010"/>
                  <a:pt x="175083" y="1299504"/>
                </a:cubicBezTo>
                <a:close/>
              </a:path>
            </a:pathLst>
          </a:custGeom>
          <a:solidFill>
            <a:schemeClr val="accent5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74AA5BD9-B3DF-362C-640D-1DEDA2D85BF2}"/>
              </a:ext>
            </a:extLst>
          </p:cNvPr>
          <p:cNvSpPr/>
          <p:nvPr/>
        </p:nvSpPr>
        <p:spPr>
          <a:xfrm>
            <a:off x="5011497" y="2642856"/>
            <a:ext cx="2039013" cy="2354405"/>
          </a:xfrm>
          <a:custGeom>
            <a:avLst/>
            <a:gdLst>
              <a:gd name="connsiteX0" fmla="*/ 0 w 1751634"/>
              <a:gd name="connsiteY0" fmla="*/ 505644 h 2022574"/>
              <a:gd name="connsiteX1" fmla="*/ 0 w 1751634"/>
              <a:gd name="connsiteY1" fmla="*/ 1516931 h 2022574"/>
              <a:gd name="connsiteX2" fmla="*/ 875817 w 1751634"/>
              <a:gd name="connsiteY2" fmla="*/ 2022575 h 2022574"/>
              <a:gd name="connsiteX3" fmla="*/ 1751634 w 1751634"/>
              <a:gd name="connsiteY3" fmla="*/ 1516931 h 2022574"/>
              <a:gd name="connsiteX4" fmla="*/ 1751634 w 1751634"/>
              <a:gd name="connsiteY4" fmla="*/ 505644 h 2022574"/>
              <a:gd name="connsiteX5" fmla="*/ 875817 w 1751634"/>
              <a:gd name="connsiteY5" fmla="*/ 0 h 202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1634" h="2022574">
                <a:moveTo>
                  <a:pt x="0" y="505644"/>
                </a:moveTo>
                <a:lnTo>
                  <a:pt x="0" y="1516931"/>
                </a:lnTo>
                <a:lnTo>
                  <a:pt x="875817" y="2022575"/>
                </a:lnTo>
                <a:lnTo>
                  <a:pt x="1751634" y="1516931"/>
                </a:lnTo>
                <a:lnTo>
                  <a:pt x="1751634" y="505644"/>
                </a:lnTo>
                <a:lnTo>
                  <a:pt x="875817" y="0"/>
                </a:lnTo>
                <a:close/>
              </a:path>
            </a:pathLst>
          </a:custGeom>
          <a:solidFill>
            <a:schemeClr val="tx1">
              <a:alpha val="41000"/>
            </a:schemeClr>
          </a:solidFill>
          <a:ln w="8033" cap="flat">
            <a:noFill/>
            <a:prstDash val="solid"/>
            <a:miter/>
          </a:ln>
          <a:effectLst>
            <a:softEdge rad="266700"/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A316496-E80A-C517-4A0A-9E85303CBA9A}"/>
              </a:ext>
            </a:extLst>
          </p:cNvPr>
          <p:cNvSpPr/>
          <p:nvPr/>
        </p:nvSpPr>
        <p:spPr>
          <a:xfrm>
            <a:off x="5296478" y="2859984"/>
            <a:ext cx="1576109" cy="1819899"/>
          </a:xfrm>
          <a:custGeom>
            <a:avLst/>
            <a:gdLst>
              <a:gd name="connsiteX0" fmla="*/ 0 w 1751634"/>
              <a:gd name="connsiteY0" fmla="*/ 505644 h 2022574"/>
              <a:gd name="connsiteX1" fmla="*/ 0 w 1751634"/>
              <a:gd name="connsiteY1" fmla="*/ 1516931 h 2022574"/>
              <a:gd name="connsiteX2" fmla="*/ 875817 w 1751634"/>
              <a:gd name="connsiteY2" fmla="*/ 2022575 h 2022574"/>
              <a:gd name="connsiteX3" fmla="*/ 1751634 w 1751634"/>
              <a:gd name="connsiteY3" fmla="*/ 1516931 h 2022574"/>
              <a:gd name="connsiteX4" fmla="*/ 1751634 w 1751634"/>
              <a:gd name="connsiteY4" fmla="*/ 505644 h 2022574"/>
              <a:gd name="connsiteX5" fmla="*/ 875817 w 1751634"/>
              <a:gd name="connsiteY5" fmla="*/ 0 h 202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1634" h="2022574">
                <a:moveTo>
                  <a:pt x="0" y="505644"/>
                </a:moveTo>
                <a:lnTo>
                  <a:pt x="0" y="1516931"/>
                </a:lnTo>
                <a:lnTo>
                  <a:pt x="875817" y="2022575"/>
                </a:lnTo>
                <a:lnTo>
                  <a:pt x="1751634" y="1516931"/>
                </a:lnTo>
                <a:lnTo>
                  <a:pt x="1751634" y="505644"/>
                </a:lnTo>
                <a:lnTo>
                  <a:pt x="875817" y="0"/>
                </a:lnTo>
                <a:close/>
              </a:path>
            </a:pathLst>
          </a:custGeom>
          <a:solidFill>
            <a:schemeClr val="bg1"/>
          </a:solidFill>
          <a:ln w="80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E74350E-65C7-7E10-902F-C9DAFC3C8E4E}"/>
              </a:ext>
            </a:extLst>
          </p:cNvPr>
          <p:cNvSpPr txBox="1"/>
          <p:nvPr/>
        </p:nvSpPr>
        <p:spPr>
          <a:xfrm>
            <a:off x="5341703" y="3441205"/>
            <a:ext cx="15054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dirty="0">
                <a:ea typeface="Segoe UI Black" panose="020B0A02040204020203" pitchFamily="34" charset="0"/>
              </a:rPr>
              <a:t>Edit Text Here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5102E5B-6987-2879-548A-43365D91EB3E}"/>
              </a:ext>
            </a:extLst>
          </p:cNvPr>
          <p:cNvSpPr/>
          <p:nvPr/>
        </p:nvSpPr>
        <p:spPr>
          <a:xfrm>
            <a:off x="6353006" y="2395772"/>
            <a:ext cx="821416" cy="821416"/>
          </a:xfrm>
          <a:prstGeom prst="ellipse">
            <a:avLst/>
          </a:prstGeom>
          <a:solidFill>
            <a:schemeClr val="tx1"/>
          </a:solidFill>
          <a:ln w="63500">
            <a:noFill/>
          </a:ln>
          <a:effectLst>
            <a:softEdge rad="228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0F6ED218-1AD8-1FC8-5F06-1948E4B9E6F7}"/>
              </a:ext>
            </a:extLst>
          </p:cNvPr>
          <p:cNvSpPr/>
          <p:nvPr/>
        </p:nvSpPr>
        <p:spPr>
          <a:xfrm>
            <a:off x="5177416" y="2395772"/>
            <a:ext cx="821416" cy="821416"/>
          </a:xfrm>
          <a:prstGeom prst="ellipse">
            <a:avLst/>
          </a:prstGeom>
          <a:solidFill>
            <a:schemeClr val="tx1"/>
          </a:solidFill>
          <a:ln w="63500">
            <a:noFill/>
          </a:ln>
          <a:effectLst>
            <a:softEdge rad="228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BD7C7071-7124-31AC-994A-63598111A629}"/>
              </a:ext>
            </a:extLst>
          </p:cNvPr>
          <p:cNvSpPr/>
          <p:nvPr/>
        </p:nvSpPr>
        <p:spPr>
          <a:xfrm>
            <a:off x="6353006" y="4540047"/>
            <a:ext cx="821416" cy="821416"/>
          </a:xfrm>
          <a:prstGeom prst="ellipse">
            <a:avLst/>
          </a:prstGeom>
          <a:solidFill>
            <a:schemeClr val="tx1"/>
          </a:solidFill>
          <a:ln w="63500">
            <a:noFill/>
          </a:ln>
          <a:effectLst>
            <a:softEdge rad="228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00CA93E-5093-FE27-F8C0-E2287217A6E5}"/>
              </a:ext>
            </a:extLst>
          </p:cNvPr>
          <p:cNvSpPr/>
          <p:nvPr/>
        </p:nvSpPr>
        <p:spPr>
          <a:xfrm>
            <a:off x="5177416" y="4540047"/>
            <a:ext cx="821416" cy="821416"/>
          </a:xfrm>
          <a:prstGeom prst="ellipse">
            <a:avLst/>
          </a:prstGeom>
          <a:solidFill>
            <a:schemeClr val="tx1"/>
          </a:solidFill>
          <a:ln w="63500">
            <a:noFill/>
          </a:ln>
          <a:effectLst>
            <a:softEdge rad="228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49B5DFB-C1BB-FF95-C803-C9F3B7D6D8E4}"/>
              </a:ext>
            </a:extLst>
          </p:cNvPr>
          <p:cNvSpPr/>
          <p:nvPr/>
        </p:nvSpPr>
        <p:spPr>
          <a:xfrm>
            <a:off x="4594613" y="3460898"/>
            <a:ext cx="821416" cy="821416"/>
          </a:xfrm>
          <a:prstGeom prst="ellipse">
            <a:avLst/>
          </a:prstGeom>
          <a:solidFill>
            <a:schemeClr val="tx1"/>
          </a:solidFill>
          <a:ln w="63500">
            <a:noFill/>
          </a:ln>
          <a:effectLst>
            <a:softEdge rad="228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91F71570-E35D-3D20-1B45-591DEEB4FF69}"/>
              </a:ext>
            </a:extLst>
          </p:cNvPr>
          <p:cNvSpPr/>
          <p:nvPr/>
        </p:nvSpPr>
        <p:spPr>
          <a:xfrm>
            <a:off x="6976072" y="3460898"/>
            <a:ext cx="821416" cy="821416"/>
          </a:xfrm>
          <a:prstGeom prst="ellipse">
            <a:avLst/>
          </a:prstGeom>
          <a:solidFill>
            <a:schemeClr val="tx1"/>
          </a:solidFill>
          <a:ln w="63500">
            <a:noFill/>
          </a:ln>
          <a:effectLst>
            <a:softEdge rad="228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74E2AE7-1615-6502-99A7-70732BC5382B}"/>
              </a:ext>
            </a:extLst>
          </p:cNvPr>
          <p:cNvSpPr/>
          <p:nvPr/>
        </p:nvSpPr>
        <p:spPr>
          <a:xfrm>
            <a:off x="6370361" y="2402578"/>
            <a:ext cx="577636" cy="577636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EE16EC5-B933-4191-8C2B-6DF1421CA9CC}"/>
              </a:ext>
            </a:extLst>
          </p:cNvPr>
          <p:cNvSpPr/>
          <p:nvPr/>
        </p:nvSpPr>
        <p:spPr>
          <a:xfrm>
            <a:off x="5194771" y="2402578"/>
            <a:ext cx="577636" cy="5776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063A92C-895E-F57F-8F04-C9E4EF64586A}"/>
              </a:ext>
            </a:extLst>
          </p:cNvPr>
          <p:cNvSpPr/>
          <p:nvPr/>
        </p:nvSpPr>
        <p:spPr>
          <a:xfrm>
            <a:off x="6370361" y="4537975"/>
            <a:ext cx="577636" cy="577636"/>
          </a:xfrm>
          <a:prstGeom prst="ellipse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2700000" scaled="1"/>
          </a:gra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89EE825C-B3F4-0BA2-992A-051DD55C25BD}"/>
              </a:ext>
            </a:extLst>
          </p:cNvPr>
          <p:cNvSpPr/>
          <p:nvPr/>
        </p:nvSpPr>
        <p:spPr>
          <a:xfrm>
            <a:off x="5194771" y="4537975"/>
            <a:ext cx="577636" cy="577636"/>
          </a:xfrm>
          <a:prstGeom prst="ellipse">
            <a:avLst/>
          </a:prstGeom>
          <a:gradFill>
            <a:gsLst>
              <a:gs pos="1500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</a:gra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91C3BA6-174C-E649-1A98-0BB82143ECEE}"/>
              </a:ext>
            </a:extLst>
          </p:cNvPr>
          <p:cNvSpPr/>
          <p:nvPr/>
        </p:nvSpPr>
        <p:spPr>
          <a:xfrm>
            <a:off x="4611968" y="3476582"/>
            <a:ext cx="577636" cy="577636"/>
          </a:xfrm>
          <a:prstGeom prst="ellipse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0" scaled="1"/>
          </a:gra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A2623AE-048D-E2E5-8F7B-AD16F4E86690}"/>
              </a:ext>
            </a:extLst>
          </p:cNvPr>
          <p:cNvSpPr/>
          <p:nvPr/>
        </p:nvSpPr>
        <p:spPr>
          <a:xfrm>
            <a:off x="6993427" y="3476582"/>
            <a:ext cx="577636" cy="577636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</a:gradFill>
          <a:ln w="63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CD07746-16D1-6783-2A01-E37B7CA8C233}"/>
              </a:ext>
            </a:extLst>
          </p:cNvPr>
          <p:cNvSpPr txBox="1"/>
          <p:nvPr/>
        </p:nvSpPr>
        <p:spPr>
          <a:xfrm>
            <a:off x="3565456" y="1764005"/>
            <a:ext cx="1382841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Edit This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434FEE2-56F6-8A43-B07B-F639B7F2BA0F}"/>
              </a:ext>
            </a:extLst>
          </p:cNvPr>
          <p:cNvSpPr txBox="1"/>
          <p:nvPr/>
        </p:nvSpPr>
        <p:spPr>
          <a:xfrm>
            <a:off x="7151556" y="1764005"/>
            <a:ext cx="1382841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Edit This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978C6C-55B6-3BF3-7F9B-E430E939C869}"/>
              </a:ext>
            </a:extLst>
          </p:cNvPr>
          <p:cNvSpPr txBox="1"/>
          <p:nvPr/>
        </p:nvSpPr>
        <p:spPr>
          <a:xfrm>
            <a:off x="7774042" y="3503781"/>
            <a:ext cx="149890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Edit This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E8EA358-D6C7-B52D-9F4A-14D757994D6A}"/>
              </a:ext>
            </a:extLst>
          </p:cNvPr>
          <p:cNvSpPr txBox="1"/>
          <p:nvPr/>
        </p:nvSpPr>
        <p:spPr>
          <a:xfrm>
            <a:off x="2873795" y="3503781"/>
            <a:ext cx="149890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Edit This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0B4E780-5C68-316E-6712-3EB71F3B1225}"/>
              </a:ext>
            </a:extLst>
          </p:cNvPr>
          <p:cNvSpPr txBox="1"/>
          <p:nvPr/>
        </p:nvSpPr>
        <p:spPr>
          <a:xfrm>
            <a:off x="3565456" y="5253350"/>
            <a:ext cx="149890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Edit This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DBE45D6-8C7A-DC8E-69D8-3BCFF2F999C8}"/>
              </a:ext>
            </a:extLst>
          </p:cNvPr>
          <p:cNvSpPr txBox="1"/>
          <p:nvPr/>
        </p:nvSpPr>
        <p:spPr>
          <a:xfrm>
            <a:off x="7035488" y="5253350"/>
            <a:ext cx="149890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Edit This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A819D36E-8D97-B8E4-F960-329005F07D79}"/>
              </a:ext>
            </a:extLst>
          </p:cNvPr>
          <p:cNvSpPr/>
          <p:nvPr/>
        </p:nvSpPr>
        <p:spPr>
          <a:xfrm>
            <a:off x="9251300" y="3335353"/>
            <a:ext cx="1068420" cy="106842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55DF6EBA-375E-9947-E269-22FCD5156A43}"/>
              </a:ext>
            </a:extLst>
          </p:cNvPr>
          <p:cNvSpPr/>
          <p:nvPr/>
        </p:nvSpPr>
        <p:spPr>
          <a:xfrm>
            <a:off x="8467528" y="5077728"/>
            <a:ext cx="1068420" cy="106842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2D492B4-68AF-E8F9-1F77-A355725BBDB6}"/>
              </a:ext>
            </a:extLst>
          </p:cNvPr>
          <p:cNvSpPr/>
          <p:nvPr/>
        </p:nvSpPr>
        <p:spPr>
          <a:xfrm>
            <a:off x="2393299" y="1599728"/>
            <a:ext cx="1068420" cy="106842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18B5F112-D68C-DEC0-4FD5-18F0C25C87AE}"/>
              </a:ext>
            </a:extLst>
          </p:cNvPr>
          <p:cNvSpPr/>
          <p:nvPr/>
        </p:nvSpPr>
        <p:spPr>
          <a:xfrm>
            <a:off x="1685729" y="3335353"/>
            <a:ext cx="1068420" cy="106842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2C95DE7F-7BD0-336B-FDA0-E728308E344D}"/>
              </a:ext>
            </a:extLst>
          </p:cNvPr>
          <p:cNvSpPr/>
          <p:nvPr/>
        </p:nvSpPr>
        <p:spPr>
          <a:xfrm>
            <a:off x="2360643" y="5077728"/>
            <a:ext cx="1068420" cy="106842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BBAE428C-7A71-4A46-9A1F-11EA4A223CA8}"/>
              </a:ext>
            </a:extLst>
          </p:cNvPr>
          <p:cNvSpPr/>
          <p:nvPr/>
        </p:nvSpPr>
        <p:spPr>
          <a:xfrm>
            <a:off x="8445972" y="1599728"/>
            <a:ext cx="1068420" cy="1068420"/>
          </a:xfrm>
          <a:prstGeom prst="ellipse">
            <a:avLst/>
          </a:prstGeom>
          <a:solidFill>
            <a:schemeClr val="tx1">
              <a:alpha val="3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589C6BE1-EEE3-36B1-3E44-E9C53A82B28F}"/>
              </a:ext>
            </a:extLst>
          </p:cNvPr>
          <p:cNvSpPr/>
          <p:nvPr/>
        </p:nvSpPr>
        <p:spPr>
          <a:xfrm>
            <a:off x="9441576" y="3328862"/>
            <a:ext cx="873058" cy="873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F53774C-9F0D-F5BF-4BC9-C2621067D769}"/>
              </a:ext>
            </a:extLst>
          </p:cNvPr>
          <p:cNvSpPr/>
          <p:nvPr/>
        </p:nvSpPr>
        <p:spPr>
          <a:xfrm>
            <a:off x="8657804" y="5071237"/>
            <a:ext cx="873058" cy="873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AE518A33-7734-6EA5-3C4D-4D0E52EA202B}"/>
              </a:ext>
            </a:extLst>
          </p:cNvPr>
          <p:cNvSpPr/>
          <p:nvPr/>
        </p:nvSpPr>
        <p:spPr>
          <a:xfrm>
            <a:off x="2583575" y="1593237"/>
            <a:ext cx="873058" cy="873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806312C-820A-CC12-A81F-436C45E5BC67}"/>
              </a:ext>
            </a:extLst>
          </p:cNvPr>
          <p:cNvSpPr/>
          <p:nvPr/>
        </p:nvSpPr>
        <p:spPr>
          <a:xfrm>
            <a:off x="1876005" y="3328862"/>
            <a:ext cx="873058" cy="873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671FA16-233A-F55C-688C-62CE1E3E606C}"/>
              </a:ext>
            </a:extLst>
          </p:cNvPr>
          <p:cNvSpPr/>
          <p:nvPr/>
        </p:nvSpPr>
        <p:spPr>
          <a:xfrm>
            <a:off x="2550919" y="5071237"/>
            <a:ext cx="873058" cy="873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153AC9-441E-0915-52DF-DA846D2CE1E6}"/>
              </a:ext>
            </a:extLst>
          </p:cNvPr>
          <p:cNvSpPr/>
          <p:nvPr/>
        </p:nvSpPr>
        <p:spPr>
          <a:xfrm>
            <a:off x="8636248" y="1593237"/>
            <a:ext cx="873058" cy="873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5D517BB7-5C76-55CB-5B07-E51F8A60344C}"/>
              </a:ext>
            </a:extLst>
          </p:cNvPr>
          <p:cNvGrpSpPr/>
          <p:nvPr/>
        </p:nvGrpSpPr>
        <p:grpSpPr>
          <a:xfrm>
            <a:off x="8834347" y="1791336"/>
            <a:ext cx="476860" cy="476860"/>
            <a:chOff x="8615577" y="1556792"/>
            <a:chExt cx="914400" cy="914400"/>
          </a:xfrm>
        </p:grpSpPr>
        <p:pic>
          <p:nvPicPr>
            <p:cNvPr id="127" name="Graphic 126" descr="Browser window outline">
              <a:extLst>
                <a:ext uri="{FF2B5EF4-FFF2-40B4-BE49-F238E27FC236}">
                  <a16:creationId xmlns:a16="http://schemas.microsoft.com/office/drawing/2014/main" id="{C9DC6CE3-8369-9054-A341-305E82B5E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615577" y="1556792"/>
              <a:ext cx="914400" cy="914400"/>
            </a:xfrm>
            <a:prstGeom prst="rect">
              <a:avLst/>
            </a:prstGeom>
          </p:spPr>
        </p:pic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95081F22-242B-DC1D-DCEB-7BA37659652D}"/>
                </a:ext>
              </a:extLst>
            </p:cNvPr>
            <p:cNvSpPr/>
            <p:nvPr/>
          </p:nvSpPr>
          <p:spPr>
            <a:xfrm>
              <a:off x="8939427" y="1962055"/>
              <a:ext cx="266700" cy="266700"/>
            </a:xfrm>
            <a:custGeom>
              <a:avLst/>
              <a:gdLst>
                <a:gd name="connsiteX0" fmla="*/ 133350 w 266700"/>
                <a:gd name="connsiteY0" fmla="*/ 266700 h 266700"/>
                <a:gd name="connsiteX1" fmla="*/ 266700 w 266700"/>
                <a:gd name="connsiteY1" fmla="*/ 133350 h 266700"/>
                <a:gd name="connsiteX2" fmla="*/ 133350 w 266700"/>
                <a:gd name="connsiteY2" fmla="*/ 0 h 266700"/>
                <a:gd name="connsiteX3" fmla="*/ 0 w 266700"/>
                <a:gd name="connsiteY3" fmla="*/ 133350 h 266700"/>
                <a:gd name="connsiteX4" fmla="*/ 133350 w 266700"/>
                <a:gd name="connsiteY4" fmla="*/ 266700 h 266700"/>
                <a:gd name="connsiteX5" fmla="*/ 66799 w 266700"/>
                <a:gd name="connsiteY5" fmla="*/ 226095 h 266700"/>
                <a:gd name="connsiteX6" fmla="*/ 135868 w 266700"/>
                <a:gd name="connsiteY6" fmla="*/ 162062 h 266700"/>
                <a:gd name="connsiteX7" fmla="*/ 199901 w 266700"/>
                <a:gd name="connsiteY7" fmla="*/ 226095 h 266700"/>
                <a:gd name="connsiteX8" fmla="*/ 66799 w 266700"/>
                <a:gd name="connsiteY8" fmla="*/ 226095 h 266700"/>
                <a:gd name="connsiteX9" fmla="*/ 104775 w 266700"/>
                <a:gd name="connsiteY9" fmla="*/ 114300 h 266700"/>
                <a:gd name="connsiteX10" fmla="*/ 133350 w 266700"/>
                <a:gd name="connsiteY10" fmla="*/ 85725 h 266700"/>
                <a:gd name="connsiteX11" fmla="*/ 161925 w 266700"/>
                <a:gd name="connsiteY11" fmla="*/ 114300 h 266700"/>
                <a:gd name="connsiteX12" fmla="*/ 133350 w 266700"/>
                <a:gd name="connsiteY12" fmla="*/ 142875 h 266700"/>
                <a:gd name="connsiteX13" fmla="*/ 104775 w 266700"/>
                <a:gd name="connsiteY13" fmla="*/ 114300 h 266700"/>
                <a:gd name="connsiteX14" fmla="*/ 133350 w 266700"/>
                <a:gd name="connsiteY14" fmla="*/ 19050 h 266700"/>
                <a:gd name="connsiteX15" fmla="*/ 247636 w 266700"/>
                <a:gd name="connsiteY15" fmla="*/ 132982 h 266700"/>
                <a:gd name="connsiteX16" fmla="*/ 217170 w 266700"/>
                <a:gd name="connsiteY16" fmla="*/ 210779 h 266700"/>
                <a:gd name="connsiteX17" fmla="*/ 165497 w 266700"/>
                <a:gd name="connsiteY17" fmla="*/ 149190 h 266700"/>
                <a:gd name="connsiteX18" fmla="*/ 168452 w 266700"/>
                <a:gd name="connsiteY18" fmla="*/ 81903 h 266700"/>
                <a:gd name="connsiteX19" fmla="*/ 101165 w 266700"/>
                <a:gd name="connsiteY19" fmla="*/ 78948 h 266700"/>
                <a:gd name="connsiteX20" fmla="*/ 98209 w 266700"/>
                <a:gd name="connsiteY20" fmla="*/ 146234 h 266700"/>
                <a:gd name="connsiteX21" fmla="*/ 101165 w 266700"/>
                <a:gd name="connsiteY21" fmla="*/ 149190 h 266700"/>
                <a:gd name="connsiteX22" fmla="*/ 49530 w 266700"/>
                <a:gd name="connsiteY22" fmla="*/ 210779 h 266700"/>
                <a:gd name="connsiteX23" fmla="*/ 55554 w 266700"/>
                <a:gd name="connsiteY23" fmla="*/ 49516 h 266700"/>
                <a:gd name="connsiteX24" fmla="*/ 133350 w 266700"/>
                <a:gd name="connsiteY24" fmla="*/ 1905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66700" h="266700">
                  <a:moveTo>
                    <a:pt x="133350" y="266700"/>
                  </a:moveTo>
                  <a:cubicBezTo>
                    <a:pt x="206997" y="266700"/>
                    <a:pt x="266700" y="206997"/>
                    <a:pt x="266700" y="133350"/>
                  </a:cubicBezTo>
                  <a:cubicBezTo>
                    <a:pt x="266700" y="59703"/>
                    <a:pt x="206997" y="0"/>
                    <a:pt x="133350" y="0"/>
                  </a:cubicBezTo>
                  <a:cubicBezTo>
                    <a:pt x="59703" y="0"/>
                    <a:pt x="0" y="59703"/>
                    <a:pt x="0" y="133350"/>
                  </a:cubicBezTo>
                  <a:cubicBezTo>
                    <a:pt x="79" y="206965"/>
                    <a:pt x="59735" y="266621"/>
                    <a:pt x="133350" y="266700"/>
                  </a:cubicBezTo>
                  <a:close/>
                  <a:moveTo>
                    <a:pt x="66799" y="226095"/>
                  </a:moveTo>
                  <a:cubicBezTo>
                    <a:pt x="68189" y="189340"/>
                    <a:pt x="99113" y="160672"/>
                    <a:pt x="135868" y="162062"/>
                  </a:cubicBezTo>
                  <a:cubicBezTo>
                    <a:pt x="170673" y="163379"/>
                    <a:pt x="198584" y="191291"/>
                    <a:pt x="199901" y="226095"/>
                  </a:cubicBezTo>
                  <a:cubicBezTo>
                    <a:pt x="160188" y="254834"/>
                    <a:pt x="106512" y="254834"/>
                    <a:pt x="66799" y="226095"/>
                  </a:cubicBezTo>
                  <a:close/>
                  <a:moveTo>
                    <a:pt x="104775" y="114300"/>
                  </a:moveTo>
                  <a:cubicBezTo>
                    <a:pt x="104775" y="98518"/>
                    <a:pt x="117568" y="85725"/>
                    <a:pt x="133350" y="85725"/>
                  </a:cubicBezTo>
                  <a:cubicBezTo>
                    <a:pt x="149132" y="85725"/>
                    <a:pt x="161925" y="98518"/>
                    <a:pt x="161925" y="114300"/>
                  </a:cubicBezTo>
                  <a:cubicBezTo>
                    <a:pt x="161925" y="130082"/>
                    <a:pt x="149132" y="142875"/>
                    <a:pt x="133350" y="142875"/>
                  </a:cubicBezTo>
                  <a:cubicBezTo>
                    <a:pt x="117568" y="142875"/>
                    <a:pt x="104775" y="130082"/>
                    <a:pt x="104775" y="114300"/>
                  </a:cubicBezTo>
                  <a:close/>
                  <a:moveTo>
                    <a:pt x="133350" y="19050"/>
                  </a:moveTo>
                  <a:cubicBezTo>
                    <a:pt x="196371" y="18953"/>
                    <a:pt x="247539" y="69962"/>
                    <a:pt x="247636" y="132982"/>
                  </a:cubicBezTo>
                  <a:cubicBezTo>
                    <a:pt x="247680" y="161834"/>
                    <a:pt x="236795" y="189630"/>
                    <a:pt x="217170" y="210779"/>
                  </a:cubicBezTo>
                  <a:cubicBezTo>
                    <a:pt x="211190" y="182968"/>
                    <a:pt x="191846" y="159911"/>
                    <a:pt x="165497" y="149190"/>
                  </a:cubicBezTo>
                  <a:cubicBezTo>
                    <a:pt x="184894" y="131425"/>
                    <a:pt x="186217" y="101300"/>
                    <a:pt x="168452" y="81903"/>
                  </a:cubicBezTo>
                  <a:cubicBezTo>
                    <a:pt x="150687" y="62506"/>
                    <a:pt x="120562" y="61183"/>
                    <a:pt x="101165" y="78948"/>
                  </a:cubicBezTo>
                  <a:cubicBezTo>
                    <a:pt x="81768" y="96712"/>
                    <a:pt x="80445" y="126838"/>
                    <a:pt x="98209" y="146234"/>
                  </a:cubicBezTo>
                  <a:cubicBezTo>
                    <a:pt x="99151" y="147263"/>
                    <a:pt x="100137" y="148249"/>
                    <a:pt x="101165" y="149190"/>
                  </a:cubicBezTo>
                  <a:cubicBezTo>
                    <a:pt x="74830" y="159921"/>
                    <a:pt x="55502" y="182975"/>
                    <a:pt x="49530" y="210779"/>
                  </a:cubicBezTo>
                  <a:cubicBezTo>
                    <a:pt x="6662" y="164583"/>
                    <a:pt x="9359" y="92384"/>
                    <a:pt x="55554" y="49516"/>
                  </a:cubicBezTo>
                  <a:cubicBezTo>
                    <a:pt x="76702" y="29891"/>
                    <a:pt x="104499" y="19005"/>
                    <a:pt x="133350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707A2C9B-0FAC-7DC0-DC52-F27765C79471}"/>
              </a:ext>
            </a:extLst>
          </p:cNvPr>
          <p:cNvGrpSpPr/>
          <p:nvPr/>
        </p:nvGrpSpPr>
        <p:grpSpPr>
          <a:xfrm>
            <a:off x="9639675" y="3526961"/>
            <a:ext cx="476860" cy="476860"/>
            <a:chOff x="9406780" y="3284984"/>
            <a:chExt cx="914400" cy="914400"/>
          </a:xfrm>
        </p:grpSpPr>
        <p:pic>
          <p:nvPicPr>
            <p:cNvPr id="170" name="Graphic 169" descr="Flip calendar outline">
              <a:extLst>
                <a:ext uri="{FF2B5EF4-FFF2-40B4-BE49-F238E27FC236}">
                  <a16:creationId xmlns:a16="http://schemas.microsoft.com/office/drawing/2014/main" id="{E84EB5D3-B79E-BA51-EDF3-E85748ECF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406780" y="3284984"/>
              <a:ext cx="914400" cy="914400"/>
            </a:xfrm>
            <a:prstGeom prst="rect">
              <a:avLst/>
            </a:prstGeom>
          </p:spPr>
        </p:pic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D1277A64-9109-D99D-1F3A-19CCD7CFBF66}"/>
                </a:ext>
              </a:extLst>
            </p:cNvPr>
            <p:cNvSpPr/>
            <p:nvPr/>
          </p:nvSpPr>
          <p:spPr>
            <a:xfrm>
              <a:off x="9673480" y="3750524"/>
              <a:ext cx="381000" cy="199936"/>
            </a:xfrm>
            <a:custGeom>
              <a:avLst/>
              <a:gdLst>
                <a:gd name="connsiteX0" fmla="*/ 164697 w 381000"/>
                <a:gd name="connsiteY0" fmla="*/ 0 h 199936"/>
                <a:gd name="connsiteX1" fmla="*/ 216475 w 381000"/>
                <a:gd name="connsiteY1" fmla="*/ 0 h 199936"/>
                <a:gd name="connsiteX2" fmla="*/ 259671 w 381000"/>
                <a:gd name="connsiteY2" fmla="*/ 33033 h 199936"/>
                <a:gd name="connsiteX3" fmla="*/ 265100 w 381000"/>
                <a:gd name="connsiteY3" fmla="*/ 35947 h 199936"/>
                <a:gd name="connsiteX4" fmla="*/ 347491 w 381000"/>
                <a:gd name="connsiteY4" fmla="*/ 164344 h 199936"/>
                <a:gd name="connsiteX5" fmla="*/ 347491 w 381000"/>
                <a:gd name="connsiteY5" fmla="*/ 164944 h 199936"/>
                <a:gd name="connsiteX6" fmla="*/ 347491 w 381000"/>
                <a:gd name="connsiteY6" fmla="*/ 180975 h 199936"/>
                <a:gd name="connsiteX7" fmla="*/ 371475 w 381000"/>
                <a:gd name="connsiteY7" fmla="*/ 180975 h 199936"/>
                <a:gd name="connsiteX8" fmla="*/ 381000 w 381000"/>
                <a:gd name="connsiteY8" fmla="*/ 190500 h 199936"/>
                <a:gd name="connsiteX9" fmla="*/ 371564 w 381000"/>
                <a:gd name="connsiteY9" fmla="*/ 199936 h 199936"/>
                <a:gd name="connsiteX10" fmla="*/ 9436 w 381000"/>
                <a:gd name="connsiteY10" fmla="*/ 199936 h 199936"/>
                <a:gd name="connsiteX11" fmla="*/ 0 w 381000"/>
                <a:gd name="connsiteY11" fmla="*/ 190500 h 199936"/>
                <a:gd name="connsiteX12" fmla="*/ 9525 w 381000"/>
                <a:gd name="connsiteY12" fmla="*/ 180975 h 199936"/>
                <a:gd name="connsiteX13" fmla="*/ 34090 w 381000"/>
                <a:gd name="connsiteY13" fmla="*/ 180975 h 199936"/>
                <a:gd name="connsiteX14" fmla="*/ 34090 w 381000"/>
                <a:gd name="connsiteY14" fmla="*/ 164973 h 199936"/>
                <a:gd name="connsiteX15" fmla="*/ 34090 w 381000"/>
                <a:gd name="connsiteY15" fmla="*/ 164373 h 199936"/>
                <a:gd name="connsiteX16" fmla="*/ 116481 w 381000"/>
                <a:gd name="connsiteY16" fmla="*/ 35976 h 199936"/>
                <a:gd name="connsiteX17" fmla="*/ 121406 w 381000"/>
                <a:gd name="connsiteY17" fmla="*/ 33338 h 199936"/>
                <a:gd name="connsiteX18" fmla="*/ 164697 w 381000"/>
                <a:gd name="connsiteY18" fmla="*/ 0 h 199936"/>
                <a:gd name="connsiteX19" fmla="*/ 164697 w 381000"/>
                <a:gd name="connsiteY19" fmla="*/ 19050 h 199936"/>
                <a:gd name="connsiteX20" fmla="*/ 139713 w 381000"/>
                <a:gd name="connsiteY20" fmla="*/ 38605 h 199936"/>
                <a:gd name="connsiteX21" fmla="*/ 156096 w 381000"/>
                <a:gd name="connsiteY21" fmla="*/ 103156 h 199936"/>
                <a:gd name="connsiteX22" fmla="*/ 150028 w 381000"/>
                <a:gd name="connsiteY22" fmla="*/ 113729 h 199936"/>
                <a:gd name="connsiteX23" fmla="*/ 149543 w 381000"/>
                <a:gd name="connsiteY23" fmla="*/ 113843 h 199936"/>
                <a:gd name="connsiteX24" fmla="*/ 147190 w 381000"/>
                <a:gd name="connsiteY24" fmla="*/ 113843 h 199936"/>
                <a:gd name="connsiteX25" fmla="*/ 138827 w 381000"/>
                <a:gd name="connsiteY25" fmla="*/ 107290 h 199936"/>
                <a:gd name="connsiteX26" fmla="*/ 125492 w 381000"/>
                <a:gd name="connsiteY26" fmla="*/ 52730 h 199936"/>
                <a:gd name="connsiteX27" fmla="*/ 53102 w 381000"/>
                <a:gd name="connsiteY27" fmla="*/ 165544 h 199936"/>
                <a:gd name="connsiteX28" fmla="*/ 53102 w 381000"/>
                <a:gd name="connsiteY28" fmla="*/ 180975 h 199936"/>
                <a:gd name="connsiteX29" fmla="*/ 328451 w 381000"/>
                <a:gd name="connsiteY29" fmla="*/ 180975 h 199936"/>
                <a:gd name="connsiteX30" fmla="*/ 328451 w 381000"/>
                <a:gd name="connsiteY30" fmla="*/ 165544 h 199936"/>
                <a:gd name="connsiteX31" fmla="*/ 256061 w 381000"/>
                <a:gd name="connsiteY31" fmla="*/ 52730 h 199936"/>
                <a:gd name="connsiteX32" fmla="*/ 242268 w 381000"/>
                <a:gd name="connsiteY32" fmla="*/ 107290 h 199936"/>
                <a:gd name="connsiteX33" fmla="*/ 233905 w 381000"/>
                <a:gd name="connsiteY33" fmla="*/ 113843 h 199936"/>
                <a:gd name="connsiteX34" fmla="*/ 231581 w 381000"/>
                <a:gd name="connsiteY34" fmla="*/ 113843 h 199936"/>
                <a:gd name="connsiteX35" fmla="*/ 231493 w 381000"/>
                <a:gd name="connsiteY35" fmla="*/ 113825 h 199936"/>
                <a:gd name="connsiteX36" fmla="*/ 224914 w 381000"/>
                <a:gd name="connsiteY36" fmla="*/ 103642 h 199936"/>
                <a:gd name="connsiteX37" fmla="*/ 225028 w 381000"/>
                <a:gd name="connsiteY37" fmla="*/ 103156 h 199936"/>
                <a:gd name="connsiteX38" fmla="*/ 241402 w 381000"/>
                <a:gd name="connsiteY38" fmla="*/ 38614 h 199936"/>
                <a:gd name="connsiteX39" fmla="*/ 216408 w 381000"/>
                <a:gd name="connsiteY39" fmla="*/ 19050 h 199936"/>
                <a:gd name="connsiteX40" fmla="*/ 164697 w 381000"/>
                <a:gd name="connsiteY40" fmla="*/ 19050 h 19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1000" h="199936">
                  <a:moveTo>
                    <a:pt x="164697" y="0"/>
                  </a:moveTo>
                  <a:lnTo>
                    <a:pt x="216475" y="0"/>
                  </a:lnTo>
                  <a:cubicBezTo>
                    <a:pt x="236667" y="36"/>
                    <a:pt x="254346" y="13556"/>
                    <a:pt x="259671" y="33033"/>
                  </a:cubicBezTo>
                  <a:lnTo>
                    <a:pt x="265100" y="35947"/>
                  </a:lnTo>
                  <a:cubicBezTo>
                    <a:pt x="313048" y="61480"/>
                    <a:pt x="344259" y="110119"/>
                    <a:pt x="347491" y="164344"/>
                  </a:cubicBezTo>
                  <a:lnTo>
                    <a:pt x="347491" y="164944"/>
                  </a:lnTo>
                  <a:lnTo>
                    <a:pt x="347491" y="180975"/>
                  </a:lnTo>
                  <a:lnTo>
                    <a:pt x="371475" y="180975"/>
                  </a:lnTo>
                  <a:cubicBezTo>
                    <a:pt x="376736" y="180975"/>
                    <a:pt x="381000" y="185239"/>
                    <a:pt x="381000" y="190500"/>
                  </a:cubicBezTo>
                  <a:lnTo>
                    <a:pt x="371564" y="199936"/>
                  </a:lnTo>
                  <a:lnTo>
                    <a:pt x="9436" y="199936"/>
                  </a:lnTo>
                  <a:lnTo>
                    <a:pt x="0" y="190500"/>
                  </a:lnTo>
                  <a:cubicBezTo>
                    <a:pt x="0" y="185239"/>
                    <a:pt x="4264" y="180975"/>
                    <a:pt x="9525" y="180975"/>
                  </a:cubicBezTo>
                  <a:lnTo>
                    <a:pt x="34090" y="180975"/>
                  </a:lnTo>
                  <a:lnTo>
                    <a:pt x="34090" y="164973"/>
                  </a:lnTo>
                  <a:lnTo>
                    <a:pt x="34090" y="164373"/>
                  </a:lnTo>
                  <a:cubicBezTo>
                    <a:pt x="37319" y="110146"/>
                    <a:pt x="68530" y="61506"/>
                    <a:pt x="116481" y="35976"/>
                  </a:cubicBezTo>
                  <a:lnTo>
                    <a:pt x="121406" y="33338"/>
                  </a:lnTo>
                  <a:cubicBezTo>
                    <a:pt x="126627" y="13707"/>
                    <a:pt x="144384" y="33"/>
                    <a:pt x="164697" y="0"/>
                  </a:cubicBezTo>
                  <a:close/>
                  <a:moveTo>
                    <a:pt x="164697" y="19050"/>
                  </a:moveTo>
                  <a:cubicBezTo>
                    <a:pt x="152878" y="19090"/>
                    <a:pt x="142591" y="27142"/>
                    <a:pt x="139713" y="38605"/>
                  </a:cubicBezTo>
                  <a:lnTo>
                    <a:pt x="156096" y="103156"/>
                  </a:lnTo>
                  <a:cubicBezTo>
                    <a:pt x="157334" y="107750"/>
                    <a:pt x="154619" y="112480"/>
                    <a:pt x="150028" y="113729"/>
                  </a:cubicBezTo>
                  <a:cubicBezTo>
                    <a:pt x="149868" y="113775"/>
                    <a:pt x="149706" y="113814"/>
                    <a:pt x="149543" y="113843"/>
                  </a:cubicBezTo>
                  <a:lnTo>
                    <a:pt x="147190" y="113843"/>
                  </a:lnTo>
                  <a:cubicBezTo>
                    <a:pt x="143222" y="113857"/>
                    <a:pt x="139761" y="111146"/>
                    <a:pt x="138827" y="107290"/>
                  </a:cubicBezTo>
                  <a:lnTo>
                    <a:pt x="125492" y="52730"/>
                  </a:lnTo>
                  <a:cubicBezTo>
                    <a:pt x="83477" y="75287"/>
                    <a:pt x="56100" y="117952"/>
                    <a:pt x="53102" y="165544"/>
                  </a:cubicBezTo>
                  <a:lnTo>
                    <a:pt x="53102" y="180975"/>
                  </a:lnTo>
                  <a:lnTo>
                    <a:pt x="328451" y="180975"/>
                  </a:lnTo>
                  <a:lnTo>
                    <a:pt x="328451" y="165544"/>
                  </a:lnTo>
                  <a:cubicBezTo>
                    <a:pt x="325452" y="117952"/>
                    <a:pt x="298075" y="75287"/>
                    <a:pt x="256061" y="52730"/>
                  </a:cubicBezTo>
                  <a:lnTo>
                    <a:pt x="242268" y="107290"/>
                  </a:lnTo>
                  <a:cubicBezTo>
                    <a:pt x="241334" y="111146"/>
                    <a:pt x="237874" y="113857"/>
                    <a:pt x="233905" y="113843"/>
                  </a:cubicBezTo>
                  <a:lnTo>
                    <a:pt x="231581" y="113843"/>
                  </a:lnTo>
                  <a:cubicBezTo>
                    <a:pt x="231552" y="113837"/>
                    <a:pt x="231522" y="113830"/>
                    <a:pt x="231493" y="113825"/>
                  </a:cubicBezTo>
                  <a:cubicBezTo>
                    <a:pt x="226865" y="112829"/>
                    <a:pt x="223918" y="108271"/>
                    <a:pt x="224914" y="103642"/>
                  </a:cubicBezTo>
                  <a:cubicBezTo>
                    <a:pt x="224942" y="103478"/>
                    <a:pt x="224981" y="103316"/>
                    <a:pt x="225028" y="103156"/>
                  </a:cubicBezTo>
                  <a:lnTo>
                    <a:pt x="241402" y="38614"/>
                  </a:lnTo>
                  <a:cubicBezTo>
                    <a:pt x="238523" y="27146"/>
                    <a:pt x="228232" y="19091"/>
                    <a:pt x="216408" y="19050"/>
                  </a:cubicBezTo>
                  <a:lnTo>
                    <a:pt x="164697" y="1905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31AE87A0-0A35-9E69-E0BE-64E52EFA3F40}"/>
              </a:ext>
            </a:extLst>
          </p:cNvPr>
          <p:cNvGrpSpPr/>
          <p:nvPr/>
        </p:nvGrpSpPr>
        <p:grpSpPr>
          <a:xfrm>
            <a:off x="8855903" y="5200883"/>
            <a:ext cx="476860" cy="613766"/>
            <a:chOff x="8645355" y="4897700"/>
            <a:chExt cx="914400" cy="1176923"/>
          </a:xfrm>
        </p:grpSpPr>
        <p:pic>
          <p:nvPicPr>
            <p:cNvPr id="189" name="Graphic 188" descr="Open hand outline">
              <a:extLst>
                <a:ext uri="{FF2B5EF4-FFF2-40B4-BE49-F238E27FC236}">
                  <a16:creationId xmlns:a16="http://schemas.microsoft.com/office/drawing/2014/main" id="{AB831E4A-AC34-0319-6EF6-03F4D4D39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645355" y="5160223"/>
              <a:ext cx="914400" cy="914400"/>
            </a:xfrm>
            <a:prstGeom prst="rect">
              <a:avLst/>
            </a:prstGeom>
          </p:spPr>
        </p:pic>
        <p:pic>
          <p:nvPicPr>
            <p:cNvPr id="193" name="Graphic 192" descr="Dollar outline">
              <a:extLst>
                <a:ext uri="{FF2B5EF4-FFF2-40B4-BE49-F238E27FC236}">
                  <a16:creationId xmlns:a16="http://schemas.microsoft.com/office/drawing/2014/main" id="{9B2AEBA6-C123-D94E-B89C-268D262DA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87218" y="4897700"/>
              <a:ext cx="597828" cy="597828"/>
            </a:xfrm>
            <a:prstGeom prst="rect">
              <a:avLst/>
            </a:prstGeom>
          </p:spPr>
        </p:pic>
      </p:grpSp>
      <p:pic>
        <p:nvPicPr>
          <p:cNvPr id="196" name="Graphic 195" descr="Bar graph with upward trend outline">
            <a:extLst>
              <a:ext uri="{FF2B5EF4-FFF2-40B4-BE49-F238E27FC236}">
                <a16:creationId xmlns:a16="http://schemas.microsoft.com/office/drawing/2014/main" id="{B49F7C22-EF78-C7B2-2E74-CE1B1A2C84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81674" y="1791336"/>
            <a:ext cx="476860" cy="476860"/>
          </a:xfrm>
          <a:prstGeom prst="rect">
            <a:avLst/>
          </a:prstGeom>
        </p:spPr>
      </p:pic>
      <p:pic>
        <p:nvPicPr>
          <p:cNvPr id="198" name="Graphic 197" descr="Users outline">
            <a:extLst>
              <a:ext uri="{FF2B5EF4-FFF2-40B4-BE49-F238E27FC236}">
                <a16:creationId xmlns:a16="http://schemas.microsoft.com/office/drawing/2014/main" id="{485C60E5-E9C5-C585-49DF-73B7A41DBB0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4104" y="3526961"/>
            <a:ext cx="476860" cy="476860"/>
          </a:xfrm>
          <a:prstGeom prst="rect">
            <a:avLst/>
          </a:prstGeom>
        </p:spPr>
      </p:pic>
      <p:pic>
        <p:nvPicPr>
          <p:cNvPr id="200" name="Graphic 199" descr="Shredder outline">
            <a:extLst>
              <a:ext uri="{FF2B5EF4-FFF2-40B4-BE49-F238E27FC236}">
                <a16:creationId xmlns:a16="http://schemas.microsoft.com/office/drawing/2014/main" id="{9B49D63E-1774-601D-1FDE-28267553A8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49018" y="5269336"/>
            <a:ext cx="476860" cy="4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E95EC3-5245-4FBA-B062-07C490EA44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2572"/>
            <a:ext cx="3798732" cy="217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61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F040AC"/>
      </a:accent1>
      <a:accent2>
        <a:srgbClr val="C53EF8"/>
      </a:accent2>
      <a:accent3>
        <a:srgbClr val="588ABD"/>
      </a:accent3>
      <a:accent4>
        <a:srgbClr val="54CDB1"/>
      </a:accent4>
      <a:accent5>
        <a:srgbClr val="EDBB1D"/>
      </a:accent5>
      <a:accent6>
        <a:srgbClr val="E1403E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Custom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Free Hub and Spoke Diagram Slide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SlideModel.com</dc:title>
  <dc:creator/>
  <cp:lastModifiedBy/>
  <cp:revision>1</cp:revision>
  <dcterms:created xsi:type="dcterms:W3CDTF">2024-04-18T15:18:02Z</dcterms:created>
  <dcterms:modified xsi:type="dcterms:W3CDTF">2024-04-23T15:27:40Z</dcterms:modified>
</cp:coreProperties>
</file>