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71" r:id="rId3"/>
    <p:sldId id="272" r:id="rId4"/>
    <p:sldId id="273" r:id="rId5"/>
    <p:sldId id="274" r:id="rId6"/>
    <p:sldId id="275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38"/>
  </p:normalViewPr>
  <p:slideViewPr>
    <p:cSldViewPr>
      <p:cViewPr varScale="1">
        <p:scale>
          <a:sx n="90" d="100"/>
          <a:sy n="90" d="100"/>
        </p:scale>
        <p:origin x="232" y="68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87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9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3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31"/>
          <p:cNvSpPr>
            <a:spLocks/>
          </p:cNvSpPr>
          <p:nvPr/>
        </p:nvSpPr>
        <p:spPr bwMode="auto">
          <a:xfrm>
            <a:off x="3709630" y="1734739"/>
            <a:ext cx="8394005" cy="5113737"/>
          </a:xfrm>
          <a:custGeom>
            <a:avLst/>
            <a:gdLst>
              <a:gd name="connsiteX0" fmla="*/ 3607129 w 5522217"/>
              <a:gd name="connsiteY0" fmla="*/ 1177 h 4985149"/>
              <a:gd name="connsiteX1" fmla="*/ 3694864 w 5522217"/>
              <a:gd name="connsiteY1" fmla="*/ 15185 h 4985149"/>
              <a:gd name="connsiteX2" fmla="*/ 3768772 w 5522217"/>
              <a:gd name="connsiteY2" fmla="*/ 41084 h 4985149"/>
              <a:gd name="connsiteX3" fmla="*/ 5210798 w 5522217"/>
              <a:gd name="connsiteY3" fmla="*/ 1451175 h 4985149"/>
              <a:gd name="connsiteX4" fmla="*/ 5211215 w 5522217"/>
              <a:gd name="connsiteY4" fmla="*/ 1451747 h 4985149"/>
              <a:gd name="connsiteX5" fmla="*/ 5211661 w 5522217"/>
              <a:gd name="connsiteY5" fmla="*/ 1452019 h 4985149"/>
              <a:gd name="connsiteX6" fmla="*/ 5354633 w 5522217"/>
              <a:gd name="connsiteY6" fmla="*/ 1591824 h 4985149"/>
              <a:gd name="connsiteX7" fmla="*/ 5363615 w 5522217"/>
              <a:gd name="connsiteY7" fmla="*/ 1604148 h 4985149"/>
              <a:gd name="connsiteX8" fmla="*/ 5373216 w 5522217"/>
              <a:gd name="connsiteY8" fmla="*/ 1609996 h 4985149"/>
              <a:gd name="connsiteX9" fmla="*/ 5498472 w 5522217"/>
              <a:gd name="connsiteY9" fmla="*/ 1732478 h 4985149"/>
              <a:gd name="connsiteX10" fmla="*/ 5516015 w 5522217"/>
              <a:gd name="connsiteY10" fmla="*/ 1756547 h 4985149"/>
              <a:gd name="connsiteX11" fmla="*/ 5522217 w 5522217"/>
              <a:gd name="connsiteY11" fmla="*/ 1760325 h 4985149"/>
              <a:gd name="connsiteX12" fmla="*/ 4037704 w 5522217"/>
              <a:gd name="connsiteY12" fmla="*/ 4985149 h 4985149"/>
              <a:gd name="connsiteX13" fmla="*/ 3213509 w 5522217"/>
              <a:gd name="connsiteY13" fmla="*/ 4985149 h 4985149"/>
              <a:gd name="connsiteX14" fmla="*/ 2307165 w 5522217"/>
              <a:gd name="connsiteY14" fmla="*/ 4098878 h 4985149"/>
              <a:gd name="connsiteX15" fmla="*/ 2307165 w 5522217"/>
              <a:gd name="connsiteY15" fmla="*/ 4096229 h 4985149"/>
              <a:gd name="connsiteX16" fmla="*/ 2304457 w 5522217"/>
              <a:gd name="connsiteY16" fmla="*/ 4096229 h 4985149"/>
              <a:gd name="connsiteX17" fmla="*/ 2154765 w 5522217"/>
              <a:gd name="connsiteY17" fmla="*/ 3949853 h 4985149"/>
              <a:gd name="connsiteX18" fmla="*/ 2154765 w 5522217"/>
              <a:gd name="connsiteY18" fmla="*/ 3943829 h 4985149"/>
              <a:gd name="connsiteX19" fmla="*/ 2148606 w 5522217"/>
              <a:gd name="connsiteY19" fmla="*/ 3943829 h 4985149"/>
              <a:gd name="connsiteX20" fmla="*/ 2002365 w 5522217"/>
              <a:gd name="connsiteY20" fmla="*/ 3800828 h 4985149"/>
              <a:gd name="connsiteX21" fmla="*/ 2002365 w 5522217"/>
              <a:gd name="connsiteY21" fmla="*/ 3791429 h 4985149"/>
              <a:gd name="connsiteX22" fmla="*/ 1992754 w 5522217"/>
              <a:gd name="connsiteY22" fmla="*/ 3791429 h 4985149"/>
              <a:gd name="connsiteX23" fmla="*/ 385578 w 5522217"/>
              <a:gd name="connsiteY23" fmla="*/ 2219846 h 4985149"/>
              <a:gd name="connsiteX24" fmla="*/ 383646 w 5522217"/>
              <a:gd name="connsiteY24" fmla="*/ 2216671 h 4985149"/>
              <a:gd name="connsiteX25" fmla="*/ 378717 w 5522217"/>
              <a:gd name="connsiteY25" fmla="*/ 2213137 h 4985149"/>
              <a:gd name="connsiteX26" fmla="*/ 238246 w 5522217"/>
              <a:gd name="connsiteY26" fmla="*/ 2075777 h 4985149"/>
              <a:gd name="connsiteX27" fmla="*/ 231246 w 5522217"/>
              <a:gd name="connsiteY27" fmla="*/ 2064271 h 4985149"/>
              <a:gd name="connsiteX28" fmla="*/ 165124 w 5522217"/>
              <a:gd name="connsiteY28" fmla="*/ 2016863 h 4985149"/>
              <a:gd name="connsiteX29" fmla="*/ 65993 w 5522217"/>
              <a:gd name="connsiteY29" fmla="*/ 1397706 h 4985149"/>
              <a:gd name="connsiteX30" fmla="*/ 742576 w 5522217"/>
              <a:gd name="connsiteY30" fmla="*/ 1217054 h 4985149"/>
              <a:gd name="connsiteX31" fmla="*/ 844063 w 5522217"/>
              <a:gd name="connsiteY31" fmla="*/ 1296090 h 4985149"/>
              <a:gd name="connsiteX32" fmla="*/ 1016028 w 5522217"/>
              <a:gd name="connsiteY32" fmla="*/ 1296090 h 4985149"/>
              <a:gd name="connsiteX33" fmla="*/ 1049489 w 5522217"/>
              <a:gd name="connsiteY33" fmla="*/ 1296090 h 4985149"/>
              <a:gd name="connsiteX34" fmla="*/ 1013352 w 5522217"/>
              <a:gd name="connsiteY34" fmla="*/ 1240316 h 4985149"/>
              <a:gd name="connsiteX35" fmla="*/ 1013353 w 5522217"/>
              <a:gd name="connsiteY35" fmla="*/ 1240315 h 4985149"/>
              <a:gd name="connsiteX36" fmla="*/ 1367364 w 5522217"/>
              <a:gd name="connsiteY36" fmla="*/ 630720 h 4985149"/>
              <a:gd name="connsiteX37" fmla="*/ 2447660 w 5522217"/>
              <a:gd name="connsiteY37" fmla="*/ 1254604 h 4985149"/>
              <a:gd name="connsiteX38" fmla="*/ 2792887 w 5522217"/>
              <a:gd name="connsiteY38" fmla="*/ 1254604 h 4985149"/>
              <a:gd name="connsiteX39" fmla="*/ 2803889 w 5522217"/>
              <a:gd name="connsiteY39" fmla="*/ 1232649 h 4985149"/>
              <a:gd name="connsiteX40" fmla="*/ 3100138 w 5522217"/>
              <a:gd name="connsiteY40" fmla="*/ 641506 h 4985149"/>
              <a:gd name="connsiteX41" fmla="*/ 3325663 w 5522217"/>
              <a:gd name="connsiteY41" fmla="*/ 66036 h 4985149"/>
              <a:gd name="connsiteX42" fmla="*/ 3607129 w 5522217"/>
              <a:gd name="connsiteY42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363615 w 8308280"/>
              <a:gd name="connsiteY7" fmla="*/ 1604148 h 4985149"/>
              <a:gd name="connsiteX8" fmla="*/ 5373216 w 8308280"/>
              <a:gd name="connsiteY8" fmla="*/ 1609996 h 4985149"/>
              <a:gd name="connsiteX9" fmla="*/ 5498472 w 8308280"/>
              <a:gd name="connsiteY9" fmla="*/ 1732478 h 4985149"/>
              <a:gd name="connsiteX10" fmla="*/ 5516015 w 8308280"/>
              <a:gd name="connsiteY10" fmla="*/ 1756547 h 4985149"/>
              <a:gd name="connsiteX11" fmla="*/ 8308280 w 8308280"/>
              <a:gd name="connsiteY11" fmla="*/ 4975012 h 4985149"/>
              <a:gd name="connsiteX12" fmla="*/ 4037704 w 8308280"/>
              <a:gd name="connsiteY12" fmla="*/ 4985149 h 4985149"/>
              <a:gd name="connsiteX13" fmla="*/ 3213509 w 8308280"/>
              <a:gd name="connsiteY13" fmla="*/ 4985149 h 4985149"/>
              <a:gd name="connsiteX14" fmla="*/ 2307165 w 8308280"/>
              <a:gd name="connsiteY14" fmla="*/ 4098878 h 4985149"/>
              <a:gd name="connsiteX15" fmla="*/ 2307165 w 8308280"/>
              <a:gd name="connsiteY15" fmla="*/ 4096229 h 4985149"/>
              <a:gd name="connsiteX16" fmla="*/ 2304457 w 8308280"/>
              <a:gd name="connsiteY16" fmla="*/ 4096229 h 4985149"/>
              <a:gd name="connsiteX17" fmla="*/ 2154765 w 8308280"/>
              <a:gd name="connsiteY17" fmla="*/ 3949853 h 4985149"/>
              <a:gd name="connsiteX18" fmla="*/ 2154765 w 8308280"/>
              <a:gd name="connsiteY18" fmla="*/ 3943829 h 4985149"/>
              <a:gd name="connsiteX19" fmla="*/ 2148606 w 8308280"/>
              <a:gd name="connsiteY19" fmla="*/ 3943829 h 4985149"/>
              <a:gd name="connsiteX20" fmla="*/ 2002365 w 8308280"/>
              <a:gd name="connsiteY20" fmla="*/ 3800828 h 4985149"/>
              <a:gd name="connsiteX21" fmla="*/ 2002365 w 8308280"/>
              <a:gd name="connsiteY21" fmla="*/ 3791429 h 4985149"/>
              <a:gd name="connsiteX22" fmla="*/ 1992754 w 8308280"/>
              <a:gd name="connsiteY22" fmla="*/ 3791429 h 4985149"/>
              <a:gd name="connsiteX23" fmla="*/ 385578 w 8308280"/>
              <a:gd name="connsiteY23" fmla="*/ 2219846 h 4985149"/>
              <a:gd name="connsiteX24" fmla="*/ 383646 w 8308280"/>
              <a:gd name="connsiteY24" fmla="*/ 2216671 h 4985149"/>
              <a:gd name="connsiteX25" fmla="*/ 378717 w 8308280"/>
              <a:gd name="connsiteY25" fmla="*/ 2213137 h 4985149"/>
              <a:gd name="connsiteX26" fmla="*/ 238246 w 8308280"/>
              <a:gd name="connsiteY26" fmla="*/ 2075777 h 4985149"/>
              <a:gd name="connsiteX27" fmla="*/ 231246 w 8308280"/>
              <a:gd name="connsiteY27" fmla="*/ 2064271 h 4985149"/>
              <a:gd name="connsiteX28" fmla="*/ 165124 w 8308280"/>
              <a:gd name="connsiteY28" fmla="*/ 2016863 h 4985149"/>
              <a:gd name="connsiteX29" fmla="*/ 65993 w 8308280"/>
              <a:gd name="connsiteY29" fmla="*/ 1397706 h 4985149"/>
              <a:gd name="connsiteX30" fmla="*/ 742576 w 8308280"/>
              <a:gd name="connsiteY30" fmla="*/ 1217054 h 4985149"/>
              <a:gd name="connsiteX31" fmla="*/ 844063 w 8308280"/>
              <a:gd name="connsiteY31" fmla="*/ 1296090 h 4985149"/>
              <a:gd name="connsiteX32" fmla="*/ 1016028 w 8308280"/>
              <a:gd name="connsiteY32" fmla="*/ 1296090 h 4985149"/>
              <a:gd name="connsiteX33" fmla="*/ 1049489 w 8308280"/>
              <a:gd name="connsiteY33" fmla="*/ 1296090 h 4985149"/>
              <a:gd name="connsiteX34" fmla="*/ 1013352 w 8308280"/>
              <a:gd name="connsiteY34" fmla="*/ 1240316 h 4985149"/>
              <a:gd name="connsiteX35" fmla="*/ 1013353 w 8308280"/>
              <a:gd name="connsiteY35" fmla="*/ 1240315 h 4985149"/>
              <a:gd name="connsiteX36" fmla="*/ 1367364 w 8308280"/>
              <a:gd name="connsiteY36" fmla="*/ 630720 h 4985149"/>
              <a:gd name="connsiteX37" fmla="*/ 2447660 w 8308280"/>
              <a:gd name="connsiteY37" fmla="*/ 1254604 h 4985149"/>
              <a:gd name="connsiteX38" fmla="*/ 2792887 w 8308280"/>
              <a:gd name="connsiteY38" fmla="*/ 1254604 h 4985149"/>
              <a:gd name="connsiteX39" fmla="*/ 2803889 w 8308280"/>
              <a:gd name="connsiteY39" fmla="*/ 1232649 h 4985149"/>
              <a:gd name="connsiteX40" fmla="*/ 3100138 w 8308280"/>
              <a:gd name="connsiteY40" fmla="*/ 641506 h 4985149"/>
              <a:gd name="connsiteX41" fmla="*/ 3325663 w 8308280"/>
              <a:gd name="connsiteY41" fmla="*/ 66036 h 4985149"/>
              <a:gd name="connsiteX42" fmla="*/ 3607129 w 8308280"/>
              <a:gd name="connsiteY42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363615 w 8308280"/>
              <a:gd name="connsiteY7" fmla="*/ 1604148 h 4985149"/>
              <a:gd name="connsiteX8" fmla="*/ 5498472 w 8308280"/>
              <a:gd name="connsiteY8" fmla="*/ 1732478 h 4985149"/>
              <a:gd name="connsiteX9" fmla="*/ 5516015 w 8308280"/>
              <a:gd name="connsiteY9" fmla="*/ 1756547 h 4985149"/>
              <a:gd name="connsiteX10" fmla="*/ 8308280 w 8308280"/>
              <a:gd name="connsiteY10" fmla="*/ 4975012 h 4985149"/>
              <a:gd name="connsiteX11" fmla="*/ 4037704 w 8308280"/>
              <a:gd name="connsiteY11" fmla="*/ 4985149 h 4985149"/>
              <a:gd name="connsiteX12" fmla="*/ 3213509 w 8308280"/>
              <a:gd name="connsiteY12" fmla="*/ 4985149 h 4985149"/>
              <a:gd name="connsiteX13" fmla="*/ 2307165 w 8308280"/>
              <a:gd name="connsiteY13" fmla="*/ 4098878 h 4985149"/>
              <a:gd name="connsiteX14" fmla="*/ 2307165 w 8308280"/>
              <a:gd name="connsiteY14" fmla="*/ 4096229 h 4985149"/>
              <a:gd name="connsiteX15" fmla="*/ 2304457 w 8308280"/>
              <a:gd name="connsiteY15" fmla="*/ 4096229 h 4985149"/>
              <a:gd name="connsiteX16" fmla="*/ 2154765 w 8308280"/>
              <a:gd name="connsiteY16" fmla="*/ 3949853 h 4985149"/>
              <a:gd name="connsiteX17" fmla="*/ 2154765 w 8308280"/>
              <a:gd name="connsiteY17" fmla="*/ 3943829 h 4985149"/>
              <a:gd name="connsiteX18" fmla="*/ 2148606 w 8308280"/>
              <a:gd name="connsiteY18" fmla="*/ 3943829 h 4985149"/>
              <a:gd name="connsiteX19" fmla="*/ 2002365 w 8308280"/>
              <a:gd name="connsiteY19" fmla="*/ 3800828 h 4985149"/>
              <a:gd name="connsiteX20" fmla="*/ 2002365 w 8308280"/>
              <a:gd name="connsiteY20" fmla="*/ 3791429 h 4985149"/>
              <a:gd name="connsiteX21" fmla="*/ 1992754 w 8308280"/>
              <a:gd name="connsiteY21" fmla="*/ 3791429 h 4985149"/>
              <a:gd name="connsiteX22" fmla="*/ 385578 w 8308280"/>
              <a:gd name="connsiteY22" fmla="*/ 2219846 h 4985149"/>
              <a:gd name="connsiteX23" fmla="*/ 383646 w 8308280"/>
              <a:gd name="connsiteY23" fmla="*/ 2216671 h 4985149"/>
              <a:gd name="connsiteX24" fmla="*/ 378717 w 8308280"/>
              <a:gd name="connsiteY24" fmla="*/ 2213137 h 4985149"/>
              <a:gd name="connsiteX25" fmla="*/ 238246 w 8308280"/>
              <a:gd name="connsiteY25" fmla="*/ 2075777 h 4985149"/>
              <a:gd name="connsiteX26" fmla="*/ 231246 w 8308280"/>
              <a:gd name="connsiteY26" fmla="*/ 2064271 h 4985149"/>
              <a:gd name="connsiteX27" fmla="*/ 165124 w 8308280"/>
              <a:gd name="connsiteY27" fmla="*/ 2016863 h 4985149"/>
              <a:gd name="connsiteX28" fmla="*/ 65993 w 8308280"/>
              <a:gd name="connsiteY28" fmla="*/ 1397706 h 4985149"/>
              <a:gd name="connsiteX29" fmla="*/ 742576 w 8308280"/>
              <a:gd name="connsiteY29" fmla="*/ 1217054 h 4985149"/>
              <a:gd name="connsiteX30" fmla="*/ 844063 w 8308280"/>
              <a:gd name="connsiteY30" fmla="*/ 1296090 h 4985149"/>
              <a:gd name="connsiteX31" fmla="*/ 1016028 w 8308280"/>
              <a:gd name="connsiteY31" fmla="*/ 1296090 h 4985149"/>
              <a:gd name="connsiteX32" fmla="*/ 1049489 w 8308280"/>
              <a:gd name="connsiteY32" fmla="*/ 1296090 h 4985149"/>
              <a:gd name="connsiteX33" fmla="*/ 1013352 w 8308280"/>
              <a:gd name="connsiteY33" fmla="*/ 1240316 h 4985149"/>
              <a:gd name="connsiteX34" fmla="*/ 1013353 w 8308280"/>
              <a:gd name="connsiteY34" fmla="*/ 1240315 h 4985149"/>
              <a:gd name="connsiteX35" fmla="*/ 1367364 w 8308280"/>
              <a:gd name="connsiteY35" fmla="*/ 630720 h 4985149"/>
              <a:gd name="connsiteX36" fmla="*/ 2447660 w 8308280"/>
              <a:gd name="connsiteY36" fmla="*/ 1254604 h 4985149"/>
              <a:gd name="connsiteX37" fmla="*/ 2792887 w 8308280"/>
              <a:gd name="connsiteY37" fmla="*/ 1254604 h 4985149"/>
              <a:gd name="connsiteX38" fmla="*/ 2803889 w 8308280"/>
              <a:gd name="connsiteY38" fmla="*/ 1232649 h 4985149"/>
              <a:gd name="connsiteX39" fmla="*/ 3100138 w 8308280"/>
              <a:gd name="connsiteY39" fmla="*/ 641506 h 4985149"/>
              <a:gd name="connsiteX40" fmla="*/ 3325663 w 8308280"/>
              <a:gd name="connsiteY40" fmla="*/ 66036 h 4985149"/>
              <a:gd name="connsiteX41" fmla="*/ 3607129 w 8308280"/>
              <a:gd name="connsiteY41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498472 w 8308280"/>
              <a:gd name="connsiteY7" fmla="*/ 1732478 h 4985149"/>
              <a:gd name="connsiteX8" fmla="*/ 5516015 w 8308280"/>
              <a:gd name="connsiteY8" fmla="*/ 1756547 h 4985149"/>
              <a:gd name="connsiteX9" fmla="*/ 8308280 w 8308280"/>
              <a:gd name="connsiteY9" fmla="*/ 4975012 h 4985149"/>
              <a:gd name="connsiteX10" fmla="*/ 4037704 w 8308280"/>
              <a:gd name="connsiteY10" fmla="*/ 4985149 h 4985149"/>
              <a:gd name="connsiteX11" fmla="*/ 3213509 w 8308280"/>
              <a:gd name="connsiteY11" fmla="*/ 4985149 h 4985149"/>
              <a:gd name="connsiteX12" fmla="*/ 2307165 w 8308280"/>
              <a:gd name="connsiteY12" fmla="*/ 4098878 h 4985149"/>
              <a:gd name="connsiteX13" fmla="*/ 2307165 w 8308280"/>
              <a:gd name="connsiteY13" fmla="*/ 4096229 h 4985149"/>
              <a:gd name="connsiteX14" fmla="*/ 2304457 w 8308280"/>
              <a:gd name="connsiteY14" fmla="*/ 4096229 h 4985149"/>
              <a:gd name="connsiteX15" fmla="*/ 2154765 w 8308280"/>
              <a:gd name="connsiteY15" fmla="*/ 3949853 h 4985149"/>
              <a:gd name="connsiteX16" fmla="*/ 2154765 w 8308280"/>
              <a:gd name="connsiteY16" fmla="*/ 3943829 h 4985149"/>
              <a:gd name="connsiteX17" fmla="*/ 2148606 w 8308280"/>
              <a:gd name="connsiteY17" fmla="*/ 3943829 h 4985149"/>
              <a:gd name="connsiteX18" fmla="*/ 2002365 w 8308280"/>
              <a:gd name="connsiteY18" fmla="*/ 3800828 h 4985149"/>
              <a:gd name="connsiteX19" fmla="*/ 2002365 w 8308280"/>
              <a:gd name="connsiteY19" fmla="*/ 3791429 h 4985149"/>
              <a:gd name="connsiteX20" fmla="*/ 1992754 w 8308280"/>
              <a:gd name="connsiteY20" fmla="*/ 3791429 h 4985149"/>
              <a:gd name="connsiteX21" fmla="*/ 385578 w 8308280"/>
              <a:gd name="connsiteY21" fmla="*/ 2219846 h 4985149"/>
              <a:gd name="connsiteX22" fmla="*/ 383646 w 8308280"/>
              <a:gd name="connsiteY22" fmla="*/ 2216671 h 4985149"/>
              <a:gd name="connsiteX23" fmla="*/ 378717 w 8308280"/>
              <a:gd name="connsiteY23" fmla="*/ 2213137 h 4985149"/>
              <a:gd name="connsiteX24" fmla="*/ 238246 w 8308280"/>
              <a:gd name="connsiteY24" fmla="*/ 2075777 h 4985149"/>
              <a:gd name="connsiteX25" fmla="*/ 231246 w 8308280"/>
              <a:gd name="connsiteY25" fmla="*/ 2064271 h 4985149"/>
              <a:gd name="connsiteX26" fmla="*/ 165124 w 8308280"/>
              <a:gd name="connsiteY26" fmla="*/ 2016863 h 4985149"/>
              <a:gd name="connsiteX27" fmla="*/ 65993 w 8308280"/>
              <a:gd name="connsiteY27" fmla="*/ 1397706 h 4985149"/>
              <a:gd name="connsiteX28" fmla="*/ 742576 w 8308280"/>
              <a:gd name="connsiteY28" fmla="*/ 1217054 h 4985149"/>
              <a:gd name="connsiteX29" fmla="*/ 844063 w 8308280"/>
              <a:gd name="connsiteY29" fmla="*/ 1296090 h 4985149"/>
              <a:gd name="connsiteX30" fmla="*/ 1016028 w 8308280"/>
              <a:gd name="connsiteY30" fmla="*/ 1296090 h 4985149"/>
              <a:gd name="connsiteX31" fmla="*/ 1049489 w 8308280"/>
              <a:gd name="connsiteY31" fmla="*/ 1296090 h 4985149"/>
              <a:gd name="connsiteX32" fmla="*/ 1013352 w 8308280"/>
              <a:gd name="connsiteY32" fmla="*/ 1240316 h 4985149"/>
              <a:gd name="connsiteX33" fmla="*/ 1013353 w 8308280"/>
              <a:gd name="connsiteY33" fmla="*/ 1240315 h 4985149"/>
              <a:gd name="connsiteX34" fmla="*/ 1367364 w 8308280"/>
              <a:gd name="connsiteY34" fmla="*/ 630720 h 4985149"/>
              <a:gd name="connsiteX35" fmla="*/ 2447660 w 8308280"/>
              <a:gd name="connsiteY35" fmla="*/ 1254604 h 4985149"/>
              <a:gd name="connsiteX36" fmla="*/ 2792887 w 8308280"/>
              <a:gd name="connsiteY36" fmla="*/ 1254604 h 4985149"/>
              <a:gd name="connsiteX37" fmla="*/ 2803889 w 8308280"/>
              <a:gd name="connsiteY37" fmla="*/ 1232649 h 4985149"/>
              <a:gd name="connsiteX38" fmla="*/ 3100138 w 8308280"/>
              <a:gd name="connsiteY38" fmla="*/ 641506 h 4985149"/>
              <a:gd name="connsiteX39" fmla="*/ 3325663 w 8308280"/>
              <a:gd name="connsiteY39" fmla="*/ 66036 h 4985149"/>
              <a:gd name="connsiteX40" fmla="*/ 3607129 w 8308280"/>
              <a:gd name="connsiteY40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498472 w 8308280"/>
              <a:gd name="connsiteY6" fmla="*/ 1732478 h 4985149"/>
              <a:gd name="connsiteX7" fmla="*/ 5516015 w 8308280"/>
              <a:gd name="connsiteY7" fmla="*/ 1756547 h 4985149"/>
              <a:gd name="connsiteX8" fmla="*/ 8308280 w 8308280"/>
              <a:gd name="connsiteY8" fmla="*/ 4975012 h 4985149"/>
              <a:gd name="connsiteX9" fmla="*/ 4037704 w 8308280"/>
              <a:gd name="connsiteY9" fmla="*/ 4985149 h 4985149"/>
              <a:gd name="connsiteX10" fmla="*/ 3213509 w 8308280"/>
              <a:gd name="connsiteY10" fmla="*/ 4985149 h 4985149"/>
              <a:gd name="connsiteX11" fmla="*/ 2307165 w 8308280"/>
              <a:gd name="connsiteY11" fmla="*/ 4098878 h 4985149"/>
              <a:gd name="connsiteX12" fmla="*/ 2307165 w 8308280"/>
              <a:gd name="connsiteY12" fmla="*/ 4096229 h 4985149"/>
              <a:gd name="connsiteX13" fmla="*/ 2304457 w 8308280"/>
              <a:gd name="connsiteY13" fmla="*/ 4096229 h 4985149"/>
              <a:gd name="connsiteX14" fmla="*/ 2154765 w 8308280"/>
              <a:gd name="connsiteY14" fmla="*/ 3949853 h 4985149"/>
              <a:gd name="connsiteX15" fmla="*/ 2154765 w 8308280"/>
              <a:gd name="connsiteY15" fmla="*/ 3943829 h 4985149"/>
              <a:gd name="connsiteX16" fmla="*/ 2148606 w 8308280"/>
              <a:gd name="connsiteY16" fmla="*/ 3943829 h 4985149"/>
              <a:gd name="connsiteX17" fmla="*/ 2002365 w 8308280"/>
              <a:gd name="connsiteY17" fmla="*/ 3800828 h 4985149"/>
              <a:gd name="connsiteX18" fmla="*/ 2002365 w 8308280"/>
              <a:gd name="connsiteY18" fmla="*/ 3791429 h 4985149"/>
              <a:gd name="connsiteX19" fmla="*/ 1992754 w 8308280"/>
              <a:gd name="connsiteY19" fmla="*/ 3791429 h 4985149"/>
              <a:gd name="connsiteX20" fmla="*/ 385578 w 8308280"/>
              <a:gd name="connsiteY20" fmla="*/ 2219846 h 4985149"/>
              <a:gd name="connsiteX21" fmla="*/ 383646 w 8308280"/>
              <a:gd name="connsiteY21" fmla="*/ 2216671 h 4985149"/>
              <a:gd name="connsiteX22" fmla="*/ 378717 w 8308280"/>
              <a:gd name="connsiteY22" fmla="*/ 2213137 h 4985149"/>
              <a:gd name="connsiteX23" fmla="*/ 238246 w 8308280"/>
              <a:gd name="connsiteY23" fmla="*/ 2075777 h 4985149"/>
              <a:gd name="connsiteX24" fmla="*/ 231246 w 8308280"/>
              <a:gd name="connsiteY24" fmla="*/ 2064271 h 4985149"/>
              <a:gd name="connsiteX25" fmla="*/ 165124 w 8308280"/>
              <a:gd name="connsiteY25" fmla="*/ 2016863 h 4985149"/>
              <a:gd name="connsiteX26" fmla="*/ 65993 w 8308280"/>
              <a:gd name="connsiteY26" fmla="*/ 1397706 h 4985149"/>
              <a:gd name="connsiteX27" fmla="*/ 742576 w 8308280"/>
              <a:gd name="connsiteY27" fmla="*/ 1217054 h 4985149"/>
              <a:gd name="connsiteX28" fmla="*/ 844063 w 8308280"/>
              <a:gd name="connsiteY28" fmla="*/ 1296090 h 4985149"/>
              <a:gd name="connsiteX29" fmla="*/ 1016028 w 8308280"/>
              <a:gd name="connsiteY29" fmla="*/ 1296090 h 4985149"/>
              <a:gd name="connsiteX30" fmla="*/ 1049489 w 8308280"/>
              <a:gd name="connsiteY30" fmla="*/ 1296090 h 4985149"/>
              <a:gd name="connsiteX31" fmla="*/ 1013352 w 8308280"/>
              <a:gd name="connsiteY31" fmla="*/ 1240316 h 4985149"/>
              <a:gd name="connsiteX32" fmla="*/ 1013353 w 8308280"/>
              <a:gd name="connsiteY32" fmla="*/ 1240315 h 4985149"/>
              <a:gd name="connsiteX33" fmla="*/ 1367364 w 8308280"/>
              <a:gd name="connsiteY33" fmla="*/ 630720 h 4985149"/>
              <a:gd name="connsiteX34" fmla="*/ 2447660 w 8308280"/>
              <a:gd name="connsiteY34" fmla="*/ 1254604 h 4985149"/>
              <a:gd name="connsiteX35" fmla="*/ 2792887 w 8308280"/>
              <a:gd name="connsiteY35" fmla="*/ 1254604 h 4985149"/>
              <a:gd name="connsiteX36" fmla="*/ 2803889 w 8308280"/>
              <a:gd name="connsiteY36" fmla="*/ 1232649 h 4985149"/>
              <a:gd name="connsiteX37" fmla="*/ 3100138 w 8308280"/>
              <a:gd name="connsiteY37" fmla="*/ 641506 h 4985149"/>
              <a:gd name="connsiteX38" fmla="*/ 3325663 w 8308280"/>
              <a:gd name="connsiteY38" fmla="*/ 66036 h 4985149"/>
              <a:gd name="connsiteX39" fmla="*/ 3607129 w 8308280"/>
              <a:gd name="connsiteY39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498472 w 8308280"/>
              <a:gd name="connsiteY6" fmla="*/ 1732478 h 4985149"/>
              <a:gd name="connsiteX7" fmla="*/ 8308280 w 8308280"/>
              <a:gd name="connsiteY7" fmla="*/ 4975012 h 4985149"/>
              <a:gd name="connsiteX8" fmla="*/ 4037704 w 8308280"/>
              <a:gd name="connsiteY8" fmla="*/ 4985149 h 4985149"/>
              <a:gd name="connsiteX9" fmla="*/ 3213509 w 8308280"/>
              <a:gd name="connsiteY9" fmla="*/ 4985149 h 4985149"/>
              <a:gd name="connsiteX10" fmla="*/ 2307165 w 8308280"/>
              <a:gd name="connsiteY10" fmla="*/ 4098878 h 4985149"/>
              <a:gd name="connsiteX11" fmla="*/ 2307165 w 8308280"/>
              <a:gd name="connsiteY11" fmla="*/ 4096229 h 4985149"/>
              <a:gd name="connsiteX12" fmla="*/ 2304457 w 8308280"/>
              <a:gd name="connsiteY12" fmla="*/ 4096229 h 4985149"/>
              <a:gd name="connsiteX13" fmla="*/ 2154765 w 8308280"/>
              <a:gd name="connsiteY13" fmla="*/ 3949853 h 4985149"/>
              <a:gd name="connsiteX14" fmla="*/ 2154765 w 8308280"/>
              <a:gd name="connsiteY14" fmla="*/ 3943829 h 4985149"/>
              <a:gd name="connsiteX15" fmla="*/ 2148606 w 8308280"/>
              <a:gd name="connsiteY15" fmla="*/ 3943829 h 4985149"/>
              <a:gd name="connsiteX16" fmla="*/ 2002365 w 8308280"/>
              <a:gd name="connsiteY16" fmla="*/ 3800828 h 4985149"/>
              <a:gd name="connsiteX17" fmla="*/ 2002365 w 8308280"/>
              <a:gd name="connsiteY17" fmla="*/ 3791429 h 4985149"/>
              <a:gd name="connsiteX18" fmla="*/ 1992754 w 8308280"/>
              <a:gd name="connsiteY18" fmla="*/ 3791429 h 4985149"/>
              <a:gd name="connsiteX19" fmla="*/ 385578 w 8308280"/>
              <a:gd name="connsiteY19" fmla="*/ 2219846 h 4985149"/>
              <a:gd name="connsiteX20" fmla="*/ 383646 w 8308280"/>
              <a:gd name="connsiteY20" fmla="*/ 2216671 h 4985149"/>
              <a:gd name="connsiteX21" fmla="*/ 378717 w 8308280"/>
              <a:gd name="connsiteY21" fmla="*/ 2213137 h 4985149"/>
              <a:gd name="connsiteX22" fmla="*/ 238246 w 8308280"/>
              <a:gd name="connsiteY22" fmla="*/ 2075777 h 4985149"/>
              <a:gd name="connsiteX23" fmla="*/ 231246 w 8308280"/>
              <a:gd name="connsiteY23" fmla="*/ 2064271 h 4985149"/>
              <a:gd name="connsiteX24" fmla="*/ 165124 w 8308280"/>
              <a:gd name="connsiteY24" fmla="*/ 2016863 h 4985149"/>
              <a:gd name="connsiteX25" fmla="*/ 65993 w 8308280"/>
              <a:gd name="connsiteY25" fmla="*/ 1397706 h 4985149"/>
              <a:gd name="connsiteX26" fmla="*/ 742576 w 8308280"/>
              <a:gd name="connsiteY26" fmla="*/ 1217054 h 4985149"/>
              <a:gd name="connsiteX27" fmla="*/ 844063 w 8308280"/>
              <a:gd name="connsiteY27" fmla="*/ 1296090 h 4985149"/>
              <a:gd name="connsiteX28" fmla="*/ 1016028 w 8308280"/>
              <a:gd name="connsiteY28" fmla="*/ 1296090 h 4985149"/>
              <a:gd name="connsiteX29" fmla="*/ 1049489 w 8308280"/>
              <a:gd name="connsiteY29" fmla="*/ 1296090 h 4985149"/>
              <a:gd name="connsiteX30" fmla="*/ 1013352 w 8308280"/>
              <a:gd name="connsiteY30" fmla="*/ 1240316 h 4985149"/>
              <a:gd name="connsiteX31" fmla="*/ 1013353 w 8308280"/>
              <a:gd name="connsiteY31" fmla="*/ 1240315 h 4985149"/>
              <a:gd name="connsiteX32" fmla="*/ 1367364 w 8308280"/>
              <a:gd name="connsiteY32" fmla="*/ 630720 h 4985149"/>
              <a:gd name="connsiteX33" fmla="*/ 2447660 w 8308280"/>
              <a:gd name="connsiteY33" fmla="*/ 1254604 h 4985149"/>
              <a:gd name="connsiteX34" fmla="*/ 2792887 w 8308280"/>
              <a:gd name="connsiteY34" fmla="*/ 1254604 h 4985149"/>
              <a:gd name="connsiteX35" fmla="*/ 2803889 w 8308280"/>
              <a:gd name="connsiteY35" fmla="*/ 1232649 h 4985149"/>
              <a:gd name="connsiteX36" fmla="*/ 3100138 w 8308280"/>
              <a:gd name="connsiteY36" fmla="*/ 641506 h 4985149"/>
              <a:gd name="connsiteX37" fmla="*/ 3325663 w 8308280"/>
              <a:gd name="connsiteY37" fmla="*/ 66036 h 4985149"/>
              <a:gd name="connsiteX38" fmla="*/ 3607129 w 8308280"/>
              <a:gd name="connsiteY38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8308280 w 8308280"/>
              <a:gd name="connsiteY6" fmla="*/ 4975012 h 4985149"/>
              <a:gd name="connsiteX7" fmla="*/ 4037704 w 8308280"/>
              <a:gd name="connsiteY7" fmla="*/ 4985149 h 4985149"/>
              <a:gd name="connsiteX8" fmla="*/ 3213509 w 8308280"/>
              <a:gd name="connsiteY8" fmla="*/ 4985149 h 4985149"/>
              <a:gd name="connsiteX9" fmla="*/ 2307165 w 8308280"/>
              <a:gd name="connsiteY9" fmla="*/ 4098878 h 4985149"/>
              <a:gd name="connsiteX10" fmla="*/ 2307165 w 8308280"/>
              <a:gd name="connsiteY10" fmla="*/ 4096229 h 4985149"/>
              <a:gd name="connsiteX11" fmla="*/ 2304457 w 8308280"/>
              <a:gd name="connsiteY11" fmla="*/ 4096229 h 4985149"/>
              <a:gd name="connsiteX12" fmla="*/ 2154765 w 8308280"/>
              <a:gd name="connsiteY12" fmla="*/ 3949853 h 4985149"/>
              <a:gd name="connsiteX13" fmla="*/ 2154765 w 8308280"/>
              <a:gd name="connsiteY13" fmla="*/ 3943829 h 4985149"/>
              <a:gd name="connsiteX14" fmla="*/ 2148606 w 8308280"/>
              <a:gd name="connsiteY14" fmla="*/ 3943829 h 4985149"/>
              <a:gd name="connsiteX15" fmla="*/ 2002365 w 8308280"/>
              <a:gd name="connsiteY15" fmla="*/ 3800828 h 4985149"/>
              <a:gd name="connsiteX16" fmla="*/ 2002365 w 8308280"/>
              <a:gd name="connsiteY16" fmla="*/ 3791429 h 4985149"/>
              <a:gd name="connsiteX17" fmla="*/ 1992754 w 8308280"/>
              <a:gd name="connsiteY17" fmla="*/ 3791429 h 4985149"/>
              <a:gd name="connsiteX18" fmla="*/ 385578 w 8308280"/>
              <a:gd name="connsiteY18" fmla="*/ 2219846 h 4985149"/>
              <a:gd name="connsiteX19" fmla="*/ 383646 w 8308280"/>
              <a:gd name="connsiteY19" fmla="*/ 2216671 h 4985149"/>
              <a:gd name="connsiteX20" fmla="*/ 378717 w 8308280"/>
              <a:gd name="connsiteY20" fmla="*/ 2213137 h 4985149"/>
              <a:gd name="connsiteX21" fmla="*/ 238246 w 8308280"/>
              <a:gd name="connsiteY21" fmla="*/ 2075777 h 4985149"/>
              <a:gd name="connsiteX22" fmla="*/ 231246 w 8308280"/>
              <a:gd name="connsiteY22" fmla="*/ 2064271 h 4985149"/>
              <a:gd name="connsiteX23" fmla="*/ 165124 w 8308280"/>
              <a:gd name="connsiteY23" fmla="*/ 2016863 h 4985149"/>
              <a:gd name="connsiteX24" fmla="*/ 65993 w 8308280"/>
              <a:gd name="connsiteY24" fmla="*/ 1397706 h 4985149"/>
              <a:gd name="connsiteX25" fmla="*/ 742576 w 8308280"/>
              <a:gd name="connsiteY25" fmla="*/ 1217054 h 4985149"/>
              <a:gd name="connsiteX26" fmla="*/ 844063 w 8308280"/>
              <a:gd name="connsiteY26" fmla="*/ 1296090 h 4985149"/>
              <a:gd name="connsiteX27" fmla="*/ 1016028 w 8308280"/>
              <a:gd name="connsiteY27" fmla="*/ 1296090 h 4985149"/>
              <a:gd name="connsiteX28" fmla="*/ 1049489 w 8308280"/>
              <a:gd name="connsiteY28" fmla="*/ 1296090 h 4985149"/>
              <a:gd name="connsiteX29" fmla="*/ 1013352 w 8308280"/>
              <a:gd name="connsiteY29" fmla="*/ 1240316 h 4985149"/>
              <a:gd name="connsiteX30" fmla="*/ 1013353 w 8308280"/>
              <a:gd name="connsiteY30" fmla="*/ 1240315 h 4985149"/>
              <a:gd name="connsiteX31" fmla="*/ 1367364 w 8308280"/>
              <a:gd name="connsiteY31" fmla="*/ 630720 h 4985149"/>
              <a:gd name="connsiteX32" fmla="*/ 2447660 w 8308280"/>
              <a:gd name="connsiteY32" fmla="*/ 1254604 h 4985149"/>
              <a:gd name="connsiteX33" fmla="*/ 2792887 w 8308280"/>
              <a:gd name="connsiteY33" fmla="*/ 1254604 h 4985149"/>
              <a:gd name="connsiteX34" fmla="*/ 2803889 w 8308280"/>
              <a:gd name="connsiteY34" fmla="*/ 1232649 h 4985149"/>
              <a:gd name="connsiteX35" fmla="*/ 3100138 w 8308280"/>
              <a:gd name="connsiteY35" fmla="*/ 641506 h 4985149"/>
              <a:gd name="connsiteX36" fmla="*/ 3325663 w 8308280"/>
              <a:gd name="connsiteY36" fmla="*/ 66036 h 4985149"/>
              <a:gd name="connsiteX37" fmla="*/ 3607129 w 8308280"/>
              <a:gd name="connsiteY37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8308280 w 8308280"/>
              <a:gd name="connsiteY5" fmla="*/ 4975012 h 4985149"/>
              <a:gd name="connsiteX6" fmla="*/ 4037704 w 8308280"/>
              <a:gd name="connsiteY6" fmla="*/ 4985149 h 4985149"/>
              <a:gd name="connsiteX7" fmla="*/ 3213509 w 8308280"/>
              <a:gd name="connsiteY7" fmla="*/ 4985149 h 4985149"/>
              <a:gd name="connsiteX8" fmla="*/ 2307165 w 8308280"/>
              <a:gd name="connsiteY8" fmla="*/ 4098878 h 4985149"/>
              <a:gd name="connsiteX9" fmla="*/ 2307165 w 8308280"/>
              <a:gd name="connsiteY9" fmla="*/ 4096229 h 4985149"/>
              <a:gd name="connsiteX10" fmla="*/ 2304457 w 8308280"/>
              <a:gd name="connsiteY10" fmla="*/ 4096229 h 4985149"/>
              <a:gd name="connsiteX11" fmla="*/ 2154765 w 8308280"/>
              <a:gd name="connsiteY11" fmla="*/ 3949853 h 4985149"/>
              <a:gd name="connsiteX12" fmla="*/ 2154765 w 8308280"/>
              <a:gd name="connsiteY12" fmla="*/ 3943829 h 4985149"/>
              <a:gd name="connsiteX13" fmla="*/ 2148606 w 8308280"/>
              <a:gd name="connsiteY13" fmla="*/ 3943829 h 4985149"/>
              <a:gd name="connsiteX14" fmla="*/ 2002365 w 8308280"/>
              <a:gd name="connsiteY14" fmla="*/ 3800828 h 4985149"/>
              <a:gd name="connsiteX15" fmla="*/ 2002365 w 8308280"/>
              <a:gd name="connsiteY15" fmla="*/ 3791429 h 4985149"/>
              <a:gd name="connsiteX16" fmla="*/ 1992754 w 8308280"/>
              <a:gd name="connsiteY16" fmla="*/ 3791429 h 4985149"/>
              <a:gd name="connsiteX17" fmla="*/ 385578 w 8308280"/>
              <a:gd name="connsiteY17" fmla="*/ 2219846 h 4985149"/>
              <a:gd name="connsiteX18" fmla="*/ 383646 w 8308280"/>
              <a:gd name="connsiteY18" fmla="*/ 2216671 h 4985149"/>
              <a:gd name="connsiteX19" fmla="*/ 378717 w 8308280"/>
              <a:gd name="connsiteY19" fmla="*/ 2213137 h 4985149"/>
              <a:gd name="connsiteX20" fmla="*/ 238246 w 8308280"/>
              <a:gd name="connsiteY20" fmla="*/ 2075777 h 4985149"/>
              <a:gd name="connsiteX21" fmla="*/ 231246 w 8308280"/>
              <a:gd name="connsiteY21" fmla="*/ 2064271 h 4985149"/>
              <a:gd name="connsiteX22" fmla="*/ 165124 w 8308280"/>
              <a:gd name="connsiteY22" fmla="*/ 2016863 h 4985149"/>
              <a:gd name="connsiteX23" fmla="*/ 65993 w 8308280"/>
              <a:gd name="connsiteY23" fmla="*/ 1397706 h 4985149"/>
              <a:gd name="connsiteX24" fmla="*/ 742576 w 8308280"/>
              <a:gd name="connsiteY24" fmla="*/ 1217054 h 4985149"/>
              <a:gd name="connsiteX25" fmla="*/ 844063 w 8308280"/>
              <a:gd name="connsiteY25" fmla="*/ 1296090 h 4985149"/>
              <a:gd name="connsiteX26" fmla="*/ 1016028 w 8308280"/>
              <a:gd name="connsiteY26" fmla="*/ 1296090 h 4985149"/>
              <a:gd name="connsiteX27" fmla="*/ 1049489 w 8308280"/>
              <a:gd name="connsiteY27" fmla="*/ 1296090 h 4985149"/>
              <a:gd name="connsiteX28" fmla="*/ 1013352 w 8308280"/>
              <a:gd name="connsiteY28" fmla="*/ 1240316 h 4985149"/>
              <a:gd name="connsiteX29" fmla="*/ 1013353 w 8308280"/>
              <a:gd name="connsiteY29" fmla="*/ 1240315 h 4985149"/>
              <a:gd name="connsiteX30" fmla="*/ 1367364 w 8308280"/>
              <a:gd name="connsiteY30" fmla="*/ 630720 h 4985149"/>
              <a:gd name="connsiteX31" fmla="*/ 2447660 w 8308280"/>
              <a:gd name="connsiteY31" fmla="*/ 1254604 h 4985149"/>
              <a:gd name="connsiteX32" fmla="*/ 2792887 w 8308280"/>
              <a:gd name="connsiteY32" fmla="*/ 1254604 h 4985149"/>
              <a:gd name="connsiteX33" fmla="*/ 2803889 w 8308280"/>
              <a:gd name="connsiteY33" fmla="*/ 1232649 h 4985149"/>
              <a:gd name="connsiteX34" fmla="*/ 3100138 w 8308280"/>
              <a:gd name="connsiteY34" fmla="*/ 641506 h 4985149"/>
              <a:gd name="connsiteX35" fmla="*/ 3325663 w 8308280"/>
              <a:gd name="connsiteY35" fmla="*/ 66036 h 4985149"/>
              <a:gd name="connsiteX36" fmla="*/ 3607129 w 8308280"/>
              <a:gd name="connsiteY36" fmla="*/ 1177 h 4985149"/>
              <a:gd name="connsiteX0" fmla="*/ 3607129 w 8394005"/>
              <a:gd name="connsiteY0" fmla="*/ 1177 h 5103599"/>
              <a:gd name="connsiteX1" fmla="*/ 3694864 w 8394005"/>
              <a:gd name="connsiteY1" fmla="*/ 15185 h 5103599"/>
              <a:gd name="connsiteX2" fmla="*/ 3768772 w 8394005"/>
              <a:gd name="connsiteY2" fmla="*/ 41084 h 5103599"/>
              <a:gd name="connsiteX3" fmla="*/ 5210798 w 8394005"/>
              <a:gd name="connsiteY3" fmla="*/ 1451175 h 5103599"/>
              <a:gd name="connsiteX4" fmla="*/ 5211215 w 8394005"/>
              <a:gd name="connsiteY4" fmla="*/ 1451747 h 5103599"/>
              <a:gd name="connsiteX5" fmla="*/ 8394005 w 8394005"/>
              <a:gd name="connsiteY5" fmla="*/ 5103599 h 5103599"/>
              <a:gd name="connsiteX6" fmla="*/ 4037704 w 8394005"/>
              <a:gd name="connsiteY6" fmla="*/ 4985149 h 5103599"/>
              <a:gd name="connsiteX7" fmla="*/ 3213509 w 8394005"/>
              <a:gd name="connsiteY7" fmla="*/ 4985149 h 5103599"/>
              <a:gd name="connsiteX8" fmla="*/ 2307165 w 8394005"/>
              <a:gd name="connsiteY8" fmla="*/ 4098878 h 5103599"/>
              <a:gd name="connsiteX9" fmla="*/ 2307165 w 8394005"/>
              <a:gd name="connsiteY9" fmla="*/ 4096229 h 5103599"/>
              <a:gd name="connsiteX10" fmla="*/ 2304457 w 8394005"/>
              <a:gd name="connsiteY10" fmla="*/ 4096229 h 5103599"/>
              <a:gd name="connsiteX11" fmla="*/ 2154765 w 8394005"/>
              <a:gd name="connsiteY11" fmla="*/ 3949853 h 5103599"/>
              <a:gd name="connsiteX12" fmla="*/ 2154765 w 8394005"/>
              <a:gd name="connsiteY12" fmla="*/ 3943829 h 5103599"/>
              <a:gd name="connsiteX13" fmla="*/ 2148606 w 8394005"/>
              <a:gd name="connsiteY13" fmla="*/ 3943829 h 5103599"/>
              <a:gd name="connsiteX14" fmla="*/ 2002365 w 8394005"/>
              <a:gd name="connsiteY14" fmla="*/ 3800828 h 5103599"/>
              <a:gd name="connsiteX15" fmla="*/ 2002365 w 8394005"/>
              <a:gd name="connsiteY15" fmla="*/ 3791429 h 5103599"/>
              <a:gd name="connsiteX16" fmla="*/ 1992754 w 8394005"/>
              <a:gd name="connsiteY16" fmla="*/ 3791429 h 5103599"/>
              <a:gd name="connsiteX17" fmla="*/ 385578 w 8394005"/>
              <a:gd name="connsiteY17" fmla="*/ 2219846 h 5103599"/>
              <a:gd name="connsiteX18" fmla="*/ 383646 w 8394005"/>
              <a:gd name="connsiteY18" fmla="*/ 2216671 h 5103599"/>
              <a:gd name="connsiteX19" fmla="*/ 378717 w 8394005"/>
              <a:gd name="connsiteY19" fmla="*/ 2213137 h 5103599"/>
              <a:gd name="connsiteX20" fmla="*/ 238246 w 8394005"/>
              <a:gd name="connsiteY20" fmla="*/ 2075777 h 5103599"/>
              <a:gd name="connsiteX21" fmla="*/ 231246 w 8394005"/>
              <a:gd name="connsiteY21" fmla="*/ 2064271 h 5103599"/>
              <a:gd name="connsiteX22" fmla="*/ 165124 w 8394005"/>
              <a:gd name="connsiteY22" fmla="*/ 2016863 h 5103599"/>
              <a:gd name="connsiteX23" fmla="*/ 65993 w 8394005"/>
              <a:gd name="connsiteY23" fmla="*/ 1397706 h 5103599"/>
              <a:gd name="connsiteX24" fmla="*/ 742576 w 8394005"/>
              <a:gd name="connsiteY24" fmla="*/ 1217054 h 5103599"/>
              <a:gd name="connsiteX25" fmla="*/ 844063 w 8394005"/>
              <a:gd name="connsiteY25" fmla="*/ 1296090 h 5103599"/>
              <a:gd name="connsiteX26" fmla="*/ 1016028 w 8394005"/>
              <a:gd name="connsiteY26" fmla="*/ 1296090 h 5103599"/>
              <a:gd name="connsiteX27" fmla="*/ 1049489 w 8394005"/>
              <a:gd name="connsiteY27" fmla="*/ 1296090 h 5103599"/>
              <a:gd name="connsiteX28" fmla="*/ 1013352 w 8394005"/>
              <a:gd name="connsiteY28" fmla="*/ 1240316 h 5103599"/>
              <a:gd name="connsiteX29" fmla="*/ 1013353 w 8394005"/>
              <a:gd name="connsiteY29" fmla="*/ 1240315 h 5103599"/>
              <a:gd name="connsiteX30" fmla="*/ 1367364 w 8394005"/>
              <a:gd name="connsiteY30" fmla="*/ 630720 h 5103599"/>
              <a:gd name="connsiteX31" fmla="*/ 2447660 w 8394005"/>
              <a:gd name="connsiteY31" fmla="*/ 1254604 h 5103599"/>
              <a:gd name="connsiteX32" fmla="*/ 2792887 w 8394005"/>
              <a:gd name="connsiteY32" fmla="*/ 1254604 h 5103599"/>
              <a:gd name="connsiteX33" fmla="*/ 2803889 w 8394005"/>
              <a:gd name="connsiteY33" fmla="*/ 1232649 h 5103599"/>
              <a:gd name="connsiteX34" fmla="*/ 3100138 w 8394005"/>
              <a:gd name="connsiteY34" fmla="*/ 641506 h 5103599"/>
              <a:gd name="connsiteX35" fmla="*/ 3325663 w 8394005"/>
              <a:gd name="connsiteY35" fmla="*/ 66036 h 5103599"/>
              <a:gd name="connsiteX36" fmla="*/ 3607129 w 8394005"/>
              <a:gd name="connsiteY36" fmla="*/ 1177 h 5103599"/>
              <a:gd name="connsiteX0" fmla="*/ 3607129 w 8394005"/>
              <a:gd name="connsiteY0" fmla="*/ 1177 h 5103599"/>
              <a:gd name="connsiteX1" fmla="*/ 3694864 w 8394005"/>
              <a:gd name="connsiteY1" fmla="*/ 15185 h 5103599"/>
              <a:gd name="connsiteX2" fmla="*/ 3768772 w 8394005"/>
              <a:gd name="connsiteY2" fmla="*/ 41084 h 5103599"/>
              <a:gd name="connsiteX3" fmla="*/ 5210798 w 8394005"/>
              <a:gd name="connsiteY3" fmla="*/ 1451175 h 5103599"/>
              <a:gd name="connsiteX4" fmla="*/ 5211215 w 8394005"/>
              <a:gd name="connsiteY4" fmla="*/ 1451747 h 5103599"/>
              <a:gd name="connsiteX5" fmla="*/ 8394005 w 8394005"/>
              <a:gd name="connsiteY5" fmla="*/ 5103599 h 5103599"/>
              <a:gd name="connsiteX6" fmla="*/ 3213509 w 8394005"/>
              <a:gd name="connsiteY6" fmla="*/ 4985149 h 5103599"/>
              <a:gd name="connsiteX7" fmla="*/ 2307165 w 8394005"/>
              <a:gd name="connsiteY7" fmla="*/ 4098878 h 5103599"/>
              <a:gd name="connsiteX8" fmla="*/ 2307165 w 8394005"/>
              <a:gd name="connsiteY8" fmla="*/ 4096229 h 5103599"/>
              <a:gd name="connsiteX9" fmla="*/ 2304457 w 8394005"/>
              <a:gd name="connsiteY9" fmla="*/ 4096229 h 5103599"/>
              <a:gd name="connsiteX10" fmla="*/ 2154765 w 8394005"/>
              <a:gd name="connsiteY10" fmla="*/ 3949853 h 5103599"/>
              <a:gd name="connsiteX11" fmla="*/ 2154765 w 8394005"/>
              <a:gd name="connsiteY11" fmla="*/ 3943829 h 5103599"/>
              <a:gd name="connsiteX12" fmla="*/ 2148606 w 8394005"/>
              <a:gd name="connsiteY12" fmla="*/ 3943829 h 5103599"/>
              <a:gd name="connsiteX13" fmla="*/ 2002365 w 8394005"/>
              <a:gd name="connsiteY13" fmla="*/ 3800828 h 5103599"/>
              <a:gd name="connsiteX14" fmla="*/ 2002365 w 8394005"/>
              <a:gd name="connsiteY14" fmla="*/ 3791429 h 5103599"/>
              <a:gd name="connsiteX15" fmla="*/ 1992754 w 8394005"/>
              <a:gd name="connsiteY15" fmla="*/ 3791429 h 5103599"/>
              <a:gd name="connsiteX16" fmla="*/ 385578 w 8394005"/>
              <a:gd name="connsiteY16" fmla="*/ 2219846 h 5103599"/>
              <a:gd name="connsiteX17" fmla="*/ 383646 w 8394005"/>
              <a:gd name="connsiteY17" fmla="*/ 2216671 h 5103599"/>
              <a:gd name="connsiteX18" fmla="*/ 378717 w 8394005"/>
              <a:gd name="connsiteY18" fmla="*/ 2213137 h 5103599"/>
              <a:gd name="connsiteX19" fmla="*/ 238246 w 8394005"/>
              <a:gd name="connsiteY19" fmla="*/ 2075777 h 5103599"/>
              <a:gd name="connsiteX20" fmla="*/ 231246 w 8394005"/>
              <a:gd name="connsiteY20" fmla="*/ 2064271 h 5103599"/>
              <a:gd name="connsiteX21" fmla="*/ 165124 w 8394005"/>
              <a:gd name="connsiteY21" fmla="*/ 2016863 h 5103599"/>
              <a:gd name="connsiteX22" fmla="*/ 65993 w 8394005"/>
              <a:gd name="connsiteY22" fmla="*/ 1397706 h 5103599"/>
              <a:gd name="connsiteX23" fmla="*/ 742576 w 8394005"/>
              <a:gd name="connsiteY23" fmla="*/ 1217054 h 5103599"/>
              <a:gd name="connsiteX24" fmla="*/ 844063 w 8394005"/>
              <a:gd name="connsiteY24" fmla="*/ 1296090 h 5103599"/>
              <a:gd name="connsiteX25" fmla="*/ 1016028 w 8394005"/>
              <a:gd name="connsiteY25" fmla="*/ 1296090 h 5103599"/>
              <a:gd name="connsiteX26" fmla="*/ 1049489 w 8394005"/>
              <a:gd name="connsiteY26" fmla="*/ 1296090 h 5103599"/>
              <a:gd name="connsiteX27" fmla="*/ 1013352 w 8394005"/>
              <a:gd name="connsiteY27" fmla="*/ 1240316 h 5103599"/>
              <a:gd name="connsiteX28" fmla="*/ 1013353 w 8394005"/>
              <a:gd name="connsiteY28" fmla="*/ 1240315 h 5103599"/>
              <a:gd name="connsiteX29" fmla="*/ 1367364 w 8394005"/>
              <a:gd name="connsiteY29" fmla="*/ 630720 h 5103599"/>
              <a:gd name="connsiteX30" fmla="*/ 2447660 w 8394005"/>
              <a:gd name="connsiteY30" fmla="*/ 1254604 h 5103599"/>
              <a:gd name="connsiteX31" fmla="*/ 2792887 w 8394005"/>
              <a:gd name="connsiteY31" fmla="*/ 1254604 h 5103599"/>
              <a:gd name="connsiteX32" fmla="*/ 2803889 w 8394005"/>
              <a:gd name="connsiteY32" fmla="*/ 1232649 h 5103599"/>
              <a:gd name="connsiteX33" fmla="*/ 3100138 w 8394005"/>
              <a:gd name="connsiteY33" fmla="*/ 641506 h 5103599"/>
              <a:gd name="connsiteX34" fmla="*/ 3325663 w 8394005"/>
              <a:gd name="connsiteY34" fmla="*/ 66036 h 5103599"/>
              <a:gd name="connsiteX35" fmla="*/ 3607129 w 8394005"/>
              <a:gd name="connsiteY35" fmla="*/ 1177 h 5103599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5211215 w 8394005"/>
              <a:gd name="connsiteY4" fmla="*/ 1451747 h 5113737"/>
              <a:gd name="connsiteX5" fmla="*/ 8394005 w 8394005"/>
              <a:gd name="connsiteY5" fmla="*/ 5103599 h 5113737"/>
              <a:gd name="connsiteX6" fmla="*/ 3342097 w 8394005"/>
              <a:gd name="connsiteY6" fmla="*/ 5113737 h 5113737"/>
              <a:gd name="connsiteX7" fmla="*/ 2307165 w 8394005"/>
              <a:gd name="connsiteY7" fmla="*/ 4098878 h 5113737"/>
              <a:gd name="connsiteX8" fmla="*/ 2307165 w 8394005"/>
              <a:gd name="connsiteY8" fmla="*/ 4096229 h 5113737"/>
              <a:gd name="connsiteX9" fmla="*/ 2304457 w 8394005"/>
              <a:gd name="connsiteY9" fmla="*/ 4096229 h 5113737"/>
              <a:gd name="connsiteX10" fmla="*/ 2154765 w 8394005"/>
              <a:gd name="connsiteY10" fmla="*/ 3949853 h 5113737"/>
              <a:gd name="connsiteX11" fmla="*/ 2154765 w 8394005"/>
              <a:gd name="connsiteY11" fmla="*/ 3943829 h 5113737"/>
              <a:gd name="connsiteX12" fmla="*/ 2148606 w 8394005"/>
              <a:gd name="connsiteY12" fmla="*/ 3943829 h 5113737"/>
              <a:gd name="connsiteX13" fmla="*/ 2002365 w 8394005"/>
              <a:gd name="connsiteY13" fmla="*/ 3800828 h 5113737"/>
              <a:gd name="connsiteX14" fmla="*/ 2002365 w 8394005"/>
              <a:gd name="connsiteY14" fmla="*/ 3791429 h 5113737"/>
              <a:gd name="connsiteX15" fmla="*/ 1992754 w 8394005"/>
              <a:gd name="connsiteY15" fmla="*/ 3791429 h 5113737"/>
              <a:gd name="connsiteX16" fmla="*/ 385578 w 8394005"/>
              <a:gd name="connsiteY16" fmla="*/ 2219846 h 5113737"/>
              <a:gd name="connsiteX17" fmla="*/ 383646 w 8394005"/>
              <a:gd name="connsiteY17" fmla="*/ 2216671 h 5113737"/>
              <a:gd name="connsiteX18" fmla="*/ 378717 w 8394005"/>
              <a:gd name="connsiteY18" fmla="*/ 2213137 h 5113737"/>
              <a:gd name="connsiteX19" fmla="*/ 238246 w 8394005"/>
              <a:gd name="connsiteY19" fmla="*/ 2075777 h 5113737"/>
              <a:gd name="connsiteX20" fmla="*/ 231246 w 8394005"/>
              <a:gd name="connsiteY20" fmla="*/ 2064271 h 5113737"/>
              <a:gd name="connsiteX21" fmla="*/ 165124 w 8394005"/>
              <a:gd name="connsiteY21" fmla="*/ 2016863 h 5113737"/>
              <a:gd name="connsiteX22" fmla="*/ 65993 w 8394005"/>
              <a:gd name="connsiteY22" fmla="*/ 1397706 h 5113737"/>
              <a:gd name="connsiteX23" fmla="*/ 742576 w 8394005"/>
              <a:gd name="connsiteY23" fmla="*/ 1217054 h 5113737"/>
              <a:gd name="connsiteX24" fmla="*/ 844063 w 8394005"/>
              <a:gd name="connsiteY24" fmla="*/ 1296090 h 5113737"/>
              <a:gd name="connsiteX25" fmla="*/ 1016028 w 8394005"/>
              <a:gd name="connsiteY25" fmla="*/ 1296090 h 5113737"/>
              <a:gd name="connsiteX26" fmla="*/ 1049489 w 8394005"/>
              <a:gd name="connsiteY26" fmla="*/ 1296090 h 5113737"/>
              <a:gd name="connsiteX27" fmla="*/ 1013352 w 8394005"/>
              <a:gd name="connsiteY27" fmla="*/ 1240316 h 5113737"/>
              <a:gd name="connsiteX28" fmla="*/ 1013353 w 8394005"/>
              <a:gd name="connsiteY28" fmla="*/ 1240315 h 5113737"/>
              <a:gd name="connsiteX29" fmla="*/ 1367364 w 8394005"/>
              <a:gd name="connsiteY29" fmla="*/ 630720 h 5113737"/>
              <a:gd name="connsiteX30" fmla="*/ 2447660 w 8394005"/>
              <a:gd name="connsiteY30" fmla="*/ 1254604 h 5113737"/>
              <a:gd name="connsiteX31" fmla="*/ 2792887 w 8394005"/>
              <a:gd name="connsiteY31" fmla="*/ 1254604 h 5113737"/>
              <a:gd name="connsiteX32" fmla="*/ 2803889 w 8394005"/>
              <a:gd name="connsiteY32" fmla="*/ 1232649 h 5113737"/>
              <a:gd name="connsiteX33" fmla="*/ 3100138 w 8394005"/>
              <a:gd name="connsiteY33" fmla="*/ 641506 h 5113737"/>
              <a:gd name="connsiteX34" fmla="*/ 3325663 w 8394005"/>
              <a:gd name="connsiteY34" fmla="*/ 66036 h 5113737"/>
              <a:gd name="connsiteX35" fmla="*/ 3607129 w 8394005"/>
              <a:gd name="connsiteY3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5196928 w 8394005"/>
              <a:gd name="connsiteY4" fmla="*/ 1523184 h 5113737"/>
              <a:gd name="connsiteX5" fmla="*/ 8394005 w 8394005"/>
              <a:gd name="connsiteY5" fmla="*/ 5103599 h 5113737"/>
              <a:gd name="connsiteX6" fmla="*/ 3342097 w 8394005"/>
              <a:gd name="connsiteY6" fmla="*/ 5113737 h 5113737"/>
              <a:gd name="connsiteX7" fmla="*/ 2307165 w 8394005"/>
              <a:gd name="connsiteY7" fmla="*/ 4098878 h 5113737"/>
              <a:gd name="connsiteX8" fmla="*/ 2307165 w 8394005"/>
              <a:gd name="connsiteY8" fmla="*/ 4096229 h 5113737"/>
              <a:gd name="connsiteX9" fmla="*/ 2304457 w 8394005"/>
              <a:gd name="connsiteY9" fmla="*/ 4096229 h 5113737"/>
              <a:gd name="connsiteX10" fmla="*/ 2154765 w 8394005"/>
              <a:gd name="connsiteY10" fmla="*/ 3949853 h 5113737"/>
              <a:gd name="connsiteX11" fmla="*/ 2154765 w 8394005"/>
              <a:gd name="connsiteY11" fmla="*/ 3943829 h 5113737"/>
              <a:gd name="connsiteX12" fmla="*/ 2148606 w 8394005"/>
              <a:gd name="connsiteY12" fmla="*/ 3943829 h 5113737"/>
              <a:gd name="connsiteX13" fmla="*/ 2002365 w 8394005"/>
              <a:gd name="connsiteY13" fmla="*/ 3800828 h 5113737"/>
              <a:gd name="connsiteX14" fmla="*/ 2002365 w 8394005"/>
              <a:gd name="connsiteY14" fmla="*/ 3791429 h 5113737"/>
              <a:gd name="connsiteX15" fmla="*/ 1992754 w 8394005"/>
              <a:gd name="connsiteY15" fmla="*/ 3791429 h 5113737"/>
              <a:gd name="connsiteX16" fmla="*/ 385578 w 8394005"/>
              <a:gd name="connsiteY16" fmla="*/ 2219846 h 5113737"/>
              <a:gd name="connsiteX17" fmla="*/ 383646 w 8394005"/>
              <a:gd name="connsiteY17" fmla="*/ 2216671 h 5113737"/>
              <a:gd name="connsiteX18" fmla="*/ 378717 w 8394005"/>
              <a:gd name="connsiteY18" fmla="*/ 2213137 h 5113737"/>
              <a:gd name="connsiteX19" fmla="*/ 238246 w 8394005"/>
              <a:gd name="connsiteY19" fmla="*/ 2075777 h 5113737"/>
              <a:gd name="connsiteX20" fmla="*/ 231246 w 8394005"/>
              <a:gd name="connsiteY20" fmla="*/ 2064271 h 5113737"/>
              <a:gd name="connsiteX21" fmla="*/ 165124 w 8394005"/>
              <a:gd name="connsiteY21" fmla="*/ 2016863 h 5113737"/>
              <a:gd name="connsiteX22" fmla="*/ 65993 w 8394005"/>
              <a:gd name="connsiteY22" fmla="*/ 1397706 h 5113737"/>
              <a:gd name="connsiteX23" fmla="*/ 742576 w 8394005"/>
              <a:gd name="connsiteY23" fmla="*/ 1217054 h 5113737"/>
              <a:gd name="connsiteX24" fmla="*/ 844063 w 8394005"/>
              <a:gd name="connsiteY24" fmla="*/ 1296090 h 5113737"/>
              <a:gd name="connsiteX25" fmla="*/ 1016028 w 8394005"/>
              <a:gd name="connsiteY25" fmla="*/ 1296090 h 5113737"/>
              <a:gd name="connsiteX26" fmla="*/ 1049489 w 8394005"/>
              <a:gd name="connsiteY26" fmla="*/ 1296090 h 5113737"/>
              <a:gd name="connsiteX27" fmla="*/ 1013352 w 8394005"/>
              <a:gd name="connsiteY27" fmla="*/ 1240316 h 5113737"/>
              <a:gd name="connsiteX28" fmla="*/ 1013353 w 8394005"/>
              <a:gd name="connsiteY28" fmla="*/ 1240315 h 5113737"/>
              <a:gd name="connsiteX29" fmla="*/ 1367364 w 8394005"/>
              <a:gd name="connsiteY29" fmla="*/ 630720 h 5113737"/>
              <a:gd name="connsiteX30" fmla="*/ 2447660 w 8394005"/>
              <a:gd name="connsiteY30" fmla="*/ 1254604 h 5113737"/>
              <a:gd name="connsiteX31" fmla="*/ 2792887 w 8394005"/>
              <a:gd name="connsiteY31" fmla="*/ 1254604 h 5113737"/>
              <a:gd name="connsiteX32" fmla="*/ 2803889 w 8394005"/>
              <a:gd name="connsiteY32" fmla="*/ 1232649 h 5113737"/>
              <a:gd name="connsiteX33" fmla="*/ 3100138 w 8394005"/>
              <a:gd name="connsiteY33" fmla="*/ 641506 h 5113737"/>
              <a:gd name="connsiteX34" fmla="*/ 3325663 w 8394005"/>
              <a:gd name="connsiteY34" fmla="*/ 66036 h 5113737"/>
              <a:gd name="connsiteX35" fmla="*/ 3607129 w 8394005"/>
              <a:gd name="connsiteY3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182223 w 8394005"/>
              <a:gd name="connsiteY3" fmla="*/ 1494037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962"/>
              <a:gd name="connsiteY0" fmla="*/ 1177 h 5113737"/>
              <a:gd name="connsiteX1" fmla="*/ 3694864 w 8394962"/>
              <a:gd name="connsiteY1" fmla="*/ 15185 h 5113737"/>
              <a:gd name="connsiteX2" fmla="*/ 3768772 w 8394962"/>
              <a:gd name="connsiteY2" fmla="*/ 41084 h 5113737"/>
              <a:gd name="connsiteX3" fmla="*/ 8394005 w 8394962"/>
              <a:gd name="connsiteY3" fmla="*/ 5103599 h 5113737"/>
              <a:gd name="connsiteX4" fmla="*/ 3342097 w 8394962"/>
              <a:gd name="connsiteY4" fmla="*/ 5113737 h 5113737"/>
              <a:gd name="connsiteX5" fmla="*/ 2307165 w 8394962"/>
              <a:gd name="connsiteY5" fmla="*/ 4098878 h 5113737"/>
              <a:gd name="connsiteX6" fmla="*/ 2307165 w 8394962"/>
              <a:gd name="connsiteY6" fmla="*/ 4096229 h 5113737"/>
              <a:gd name="connsiteX7" fmla="*/ 2304457 w 8394962"/>
              <a:gd name="connsiteY7" fmla="*/ 4096229 h 5113737"/>
              <a:gd name="connsiteX8" fmla="*/ 2154765 w 8394962"/>
              <a:gd name="connsiteY8" fmla="*/ 3949853 h 5113737"/>
              <a:gd name="connsiteX9" fmla="*/ 2154765 w 8394962"/>
              <a:gd name="connsiteY9" fmla="*/ 3943829 h 5113737"/>
              <a:gd name="connsiteX10" fmla="*/ 2148606 w 8394962"/>
              <a:gd name="connsiteY10" fmla="*/ 3943829 h 5113737"/>
              <a:gd name="connsiteX11" fmla="*/ 2002365 w 8394962"/>
              <a:gd name="connsiteY11" fmla="*/ 3800828 h 5113737"/>
              <a:gd name="connsiteX12" fmla="*/ 2002365 w 8394962"/>
              <a:gd name="connsiteY12" fmla="*/ 3791429 h 5113737"/>
              <a:gd name="connsiteX13" fmla="*/ 1992754 w 8394962"/>
              <a:gd name="connsiteY13" fmla="*/ 3791429 h 5113737"/>
              <a:gd name="connsiteX14" fmla="*/ 385578 w 8394962"/>
              <a:gd name="connsiteY14" fmla="*/ 2219846 h 5113737"/>
              <a:gd name="connsiteX15" fmla="*/ 383646 w 8394962"/>
              <a:gd name="connsiteY15" fmla="*/ 2216671 h 5113737"/>
              <a:gd name="connsiteX16" fmla="*/ 378717 w 8394962"/>
              <a:gd name="connsiteY16" fmla="*/ 2213137 h 5113737"/>
              <a:gd name="connsiteX17" fmla="*/ 238246 w 8394962"/>
              <a:gd name="connsiteY17" fmla="*/ 2075777 h 5113737"/>
              <a:gd name="connsiteX18" fmla="*/ 231246 w 8394962"/>
              <a:gd name="connsiteY18" fmla="*/ 2064271 h 5113737"/>
              <a:gd name="connsiteX19" fmla="*/ 165124 w 8394962"/>
              <a:gd name="connsiteY19" fmla="*/ 2016863 h 5113737"/>
              <a:gd name="connsiteX20" fmla="*/ 65993 w 8394962"/>
              <a:gd name="connsiteY20" fmla="*/ 1397706 h 5113737"/>
              <a:gd name="connsiteX21" fmla="*/ 742576 w 8394962"/>
              <a:gd name="connsiteY21" fmla="*/ 1217054 h 5113737"/>
              <a:gd name="connsiteX22" fmla="*/ 844063 w 8394962"/>
              <a:gd name="connsiteY22" fmla="*/ 1296090 h 5113737"/>
              <a:gd name="connsiteX23" fmla="*/ 1016028 w 8394962"/>
              <a:gd name="connsiteY23" fmla="*/ 1296090 h 5113737"/>
              <a:gd name="connsiteX24" fmla="*/ 1049489 w 8394962"/>
              <a:gd name="connsiteY24" fmla="*/ 1296090 h 5113737"/>
              <a:gd name="connsiteX25" fmla="*/ 1013352 w 8394962"/>
              <a:gd name="connsiteY25" fmla="*/ 1240316 h 5113737"/>
              <a:gd name="connsiteX26" fmla="*/ 1013353 w 8394962"/>
              <a:gd name="connsiteY26" fmla="*/ 1240315 h 5113737"/>
              <a:gd name="connsiteX27" fmla="*/ 1367364 w 8394962"/>
              <a:gd name="connsiteY27" fmla="*/ 630720 h 5113737"/>
              <a:gd name="connsiteX28" fmla="*/ 2447660 w 8394962"/>
              <a:gd name="connsiteY28" fmla="*/ 1254604 h 5113737"/>
              <a:gd name="connsiteX29" fmla="*/ 2792887 w 8394962"/>
              <a:gd name="connsiteY29" fmla="*/ 1254604 h 5113737"/>
              <a:gd name="connsiteX30" fmla="*/ 2803889 w 8394962"/>
              <a:gd name="connsiteY30" fmla="*/ 1232649 h 5113737"/>
              <a:gd name="connsiteX31" fmla="*/ 3100138 w 8394962"/>
              <a:gd name="connsiteY31" fmla="*/ 641506 h 5113737"/>
              <a:gd name="connsiteX32" fmla="*/ 3325663 w 8394962"/>
              <a:gd name="connsiteY32" fmla="*/ 66036 h 5113737"/>
              <a:gd name="connsiteX33" fmla="*/ 3607129 w 8394962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342097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304457 w 8394005"/>
              <a:gd name="connsiteY7" fmla="*/ 4096229 h 5113737"/>
              <a:gd name="connsiteX8" fmla="*/ 2154765 w 8394005"/>
              <a:gd name="connsiteY8" fmla="*/ 3949853 h 5113737"/>
              <a:gd name="connsiteX9" fmla="*/ 2154765 w 8394005"/>
              <a:gd name="connsiteY9" fmla="*/ 3943829 h 5113737"/>
              <a:gd name="connsiteX10" fmla="*/ 2148606 w 8394005"/>
              <a:gd name="connsiteY10" fmla="*/ 3943829 h 5113737"/>
              <a:gd name="connsiteX11" fmla="*/ 2002365 w 8394005"/>
              <a:gd name="connsiteY11" fmla="*/ 3800828 h 5113737"/>
              <a:gd name="connsiteX12" fmla="*/ 2002365 w 8394005"/>
              <a:gd name="connsiteY12" fmla="*/ 3791429 h 5113737"/>
              <a:gd name="connsiteX13" fmla="*/ 1992754 w 8394005"/>
              <a:gd name="connsiteY13" fmla="*/ 3791429 h 5113737"/>
              <a:gd name="connsiteX14" fmla="*/ 385578 w 8394005"/>
              <a:gd name="connsiteY14" fmla="*/ 2219846 h 5113737"/>
              <a:gd name="connsiteX15" fmla="*/ 383646 w 8394005"/>
              <a:gd name="connsiteY15" fmla="*/ 2216671 h 5113737"/>
              <a:gd name="connsiteX16" fmla="*/ 378717 w 8394005"/>
              <a:gd name="connsiteY16" fmla="*/ 2213137 h 5113737"/>
              <a:gd name="connsiteX17" fmla="*/ 238246 w 8394005"/>
              <a:gd name="connsiteY17" fmla="*/ 2075777 h 5113737"/>
              <a:gd name="connsiteX18" fmla="*/ 231246 w 8394005"/>
              <a:gd name="connsiteY18" fmla="*/ 2064271 h 5113737"/>
              <a:gd name="connsiteX19" fmla="*/ 165124 w 8394005"/>
              <a:gd name="connsiteY19" fmla="*/ 2016863 h 5113737"/>
              <a:gd name="connsiteX20" fmla="*/ 65993 w 8394005"/>
              <a:gd name="connsiteY20" fmla="*/ 1397706 h 5113737"/>
              <a:gd name="connsiteX21" fmla="*/ 742576 w 8394005"/>
              <a:gd name="connsiteY21" fmla="*/ 1217054 h 5113737"/>
              <a:gd name="connsiteX22" fmla="*/ 844063 w 8394005"/>
              <a:gd name="connsiteY22" fmla="*/ 1296090 h 5113737"/>
              <a:gd name="connsiteX23" fmla="*/ 1016028 w 8394005"/>
              <a:gd name="connsiteY23" fmla="*/ 1296090 h 5113737"/>
              <a:gd name="connsiteX24" fmla="*/ 1049489 w 8394005"/>
              <a:gd name="connsiteY24" fmla="*/ 1296090 h 5113737"/>
              <a:gd name="connsiteX25" fmla="*/ 1013352 w 8394005"/>
              <a:gd name="connsiteY25" fmla="*/ 1240316 h 5113737"/>
              <a:gd name="connsiteX26" fmla="*/ 1013353 w 8394005"/>
              <a:gd name="connsiteY26" fmla="*/ 1240315 h 5113737"/>
              <a:gd name="connsiteX27" fmla="*/ 1367364 w 8394005"/>
              <a:gd name="connsiteY27" fmla="*/ 630720 h 5113737"/>
              <a:gd name="connsiteX28" fmla="*/ 2447660 w 8394005"/>
              <a:gd name="connsiteY28" fmla="*/ 1254604 h 5113737"/>
              <a:gd name="connsiteX29" fmla="*/ 2792887 w 8394005"/>
              <a:gd name="connsiteY29" fmla="*/ 1254604 h 5113737"/>
              <a:gd name="connsiteX30" fmla="*/ 2803889 w 8394005"/>
              <a:gd name="connsiteY30" fmla="*/ 1232649 h 5113737"/>
              <a:gd name="connsiteX31" fmla="*/ 3100138 w 8394005"/>
              <a:gd name="connsiteY31" fmla="*/ 641506 h 5113737"/>
              <a:gd name="connsiteX32" fmla="*/ 3325663 w 8394005"/>
              <a:gd name="connsiteY32" fmla="*/ 66036 h 5113737"/>
              <a:gd name="connsiteX33" fmla="*/ 3607129 w 8394005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304457 w 8394005"/>
              <a:gd name="connsiteY7" fmla="*/ 4096229 h 5113737"/>
              <a:gd name="connsiteX8" fmla="*/ 2154765 w 8394005"/>
              <a:gd name="connsiteY8" fmla="*/ 3949853 h 5113737"/>
              <a:gd name="connsiteX9" fmla="*/ 2154765 w 8394005"/>
              <a:gd name="connsiteY9" fmla="*/ 3943829 h 5113737"/>
              <a:gd name="connsiteX10" fmla="*/ 2148606 w 8394005"/>
              <a:gd name="connsiteY10" fmla="*/ 3943829 h 5113737"/>
              <a:gd name="connsiteX11" fmla="*/ 2002365 w 8394005"/>
              <a:gd name="connsiteY11" fmla="*/ 3800828 h 5113737"/>
              <a:gd name="connsiteX12" fmla="*/ 2002365 w 8394005"/>
              <a:gd name="connsiteY12" fmla="*/ 3791429 h 5113737"/>
              <a:gd name="connsiteX13" fmla="*/ 1992754 w 8394005"/>
              <a:gd name="connsiteY13" fmla="*/ 3791429 h 5113737"/>
              <a:gd name="connsiteX14" fmla="*/ 385578 w 8394005"/>
              <a:gd name="connsiteY14" fmla="*/ 2219846 h 5113737"/>
              <a:gd name="connsiteX15" fmla="*/ 383646 w 8394005"/>
              <a:gd name="connsiteY15" fmla="*/ 2216671 h 5113737"/>
              <a:gd name="connsiteX16" fmla="*/ 378717 w 8394005"/>
              <a:gd name="connsiteY16" fmla="*/ 2213137 h 5113737"/>
              <a:gd name="connsiteX17" fmla="*/ 238246 w 8394005"/>
              <a:gd name="connsiteY17" fmla="*/ 2075777 h 5113737"/>
              <a:gd name="connsiteX18" fmla="*/ 231246 w 8394005"/>
              <a:gd name="connsiteY18" fmla="*/ 2064271 h 5113737"/>
              <a:gd name="connsiteX19" fmla="*/ 165124 w 8394005"/>
              <a:gd name="connsiteY19" fmla="*/ 2016863 h 5113737"/>
              <a:gd name="connsiteX20" fmla="*/ 65993 w 8394005"/>
              <a:gd name="connsiteY20" fmla="*/ 1397706 h 5113737"/>
              <a:gd name="connsiteX21" fmla="*/ 742576 w 8394005"/>
              <a:gd name="connsiteY21" fmla="*/ 1217054 h 5113737"/>
              <a:gd name="connsiteX22" fmla="*/ 844063 w 8394005"/>
              <a:gd name="connsiteY22" fmla="*/ 1296090 h 5113737"/>
              <a:gd name="connsiteX23" fmla="*/ 1016028 w 8394005"/>
              <a:gd name="connsiteY23" fmla="*/ 1296090 h 5113737"/>
              <a:gd name="connsiteX24" fmla="*/ 1049489 w 8394005"/>
              <a:gd name="connsiteY24" fmla="*/ 1296090 h 5113737"/>
              <a:gd name="connsiteX25" fmla="*/ 1013352 w 8394005"/>
              <a:gd name="connsiteY25" fmla="*/ 1240316 h 5113737"/>
              <a:gd name="connsiteX26" fmla="*/ 1013353 w 8394005"/>
              <a:gd name="connsiteY26" fmla="*/ 1240315 h 5113737"/>
              <a:gd name="connsiteX27" fmla="*/ 1367364 w 8394005"/>
              <a:gd name="connsiteY27" fmla="*/ 630720 h 5113737"/>
              <a:gd name="connsiteX28" fmla="*/ 2447660 w 8394005"/>
              <a:gd name="connsiteY28" fmla="*/ 1254604 h 5113737"/>
              <a:gd name="connsiteX29" fmla="*/ 2792887 w 8394005"/>
              <a:gd name="connsiteY29" fmla="*/ 1254604 h 5113737"/>
              <a:gd name="connsiteX30" fmla="*/ 2803889 w 8394005"/>
              <a:gd name="connsiteY30" fmla="*/ 1232649 h 5113737"/>
              <a:gd name="connsiteX31" fmla="*/ 3100138 w 8394005"/>
              <a:gd name="connsiteY31" fmla="*/ 641506 h 5113737"/>
              <a:gd name="connsiteX32" fmla="*/ 3325663 w 8394005"/>
              <a:gd name="connsiteY32" fmla="*/ 66036 h 5113737"/>
              <a:gd name="connsiteX33" fmla="*/ 3607129 w 8394005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154765 w 8394005"/>
              <a:gd name="connsiteY7" fmla="*/ 3949853 h 5113737"/>
              <a:gd name="connsiteX8" fmla="*/ 2154765 w 8394005"/>
              <a:gd name="connsiteY8" fmla="*/ 3943829 h 5113737"/>
              <a:gd name="connsiteX9" fmla="*/ 2148606 w 8394005"/>
              <a:gd name="connsiteY9" fmla="*/ 3943829 h 5113737"/>
              <a:gd name="connsiteX10" fmla="*/ 2002365 w 8394005"/>
              <a:gd name="connsiteY10" fmla="*/ 3800828 h 5113737"/>
              <a:gd name="connsiteX11" fmla="*/ 2002365 w 8394005"/>
              <a:gd name="connsiteY11" fmla="*/ 3791429 h 5113737"/>
              <a:gd name="connsiteX12" fmla="*/ 1992754 w 8394005"/>
              <a:gd name="connsiteY12" fmla="*/ 3791429 h 5113737"/>
              <a:gd name="connsiteX13" fmla="*/ 385578 w 8394005"/>
              <a:gd name="connsiteY13" fmla="*/ 2219846 h 5113737"/>
              <a:gd name="connsiteX14" fmla="*/ 383646 w 8394005"/>
              <a:gd name="connsiteY14" fmla="*/ 2216671 h 5113737"/>
              <a:gd name="connsiteX15" fmla="*/ 378717 w 8394005"/>
              <a:gd name="connsiteY15" fmla="*/ 2213137 h 5113737"/>
              <a:gd name="connsiteX16" fmla="*/ 238246 w 8394005"/>
              <a:gd name="connsiteY16" fmla="*/ 2075777 h 5113737"/>
              <a:gd name="connsiteX17" fmla="*/ 231246 w 8394005"/>
              <a:gd name="connsiteY17" fmla="*/ 2064271 h 5113737"/>
              <a:gd name="connsiteX18" fmla="*/ 165124 w 8394005"/>
              <a:gd name="connsiteY18" fmla="*/ 2016863 h 5113737"/>
              <a:gd name="connsiteX19" fmla="*/ 65993 w 8394005"/>
              <a:gd name="connsiteY19" fmla="*/ 1397706 h 5113737"/>
              <a:gd name="connsiteX20" fmla="*/ 742576 w 8394005"/>
              <a:gd name="connsiteY20" fmla="*/ 1217054 h 5113737"/>
              <a:gd name="connsiteX21" fmla="*/ 844063 w 8394005"/>
              <a:gd name="connsiteY21" fmla="*/ 1296090 h 5113737"/>
              <a:gd name="connsiteX22" fmla="*/ 1016028 w 8394005"/>
              <a:gd name="connsiteY22" fmla="*/ 1296090 h 5113737"/>
              <a:gd name="connsiteX23" fmla="*/ 1049489 w 8394005"/>
              <a:gd name="connsiteY23" fmla="*/ 1296090 h 5113737"/>
              <a:gd name="connsiteX24" fmla="*/ 1013352 w 8394005"/>
              <a:gd name="connsiteY24" fmla="*/ 1240316 h 5113737"/>
              <a:gd name="connsiteX25" fmla="*/ 1013353 w 8394005"/>
              <a:gd name="connsiteY25" fmla="*/ 1240315 h 5113737"/>
              <a:gd name="connsiteX26" fmla="*/ 1367364 w 8394005"/>
              <a:gd name="connsiteY26" fmla="*/ 630720 h 5113737"/>
              <a:gd name="connsiteX27" fmla="*/ 2447660 w 8394005"/>
              <a:gd name="connsiteY27" fmla="*/ 1254604 h 5113737"/>
              <a:gd name="connsiteX28" fmla="*/ 2792887 w 8394005"/>
              <a:gd name="connsiteY28" fmla="*/ 1254604 h 5113737"/>
              <a:gd name="connsiteX29" fmla="*/ 2803889 w 8394005"/>
              <a:gd name="connsiteY29" fmla="*/ 1232649 h 5113737"/>
              <a:gd name="connsiteX30" fmla="*/ 3100138 w 8394005"/>
              <a:gd name="connsiteY30" fmla="*/ 641506 h 5113737"/>
              <a:gd name="connsiteX31" fmla="*/ 3325663 w 8394005"/>
              <a:gd name="connsiteY31" fmla="*/ 66036 h 5113737"/>
              <a:gd name="connsiteX32" fmla="*/ 3607129 w 8394005"/>
              <a:gd name="connsiteY32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154765 w 8394005"/>
              <a:gd name="connsiteY6" fmla="*/ 3949853 h 5113737"/>
              <a:gd name="connsiteX7" fmla="*/ 2154765 w 8394005"/>
              <a:gd name="connsiteY7" fmla="*/ 3943829 h 5113737"/>
              <a:gd name="connsiteX8" fmla="*/ 2148606 w 8394005"/>
              <a:gd name="connsiteY8" fmla="*/ 3943829 h 5113737"/>
              <a:gd name="connsiteX9" fmla="*/ 2002365 w 8394005"/>
              <a:gd name="connsiteY9" fmla="*/ 3800828 h 5113737"/>
              <a:gd name="connsiteX10" fmla="*/ 2002365 w 8394005"/>
              <a:gd name="connsiteY10" fmla="*/ 3791429 h 5113737"/>
              <a:gd name="connsiteX11" fmla="*/ 1992754 w 8394005"/>
              <a:gd name="connsiteY11" fmla="*/ 3791429 h 5113737"/>
              <a:gd name="connsiteX12" fmla="*/ 385578 w 8394005"/>
              <a:gd name="connsiteY12" fmla="*/ 2219846 h 5113737"/>
              <a:gd name="connsiteX13" fmla="*/ 383646 w 8394005"/>
              <a:gd name="connsiteY13" fmla="*/ 2216671 h 5113737"/>
              <a:gd name="connsiteX14" fmla="*/ 378717 w 8394005"/>
              <a:gd name="connsiteY14" fmla="*/ 2213137 h 5113737"/>
              <a:gd name="connsiteX15" fmla="*/ 238246 w 8394005"/>
              <a:gd name="connsiteY15" fmla="*/ 2075777 h 5113737"/>
              <a:gd name="connsiteX16" fmla="*/ 231246 w 8394005"/>
              <a:gd name="connsiteY16" fmla="*/ 2064271 h 5113737"/>
              <a:gd name="connsiteX17" fmla="*/ 165124 w 8394005"/>
              <a:gd name="connsiteY17" fmla="*/ 2016863 h 5113737"/>
              <a:gd name="connsiteX18" fmla="*/ 65993 w 8394005"/>
              <a:gd name="connsiteY18" fmla="*/ 1397706 h 5113737"/>
              <a:gd name="connsiteX19" fmla="*/ 742576 w 8394005"/>
              <a:gd name="connsiteY19" fmla="*/ 1217054 h 5113737"/>
              <a:gd name="connsiteX20" fmla="*/ 844063 w 8394005"/>
              <a:gd name="connsiteY20" fmla="*/ 1296090 h 5113737"/>
              <a:gd name="connsiteX21" fmla="*/ 1016028 w 8394005"/>
              <a:gd name="connsiteY21" fmla="*/ 1296090 h 5113737"/>
              <a:gd name="connsiteX22" fmla="*/ 1049489 w 8394005"/>
              <a:gd name="connsiteY22" fmla="*/ 1296090 h 5113737"/>
              <a:gd name="connsiteX23" fmla="*/ 1013352 w 8394005"/>
              <a:gd name="connsiteY23" fmla="*/ 1240316 h 5113737"/>
              <a:gd name="connsiteX24" fmla="*/ 1013353 w 8394005"/>
              <a:gd name="connsiteY24" fmla="*/ 1240315 h 5113737"/>
              <a:gd name="connsiteX25" fmla="*/ 1367364 w 8394005"/>
              <a:gd name="connsiteY25" fmla="*/ 630720 h 5113737"/>
              <a:gd name="connsiteX26" fmla="*/ 2447660 w 8394005"/>
              <a:gd name="connsiteY26" fmla="*/ 1254604 h 5113737"/>
              <a:gd name="connsiteX27" fmla="*/ 2792887 w 8394005"/>
              <a:gd name="connsiteY27" fmla="*/ 1254604 h 5113737"/>
              <a:gd name="connsiteX28" fmla="*/ 2803889 w 8394005"/>
              <a:gd name="connsiteY28" fmla="*/ 1232649 h 5113737"/>
              <a:gd name="connsiteX29" fmla="*/ 3100138 w 8394005"/>
              <a:gd name="connsiteY29" fmla="*/ 641506 h 5113737"/>
              <a:gd name="connsiteX30" fmla="*/ 3325663 w 8394005"/>
              <a:gd name="connsiteY30" fmla="*/ 66036 h 5113737"/>
              <a:gd name="connsiteX31" fmla="*/ 3607129 w 8394005"/>
              <a:gd name="connsiteY31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154765 w 8394005"/>
              <a:gd name="connsiteY6" fmla="*/ 3943829 h 5113737"/>
              <a:gd name="connsiteX7" fmla="*/ 2148606 w 8394005"/>
              <a:gd name="connsiteY7" fmla="*/ 3943829 h 5113737"/>
              <a:gd name="connsiteX8" fmla="*/ 2002365 w 8394005"/>
              <a:gd name="connsiteY8" fmla="*/ 3800828 h 5113737"/>
              <a:gd name="connsiteX9" fmla="*/ 2002365 w 8394005"/>
              <a:gd name="connsiteY9" fmla="*/ 3791429 h 5113737"/>
              <a:gd name="connsiteX10" fmla="*/ 1992754 w 8394005"/>
              <a:gd name="connsiteY10" fmla="*/ 3791429 h 5113737"/>
              <a:gd name="connsiteX11" fmla="*/ 385578 w 8394005"/>
              <a:gd name="connsiteY11" fmla="*/ 2219846 h 5113737"/>
              <a:gd name="connsiteX12" fmla="*/ 383646 w 8394005"/>
              <a:gd name="connsiteY12" fmla="*/ 2216671 h 5113737"/>
              <a:gd name="connsiteX13" fmla="*/ 378717 w 8394005"/>
              <a:gd name="connsiteY13" fmla="*/ 2213137 h 5113737"/>
              <a:gd name="connsiteX14" fmla="*/ 238246 w 8394005"/>
              <a:gd name="connsiteY14" fmla="*/ 2075777 h 5113737"/>
              <a:gd name="connsiteX15" fmla="*/ 231246 w 8394005"/>
              <a:gd name="connsiteY15" fmla="*/ 2064271 h 5113737"/>
              <a:gd name="connsiteX16" fmla="*/ 165124 w 8394005"/>
              <a:gd name="connsiteY16" fmla="*/ 2016863 h 5113737"/>
              <a:gd name="connsiteX17" fmla="*/ 65993 w 8394005"/>
              <a:gd name="connsiteY17" fmla="*/ 1397706 h 5113737"/>
              <a:gd name="connsiteX18" fmla="*/ 742576 w 8394005"/>
              <a:gd name="connsiteY18" fmla="*/ 1217054 h 5113737"/>
              <a:gd name="connsiteX19" fmla="*/ 844063 w 8394005"/>
              <a:gd name="connsiteY19" fmla="*/ 1296090 h 5113737"/>
              <a:gd name="connsiteX20" fmla="*/ 1016028 w 8394005"/>
              <a:gd name="connsiteY20" fmla="*/ 1296090 h 5113737"/>
              <a:gd name="connsiteX21" fmla="*/ 1049489 w 8394005"/>
              <a:gd name="connsiteY21" fmla="*/ 1296090 h 5113737"/>
              <a:gd name="connsiteX22" fmla="*/ 1013352 w 8394005"/>
              <a:gd name="connsiteY22" fmla="*/ 1240316 h 5113737"/>
              <a:gd name="connsiteX23" fmla="*/ 1013353 w 8394005"/>
              <a:gd name="connsiteY23" fmla="*/ 1240315 h 5113737"/>
              <a:gd name="connsiteX24" fmla="*/ 1367364 w 8394005"/>
              <a:gd name="connsiteY24" fmla="*/ 630720 h 5113737"/>
              <a:gd name="connsiteX25" fmla="*/ 2447660 w 8394005"/>
              <a:gd name="connsiteY25" fmla="*/ 1254604 h 5113737"/>
              <a:gd name="connsiteX26" fmla="*/ 2792887 w 8394005"/>
              <a:gd name="connsiteY26" fmla="*/ 1254604 h 5113737"/>
              <a:gd name="connsiteX27" fmla="*/ 2803889 w 8394005"/>
              <a:gd name="connsiteY27" fmla="*/ 1232649 h 5113737"/>
              <a:gd name="connsiteX28" fmla="*/ 3100138 w 8394005"/>
              <a:gd name="connsiteY28" fmla="*/ 641506 h 5113737"/>
              <a:gd name="connsiteX29" fmla="*/ 3325663 w 8394005"/>
              <a:gd name="connsiteY29" fmla="*/ 66036 h 5113737"/>
              <a:gd name="connsiteX30" fmla="*/ 3607129 w 8394005"/>
              <a:gd name="connsiteY30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154765 w 8394005"/>
              <a:gd name="connsiteY6" fmla="*/ 3943829 h 5113737"/>
              <a:gd name="connsiteX7" fmla="*/ 2002365 w 8394005"/>
              <a:gd name="connsiteY7" fmla="*/ 3800828 h 5113737"/>
              <a:gd name="connsiteX8" fmla="*/ 2002365 w 8394005"/>
              <a:gd name="connsiteY8" fmla="*/ 3791429 h 5113737"/>
              <a:gd name="connsiteX9" fmla="*/ 1992754 w 8394005"/>
              <a:gd name="connsiteY9" fmla="*/ 3791429 h 5113737"/>
              <a:gd name="connsiteX10" fmla="*/ 385578 w 8394005"/>
              <a:gd name="connsiteY10" fmla="*/ 2219846 h 5113737"/>
              <a:gd name="connsiteX11" fmla="*/ 383646 w 8394005"/>
              <a:gd name="connsiteY11" fmla="*/ 2216671 h 5113737"/>
              <a:gd name="connsiteX12" fmla="*/ 378717 w 8394005"/>
              <a:gd name="connsiteY12" fmla="*/ 2213137 h 5113737"/>
              <a:gd name="connsiteX13" fmla="*/ 238246 w 8394005"/>
              <a:gd name="connsiteY13" fmla="*/ 2075777 h 5113737"/>
              <a:gd name="connsiteX14" fmla="*/ 231246 w 8394005"/>
              <a:gd name="connsiteY14" fmla="*/ 2064271 h 5113737"/>
              <a:gd name="connsiteX15" fmla="*/ 165124 w 8394005"/>
              <a:gd name="connsiteY15" fmla="*/ 2016863 h 5113737"/>
              <a:gd name="connsiteX16" fmla="*/ 65993 w 8394005"/>
              <a:gd name="connsiteY16" fmla="*/ 1397706 h 5113737"/>
              <a:gd name="connsiteX17" fmla="*/ 742576 w 8394005"/>
              <a:gd name="connsiteY17" fmla="*/ 1217054 h 5113737"/>
              <a:gd name="connsiteX18" fmla="*/ 844063 w 8394005"/>
              <a:gd name="connsiteY18" fmla="*/ 1296090 h 5113737"/>
              <a:gd name="connsiteX19" fmla="*/ 1016028 w 8394005"/>
              <a:gd name="connsiteY19" fmla="*/ 1296090 h 5113737"/>
              <a:gd name="connsiteX20" fmla="*/ 1049489 w 8394005"/>
              <a:gd name="connsiteY20" fmla="*/ 1296090 h 5113737"/>
              <a:gd name="connsiteX21" fmla="*/ 1013352 w 8394005"/>
              <a:gd name="connsiteY21" fmla="*/ 1240316 h 5113737"/>
              <a:gd name="connsiteX22" fmla="*/ 1013353 w 8394005"/>
              <a:gd name="connsiteY22" fmla="*/ 1240315 h 5113737"/>
              <a:gd name="connsiteX23" fmla="*/ 1367364 w 8394005"/>
              <a:gd name="connsiteY23" fmla="*/ 630720 h 5113737"/>
              <a:gd name="connsiteX24" fmla="*/ 2447660 w 8394005"/>
              <a:gd name="connsiteY24" fmla="*/ 1254604 h 5113737"/>
              <a:gd name="connsiteX25" fmla="*/ 2792887 w 8394005"/>
              <a:gd name="connsiteY25" fmla="*/ 1254604 h 5113737"/>
              <a:gd name="connsiteX26" fmla="*/ 2803889 w 8394005"/>
              <a:gd name="connsiteY26" fmla="*/ 1232649 h 5113737"/>
              <a:gd name="connsiteX27" fmla="*/ 3100138 w 8394005"/>
              <a:gd name="connsiteY27" fmla="*/ 641506 h 5113737"/>
              <a:gd name="connsiteX28" fmla="*/ 3325663 w 8394005"/>
              <a:gd name="connsiteY28" fmla="*/ 66036 h 5113737"/>
              <a:gd name="connsiteX29" fmla="*/ 3607129 w 8394005"/>
              <a:gd name="connsiteY29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002365 w 8394005"/>
              <a:gd name="connsiteY6" fmla="*/ 3800828 h 5113737"/>
              <a:gd name="connsiteX7" fmla="*/ 2002365 w 8394005"/>
              <a:gd name="connsiteY7" fmla="*/ 3791429 h 5113737"/>
              <a:gd name="connsiteX8" fmla="*/ 1992754 w 8394005"/>
              <a:gd name="connsiteY8" fmla="*/ 3791429 h 5113737"/>
              <a:gd name="connsiteX9" fmla="*/ 385578 w 8394005"/>
              <a:gd name="connsiteY9" fmla="*/ 2219846 h 5113737"/>
              <a:gd name="connsiteX10" fmla="*/ 383646 w 8394005"/>
              <a:gd name="connsiteY10" fmla="*/ 2216671 h 5113737"/>
              <a:gd name="connsiteX11" fmla="*/ 378717 w 8394005"/>
              <a:gd name="connsiteY11" fmla="*/ 2213137 h 5113737"/>
              <a:gd name="connsiteX12" fmla="*/ 238246 w 8394005"/>
              <a:gd name="connsiteY12" fmla="*/ 2075777 h 5113737"/>
              <a:gd name="connsiteX13" fmla="*/ 231246 w 8394005"/>
              <a:gd name="connsiteY13" fmla="*/ 2064271 h 5113737"/>
              <a:gd name="connsiteX14" fmla="*/ 165124 w 8394005"/>
              <a:gd name="connsiteY14" fmla="*/ 2016863 h 5113737"/>
              <a:gd name="connsiteX15" fmla="*/ 65993 w 8394005"/>
              <a:gd name="connsiteY15" fmla="*/ 1397706 h 5113737"/>
              <a:gd name="connsiteX16" fmla="*/ 742576 w 8394005"/>
              <a:gd name="connsiteY16" fmla="*/ 1217054 h 5113737"/>
              <a:gd name="connsiteX17" fmla="*/ 844063 w 8394005"/>
              <a:gd name="connsiteY17" fmla="*/ 1296090 h 5113737"/>
              <a:gd name="connsiteX18" fmla="*/ 1016028 w 8394005"/>
              <a:gd name="connsiteY18" fmla="*/ 1296090 h 5113737"/>
              <a:gd name="connsiteX19" fmla="*/ 1049489 w 8394005"/>
              <a:gd name="connsiteY19" fmla="*/ 1296090 h 5113737"/>
              <a:gd name="connsiteX20" fmla="*/ 1013352 w 8394005"/>
              <a:gd name="connsiteY20" fmla="*/ 1240316 h 5113737"/>
              <a:gd name="connsiteX21" fmla="*/ 1013353 w 8394005"/>
              <a:gd name="connsiteY21" fmla="*/ 1240315 h 5113737"/>
              <a:gd name="connsiteX22" fmla="*/ 1367364 w 8394005"/>
              <a:gd name="connsiteY22" fmla="*/ 630720 h 5113737"/>
              <a:gd name="connsiteX23" fmla="*/ 2447660 w 8394005"/>
              <a:gd name="connsiteY23" fmla="*/ 1254604 h 5113737"/>
              <a:gd name="connsiteX24" fmla="*/ 2792887 w 8394005"/>
              <a:gd name="connsiteY24" fmla="*/ 1254604 h 5113737"/>
              <a:gd name="connsiteX25" fmla="*/ 2803889 w 8394005"/>
              <a:gd name="connsiteY25" fmla="*/ 1232649 h 5113737"/>
              <a:gd name="connsiteX26" fmla="*/ 3100138 w 8394005"/>
              <a:gd name="connsiteY26" fmla="*/ 641506 h 5113737"/>
              <a:gd name="connsiteX27" fmla="*/ 3325663 w 8394005"/>
              <a:gd name="connsiteY27" fmla="*/ 66036 h 5113737"/>
              <a:gd name="connsiteX28" fmla="*/ 3607129 w 8394005"/>
              <a:gd name="connsiteY28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002365 w 8394005"/>
              <a:gd name="connsiteY6" fmla="*/ 3800828 h 5113737"/>
              <a:gd name="connsiteX7" fmla="*/ 2002365 w 8394005"/>
              <a:gd name="connsiteY7" fmla="*/ 3791429 h 5113737"/>
              <a:gd name="connsiteX8" fmla="*/ 385578 w 8394005"/>
              <a:gd name="connsiteY8" fmla="*/ 2219846 h 5113737"/>
              <a:gd name="connsiteX9" fmla="*/ 383646 w 8394005"/>
              <a:gd name="connsiteY9" fmla="*/ 2216671 h 5113737"/>
              <a:gd name="connsiteX10" fmla="*/ 378717 w 8394005"/>
              <a:gd name="connsiteY10" fmla="*/ 2213137 h 5113737"/>
              <a:gd name="connsiteX11" fmla="*/ 238246 w 8394005"/>
              <a:gd name="connsiteY11" fmla="*/ 2075777 h 5113737"/>
              <a:gd name="connsiteX12" fmla="*/ 231246 w 8394005"/>
              <a:gd name="connsiteY12" fmla="*/ 2064271 h 5113737"/>
              <a:gd name="connsiteX13" fmla="*/ 165124 w 8394005"/>
              <a:gd name="connsiteY13" fmla="*/ 2016863 h 5113737"/>
              <a:gd name="connsiteX14" fmla="*/ 65993 w 8394005"/>
              <a:gd name="connsiteY14" fmla="*/ 1397706 h 5113737"/>
              <a:gd name="connsiteX15" fmla="*/ 742576 w 8394005"/>
              <a:gd name="connsiteY15" fmla="*/ 1217054 h 5113737"/>
              <a:gd name="connsiteX16" fmla="*/ 844063 w 8394005"/>
              <a:gd name="connsiteY16" fmla="*/ 1296090 h 5113737"/>
              <a:gd name="connsiteX17" fmla="*/ 1016028 w 8394005"/>
              <a:gd name="connsiteY17" fmla="*/ 1296090 h 5113737"/>
              <a:gd name="connsiteX18" fmla="*/ 1049489 w 8394005"/>
              <a:gd name="connsiteY18" fmla="*/ 1296090 h 5113737"/>
              <a:gd name="connsiteX19" fmla="*/ 1013352 w 8394005"/>
              <a:gd name="connsiteY19" fmla="*/ 1240316 h 5113737"/>
              <a:gd name="connsiteX20" fmla="*/ 1013353 w 8394005"/>
              <a:gd name="connsiteY20" fmla="*/ 1240315 h 5113737"/>
              <a:gd name="connsiteX21" fmla="*/ 1367364 w 8394005"/>
              <a:gd name="connsiteY21" fmla="*/ 630720 h 5113737"/>
              <a:gd name="connsiteX22" fmla="*/ 2447660 w 8394005"/>
              <a:gd name="connsiteY22" fmla="*/ 1254604 h 5113737"/>
              <a:gd name="connsiteX23" fmla="*/ 2792887 w 8394005"/>
              <a:gd name="connsiteY23" fmla="*/ 1254604 h 5113737"/>
              <a:gd name="connsiteX24" fmla="*/ 2803889 w 8394005"/>
              <a:gd name="connsiteY24" fmla="*/ 1232649 h 5113737"/>
              <a:gd name="connsiteX25" fmla="*/ 3100138 w 8394005"/>
              <a:gd name="connsiteY25" fmla="*/ 641506 h 5113737"/>
              <a:gd name="connsiteX26" fmla="*/ 3325663 w 8394005"/>
              <a:gd name="connsiteY26" fmla="*/ 66036 h 5113737"/>
              <a:gd name="connsiteX27" fmla="*/ 3607129 w 8394005"/>
              <a:gd name="connsiteY27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002365 w 8394005"/>
              <a:gd name="connsiteY5" fmla="*/ 3800828 h 5113737"/>
              <a:gd name="connsiteX6" fmla="*/ 2002365 w 8394005"/>
              <a:gd name="connsiteY6" fmla="*/ 3791429 h 5113737"/>
              <a:gd name="connsiteX7" fmla="*/ 385578 w 8394005"/>
              <a:gd name="connsiteY7" fmla="*/ 2219846 h 5113737"/>
              <a:gd name="connsiteX8" fmla="*/ 383646 w 8394005"/>
              <a:gd name="connsiteY8" fmla="*/ 2216671 h 5113737"/>
              <a:gd name="connsiteX9" fmla="*/ 378717 w 8394005"/>
              <a:gd name="connsiteY9" fmla="*/ 2213137 h 5113737"/>
              <a:gd name="connsiteX10" fmla="*/ 238246 w 8394005"/>
              <a:gd name="connsiteY10" fmla="*/ 2075777 h 5113737"/>
              <a:gd name="connsiteX11" fmla="*/ 231246 w 8394005"/>
              <a:gd name="connsiteY11" fmla="*/ 2064271 h 5113737"/>
              <a:gd name="connsiteX12" fmla="*/ 165124 w 8394005"/>
              <a:gd name="connsiteY12" fmla="*/ 2016863 h 5113737"/>
              <a:gd name="connsiteX13" fmla="*/ 65993 w 8394005"/>
              <a:gd name="connsiteY13" fmla="*/ 1397706 h 5113737"/>
              <a:gd name="connsiteX14" fmla="*/ 742576 w 8394005"/>
              <a:gd name="connsiteY14" fmla="*/ 1217054 h 5113737"/>
              <a:gd name="connsiteX15" fmla="*/ 844063 w 8394005"/>
              <a:gd name="connsiteY15" fmla="*/ 1296090 h 5113737"/>
              <a:gd name="connsiteX16" fmla="*/ 1016028 w 8394005"/>
              <a:gd name="connsiteY16" fmla="*/ 1296090 h 5113737"/>
              <a:gd name="connsiteX17" fmla="*/ 1049489 w 8394005"/>
              <a:gd name="connsiteY17" fmla="*/ 1296090 h 5113737"/>
              <a:gd name="connsiteX18" fmla="*/ 1013352 w 8394005"/>
              <a:gd name="connsiteY18" fmla="*/ 1240316 h 5113737"/>
              <a:gd name="connsiteX19" fmla="*/ 1013353 w 8394005"/>
              <a:gd name="connsiteY19" fmla="*/ 1240315 h 5113737"/>
              <a:gd name="connsiteX20" fmla="*/ 1367364 w 8394005"/>
              <a:gd name="connsiteY20" fmla="*/ 630720 h 5113737"/>
              <a:gd name="connsiteX21" fmla="*/ 2447660 w 8394005"/>
              <a:gd name="connsiteY21" fmla="*/ 1254604 h 5113737"/>
              <a:gd name="connsiteX22" fmla="*/ 2792887 w 8394005"/>
              <a:gd name="connsiteY22" fmla="*/ 1254604 h 5113737"/>
              <a:gd name="connsiteX23" fmla="*/ 2803889 w 8394005"/>
              <a:gd name="connsiteY23" fmla="*/ 1232649 h 5113737"/>
              <a:gd name="connsiteX24" fmla="*/ 3100138 w 8394005"/>
              <a:gd name="connsiteY24" fmla="*/ 641506 h 5113737"/>
              <a:gd name="connsiteX25" fmla="*/ 3325663 w 8394005"/>
              <a:gd name="connsiteY25" fmla="*/ 66036 h 5113737"/>
              <a:gd name="connsiteX26" fmla="*/ 3607129 w 8394005"/>
              <a:gd name="connsiteY26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002365 w 8394005"/>
              <a:gd name="connsiteY5" fmla="*/ 3800828 h 5113737"/>
              <a:gd name="connsiteX6" fmla="*/ 385578 w 8394005"/>
              <a:gd name="connsiteY6" fmla="*/ 2219846 h 5113737"/>
              <a:gd name="connsiteX7" fmla="*/ 383646 w 8394005"/>
              <a:gd name="connsiteY7" fmla="*/ 2216671 h 5113737"/>
              <a:gd name="connsiteX8" fmla="*/ 378717 w 8394005"/>
              <a:gd name="connsiteY8" fmla="*/ 2213137 h 5113737"/>
              <a:gd name="connsiteX9" fmla="*/ 238246 w 8394005"/>
              <a:gd name="connsiteY9" fmla="*/ 2075777 h 5113737"/>
              <a:gd name="connsiteX10" fmla="*/ 231246 w 8394005"/>
              <a:gd name="connsiteY10" fmla="*/ 2064271 h 5113737"/>
              <a:gd name="connsiteX11" fmla="*/ 165124 w 8394005"/>
              <a:gd name="connsiteY11" fmla="*/ 2016863 h 5113737"/>
              <a:gd name="connsiteX12" fmla="*/ 65993 w 8394005"/>
              <a:gd name="connsiteY12" fmla="*/ 1397706 h 5113737"/>
              <a:gd name="connsiteX13" fmla="*/ 742576 w 8394005"/>
              <a:gd name="connsiteY13" fmla="*/ 1217054 h 5113737"/>
              <a:gd name="connsiteX14" fmla="*/ 844063 w 8394005"/>
              <a:gd name="connsiteY14" fmla="*/ 1296090 h 5113737"/>
              <a:gd name="connsiteX15" fmla="*/ 1016028 w 8394005"/>
              <a:gd name="connsiteY15" fmla="*/ 1296090 h 5113737"/>
              <a:gd name="connsiteX16" fmla="*/ 1049489 w 8394005"/>
              <a:gd name="connsiteY16" fmla="*/ 1296090 h 5113737"/>
              <a:gd name="connsiteX17" fmla="*/ 1013352 w 8394005"/>
              <a:gd name="connsiteY17" fmla="*/ 1240316 h 5113737"/>
              <a:gd name="connsiteX18" fmla="*/ 1013353 w 8394005"/>
              <a:gd name="connsiteY18" fmla="*/ 1240315 h 5113737"/>
              <a:gd name="connsiteX19" fmla="*/ 1367364 w 8394005"/>
              <a:gd name="connsiteY19" fmla="*/ 630720 h 5113737"/>
              <a:gd name="connsiteX20" fmla="*/ 2447660 w 8394005"/>
              <a:gd name="connsiteY20" fmla="*/ 1254604 h 5113737"/>
              <a:gd name="connsiteX21" fmla="*/ 2792887 w 8394005"/>
              <a:gd name="connsiteY21" fmla="*/ 1254604 h 5113737"/>
              <a:gd name="connsiteX22" fmla="*/ 2803889 w 8394005"/>
              <a:gd name="connsiteY22" fmla="*/ 1232649 h 5113737"/>
              <a:gd name="connsiteX23" fmla="*/ 3100138 w 8394005"/>
              <a:gd name="connsiteY23" fmla="*/ 641506 h 5113737"/>
              <a:gd name="connsiteX24" fmla="*/ 3325663 w 8394005"/>
              <a:gd name="connsiteY24" fmla="*/ 66036 h 5113737"/>
              <a:gd name="connsiteX25" fmla="*/ 3607129 w 8394005"/>
              <a:gd name="connsiteY2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385578 w 8394005"/>
              <a:gd name="connsiteY5" fmla="*/ 2219846 h 5113737"/>
              <a:gd name="connsiteX6" fmla="*/ 383646 w 8394005"/>
              <a:gd name="connsiteY6" fmla="*/ 2216671 h 5113737"/>
              <a:gd name="connsiteX7" fmla="*/ 378717 w 8394005"/>
              <a:gd name="connsiteY7" fmla="*/ 2213137 h 5113737"/>
              <a:gd name="connsiteX8" fmla="*/ 238246 w 8394005"/>
              <a:gd name="connsiteY8" fmla="*/ 2075777 h 5113737"/>
              <a:gd name="connsiteX9" fmla="*/ 231246 w 8394005"/>
              <a:gd name="connsiteY9" fmla="*/ 2064271 h 5113737"/>
              <a:gd name="connsiteX10" fmla="*/ 165124 w 8394005"/>
              <a:gd name="connsiteY10" fmla="*/ 2016863 h 5113737"/>
              <a:gd name="connsiteX11" fmla="*/ 65993 w 8394005"/>
              <a:gd name="connsiteY11" fmla="*/ 1397706 h 5113737"/>
              <a:gd name="connsiteX12" fmla="*/ 742576 w 8394005"/>
              <a:gd name="connsiteY12" fmla="*/ 1217054 h 5113737"/>
              <a:gd name="connsiteX13" fmla="*/ 844063 w 8394005"/>
              <a:gd name="connsiteY13" fmla="*/ 1296090 h 5113737"/>
              <a:gd name="connsiteX14" fmla="*/ 1016028 w 8394005"/>
              <a:gd name="connsiteY14" fmla="*/ 1296090 h 5113737"/>
              <a:gd name="connsiteX15" fmla="*/ 1049489 w 8394005"/>
              <a:gd name="connsiteY15" fmla="*/ 1296090 h 5113737"/>
              <a:gd name="connsiteX16" fmla="*/ 1013352 w 8394005"/>
              <a:gd name="connsiteY16" fmla="*/ 1240316 h 5113737"/>
              <a:gd name="connsiteX17" fmla="*/ 1013353 w 8394005"/>
              <a:gd name="connsiteY17" fmla="*/ 1240315 h 5113737"/>
              <a:gd name="connsiteX18" fmla="*/ 1367364 w 8394005"/>
              <a:gd name="connsiteY18" fmla="*/ 630720 h 5113737"/>
              <a:gd name="connsiteX19" fmla="*/ 2447660 w 8394005"/>
              <a:gd name="connsiteY19" fmla="*/ 1254604 h 5113737"/>
              <a:gd name="connsiteX20" fmla="*/ 2792887 w 8394005"/>
              <a:gd name="connsiteY20" fmla="*/ 1254604 h 5113737"/>
              <a:gd name="connsiteX21" fmla="*/ 2803889 w 8394005"/>
              <a:gd name="connsiteY21" fmla="*/ 1232649 h 5113737"/>
              <a:gd name="connsiteX22" fmla="*/ 3100138 w 8394005"/>
              <a:gd name="connsiteY22" fmla="*/ 641506 h 5113737"/>
              <a:gd name="connsiteX23" fmla="*/ 3325663 w 8394005"/>
              <a:gd name="connsiteY23" fmla="*/ 66036 h 5113737"/>
              <a:gd name="connsiteX24" fmla="*/ 3607129 w 8394005"/>
              <a:gd name="connsiteY24" fmla="*/ 1177 h 51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394005" h="5113737">
                <a:moveTo>
                  <a:pt x="3607129" y="1177"/>
                </a:moveTo>
                <a:cubicBezTo>
                  <a:pt x="3636779" y="3223"/>
                  <a:pt x="3666145" y="7922"/>
                  <a:pt x="3694864" y="15185"/>
                </a:cubicBezTo>
                <a:lnTo>
                  <a:pt x="3768772" y="41084"/>
                </a:lnTo>
                <a:cubicBezTo>
                  <a:pt x="4551962" y="889153"/>
                  <a:pt x="7650729" y="4301020"/>
                  <a:pt x="8394005" y="5103599"/>
                </a:cubicBezTo>
                <a:lnTo>
                  <a:pt x="3027772" y="5113737"/>
                </a:lnTo>
                <a:lnTo>
                  <a:pt x="385578" y="2219846"/>
                </a:lnTo>
                <a:lnTo>
                  <a:pt x="383646" y="2216671"/>
                </a:lnTo>
                <a:lnTo>
                  <a:pt x="378717" y="2213137"/>
                </a:lnTo>
                <a:lnTo>
                  <a:pt x="238246" y="2075777"/>
                </a:lnTo>
                <a:lnTo>
                  <a:pt x="231246" y="2064271"/>
                </a:lnTo>
                <a:lnTo>
                  <a:pt x="165124" y="2016863"/>
                </a:lnTo>
                <a:cubicBezTo>
                  <a:pt x="-6775" y="1864505"/>
                  <a:pt x="-52408" y="1605172"/>
                  <a:pt x="65993" y="1397706"/>
                </a:cubicBezTo>
                <a:cubicBezTo>
                  <a:pt x="201310" y="1164365"/>
                  <a:pt x="505772" y="1081566"/>
                  <a:pt x="742576" y="1217054"/>
                </a:cubicBezTo>
                <a:cubicBezTo>
                  <a:pt x="780163" y="1239636"/>
                  <a:pt x="813993" y="1265981"/>
                  <a:pt x="844063" y="1296090"/>
                </a:cubicBezTo>
                <a:lnTo>
                  <a:pt x="1016028" y="1296090"/>
                </a:lnTo>
                <a:lnTo>
                  <a:pt x="1049489" y="1296090"/>
                </a:lnTo>
                <a:lnTo>
                  <a:pt x="1013352" y="1240316"/>
                </a:lnTo>
                <a:lnTo>
                  <a:pt x="1013353" y="1240315"/>
                </a:lnTo>
                <a:lnTo>
                  <a:pt x="1367364" y="630720"/>
                </a:lnTo>
                <a:lnTo>
                  <a:pt x="2447660" y="1254604"/>
                </a:lnTo>
                <a:lnTo>
                  <a:pt x="2792887" y="1254604"/>
                </a:lnTo>
                <a:lnTo>
                  <a:pt x="2803889" y="1232649"/>
                </a:lnTo>
                <a:lnTo>
                  <a:pt x="3100138" y="641506"/>
                </a:lnTo>
                <a:cubicBezTo>
                  <a:pt x="3032481" y="427115"/>
                  <a:pt x="3118932" y="182635"/>
                  <a:pt x="3325663" y="66036"/>
                </a:cubicBezTo>
                <a:cubicBezTo>
                  <a:pt x="3414464" y="15259"/>
                  <a:pt x="3512250" y="-5368"/>
                  <a:pt x="3607129" y="1177"/>
                </a:cubicBezTo>
                <a:close/>
              </a:path>
            </a:pathLst>
          </a:custGeom>
          <a:solidFill>
            <a:schemeClr val="tx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</a:t>
            </a:r>
            <a:r>
              <a:rPr lang="en-US" dirty="0" err="1" smtClean="0"/>
              <a:t>Triquetra</a:t>
            </a:r>
            <a:r>
              <a:rPr lang="en-US" dirty="0"/>
              <a:t> </a:t>
            </a:r>
            <a:r>
              <a:rPr lang="en-US" dirty="0" smtClean="0"/>
              <a:t>PowerPoint Diagram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46617" y="412625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5525197" y="3135431"/>
            <a:ext cx="1530350" cy="2233613"/>
          </a:xfrm>
          <a:custGeom>
            <a:avLst/>
            <a:gdLst>
              <a:gd name="T0" fmla="*/ 521 w 964"/>
              <a:gd name="T1" fmla="*/ 0 h 1407"/>
              <a:gd name="T2" fmla="*/ 0 w 964"/>
              <a:gd name="T3" fmla="*/ 1407 h 1407"/>
              <a:gd name="T4" fmla="*/ 374 w 964"/>
              <a:gd name="T5" fmla="*/ 1407 h 1407"/>
              <a:gd name="T6" fmla="*/ 964 w 964"/>
              <a:gd name="T7" fmla="*/ 256 h 1407"/>
              <a:gd name="T8" fmla="*/ 521 w 964"/>
              <a:gd name="T9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4" h="1407">
                <a:moveTo>
                  <a:pt x="521" y="0"/>
                </a:moveTo>
                <a:lnTo>
                  <a:pt x="0" y="1407"/>
                </a:lnTo>
                <a:lnTo>
                  <a:pt x="374" y="1407"/>
                </a:lnTo>
                <a:lnTo>
                  <a:pt x="964" y="256"/>
                </a:lnTo>
                <a:lnTo>
                  <a:pt x="521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453760" y="2984619"/>
            <a:ext cx="2297113" cy="917575"/>
          </a:xfrm>
          <a:custGeom>
            <a:avLst/>
            <a:gdLst>
              <a:gd name="T0" fmla="*/ 0 w 1447"/>
              <a:gd name="T1" fmla="*/ 578 h 578"/>
              <a:gd name="T2" fmla="*/ 1447 w 1447"/>
              <a:gd name="T3" fmla="*/ 365 h 578"/>
              <a:gd name="T4" fmla="*/ 1293 w 1447"/>
              <a:gd name="T5" fmla="*/ 0 h 578"/>
              <a:gd name="T6" fmla="*/ 0 w 1447"/>
              <a:gd name="T7" fmla="*/ 0 h 578"/>
              <a:gd name="T8" fmla="*/ 0 w 1447"/>
              <a:gd name="T9" fmla="*/ 578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7" h="578">
                <a:moveTo>
                  <a:pt x="0" y="578"/>
                </a:moveTo>
                <a:lnTo>
                  <a:pt x="1447" y="365"/>
                </a:lnTo>
                <a:lnTo>
                  <a:pt x="1293" y="0"/>
                </a:lnTo>
                <a:lnTo>
                  <a:pt x="0" y="0"/>
                </a:lnTo>
                <a:lnTo>
                  <a:pt x="0" y="57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4731447" y="2398831"/>
            <a:ext cx="1819275" cy="2293938"/>
          </a:xfrm>
          <a:custGeom>
            <a:avLst/>
            <a:gdLst>
              <a:gd name="T0" fmla="*/ 1146 w 1146"/>
              <a:gd name="T1" fmla="*/ 1189 h 1445"/>
              <a:gd name="T2" fmla="*/ 234 w 1146"/>
              <a:gd name="T3" fmla="*/ 0 h 1445"/>
              <a:gd name="T4" fmla="*/ 0 w 1146"/>
              <a:gd name="T5" fmla="*/ 360 h 1445"/>
              <a:gd name="T6" fmla="*/ 703 w 1146"/>
              <a:gd name="T7" fmla="*/ 1445 h 1445"/>
              <a:gd name="T8" fmla="*/ 1146 w 1146"/>
              <a:gd name="T9" fmla="*/ 1189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6" h="1445">
                <a:moveTo>
                  <a:pt x="1146" y="1189"/>
                </a:moveTo>
                <a:lnTo>
                  <a:pt x="234" y="0"/>
                </a:lnTo>
                <a:lnTo>
                  <a:pt x="0" y="360"/>
                </a:lnTo>
                <a:lnTo>
                  <a:pt x="703" y="1445"/>
                </a:lnTo>
                <a:lnTo>
                  <a:pt x="1146" y="1189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6179247" y="1660644"/>
            <a:ext cx="1676400" cy="2301875"/>
          </a:xfrm>
          <a:custGeom>
            <a:avLst/>
            <a:gdLst>
              <a:gd name="T0" fmla="*/ 410 w 446"/>
              <a:gd name="T1" fmla="*/ 84 h 612"/>
              <a:gd name="T2" fmla="*/ 230 w 446"/>
              <a:gd name="T3" fmla="*/ 36 h 612"/>
              <a:gd name="T4" fmla="*/ 170 w 446"/>
              <a:gd name="T5" fmla="*/ 189 h 612"/>
              <a:gd name="T6" fmla="*/ 0 w 446"/>
              <a:gd name="T7" fmla="*/ 528 h 612"/>
              <a:gd name="T8" fmla="*/ 167 w 446"/>
              <a:gd name="T9" fmla="*/ 612 h 612"/>
              <a:gd name="T10" fmla="*/ 336 w 446"/>
              <a:gd name="T11" fmla="*/ 275 h 612"/>
              <a:gd name="T12" fmla="*/ 361 w 446"/>
              <a:gd name="T13" fmla="*/ 264 h 612"/>
              <a:gd name="T14" fmla="*/ 410 w 446"/>
              <a:gd name="T15" fmla="*/ 84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6" h="612">
                <a:moveTo>
                  <a:pt x="410" y="84"/>
                </a:moveTo>
                <a:cubicBezTo>
                  <a:pt x="373" y="21"/>
                  <a:pt x="293" y="0"/>
                  <a:pt x="230" y="36"/>
                </a:cubicBezTo>
                <a:cubicBezTo>
                  <a:pt x="175" y="67"/>
                  <a:pt x="152" y="132"/>
                  <a:pt x="170" y="189"/>
                </a:cubicBezTo>
                <a:cubicBezTo>
                  <a:pt x="0" y="528"/>
                  <a:pt x="0" y="528"/>
                  <a:pt x="0" y="528"/>
                </a:cubicBezTo>
                <a:cubicBezTo>
                  <a:pt x="167" y="612"/>
                  <a:pt x="167" y="612"/>
                  <a:pt x="167" y="612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345" y="272"/>
                  <a:pt x="353" y="268"/>
                  <a:pt x="361" y="264"/>
                </a:cubicBezTo>
                <a:cubicBezTo>
                  <a:pt x="424" y="227"/>
                  <a:pt x="446" y="147"/>
                  <a:pt x="410" y="84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5622035" y="3924419"/>
            <a:ext cx="1755775" cy="2170113"/>
          </a:xfrm>
          <a:custGeom>
            <a:avLst/>
            <a:gdLst>
              <a:gd name="T0" fmla="*/ 364 w 467"/>
              <a:gd name="T1" fmla="*/ 317 h 577"/>
              <a:gd name="T2" fmla="*/ 156 w 467"/>
              <a:gd name="T3" fmla="*/ 0 h 577"/>
              <a:gd name="T4" fmla="*/ 0 w 467"/>
              <a:gd name="T5" fmla="*/ 103 h 577"/>
              <a:gd name="T6" fmla="*/ 207 w 467"/>
              <a:gd name="T7" fmla="*/ 418 h 577"/>
              <a:gd name="T8" fmla="*/ 204 w 467"/>
              <a:gd name="T9" fmla="*/ 445 h 577"/>
              <a:gd name="T10" fmla="*/ 335 w 467"/>
              <a:gd name="T11" fmla="*/ 577 h 577"/>
              <a:gd name="T12" fmla="*/ 467 w 467"/>
              <a:gd name="T13" fmla="*/ 445 h 577"/>
              <a:gd name="T14" fmla="*/ 364 w 467"/>
              <a:gd name="T15" fmla="*/ 31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7" h="577">
                <a:moveTo>
                  <a:pt x="364" y="317"/>
                </a:moveTo>
                <a:cubicBezTo>
                  <a:pt x="156" y="0"/>
                  <a:pt x="156" y="0"/>
                  <a:pt x="156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207" y="418"/>
                  <a:pt x="207" y="418"/>
                  <a:pt x="207" y="418"/>
                </a:cubicBezTo>
                <a:cubicBezTo>
                  <a:pt x="205" y="427"/>
                  <a:pt x="204" y="436"/>
                  <a:pt x="204" y="445"/>
                </a:cubicBezTo>
                <a:cubicBezTo>
                  <a:pt x="204" y="518"/>
                  <a:pt x="263" y="577"/>
                  <a:pt x="335" y="577"/>
                </a:cubicBezTo>
                <a:cubicBezTo>
                  <a:pt x="408" y="577"/>
                  <a:pt x="467" y="518"/>
                  <a:pt x="467" y="445"/>
                </a:cubicBezTo>
                <a:cubicBezTo>
                  <a:pt x="467" y="383"/>
                  <a:pt x="423" y="330"/>
                  <a:pt x="364" y="31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6118922" y="2984619"/>
            <a:ext cx="1736725" cy="1612900"/>
          </a:xfrm>
          <a:custGeom>
            <a:avLst/>
            <a:gdLst>
              <a:gd name="T0" fmla="*/ 0 w 1094"/>
              <a:gd name="T1" fmla="*/ 1016 h 1016"/>
              <a:gd name="T2" fmla="*/ 1094 w 1094"/>
              <a:gd name="T3" fmla="*/ 384 h 1016"/>
              <a:gd name="T4" fmla="*/ 874 w 1094"/>
              <a:gd name="T5" fmla="*/ 0 h 1016"/>
              <a:gd name="T6" fmla="*/ 0 w 1094"/>
              <a:gd name="T7" fmla="*/ 505 h 1016"/>
              <a:gd name="T8" fmla="*/ 0 w 1094"/>
              <a:gd name="T9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1016">
                <a:moveTo>
                  <a:pt x="0" y="1016"/>
                </a:moveTo>
                <a:lnTo>
                  <a:pt x="1094" y="384"/>
                </a:lnTo>
                <a:lnTo>
                  <a:pt x="874" y="0"/>
                </a:lnTo>
                <a:lnTo>
                  <a:pt x="0" y="505"/>
                </a:lnTo>
                <a:lnTo>
                  <a:pt x="0" y="1016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3648772" y="2811581"/>
            <a:ext cx="2330450" cy="1106488"/>
          </a:xfrm>
          <a:custGeom>
            <a:avLst/>
            <a:gdLst>
              <a:gd name="T0" fmla="*/ 620 w 620"/>
              <a:gd name="T1" fmla="*/ 243 h 294"/>
              <a:gd name="T2" fmla="*/ 609 w 620"/>
              <a:gd name="T3" fmla="*/ 57 h 294"/>
              <a:gd name="T4" fmla="*/ 243 w 620"/>
              <a:gd name="T5" fmla="*/ 57 h 294"/>
              <a:gd name="T6" fmla="*/ 216 w 620"/>
              <a:gd name="T7" fmla="*/ 36 h 294"/>
              <a:gd name="T8" fmla="*/ 36 w 620"/>
              <a:gd name="T9" fmla="*/ 84 h 294"/>
              <a:gd name="T10" fmla="*/ 84 w 620"/>
              <a:gd name="T11" fmla="*/ 264 h 294"/>
              <a:gd name="T12" fmla="*/ 243 w 620"/>
              <a:gd name="T13" fmla="*/ 243 h 294"/>
              <a:gd name="T14" fmla="*/ 620 w 620"/>
              <a:gd name="T15" fmla="*/ 243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0" h="294">
                <a:moveTo>
                  <a:pt x="620" y="243"/>
                </a:moveTo>
                <a:cubicBezTo>
                  <a:pt x="609" y="57"/>
                  <a:pt x="609" y="57"/>
                  <a:pt x="609" y="57"/>
                </a:cubicBezTo>
                <a:cubicBezTo>
                  <a:pt x="243" y="57"/>
                  <a:pt x="243" y="57"/>
                  <a:pt x="243" y="57"/>
                </a:cubicBezTo>
                <a:cubicBezTo>
                  <a:pt x="235" y="49"/>
                  <a:pt x="226" y="42"/>
                  <a:pt x="216" y="36"/>
                </a:cubicBezTo>
                <a:cubicBezTo>
                  <a:pt x="153" y="0"/>
                  <a:pt x="72" y="22"/>
                  <a:pt x="36" y="84"/>
                </a:cubicBezTo>
                <a:cubicBezTo>
                  <a:pt x="0" y="147"/>
                  <a:pt x="21" y="228"/>
                  <a:pt x="84" y="264"/>
                </a:cubicBezTo>
                <a:cubicBezTo>
                  <a:pt x="137" y="294"/>
                  <a:pt x="202" y="284"/>
                  <a:pt x="243" y="243"/>
                </a:cubicBezTo>
                <a:lnTo>
                  <a:pt x="620" y="243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4731447" y="2360731"/>
            <a:ext cx="2105025" cy="1417638"/>
          </a:xfrm>
          <a:custGeom>
            <a:avLst/>
            <a:gdLst>
              <a:gd name="T0" fmla="*/ 883 w 1326"/>
              <a:gd name="T1" fmla="*/ 893 h 893"/>
              <a:gd name="T2" fmla="*/ 1326 w 1326"/>
              <a:gd name="T3" fmla="*/ 637 h 893"/>
              <a:gd name="T4" fmla="*/ 223 w 1326"/>
              <a:gd name="T5" fmla="*/ 0 h 893"/>
              <a:gd name="T6" fmla="*/ 0 w 1326"/>
              <a:gd name="T7" fmla="*/ 384 h 893"/>
              <a:gd name="T8" fmla="*/ 883 w 1326"/>
              <a:gd name="T9" fmla="*/ 893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6" h="893">
                <a:moveTo>
                  <a:pt x="883" y="893"/>
                </a:moveTo>
                <a:lnTo>
                  <a:pt x="1326" y="637"/>
                </a:lnTo>
                <a:lnTo>
                  <a:pt x="223" y="0"/>
                </a:lnTo>
                <a:lnTo>
                  <a:pt x="0" y="384"/>
                </a:lnTo>
                <a:lnTo>
                  <a:pt x="883" y="893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5415660" y="3360856"/>
            <a:ext cx="703263" cy="2008188"/>
          </a:xfrm>
          <a:custGeom>
            <a:avLst/>
            <a:gdLst>
              <a:gd name="T0" fmla="*/ 0 w 443"/>
              <a:gd name="T1" fmla="*/ 0 h 1265"/>
              <a:gd name="T2" fmla="*/ 0 w 443"/>
              <a:gd name="T3" fmla="*/ 1265 h 1265"/>
              <a:gd name="T4" fmla="*/ 443 w 443"/>
              <a:gd name="T5" fmla="*/ 1265 h 1265"/>
              <a:gd name="T6" fmla="*/ 443 w 443"/>
              <a:gd name="T7" fmla="*/ 256 h 1265"/>
              <a:gd name="T8" fmla="*/ 0 w 443"/>
              <a:gd name="T9" fmla="*/ 0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1265">
                <a:moveTo>
                  <a:pt x="0" y="0"/>
                </a:moveTo>
                <a:lnTo>
                  <a:pt x="0" y="1265"/>
                </a:lnTo>
                <a:lnTo>
                  <a:pt x="443" y="1265"/>
                </a:lnTo>
                <a:lnTo>
                  <a:pt x="443" y="25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9800000">
            <a:off x="6160763" y="3554816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800000">
            <a:off x="5028686" y="2978725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5047151" y="4282192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 noEditPoints="1"/>
          </p:cNvSpPr>
          <p:nvPr/>
        </p:nvSpPr>
        <p:spPr bwMode="auto">
          <a:xfrm>
            <a:off x="3917510" y="3163188"/>
            <a:ext cx="561526" cy="454207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6684071" y="5391269"/>
            <a:ext cx="501564" cy="472674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36"/>
          <p:cNvSpPr>
            <a:spLocks noEditPoints="1"/>
          </p:cNvSpPr>
          <p:nvPr/>
        </p:nvSpPr>
        <p:spPr bwMode="auto">
          <a:xfrm>
            <a:off x="7010643" y="1909881"/>
            <a:ext cx="551507" cy="525196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03412" y="430631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99293" y="157052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>
            <a:spLocks/>
          </p:cNvSpPr>
          <p:nvPr/>
        </p:nvSpPr>
        <p:spPr bwMode="auto">
          <a:xfrm>
            <a:off x="1797277" y="1600794"/>
            <a:ext cx="8551167" cy="5275049"/>
          </a:xfrm>
          <a:custGeom>
            <a:avLst/>
            <a:gdLst>
              <a:gd name="connsiteX0" fmla="*/ 3607129 w 5522217"/>
              <a:gd name="connsiteY0" fmla="*/ 1177 h 4985149"/>
              <a:gd name="connsiteX1" fmla="*/ 3694864 w 5522217"/>
              <a:gd name="connsiteY1" fmla="*/ 15185 h 4985149"/>
              <a:gd name="connsiteX2" fmla="*/ 3768772 w 5522217"/>
              <a:gd name="connsiteY2" fmla="*/ 41084 h 4985149"/>
              <a:gd name="connsiteX3" fmla="*/ 5210798 w 5522217"/>
              <a:gd name="connsiteY3" fmla="*/ 1451175 h 4985149"/>
              <a:gd name="connsiteX4" fmla="*/ 5211215 w 5522217"/>
              <a:gd name="connsiteY4" fmla="*/ 1451747 h 4985149"/>
              <a:gd name="connsiteX5" fmla="*/ 5211661 w 5522217"/>
              <a:gd name="connsiteY5" fmla="*/ 1452019 h 4985149"/>
              <a:gd name="connsiteX6" fmla="*/ 5354633 w 5522217"/>
              <a:gd name="connsiteY6" fmla="*/ 1591824 h 4985149"/>
              <a:gd name="connsiteX7" fmla="*/ 5363615 w 5522217"/>
              <a:gd name="connsiteY7" fmla="*/ 1604148 h 4985149"/>
              <a:gd name="connsiteX8" fmla="*/ 5373216 w 5522217"/>
              <a:gd name="connsiteY8" fmla="*/ 1609996 h 4985149"/>
              <a:gd name="connsiteX9" fmla="*/ 5498472 w 5522217"/>
              <a:gd name="connsiteY9" fmla="*/ 1732478 h 4985149"/>
              <a:gd name="connsiteX10" fmla="*/ 5516015 w 5522217"/>
              <a:gd name="connsiteY10" fmla="*/ 1756547 h 4985149"/>
              <a:gd name="connsiteX11" fmla="*/ 5522217 w 5522217"/>
              <a:gd name="connsiteY11" fmla="*/ 1760325 h 4985149"/>
              <a:gd name="connsiteX12" fmla="*/ 4037704 w 5522217"/>
              <a:gd name="connsiteY12" fmla="*/ 4985149 h 4985149"/>
              <a:gd name="connsiteX13" fmla="*/ 3213509 w 5522217"/>
              <a:gd name="connsiteY13" fmla="*/ 4985149 h 4985149"/>
              <a:gd name="connsiteX14" fmla="*/ 2307165 w 5522217"/>
              <a:gd name="connsiteY14" fmla="*/ 4098878 h 4985149"/>
              <a:gd name="connsiteX15" fmla="*/ 2307165 w 5522217"/>
              <a:gd name="connsiteY15" fmla="*/ 4096229 h 4985149"/>
              <a:gd name="connsiteX16" fmla="*/ 2304457 w 5522217"/>
              <a:gd name="connsiteY16" fmla="*/ 4096229 h 4985149"/>
              <a:gd name="connsiteX17" fmla="*/ 2154765 w 5522217"/>
              <a:gd name="connsiteY17" fmla="*/ 3949853 h 4985149"/>
              <a:gd name="connsiteX18" fmla="*/ 2154765 w 5522217"/>
              <a:gd name="connsiteY18" fmla="*/ 3943829 h 4985149"/>
              <a:gd name="connsiteX19" fmla="*/ 2148606 w 5522217"/>
              <a:gd name="connsiteY19" fmla="*/ 3943829 h 4985149"/>
              <a:gd name="connsiteX20" fmla="*/ 2002365 w 5522217"/>
              <a:gd name="connsiteY20" fmla="*/ 3800828 h 4985149"/>
              <a:gd name="connsiteX21" fmla="*/ 2002365 w 5522217"/>
              <a:gd name="connsiteY21" fmla="*/ 3791429 h 4985149"/>
              <a:gd name="connsiteX22" fmla="*/ 1992754 w 5522217"/>
              <a:gd name="connsiteY22" fmla="*/ 3791429 h 4985149"/>
              <a:gd name="connsiteX23" fmla="*/ 385578 w 5522217"/>
              <a:gd name="connsiteY23" fmla="*/ 2219846 h 4985149"/>
              <a:gd name="connsiteX24" fmla="*/ 383646 w 5522217"/>
              <a:gd name="connsiteY24" fmla="*/ 2216671 h 4985149"/>
              <a:gd name="connsiteX25" fmla="*/ 378717 w 5522217"/>
              <a:gd name="connsiteY25" fmla="*/ 2213137 h 4985149"/>
              <a:gd name="connsiteX26" fmla="*/ 238246 w 5522217"/>
              <a:gd name="connsiteY26" fmla="*/ 2075777 h 4985149"/>
              <a:gd name="connsiteX27" fmla="*/ 231246 w 5522217"/>
              <a:gd name="connsiteY27" fmla="*/ 2064271 h 4985149"/>
              <a:gd name="connsiteX28" fmla="*/ 165124 w 5522217"/>
              <a:gd name="connsiteY28" fmla="*/ 2016863 h 4985149"/>
              <a:gd name="connsiteX29" fmla="*/ 65993 w 5522217"/>
              <a:gd name="connsiteY29" fmla="*/ 1397706 h 4985149"/>
              <a:gd name="connsiteX30" fmla="*/ 742576 w 5522217"/>
              <a:gd name="connsiteY30" fmla="*/ 1217054 h 4985149"/>
              <a:gd name="connsiteX31" fmla="*/ 844063 w 5522217"/>
              <a:gd name="connsiteY31" fmla="*/ 1296090 h 4985149"/>
              <a:gd name="connsiteX32" fmla="*/ 1016028 w 5522217"/>
              <a:gd name="connsiteY32" fmla="*/ 1296090 h 4985149"/>
              <a:gd name="connsiteX33" fmla="*/ 1049489 w 5522217"/>
              <a:gd name="connsiteY33" fmla="*/ 1296090 h 4985149"/>
              <a:gd name="connsiteX34" fmla="*/ 1013352 w 5522217"/>
              <a:gd name="connsiteY34" fmla="*/ 1240316 h 4985149"/>
              <a:gd name="connsiteX35" fmla="*/ 1013353 w 5522217"/>
              <a:gd name="connsiteY35" fmla="*/ 1240315 h 4985149"/>
              <a:gd name="connsiteX36" fmla="*/ 1367364 w 5522217"/>
              <a:gd name="connsiteY36" fmla="*/ 630720 h 4985149"/>
              <a:gd name="connsiteX37" fmla="*/ 2447660 w 5522217"/>
              <a:gd name="connsiteY37" fmla="*/ 1254604 h 4985149"/>
              <a:gd name="connsiteX38" fmla="*/ 2792887 w 5522217"/>
              <a:gd name="connsiteY38" fmla="*/ 1254604 h 4985149"/>
              <a:gd name="connsiteX39" fmla="*/ 2803889 w 5522217"/>
              <a:gd name="connsiteY39" fmla="*/ 1232649 h 4985149"/>
              <a:gd name="connsiteX40" fmla="*/ 3100138 w 5522217"/>
              <a:gd name="connsiteY40" fmla="*/ 641506 h 4985149"/>
              <a:gd name="connsiteX41" fmla="*/ 3325663 w 5522217"/>
              <a:gd name="connsiteY41" fmla="*/ 66036 h 4985149"/>
              <a:gd name="connsiteX42" fmla="*/ 3607129 w 5522217"/>
              <a:gd name="connsiteY42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363615 w 8308280"/>
              <a:gd name="connsiteY7" fmla="*/ 1604148 h 4985149"/>
              <a:gd name="connsiteX8" fmla="*/ 5373216 w 8308280"/>
              <a:gd name="connsiteY8" fmla="*/ 1609996 h 4985149"/>
              <a:gd name="connsiteX9" fmla="*/ 5498472 w 8308280"/>
              <a:gd name="connsiteY9" fmla="*/ 1732478 h 4985149"/>
              <a:gd name="connsiteX10" fmla="*/ 5516015 w 8308280"/>
              <a:gd name="connsiteY10" fmla="*/ 1756547 h 4985149"/>
              <a:gd name="connsiteX11" fmla="*/ 8308280 w 8308280"/>
              <a:gd name="connsiteY11" fmla="*/ 4975012 h 4985149"/>
              <a:gd name="connsiteX12" fmla="*/ 4037704 w 8308280"/>
              <a:gd name="connsiteY12" fmla="*/ 4985149 h 4985149"/>
              <a:gd name="connsiteX13" fmla="*/ 3213509 w 8308280"/>
              <a:gd name="connsiteY13" fmla="*/ 4985149 h 4985149"/>
              <a:gd name="connsiteX14" fmla="*/ 2307165 w 8308280"/>
              <a:gd name="connsiteY14" fmla="*/ 4098878 h 4985149"/>
              <a:gd name="connsiteX15" fmla="*/ 2307165 w 8308280"/>
              <a:gd name="connsiteY15" fmla="*/ 4096229 h 4985149"/>
              <a:gd name="connsiteX16" fmla="*/ 2304457 w 8308280"/>
              <a:gd name="connsiteY16" fmla="*/ 4096229 h 4985149"/>
              <a:gd name="connsiteX17" fmla="*/ 2154765 w 8308280"/>
              <a:gd name="connsiteY17" fmla="*/ 3949853 h 4985149"/>
              <a:gd name="connsiteX18" fmla="*/ 2154765 w 8308280"/>
              <a:gd name="connsiteY18" fmla="*/ 3943829 h 4985149"/>
              <a:gd name="connsiteX19" fmla="*/ 2148606 w 8308280"/>
              <a:gd name="connsiteY19" fmla="*/ 3943829 h 4985149"/>
              <a:gd name="connsiteX20" fmla="*/ 2002365 w 8308280"/>
              <a:gd name="connsiteY20" fmla="*/ 3800828 h 4985149"/>
              <a:gd name="connsiteX21" fmla="*/ 2002365 w 8308280"/>
              <a:gd name="connsiteY21" fmla="*/ 3791429 h 4985149"/>
              <a:gd name="connsiteX22" fmla="*/ 1992754 w 8308280"/>
              <a:gd name="connsiteY22" fmla="*/ 3791429 h 4985149"/>
              <a:gd name="connsiteX23" fmla="*/ 385578 w 8308280"/>
              <a:gd name="connsiteY23" fmla="*/ 2219846 h 4985149"/>
              <a:gd name="connsiteX24" fmla="*/ 383646 w 8308280"/>
              <a:gd name="connsiteY24" fmla="*/ 2216671 h 4985149"/>
              <a:gd name="connsiteX25" fmla="*/ 378717 w 8308280"/>
              <a:gd name="connsiteY25" fmla="*/ 2213137 h 4985149"/>
              <a:gd name="connsiteX26" fmla="*/ 238246 w 8308280"/>
              <a:gd name="connsiteY26" fmla="*/ 2075777 h 4985149"/>
              <a:gd name="connsiteX27" fmla="*/ 231246 w 8308280"/>
              <a:gd name="connsiteY27" fmla="*/ 2064271 h 4985149"/>
              <a:gd name="connsiteX28" fmla="*/ 165124 w 8308280"/>
              <a:gd name="connsiteY28" fmla="*/ 2016863 h 4985149"/>
              <a:gd name="connsiteX29" fmla="*/ 65993 w 8308280"/>
              <a:gd name="connsiteY29" fmla="*/ 1397706 h 4985149"/>
              <a:gd name="connsiteX30" fmla="*/ 742576 w 8308280"/>
              <a:gd name="connsiteY30" fmla="*/ 1217054 h 4985149"/>
              <a:gd name="connsiteX31" fmla="*/ 844063 w 8308280"/>
              <a:gd name="connsiteY31" fmla="*/ 1296090 h 4985149"/>
              <a:gd name="connsiteX32" fmla="*/ 1016028 w 8308280"/>
              <a:gd name="connsiteY32" fmla="*/ 1296090 h 4985149"/>
              <a:gd name="connsiteX33" fmla="*/ 1049489 w 8308280"/>
              <a:gd name="connsiteY33" fmla="*/ 1296090 h 4985149"/>
              <a:gd name="connsiteX34" fmla="*/ 1013352 w 8308280"/>
              <a:gd name="connsiteY34" fmla="*/ 1240316 h 4985149"/>
              <a:gd name="connsiteX35" fmla="*/ 1013353 w 8308280"/>
              <a:gd name="connsiteY35" fmla="*/ 1240315 h 4985149"/>
              <a:gd name="connsiteX36" fmla="*/ 1367364 w 8308280"/>
              <a:gd name="connsiteY36" fmla="*/ 630720 h 4985149"/>
              <a:gd name="connsiteX37" fmla="*/ 2447660 w 8308280"/>
              <a:gd name="connsiteY37" fmla="*/ 1254604 h 4985149"/>
              <a:gd name="connsiteX38" fmla="*/ 2792887 w 8308280"/>
              <a:gd name="connsiteY38" fmla="*/ 1254604 h 4985149"/>
              <a:gd name="connsiteX39" fmla="*/ 2803889 w 8308280"/>
              <a:gd name="connsiteY39" fmla="*/ 1232649 h 4985149"/>
              <a:gd name="connsiteX40" fmla="*/ 3100138 w 8308280"/>
              <a:gd name="connsiteY40" fmla="*/ 641506 h 4985149"/>
              <a:gd name="connsiteX41" fmla="*/ 3325663 w 8308280"/>
              <a:gd name="connsiteY41" fmla="*/ 66036 h 4985149"/>
              <a:gd name="connsiteX42" fmla="*/ 3607129 w 8308280"/>
              <a:gd name="connsiteY42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363615 w 8308280"/>
              <a:gd name="connsiteY7" fmla="*/ 1604148 h 4985149"/>
              <a:gd name="connsiteX8" fmla="*/ 5498472 w 8308280"/>
              <a:gd name="connsiteY8" fmla="*/ 1732478 h 4985149"/>
              <a:gd name="connsiteX9" fmla="*/ 5516015 w 8308280"/>
              <a:gd name="connsiteY9" fmla="*/ 1756547 h 4985149"/>
              <a:gd name="connsiteX10" fmla="*/ 8308280 w 8308280"/>
              <a:gd name="connsiteY10" fmla="*/ 4975012 h 4985149"/>
              <a:gd name="connsiteX11" fmla="*/ 4037704 w 8308280"/>
              <a:gd name="connsiteY11" fmla="*/ 4985149 h 4985149"/>
              <a:gd name="connsiteX12" fmla="*/ 3213509 w 8308280"/>
              <a:gd name="connsiteY12" fmla="*/ 4985149 h 4985149"/>
              <a:gd name="connsiteX13" fmla="*/ 2307165 w 8308280"/>
              <a:gd name="connsiteY13" fmla="*/ 4098878 h 4985149"/>
              <a:gd name="connsiteX14" fmla="*/ 2307165 w 8308280"/>
              <a:gd name="connsiteY14" fmla="*/ 4096229 h 4985149"/>
              <a:gd name="connsiteX15" fmla="*/ 2304457 w 8308280"/>
              <a:gd name="connsiteY15" fmla="*/ 4096229 h 4985149"/>
              <a:gd name="connsiteX16" fmla="*/ 2154765 w 8308280"/>
              <a:gd name="connsiteY16" fmla="*/ 3949853 h 4985149"/>
              <a:gd name="connsiteX17" fmla="*/ 2154765 w 8308280"/>
              <a:gd name="connsiteY17" fmla="*/ 3943829 h 4985149"/>
              <a:gd name="connsiteX18" fmla="*/ 2148606 w 8308280"/>
              <a:gd name="connsiteY18" fmla="*/ 3943829 h 4985149"/>
              <a:gd name="connsiteX19" fmla="*/ 2002365 w 8308280"/>
              <a:gd name="connsiteY19" fmla="*/ 3800828 h 4985149"/>
              <a:gd name="connsiteX20" fmla="*/ 2002365 w 8308280"/>
              <a:gd name="connsiteY20" fmla="*/ 3791429 h 4985149"/>
              <a:gd name="connsiteX21" fmla="*/ 1992754 w 8308280"/>
              <a:gd name="connsiteY21" fmla="*/ 3791429 h 4985149"/>
              <a:gd name="connsiteX22" fmla="*/ 385578 w 8308280"/>
              <a:gd name="connsiteY22" fmla="*/ 2219846 h 4985149"/>
              <a:gd name="connsiteX23" fmla="*/ 383646 w 8308280"/>
              <a:gd name="connsiteY23" fmla="*/ 2216671 h 4985149"/>
              <a:gd name="connsiteX24" fmla="*/ 378717 w 8308280"/>
              <a:gd name="connsiteY24" fmla="*/ 2213137 h 4985149"/>
              <a:gd name="connsiteX25" fmla="*/ 238246 w 8308280"/>
              <a:gd name="connsiteY25" fmla="*/ 2075777 h 4985149"/>
              <a:gd name="connsiteX26" fmla="*/ 231246 w 8308280"/>
              <a:gd name="connsiteY26" fmla="*/ 2064271 h 4985149"/>
              <a:gd name="connsiteX27" fmla="*/ 165124 w 8308280"/>
              <a:gd name="connsiteY27" fmla="*/ 2016863 h 4985149"/>
              <a:gd name="connsiteX28" fmla="*/ 65993 w 8308280"/>
              <a:gd name="connsiteY28" fmla="*/ 1397706 h 4985149"/>
              <a:gd name="connsiteX29" fmla="*/ 742576 w 8308280"/>
              <a:gd name="connsiteY29" fmla="*/ 1217054 h 4985149"/>
              <a:gd name="connsiteX30" fmla="*/ 844063 w 8308280"/>
              <a:gd name="connsiteY30" fmla="*/ 1296090 h 4985149"/>
              <a:gd name="connsiteX31" fmla="*/ 1016028 w 8308280"/>
              <a:gd name="connsiteY31" fmla="*/ 1296090 h 4985149"/>
              <a:gd name="connsiteX32" fmla="*/ 1049489 w 8308280"/>
              <a:gd name="connsiteY32" fmla="*/ 1296090 h 4985149"/>
              <a:gd name="connsiteX33" fmla="*/ 1013352 w 8308280"/>
              <a:gd name="connsiteY33" fmla="*/ 1240316 h 4985149"/>
              <a:gd name="connsiteX34" fmla="*/ 1013353 w 8308280"/>
              <a:gd name="connsiteY34" fmla="*/ 1240315 h 4985149"/>
              <a:gd name="connsiteX35" fmla="*/ 1367364 w 8308280"/>
              <a:gd name="connsiteY35" fmla="*/ 630720 h 4985149"/>
              <a:gd name="connsiteX36" fmla="*/ 2447660 w 8308280"/>
              <a:gd name="connsiteY36" fmla="*/ 1254604 h 4985149"/>
              <a:gd name="connsiteX37" fmla="*/ 2792887 w 8308280"/>
              <a:gd name="connsiteY37" fmla="*/ 1254604 h 4985149"/>
              <a:gd name="connsiteX38" fmla="*/ 2803889 w 8308280"/>
              <a:gd name="connsiteY38" fmla="*/ 1232649 h 4985149"/>
              <a:gd name="connsiteX39" fmla="*/ 3100138 w 8308280"/>
              <a:gd name="connsiteY39" fmla="*/ 641506 h 4985149"/>
              <a:gd name="connsiteX40" fmla="*/ 3325663 w 8308280"/>
              <a:gd name="connsiteY40" fmla="*/ 66036 h 4985149"/>
              <a:gd name="connsiteX41" fmla="*/ 3607129 w 8308280"/>
              <a:gd name="connsiteY41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498472 w 8308280"/>
              <a:gd name="connsiteY7" fmla="*/ 1732478 h 4985149"/>
              <a:gd name="connsiteX8" fmla="*/ 5516015 w 8308280"/>
              <a:gd name="connsiteY8" fmla="*/ 1756547 h 4985149"/>
              <a:gd name="connsiteX9" fmla="*/ 8308280 w 8308280"/>
              <a:gd name="connsiteY9" fmla="*/ 4975012 h 4985149"/>
              <a:gd name="connsiteX10" fmla="*/ 4037704 w 8308280"/>
              <a:gd name="connsiteY10" fmla="*/ 4985149 h 4985149"/>
              <a:gd name="connsiteX11" fmla="*/ 3213509 w 8308280"/>
              <a:gd name="connsiteY11" fmla="*/ 4985149 h 4985149"/>
              <a:gd name="connsiteX12" fmla="*/ 2307165 w 8308280"/>
              <a:gd name="connsiteY12" fmla="*/ 4098878 h 4985149"/>
              <a:gd name="connsiteX13" fmla="*/ 2307165 w 8308280"/>
              <a:gd name="connsiteY13" fmla="*/ 4096229 h 4985149"/>
              <a:gd name="connsiteX14" fmla="*/ 2304457 w 8308280"/>
              <a:gd name="connsiteY14" fmla="*/ 4096229 h 4985149"/>
              <a:gd name="connsiteX15" fmla="*/ 2154765 w 8308280"/>
              <a:gd name="connsiteY15" fmla="*/ 3949853 h 4985149"/>
              <a:gd name="connsiteX16" fmla="*/ 2154765 w 8308280"/>
              <a:gd name="connsiteY16" fmla="*/ 3943829 h 4985149"/>
              <a:gd name="connsiteX17" fmla="*/ 2148606 w 8308280"/>
              <a:gd name="connsiteY17" fmla="*/ 3943829 h 4985149"/>
              <a:gd name="connsiteX18" fmla="*/ 2002365 w 8308280"/>
              <a:gd name="connsiteY18" fmla="*/ 3800828 h 4985149"/>
              <a:gd name="connsiteX19" fmla="*/ 2002365 w 8308280"/>
              <a:gd name="connsiteY19" fmla="*/ 3791429 h 4985149"/>
              <a:gd name="connsiteX20" fmla="*/ 1992754 w 8308280"/>
              <a:gd name="connsiteY20" fmla="*/ 3791429 h 4985149"/>
              <a:gd name="connsiteX21" fmla="*/ 385578 w 8308280"/>
              <a:gd name="connsiteY21" fmla="*/ 2219846 h 4985149"/>
              <a:gd name="connsiteX22" fmla="*/ 383646 w 8308280"/>
              <a:gd name="connsiteY22" fmla="*/ 2216671 h 4985149"/>
              <a:gd name="connsiteX23" fmla="*/ 378717 w 8308280"/>
              <a:gd name="connsiteY23" fmla="*/ 2213137 h 4985149"/>
              <a:gd name="connsiteX24" fmla="*/ 238246 w 8308280"/>
              <a:gd name="connsiteY24" fmla="*/ 2075777 h 4985149"/>
              <a:gd name="connsiteX25" fmla="*/ 231246 w 8308280"/>
              <a:gd name="connsiteY25" fmla="*/ 2064271 h 4985149"/>
              <a:gd name="connsiteX26" fmla="*/ 165124 w 8308280"/>
              <a:gd name="connsiteY26" fmla="*/ 2016863 h 4985149"/>
              <a:gd name="connsiteX27" fmla="*/ 65993 w 8308280"/>
              <a:gd name="connsiteY27" fmla="*/ 1397706 h 4985149"/>
              <a:gd name="connsiteX28" fmla="*/ 742576 w 8308280"/>
              <a:gd name="connsiteY28" fmla="*/ 1217054 h 4985149"/>
              <a:gd name="connsiteX29" fmla="*/ 844063 w 8308280"/>
              <a:gd name="connsiteY29" fmla="*/ 1296090 h 4985149"/>
              <a:gd name="connsiteX30" fmla="*/ 1016028 w 8308280"/>
              <a:gd name="connsiteY30" fmla="*/ 1296090 h 4985149"/>
              <a:gd name="connsiteX31" fmla="*/ 1049489 w 8308280"/>
              <a:gd name="connsiteY31" fmla="*/ 1296090 h 4985149"/>
              <a:gd name="connsiteX32" fmla="*/ 1013352 w 8308280"/>
              <a:gd name="connsiteY32" fmla="*/ 1240316 h 4985149"/>
              <a:gd name="connsiteX33" fmla="*/ 1013353 w 8308280"/>
              <a:gd name="connsiteY33" fmla="*/ 1240315 h 4985149"/>
              <a:gd name="connsiteX34" fmla="*/ 1367364 w 8308280"/>
              <a:gd name="connsiteY34" fmla="*/ 630720 h 4985149"/>
              <a:gd name="connsiteX35" fmla="*/ 2447660 w 8308280"/>
              <a:gd name="connsiteY35" fmla="*/ 1254604 h 4985149"/>
              <a:gd name="connsiteX36" fmla="*/ 2792887 w 8308280"/>
              <a:gd name="connsiteY36" fmla="*/ 1254604 h 4985149"/>
              <a:gd name="connsiteX37" fmla="*/ 2803889 w 8308280"/>
              <a:gd name="connsiteY37" fmla="*/ 1232649 h 4985149"/>
              <a:gd name="connsiteX38" fmla="*/ 3100138 w 8308280"/>
              <a:gd name="connsiteY38" fmla="*/ 641506 h 4985149"/>
              <a:gd name="connsiteX39" fmla="*/ 3325663 w 8308280"/>
              <a:gd name="connsiteY39" fmla="*/ 66036 h 4985149"/>
              <a:gd name="connsiteX40" fmla="*/ 3607129 w 8308280"/>
              <a:gd name="connsiteY40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498472 w 8308280"/>
              <a:gd name="connsiteY6" fmla="*/ 1732478 h 4985149"/>
              <a:gd name="connsiteX7" fmla="*/ 5516015 w 8308280"/>
              <a:gd name="connsiteY7" fmla="*/ 1756547 h 4985149"/>
              <a:gd name="connsiteX8" fmla="*/ 8308280 w 8308280"/>
              <a:gd name="connsiteY8" fmla="*/ 4975012 h 4985149"/>
              <a:gd name="connsiteX9" fmla="*/ 4037704 w 8308280"/>
              <a:gd name="connsiteY9" fmla="*/ 4985149 h 4985149"/>
              <a:gd name="connsiteX10" fmla="*/ 3213509 w 8308280"/>
              <a:gd name="connsiteY10" fmla="*/ 4985149 h 4985149"/>
              <a:gd name="connsiteX11" fmla="*/ 2307165 w 8308280"/>
              <a:gd name="connsiteY11" fmla="*/ 4098878 h 4985149"/>
              <a:gd name="connsiteX12" fmla="*/ 2307165 w 8308280"/>
              <a:gd name="connsiteY12" fmla="*/ 4096229 h 4985149"/>
              <a:gd name="connsiteX13" fmla="*/ 2304457 w 8308280"/>
              <a:gd name="connsiteY13" fmla="*/ 4096229 h 4985149"/>
              <a:gd name="connsiteX14" fmla="*/ 2154765 w 8308280"/>
              <a:gd name="connsiteY14" fmla="*/ 3949853 h 4985149"/>
              <a:gd name="connsiteX15" fmla="*/ 2154765 w 8308280"/>
              <a:gd name="connsiteY15" fmla="*/ 3943829 h 4985149"/>
              <a:gd name="connsiteX16" fmla="*/ 2148606 w 8308280"/>
              <a:gd name="connsiteY16" fmla="*/ 3943829 h 4985149"/>
              <a:gd name="connsiteX17" fmla="*/ 2002365 w 8308280"/>
              <a:gd name="connsiteY17" fmla="*/ 3800828 h 4985149"/>
              <a:gd name="connsiteX18" fmla="*/ 2002365 w 8308280"/>
              <a:gd name="connsiteY18" fmla="*/ 3791429 h 4985149"/>
              <a:gd name="connsiteX19" fmla="*/ 1992754 w 8308280"/>
              <a:gd name="connsiteY19" fmla="*/ 3791429 h 4985149"/>
              <a:gd name="connsiteX20" fmla="*/ 385578 w 8308280"/>
              <a:gd name="connsiteY20" fmla="*/ 2219846 h 4985149"/>
              <a:gd name="connsiteX21" fmla="*/ 383646 w 8308280"/>
              <a:gd name="connsiteY21" fmla="*/ 2216671 h 4985149"/>
              <a:gd name="connsiteX22" fmla="*/ 378717 w 8308280"/>
              <a:gd name="connsiteY22" fmla="*/ 2213137 h 4985149"/>
              <a:gd name="connsiteX23" fmla="*/ 238246 w 8308280"/>
              <a:gd name="connsiteY23" fmla="*/ 2075777 h 4985149"/>
              <a:gd name="connsiteX24" fmla="*/ 231246 w 8308280"/>
              <a:gd name="connsiteY24" fmla="*/ 2064271 h 4985149"/>
              <a:gd name="connsiteX25" fmla="*/ 165124 w 8308280"/>
              <a:gd name="connsiteY25" fmla="*/ 2016863 h 4985149"/>
              <a:gd name="connsiteX26" fmla="*/ 65993 w 8308280"/>
              <a:gd name="connsiteY26" fmla="*/ 1397706 h 4985149"/>
              <a:gd name="connsiteX27" fmla="*/ 742576 w 8308280"/>
              <a:gd name="connsiteY27" fmla="*/ 1217054 h 4985149"/>
              <a:gd name="connsiteX28" fmla="*/ 844063 w 8308280"/>
              <a:gd name="connsiteY28" fmla="*/ 1296090 h 4985149"/>
              <a:gd name="connsiteX29" fmla="*/ 1016028 w 8308280"/>
              <a:gd name="connsiteY29" fmla="*/ 1296090 h 4985149"/>
              <a:gd name="connsiteX30" fmla="*/ 1049489 w 8308280"/>
              <a:gd name="connsiteY30" fmla="*/ 1296090 h 4985149"/>
              <a:gd name="connsiteX31" fmla="*/ 1013352 w 8308280"/>
              <a:gd name="connsiteY31" fmla="*/ 1240316 h 4985149"/>
              <a:gd name="connsiteX32" fmla="*/ 1013353 w 8308280"/>
              <a:gd name="connsiteY32" fmla="*/ 1240315 h 4985149"/>
              <a:gd name="connsiteX33" fmla="*/ 1367364 w 8308280"/>
              <a:gd name="connsiteY33" fmla="*/ 630720 h 4985149"/>
              <a:gd name="connsiteX34" fmla="*/ 2447660 w 8308280"/>
              <a:gd name="connsiteY34" fmla="*/ 1254604 h 4985149"/>
              <a:gd name="connsiteX35" fmla="*/ 2792887 w 8308280"/>
              <a:gd name="connsiteY35" fmla="*/ 1254604 h 4985149"/>
              <a:gd name="connsiteX36" fmla="*/ 2803889 w 8308280"/>
              <a:gd name="connsiteY36" fmla="*/ 1232649 h 4985149"/>
              <a:gd name="connsiteX37" fmla="*/ 3100138 w 8308280"/>
              <a:gd name="connsiteY37" fmla="*/ 641506 h 4985149"/>
              <a:gd name="connsiteX38" fmla="*/ 3325663 w 8308280"/>
              <a:gd name="connsiteY38" fmla="*/ 66036 h 4985149"/>
              <a:gd name="connsiteX39" fmla="*/ 3607129 w 8308280"/>
              <a:gd name="connsiteY39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498472 w 8308280"/>
              <a:gd name="connsiteY6" fmla="*/ 1732478 h 4985149"/>
              <a:gd name="connsiteX7" fmla="*/ 8308280 w 8308280"/>
              <a:gd name="connsiteY7" fmla="*/ 4975012 h 4985149"/>
              <a:gd name="connsiteX8" fmla="*/ 4037704 w 8308280"/>
              <a:gd name="connsiteY8" fmla="*/ 4985149 h 4985149"/>
              <a:gd name="connsiteX9" fmla="*/ 3213509 w 8308280"/>
              <a:gd name="connsiteY9" fmla="*/ 4985149 h 4985149"/>
              <a:gd name="connsiteX10" fmla="*/ 2307165 w 8308280"/>
              <a:gd name="connsiteY10" fmla="*/ 4098878 h 4985149"/>
              <a:gd name="connsiteX11" fmla="*/ 2307165 w 8308280"/>
              <a:gd name="connsiteY11" fmla="*/ 4096229 h 4985149"/>
              <a:gd name="connsiteX12" fmla="*/ 2304457 w 8308280"/>
              <a:gd name="connsiteY12" fmla="*/ 4096229 h 4985149"/>
              <a:gd name="connsiteX13" fmla="*/ 2154765 w 8308280"/>
              <a:gd name="connsiteY13" fmla="*/ 3949853 h 4985149"/>
              <a:gd name="connsiteX14" fmla="*/ 2154765 w 8308280"/>
              <a:gd name="connsiteY14" fmla="*/ 3943829 h 4985149"/>
              <a:gd name="connsiteX15" fmla="*/ 2148606 w 8308280"/>
              <a:gd name="connsiteY15" fmla="*/ 3943829 h 4985149"/>
              <a:gd name="connsiteX16" fmla="*/ 2002365 w 8308280"/>
              <a:gd name="connsiteY16" fmla="*/ 3800828 h 4985149"/>
              <a:gd name="connsiteX17" fmla="*/ 2002365 w 8308280"/>
              <a:gd name="connsiteY17" fmla="*/ 3791429 h 4985149"/>
              <a:gd name="connsiteX18" fmla="*/ 1992754 w 8308280"/>
              <a:gd name="connsiteY18" fmla="*/ 3791429 h 4985149"/>
              <a:gd name="connsiteX19" fmla="*/ 385578 w 8308280"/>
              <a:gd name="connsiteY19" fmla="*/ 2219846 h 4985149"/>
              <a:gd name="connsiteX20" fmla="*/ 383646 w 8308280"/>
              <a:gd name="connsiteY20" fmla="*/ 2216671 h 4985149"/>
              <a:gd name="connsiteX21" fmla="*/ 378717 w 8308280"/>
              <a:gd name="connsiteY21" fmla="*/ 2213137 h 4985149"/>
              <a:gd name="connsiteX22" fmla="*/ 238246 w 8308280"/>
              <a:gd name="connsiteY22" fmla="*/ 2075777 h 4985149"/>
              <a:gd name="connsiteX23" fmla="*/ 231246 w 8308280"/>
              <a:gd name="connsiteY23" fmla="*/ 2064271 h 4985149"/>
              <a:gd name="connsiteX24" fmla="*/ 165124 w 8308280"/>
              <a:gd name="connsiteY24" fmla="*/ 2016863 h 4985149"/>
              <a:gd name="connsiteX25" fmla="*/ 65993 w 8308280"/>
              <a:gd name="connsiteY25" fmla="*/ 1397706 h 4985149"/>
              <a:gd name="connsiteX26" fmla="*/ 742576 w 8308280"/>
              <a:gd name="connsiteY26" fmla="*/ 1217054 h 4985149"/>
              <a:gd name="connsiteX27" fmla="*/ 844063 w 8308280"/>
              <a:gd name="connsiteY27" fmla="*/ 1296090 h 4985149"/>
              <a:gd name="connsiteX28" fmla="*/ 1016028 w 8308280"/>
              <a:gd name="connsiteY28" fmla="*/ 1296090 h 4985149"/>
              <a:gd name="connsiteX29" fmla="*/ 1049489 w 8308280"/>
              <a:gd name="connsiteY29" fmla="*/ 1296090 h 4985149"/>
              <a:gd name="connsiteX30" fmla="*/ 1013352 w 8308280"/>
              <a:gd name="connsiteY30" fmla="*/ 1240316 h 4985149"/>
              <a:gd name="connsiteX31" fmla="*/ 1013353 w 8308280"/>
              <a:gd name="connsiteY31" fmla="*/ 1240315 h 4985149"/>
              <a:gd name="connsiteX32" fmla="*/ 1367364 w 8308280"/>
              <a:gd name="connsiteY32" fmla="*/ 630720 h 4985149"/>
              <a:gd name="connsiteX33" fmla="*/ 2447660 w 8308280"/>
              <a:gd name="connsiteY33" fmla="*/ 1254604 h 4985149"/>
              <a:gd name="connsiteX34" fmla="*/ 2792887 w 8308280"/>
              <a:gd name="connsiteY34" fmla="*/ 1254604 h 4985149"/>
              <a:gd name="connsiteX35" fmla="*/ 2803889 w 8308280"/>
              <a:gd name="connsiteY35" fmla="*/ 1232649 h 4985149"/>
              <a:gd name="connsiteX36" fmla="*/ 3100138 w 8308280"/>
              <a:gd name="connsiteY36" fmla="*/ 641506 h 4985149"/>
              <a:gd name="connsiteX37" fmla="*/ 3325663 w 8308280"/>
              <a:gd name="connsiteY37" fmla="*/ 66036 h 4985149"/>
              <a:gd name="connsiteX38" fmla="*/ 3607129 w 8308280"/>
              <a:gd name="connsiteY38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8308280 w 8308280"/>
              <a:gd name="connsiteY6" fmla="*/ 4975012 h 4985149"/>
              <a:gd name="connsiteX7" fmla="*/ 4037704 w 8308280"/>
              <a:gd name="connsiteY7" fmla="*/ 4985149 h 4985149"/>
              <a:gd name="connsiteX8" fmla="*/ 3213509 w 8308280"/>
              <a:gd name="connsiteY8" fmla="*/ 4985149 h 4985149"/>
              <a:gd name="connsiteX9" fmla="*/ 2307165 w 8308280"/>
              <a:gd name="connsiteY9" fmla="*/ 4098878 h 4985149"/>
              <a:gd name="connsiteX10" fmla="*/ 2307165 w 8308280"/>
              <a:gd name="connsiteY10" fmla="*/ 4096229 h 4985149"/>
              <a:gd name="connsiteX11" fmla="*/ 2304457 w 8308280"/>
              <a:gd name="connsiteY11" fmla="*/ 4096229 h 4985149"/>
              <a:gd name="connsiteX12" fmla="*/ 2154765 w 8308280"/>
              <a:gd name="connsiteY12" fmla="*/ 3949853 h 4985149"/>
              <a:gd name="connsiteX13" fmla="*/ 2154765 w 8308280"/>
              <a:gd name="connsiteY13" fmla="*/ 3943829 h 4985149"/>
              <a:gd name="connsiteX14" fmla="*/ 2148606 w 8308280"/>
              <a:gd name="connsiteY14" fmla="*/ 3943829 h 4985149"/>
              <a:gd name="connsiteX15" fmla="*/ 2002365 w 8308280"/>
              <a:gd name="connsiteY15" fmla="*/ 3800828 h 4985149"/>
              <a:gd name="connsiteX16" fmla="*/ 2002365 w 8308280"/>
              <a:gd name="connsiteY16" fmla="*/ 3791429 h 4985149"/>
              <a:gd name="connsiteX17" fmla="*/ 1992754 w 8308280"/>
              <a:gd name="connsiteY17" fmla="*/ 3791429 h 4985149"/>
              <a:gd name="connsiteX18" fmla="*/ 385578 w 8308280"/>
              <a:gd name="connsiteY18" fmla="*/ 2219846 h 4985149"/>
              <a:gd name="connsiteX19" fmla="*/ 383646 w 8308280"/>
              <a:gd name="connsiteY19" fmla="*/ 2216671 h 4985149"/>
              <a:gd name="connsiteX20" fmla="*/ 378717 w 8308280"/>
              <a:gd name="connsiteY20" fmla="*/ 2213137 h 4985149"/>
              <a:gd name="connsiteX21" fmla="*/ 238246 w 8308280"/>
              <a:gd name="connsiteY21" fmla="*/ 2075777 h 4985149"/>
              <a:gd name="connsiteX22" fmla="*/ 231246 w 8308280"/>
              <a:gd name="connsiteY22" fmla="*/ 2064271 h 4985149"/>
              <a:gd name="connsiteX23" fmla="*/ 165124 w 8308280"/>
              <a:gd name="connsiteY23" fmla="*/ 2016863 h 4985149"/>
              <a:gd name="connsiteX24" fmla="*/ 65993 w 8308280"/>
              <a:gd name="connsiteY24" fmla="*/ 1397706 h 4985149"/>
              <a:gd name="connsiteX25" fmla="*/ 742576 w 8308280"/>
              <a:gd name="connsiteY25" fmla="*/ 1217054 h 4985149"/>
              <a:gd name="connsiteX26" fmla="*/ 844063 w 8308280"/>
              <a:gd name="connsiteY26" fmla="*/ 1296090 h 4985149"/>
              <a:gd name="connsiteX27" fmla="*/ 1016028 w 8308280"/>
              <a:gd name="connsiteY27" fmla="*/ 1296090 h 4985149"/>
              <a:gd name="connsiteX28" fmla="*/ 1049489 w 8308280"/>
              <a:gd name="connsiteY28" fmla="*/ 1296090 h 4985149"/>
              <a:gd name="connsiteX29" fmla="*/ 1013352 w 8308280"/>
              <a:gd name="connsiteY29" fmla="*/ 1240316 h 4985149"/>
              <a:gd name="connsiteX30" fmla="*/ 1013353 w 8308280"/>
              <a:gd name="connsiteY30" fmla="*/ 1240315 h 4985149"/>
              <a:gd name="connsiteX31" fmla="*/ 1367364 w 8308280"/>
              <a:gd name="connsiteY31" fmla="*/ 630720 h 4985149"/>
              <a:gd name="connsiteX32" fmla="*/ 2447660 w 8308280"/>
              <a:gd name="connsiteY32" fmla="*/ 1254604 h 4985149"/>
              <a:gd name="connsiteX33" fmla="*/ 2792887 w 8308280"/>
              <a:gd name="connsiteY33" fmla="*/ 1254604 h 4985149"/>
              <a:gd name="connsiteX34" fmla="*/ 2803889 w 8308280"/>
              <a:gd name="connsiteY34" fmla="*/ 1232649 h 4985149"/>
              <a:gd name="connsiteX35" fmla="*/ 3100138 w 8308280"/>
              <a:gd name="connsiteY35" fmla="*/ 641506 h 4985149"/>
              <a:gd name="connsiteX36" fmla="*/ 3325663 w 8308280"/>
              <a:gd name="connsiteY36" fmla="*/ 66036 h 4985149"/>
              <a:gd name="connsiteX37" fmla="*/ 3607129 w 8308280"/>
              <a:gd name="connsiteY37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8308280 w 8308280"/>
              <a:gd name="connsiteY5" fmla="*/ 4975012 h 4985149"/>
              <a:gd name="connsiteX6" fmla="*/ 4037704 w 8308280"/>
              <a:gd name="connsiteY6" fmla="*/ 4985149 h 4985149"/>
              <a:gd name="connsiteX7" fmla="*/ 3213509 w 8308280"/>
              <a:gd name="connsiteY7" fmla="*/ 4985149 h 4985149"/>
              <a:gd name="connsiteX8" fmla="*/ 2307165 w 8308280"/>
              <a:gd name="connsiteY8" fmla="*/ 4098878 h 4985149"/>
              <a:gd name="connsiteX9" fmla="*/ 2307165 w 8308280"/>
              <a:gd name="connsiteY9" fmla="*/ 4096229 h 4985149"/>
              <a:gd name="connsiteX10" fmla="*/ 2304457 w 8308280"/>
              <a:gd name="connsiteY10" fmla="*/ 4096229 h 4985149"/>
              <a:gd name="connsiteX11" fmla="*/ 2154765 w 8308280"/>
              <a:gd name="connsiteY11" fmla="*/ 3949853 h 4985149"/>
              <a:gd name="connsiteX12" fmla="*/ 2154765 w 8308280"/>
              <a:gd name="connsiteY12" fmla="*/ 3943829 h 4985149"/>
              <a:gd name="connsiteX13" fmla="*/ 2148606 w 8308280"/>
              <a:gd name="connsiteY13" fmla="*/ 3943829 h 4985149"/>
              <a:gd name="connsiteX14" fmla="*/ 2002365 w 8308280"/>
              <a:gd name="connsiteY14" fmla="*/ 3800828 h 4985149"/>
              <a:gd name="connsiteX15" fmla="*/ 2002365 w 8308280"/>
              <a:gd name="connsiteY15" fmla="*/ 3791429 h 4985149"/>
              <a:gd name="connsiteX16" fmla="*/ 1992754 w 8308280"/>
              <a:gd name="connsiteY16" fmla="*/ 3791429 h 4985149"/>
              <a:gd name="connsiteX17" fmla="*/ 385578 w 8308280"/>
              <a:gd name="connsiteY17" fmla="*/ 2219846 h 4985149"/>
              <a:gd name="connsiteX18" fmla="*/ 383646 w 8308280"/>
              <a:gd name="connsiteY18" fmla="*/ 2216671 h 4985149"/>
              <a:gd name="connsiteX19" fmla="*/ 378717 w 8308280"/>
              <a:gd name="connsiteY19" fmla="*/ 2213137 h 4985149"/>
              <a:gd name="connsiteX20" fmla="*/ 238246 w 8308280"/>
              <a:gd name="connsiteY20" fmla="*/ 2075777 h 4985149"/>
              <a:gd name="connsiteX21" fmla="*/ 231246 w 8308280"/>
              <a:gd name="connsiteY21" fmla="*/ 2064271 h 4985149"/>
              <a:gd name="connsiteX22" fmla="*/ 165124 w 8308280"/>
              <a:gd name="connsiteY22" fmla="*/ 2016863 h 4985149"/>
              <a:gd name="connsiteX23" fmla="*/ 65993 w 8308280"/>
              <a:gd name="connsiteY23" fmla="*/ 1397706 h 4985149"/>
              <a:gd name="connsiteX24" fmla="*/ 742576 w 8308280"/>
              <a:gd name="connsiteY24" fmla="*/ 1217054 h 4985149"/>
              <a:gd name="connsiteX25" fmla="*/ 844063 w 8308280"/>
              <a:gd name="connsiteY25" fmla="*/ 1296090 h 4985149"/>
              <a:gd name="connsiteX26" fmla="*/ 1016028 w 8308280"/>
              <a:gd name="connsiteY26" fmla="*/ 1296090 h 4985149"/>
              <a:gd name="connsiteX27" fmla="*/ 1049489 w 8308280"/>
              <a:gd name="connsiteY27" fmla="*/ 1296090 h 4985149"/>
              <a:gd name="connsiteX28" fmla="*/ 1013352 w 8308280"/>
              <a:gd name="connsiteY28" fmla="*/ 1240316 h 4985149"/>
              <a:gd name="connsiteX29" fmla="*/ 1013353 w 8308280"/>
              <a:gd name="connsiteY29" fmla="*/ 1240315 h 4985149"/>
              <a:gd name="connsiteX30" fmla="*/ 1367364 w 8308280"/>
              <a:gd name="connsiteY30" fmla="*/ 630720 h 4985149"/>
              <a:gd name="connsiteX31" fmla="*/ 2447660 w 8308280"/>
              <a:gd name="connsiteY31" fmla="*/ 1254604 h 4985149"/>
              <a:gd name="connsiteX32" fmla="*/ 2792887 w 8308280"/>
              <a:gd name="connsiteY32" fmla="*/ 1254604 h 4985149"/>
              <a:gd name="connsiteX33" fmla="*/ 2803889 w 8308280"/>
              <a:gd name="connsiteY33" fmla="*/ 1232649 h 4985149"/>
              <a:gd name="connsiteX34" fmla="*/ 3100138 w 8308280"/>
              <a:gd name="connsiteY34" fmla="*/ 641506 h 4985149"/>
              <a:gd name="connsiteX35" fmla="*/ 3325663 w 8308280"/>
              <a:gd name="connsiteY35" fmla="*/ 66036 h 4985149"/>
              <a:gd name="connsiteX36" fmla="*/ 3607129 w 8308280"/>
              <a:gd name="connsiteY36" fmla="*/ 1177 h 4985149"/>
              <a:gd name="connsiteX0" fmla="*/ 3607129 w 8394005"/>
              <a:gd name="connsiteY0" fmla="*/ 1177 h 5103599"/>
              <a:gd name="connsiteX1" fmla="*/ 3694864 w 8394005"/>
              <a:gd name="connsiteY1" fmla="*/ 15185 h 5103599"/>
              <a:gd name="connsiteX2" fmla="*/ 3768772 w 8394005"/>
              <a:gd name="connsiteY2" fmla="*/ 41084 h 5103599"/>
              <a:gd name="connsiteX3" fmla="*/ 5210798 w 8394005"/>
              <a:gd name="connsiteY3" fmla="*/ 1451175 h 5103599"/>
              <a:gd name="connsiteX4" fmla="*/ 5211215 w 8394005"/>
              <a:gd name="connsiteY4" fmla="*/ 1451747 h 5103599"/>
              <a:gd name="connsiteX5" fmla="*/ 8394005 w 8394005"/>
              <a:gd name="connsiteY5" fmla="*/ 5103599 h 5103599"/>
              <a:gd name="connsiteX6" fmla="*/ 4037704 w 8394005"/>
              <a:gd name="connsiteY6" fmla="*/ 4985149 h 5103599"/>
              <a:gd name="connsiteX7" fmla="*/ 3213509 w 8394005"/>
              <a:gd name="connsiteY7" fmla="*/ 4985149 h 5103599"/>
              <a:gd name="connsiteX8" fmla="*/ 2307165 w 8394005"/>
              <a:gd name="connsiteY8" fmla="*/ 4098878 h 5103599"/>
              <a:gd name="connsiteX9" fmla="*/ 2307165 w 8394005"/>
              <a:gd name="connsiteY9" fmla="*/ 4096229 h 5103599"/>
              <a:gd name="connsiteX10" fmla="*/ 2304457 w 8394005"/>
              <a:gd name="connsiteY10" fmla="*/ 4096229 h 5103599"/>
              <a:gd name="connsiteX11" fmla="*/ 2154765 w 8394005"/>
              <a:gd name="connsiteY11" fmla="*/ 3949853 h 5103599"/>
              <a:gd name="connsiteX12" fmla="*/ 2154765 w 8394005"/>
              <a:gd name="connsiteY12" fmla="*/ 3943829 h 5103599"/>
              <a:gd name="connsiteX13" fmla="*/ 2148606 w 8394005"/>
              <a:gd name="connsiteY13" fmla="*/ 3943829 h 5103599"/>
              <a:gd name="connsiteX14" fmla="*/ 2002365 w 8394005"/>
              <a:gd name="connsiteY14" fmla="*/ 3800828 h 5103599"/>
              <a:gd name="connsiteX15" fmla="*/ 2002365 w 8394005"/>
              <a:gd name="connsiteY15" fmla="*/ 3791429 h 5103599"/>
              <a:gd name="connsiteX16" fmla="*/ 1992754 w 8394005"/>
              <a:gd name="connsiteY16" fmla="*/ 3791429 h 5103599"/>
              <a:gd name="connsiteX17" fmla="*/ 385578 w 8394005"/>
              <a:gd name="connsiteY17" fmla="*/ 2219846 h 5103599"/>
              <a:gd name="connsiteX18" fmla="*/ 383646 w 8394005"/>
              <a:gd name="connsiteY18" fmla="*/ 2216671 h 5103599"/>
              <a:gd name="connsiteX19" fmla="*/ 378717 w 8394005"/>
              <a:gd name="connsiteY19" fmla="*/ 2213137 h 5103599"/>
              <a:gd name="connsiteX20" fmla="*/ 238246 w 8394005"/>
              <a:gd name="connsiteY20" fmla="*/ 2075777 h 5103599"/>
              <a:gd name="connsiteX21" fmla="*/ 231246 w 8394005"/>
              <a:gd name="connsiteY21" fmla="*/ 2064271 h 5103599"/>
              <a:gd name="connsiteX22" fmla="*/ 165124 w 8394005"/>
              <a:gd name="connsiteY22" fmla="*/ 2016863 h 5103599"/>
              <a:gd name="connsiteX23" fmla="*/ 65993 w 8394005"/>
              <a:gd name="connsiteY23" fmla="*/ 1397706 h 5103599"/>
              <a:gd name="connsiteX24" fmla="*/ 742576 w 8394005"/>
              <a:gd name="connsiteY24" fmla="*/ 1217054 h 5103599"/>
              <a:gd name="connsiteX25" fmla="*/ 844063 w 8394005"/>
              <a:gd name="connsiteY25" fmla="*/ 1296090 h 5103599"/>
              <a:gd name="connsiteX26" fmla="*/ 1016028 w 8394005"/>
              <a:gd name="connsiteY26" fmla="*/ 1296090 h 5103599"/>
              <a:gd name="connsiteX27" fmla="*/ 1049489 w 8394005"/>
              <a:gd name="connsiteY27" fmla="*/ 1296090 h 5103599"/>
              <a:gd name="connsiteX28" fmla="*/ 1013352 w 8394005"/>
              <a:gd name="connsiteY28" fmla="*/ 1240316 h 5103599"/>
              <a:gd name="connsiteX29" fmla="*/ 1013353 w 8394005"/>
              <a:gd name="connsiteY29" fmla="*/ 1240315 h 5103599"/>
              <a:gd name="connsiteX30" fmla="*/ 1367364 w 8394005"/>
              <a:gd name="connsiteY30" fmla="*/ 630720 h 5103599"/>
              <a:gd name="connsiteX31" fmla="*/ 2447660 w 8394005"/>
              <a:gd name="connsiteY31" fmla="*/ 1254604 h 5103599"/>
              <a:gd name="connsiteX32" fmla="*/ 2792887 w 8394005"/>
              <a:gd name="connsiteY32" fmla="*/ 1254604 h 5103599"/>
              <a:gd name="connsiteX33" fmla="*/ 2803889 w 8394005"/>
              <a:gd name="connsiteY33" fmla="*/ 1232649 h 5103599"/>
              <a:gd name="connsiteX34" fmla="*/ 3100138 w 8394005"/>
              <a:gd name="connsiteY34" fmla="*/ 641506 h 5103599"/>
              <a:gd name="connsiteX35" fmla="*/ 3325663 w 8394005"/>
              <a:gd name="connsiteY35" fmla="*/ 66036 h 5103599"/>
              <a:gd name="connsiteX36" fmla="*/ 3607129 w 8394005"/>
              <a:gd name="connsiteY36" fmla="*/ 1177 h 5103599"/>
              <a:gd name="connsiteX0" fmla="*/ 3607129 w 8394005"/>
              <a:gd name="connsiteY0" fmla="*/ 1177 h 5103599"/>
              <a:gd name="connsiteX1" fmla="*/ 3694864 w 8394005"/>
              <a:gd name="connsiteY1" fmla="*/ 15185 h 5103599"/>
              <a:gd name="connsiteX2" fmla="*/ 3768772 w 8394005"/>
              <a:gd name="connsiteY2" fmla="*/ 41084 h 5103599"/>
              <a:gd name="connsiteX3" fmla="*/ 5210798 w 8394005"/>
              <a:gd name="connsiteY3" fmla="*/ 1451175 h 5103599"/>
              <a:gd name="connsiteX4" fmla="*/ 5211215 w 8394005"/>
              <a:gd name="connsiteY4" fmla="*/ 1451747 h 5103599"/>
              <a:gd name="connsiteX5" fmla="*/ 8394005 w 8394005"/>
              <a:gd name="connsiteY5" fmla="*/ 5103599 h 5103599"/>
              <a:gd name="connsiteX6" fmla="*/ 3213509 w 8394005"/>
              <a:gd name="connsiteY6" fmla="*/ 4985149 h 5103599"/>
              <a:gd name="connsiteX7" fmla="*/ 2307165 w 8394005"/>
              <a:gd name="connsiteY7" fmla="*/ 4098878 h 5103599"/>
              <a:gd name="connsiteX8" fmla="*/ 2307165 w 8394005"/>
              <a:gd name="connsiteY8" fmla="*/ 4096229 h 5103599"/>
              <a:gd name="connsiteX9" fmla="*/ 2304457 w 8394005"/>
              <a:gd name="connsiteY9" fmla="*/ 4096229 h 5103599"/>
              <a:gd name="connsiteX10" fmla="*/ 2154765 w 8394005"/>
              <a:gd name="connsiteY10" fmla="*/ 3949853 h 5103599"/>
              <a:gd name="connsiteX11" fmla="*/ 2154765 w 8394005"/>
              <a:gd name="connsiteY11" fmla="*/ 3943829 h 5103599"/>
              <a:gd name="connsiteX12" fmla="*/ 2148606 w 8394005"/>
              <a:gd name="connsiteY12" fmla="*/ 3943829 h 5103599"/>
              <a:gd name="connsiteX13" fmla="*/ 2002365 w 8394005"/>
              <a:gd name="connsiteY13" fmla="*/ 3800828 h 5103599"/>
              <a:gd name="connsiteX14" fmla="*/ 2002365 w 8394005"/>
              <a:gd name="connsiteY14" fmla="*/ 3791429 h 5103599"/>
              <a:gd name="connsiteX15" fmla="*/ 1992754 w 8394005"/>
              <a:gd name="connsiteY15" fmla="*/ 3791429 h 5103599"/>
              <a:gd name="connsiteX16" fmla="*/ 385578 w 8394005"/>
              <a:gd name="connsiteY16" fmla="*/ 2219846 h 5103599"/>
              <a:gd name="connsiteX17" fmla="*/ 383646 w 8394005"/>
              <a:gd name="connsiteY17" fmla="*/ 2216671 h 5103599"/>
              <a:gd name="connsiteX18" fmla="*/ 378717 w 8394005"/>
              <a:gd name="connsiteY18" fmla="*/ 2213137 h 5103599"/>
              <a:gd name="connsiteX19" fmla="*/ 238246 w 8394005"/>
              <a:gd name="connsiteY19" fmla="*/ 2075777 h 5103599"/>
              <a:gd name="connsiteX20" fmla="*/ 231246 w 8394005"/>
              <a:gd name="connsiteY20" fmla="*/ 2064271 h 5103599"/>
              <a:gd name="connsiteX21" fmla="*/ 165124 w 8394005"/>
              <a:gd name="connsiteY21" fmla="*/ 2016863 h 5103599"/>
              <a:gd name="connsiteX22" fmla="*/ 65993 w 8394005"/>
              <a:gd name="connsiteY22" fmla="*/ 1397706 h 5103599"/>
              <a:gd name="connsiteX23" fmla="*/ 742576 w 8394005"/>
              <a:gd name="connsiteY23" fmla="*/ 1217054 h 5103599"/>
              <a:gd name="connsiteX24" fmla="*/ 844063 w 8394005"/>
              <a:gd name="connsiteY24" fmla="*/ 1296090 h 5103599"/>
              <a:gd name="connsiteX25" fmla="*/ 1016028 w 8394005"/>
              <a:gd name="connsiteY25" fmla="*/ 1296090 h 5103599"/>
              <a:gd name="connsiteX26" fmla="*/ 1049489 w 8394005"/>
              <a:gd name="connsiteY26" fmla="*/ 1296090 h 5103599"/>
              <a:gd name="connsiteX27" fmla="*/ 1013352 w 8394005"/>
              <a:gd name="connsiteY27" fmla="*/ 1240316 h 5103599"/>
              <a:gd name="connsiteX28" fmla="*/ 1013353 w 8394005"/>
              <a:gd name="connsiteY28" fmla="*/ 1240315 h 5103599"/>
              <a:gd name="connsiteX29" fmla="*/ 1367364 w 8394005"/>
              <a:gd name="connsiteY29" fmla="*/ 630720 h 5103599"/>
              <a:gd name="connsiteX30" fmla="*/ 2447660 w 8394005"/>
              <a:gd name="connsiteY30" fmla="*/ 1254604 h 5103599"/>
              <a:gd name="connsiteX31" fmla="*/ 2792887 w 8394005"/>
              <a:gd name="connsiteY31" fmla="*/ 1254604 h 5103599"/>
              <a:gd name="connsiteX32" fmla="*/ 2803889 w 8394005"/>
              <a:gd name="connsiteY32" fmla="*/ 1232649 h 5103599"/>
              <a:gd name="connsiteX33" fmla="*/ 3100138 w 8394005"/>
              <a:gd name="connsiteY33" fmla="*/ 641506 h 5103599"/>
              <a:gd name="connsiteX34" fmla="*/ 3325663 w 8394005"/>
              <a:gd name="connsiteY34" fmla="*/ 66036 h 5103599"/>
              <a:gd name="connsiteX35" fmla="*/ 3607129 w 8394005"/>
              <a:gd name="connsiteY35" fmla="*/ 1177 h 5103599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5211215 w 8394005"/>
              <a:gd name="connsiteY4" fmla="*/ 1451747 h 5113737"/>
              <a:gd name="connsiteX5" fmla="*/ 8394005 w 8394005"/>
              <a:gd name="connsiteY5" fmla="*/ 5103599 h 5113737"/>
              <a:gd name="connsiteX6" fmla="*/ 3342097 w 8394005"/>
              <a:gd name="connsiteY6" fmla="*/ 5113737 h 5113737"/>
              <a:gd name="connsiteX7" fmla="*/ 2307165 w 8394005"/>
              <a:gd name="connsiteY7" fmla="*/ 4098878 h 5113737"/>
              <a:gd name="connsiteX8" fmla="*/ 2307165 w 8394005"/>
              <a:gd name="connsiteY8" fmla="*/ 4096229 h 5113737"/>
              <a:gd name="connsiteX9" fmla="*/ 2304457 w 8394005"/>
              <a:gd name="connsiteY9" fmla="*/ 4096229 h 5113737"/>
              <a:gd name="connsiteX10" fmla="*/ 2154765 w 8394005"/>
              <a:gd name="connsiteY10" fmla="*/ 3949853 h 5113737"/>
              <a:gd name="connsiteX11" fmla="*/ 2154765 w 8394005"/>
              <a:gd name="connsiteY11" fmla="*/ 3943829 h 5113737"/>
              <a:gd name="connsiteX12" fmla="*/ 2148606 w 8394005"/>
              <a:gd name="connsiteY12" fmla="*/ 3943829 h 5113737"/>
              <a:gd name="connsiteX13" fmla="*/ 2002365 w 8394005"/>
              <a:gd name="connsiteY13" fmla="*/ 3800828 h 5113737"/>
              <a:gd name="connsiteX14" fmla="*/ 2002365 w 8394005"/>
              <a:gd name="connsiteY14" fmla="*/ 3791429 h 5113737"/>
              <a:gd name="connsiteX15" fmla="*/ 1992754 w 8394005"/>
              <a:gd name="connsiteY15" fmla="*/ 3791429 h 5113737"/>
              <a:gd name="connsiteX16" fmla="*/ 385578 w 8394005"/>
              <a:gd name="connsiteY16" fmla="*/ 2219846 h 5113737"/>
              <a:gd name="connsiteX17" fmla="*/ 383646 w 8394005"/>
              <a:gd name="connsiteY17" fmla="*/ 2216671 h 5113737"/>
              <a:gd name="connsiteX18" fmla="*/ 378717 w 8394005"/>
              <a:gd name="connsiteY18" fmla="*/ 2213137 h 5113737"/>
              <a:gd name="connsiteX19" fmla="*/ 238246 w 8394005"/>
              <a:gd name="connsiteY19" fmla="*/ 2075777 h 5113737"/>
              <a:gd name="connsiteX20" fmla="*/ 231246 w 8394005"/>
              <a:gd name="connsiteY20" fmla="*/ 2064271 h 5113737"/>
              <a:gd name="connsiteX21" fmla="*/ 165124 w 8394005"/>
              <a:gd name="connsiteY21" fmla="*/ 2016863 h 5113737"/>
              <a:gd name="connsiteX22" fmla="*/ 65993 w 8394005"/>
              <a:gd name="connsiteY22" fmla="*/ 1397706 h 5113737"/>
              <a:gd name="connsiteX23" fmla="*/ 742576 w 8394005"/>
              <a:gd name="connsiteY23" fmla="*/ 1217054 h 5113737"/>
              <a:gd name="connsiteX24" fmla="*/ 844063 w 8394005"/>
              <a:gd name="connsiteY24" fmla="*/ 1296090 h 5113737"/>
              <a:gd name="connsiteX25" fmla="*/ 1016028 w 8394005"/>
              <a:gd name="connsiteY25" fmla="*/ 1296090 h 5113737"/>
              <a:gd name="connsiteX26" fmla="*/ 1049489 w 8394005"/>
              <a:gd name="connsiteY26" fmla="*/ 1296090 h 5113737"/>
              <a:gd name="connsiteX27" fmla="*/ 1013352 w 8394005"/>
              <a:gd name="connsiteY27" fmla="*/ 1240316 h 5113737"/>
              <a:gd name="connsiteX28" fmla="*/ 1013353 w 8394005"/>
              <a:gd name="connsiteY28" fmla="*/ 1240315 h 5113737"/>
              <a:gd name="connsiteX29" fmla="*/ 1367364 w 8394005"/>
              <a:gd name="connsiteY29" fmla="*/ 630720 h 5113737"/>
              <a:gd name="connsiteX30" fmla="*/ 2447660 w 8394005"/>
              <a:gd name="connsiteY30" fmla="*/ 1254604 h 5113737"/>
              <a:gd name="connsiteX31" fmla="*/ 2792887 w 8394005"/>
              <a:gd name="connsiteY31" fmla="*/ 1254604 h 5113737"/>
              <a:gd name="connsiteX32" fmla="*/ 2803889 w 8394005"/>
              <a:gd name="connsiteY32" fmla="*/ 1232649 h 5113737"/>
              <a:gd name="connsiteX33" fmla="*/ 3100138 w 8394005"/>
              <a:gd name="connsiteY33" fmla="*/ 641506 h 5113737"/>
              <a:gd name="connsiteX34" fmla="*/ 3325663 w 8394005"/>
              <a:gd name="connsiteY34" fmla="*/ 66036 h 5113737"/>
              <a:gd name="connsiteX35" fmla="*/ 3607129 w 8394005"/>
              <a:gd name="connsiteY3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5196928 w 8394005"/>
              <a:gd name="connsiteY4" fmla="*/ 1523184 h 5113737"/>
              <a:gd name="connsiteX5" fmla="*/ 8394005 w 8394005"/>
              <a:gd name="connsiteY5" fmla="*/ 5103599 h 5113737"/>
              <a:gd name="connsiteX6" fmla="*/ 3342097 w 8394005"/>
              <a:gd name="connsiteY6" fmla="*/ 5113737 h 5113737"/>
              <a:gd name="connsiteX7" fmla="*/ 2307165 w 8394005"/>
              <a:gd name="connsiteY7" fmla="*/ 4098878 h 5113737"/>
              <a:gd name="connsiteX8" fmla="*/ 2307165 w 8394005"/>
              <a:gd name="connsiteY8" fmla="*/ 4096229 h 5113737"/>
              <a:gd name="connsiteX9" fmla="*/ 2304457 w 8394005"/>
              <a:gd name="connsiteY9" fmla="*/ 4096229 h 5113737"/>
              <a:gd name="connsiteX10" fmla="*/ 2154765 w 8394005"/>
              <a:gd name="connsiteY10" fmla="*/ 3949853 h 5113737"/>
              <a:gd name="connsiteX11" fmla="*/ 2154765 w 8394005"/>
              <a:gd name="connsiteY11" fmla="*/ 3943829 h 5113737"/>
              <a:gd name="connsiteX12" fmla="*/ 2148606 w 8394005"/>
              <a:gd name="connsiteY12" fmla="*/ 3943829 h 5113737"/>
              <a:gd name="connsiteX13" fmla="*/ 2002365 w 8394005"/>
              <a:gd name="connsiteY13" fmla="*/ 3800828 h 5113737"/>
              <a:gd name="connsiteX14" fmla="*/ 2002365 w 8394005"/>
              <a:gd name="connsiteY14" fmla="*/ 3791429 h 5113737"/>
              <a:gd name="connsiteX15" fmla="*/ 1992754 w 8394005"/>
              <a:gd name="connsiteY15" fmla="*/ 3791429 h 5113737"/>
              <a:gd name="connsiteX16" fmla="*/ 385578 w 8394005"/>
              <a:gd name="connsiteY16" fmla="*/ 2219846 h 5113737"/>
              <a:gd name="connsiteX17" fmla="*/ 383646 w 8394005"/>
              <a:gd name="connsiteY17" fmla="*/ 2216671 h 5113737"/>
              <a:gd name="connsiteX18" fmla="*/ 378717 w 8394005"/>
              <a:gd name="connsiteY18" fmla="*/ 2213137 h 5113737"/>
              <a:gd name="connsiteX19" fmla="*/ 238246 w 8394005"/>
              <a:gd name="connsiteY19" fmla="*/ 2075777 h 5113737"/>
              <a:gd name="connsiteX20" fmla="*/ 231246 w 8394005"/>
              <a:gd name="connsiteY20" fmla="*/ 2064271 h 5113737"/>
              <a:gd name="connsiteX21" fmla="*/ 165124 w 8394005"/>
              <a:gd name="connsiteY21" fmla="*/ 2016863 h 5113737"/>
              <a:gd name="connsiteX22" fmla="*/ 65993 w 8394005"/>
              <a:gd name="connsiteY22" fmla="*/ 1397706 h 5113737"/>
              <a:gd name="connsiteX23" fmla="*/ 742576 w 8394005"/>
              <a:gd name="connsiteY23" fmla="*/ 1217054 h 5113737"/>
              <a:gd name="connsiteX24" fmla="*/ 844063 w 8394005"/>
              <a:gd name="connsiteY24" fmla="*/ 1296090 h 5113737"/>
              <a:gd name="connsiteX25" fmla="*/ 1016028 w 8394005"/>
              <a:gd name="connsiteY25" fmla="*/ 1296090 h 5113737"/>
              <a:gd name="connsiteX26" fmla="*/ 1049489 w 8394005"/>
              <a:gd name="connsiteY26" fmla="*/ 1296090 h 5113737"/>
              <a:gd name="connsiteX27" fmla="*/ 1013352 w 8394005"/>
              <a:gd name="connsiteY27" fmla="*/ 1240316 h 5113737"/>
              <a:gd name="connsiteX28" fmla="*/ 1013353 w 8394005"/>
              <a:gd name="connsiteY28" fmla="*/ 1240315 h 5113737"/>
              <a:gd name="connsiteX29" fmla="*/ 1367364 w 8394005"/>
              <a:gd name="connsiteY29" fmla="*/ 630720 h 5113737"/>
              <a:gd name="connsiteX30" fmla="*/ 2447660 w 8394005"/>
              <a:gd name="connsiteY30" fmla="*/ 1254604 h 5113737"/>
              <a:gd name="connsiteX31" fmla="*/ 2792887 w 8394005"/>
              <a:gd name="connsiteY31" fmla="*/ 1254604 h 5113737"/>
              <a:gd name="connsiteX32" fmla="*/ 2803889 w 8394005"/>
              <a:gd name="connsiteY32" fmla="*/ 1232649 h 5113737"/>
              <a:gd name="connsiteX33" fmla="*/ 3100138 w 8394005"/>
              <a:gd name="connsiteY33" fmla="*/ 641506 h 5113737"/>
              <a:gd name="connsiteX34" fmla="*/ 3325663 w 8394005"/>
              <a:gd name="connsiteY34" fmla="*/ 66036 h 5113737"/>
              <a:gd name="connsiteX35" fmla="*/ 3607129 w 8394005"/>
              <a:gd name="connsiteY3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182223 w 8394005"/>
              <a:gd name="connsiteY3" fmla="*/ 1494037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962"/>
              <a:gd name="connsiteY0" fmla="*/ 1177 h 5113737"/>
              <a:gd name="connsiteX1" fmla="*/ 3694864 w 8394962"/>
              <a:gd name="connsiteY1" fmla="*/ 15185 h 5113737"/>
              <a:gd name="connsiteX2" fmla="*/ 3768772 w 8394962"/>
              <a:gd name="connsiteY2" fmla="*/ 41084 h 5113737"/>
              <a:gd name="connsiteX3" fmla="*/ 8394005 w 8394962"/>
              <a:gd name="connsiteY3" fmla="*/ 5103599 h 5113737"/>
              <a:gd name="connsiteX4" fmla="*/ 3342097 w 8394962"/>
              <a:gd name="connsiteY4" fmla="*/ 5113737 h 5113737"/>
              <a:gd name="connsiteX5" fmla="*/ 2307165 w 8394962"/>
              <a:gd name="connsiteY5" fmla="*/ 4098878 h 5113737"/>
              <a:gd name="connsiteX6" fmla="*/ 2307165 w 8394962"/>
              <a:gd name="connsiteY6" fmla="*/ 4096229 h 5113737"/>
              <a:gd name="connsiteX7" fmla="*/ 2304457 w 8394962"/>
              <a:gd name="connsiteY7" fmla="*/ 4096229 h 5113737"/>
              <a:gd name="connsiteX8" fmla="*/ 2154765 w 8394962"/>
              <a:gd name="connsiteY8" fmla="*/ 3949853 h 5113737"/>
              <a:gd name="connsiteX9" fmla="*/ 2154765 w 8394962"/>
              <a:gd name="connsiteY9" fmla="*/ 3943829 h 5113737"/>
              <a:gd name="connsiteX10" fmla="*/ 2148606 w 8394962"/>
              <a:gd name="connsiteY10" fmla="*/ 3943829 h 5113737"/>
              <a:gd name="connsiteX11" fmla="*/ 2002365 w 8394962"/>
              <a:gd name="connsiteY11" fmla="*/ 3800828 h 5113737"/>
              <a:gd name="connsiteX12" fmla="*/ 2002365 w 8394962"/>
              <a:gd name="connsiteY12" fmla="*/ 3791429 h 5113737"/>
              <a:gd name="connsiteX13" fmla="*/ 1992754 w 8394962"/>
              <a:gd name="connsiteY13" fmla="*/ 3791429 h 5113737"/>
              <a:gd name="connsiteX14" fmla="*/ 385578 w 8394962"/>
              <a:gd name="connsiteY14" fmla="*/ 2219846 h 5113737"/>
              <a:gd name="connsiteX15" fmla="*/ 383646 w 8394962"/>
              <a:gd name="connsiteY15" fmla="*/ 2216671 h 5113737"/>
              <a:gd name="connsiteX16" fmla="*/ 378717 w 8394962"/>
              <a:gd name="connsiteY16" fmla="*/ 2213137 h 5113737"/>
              <a:gd name="connsiteX17" fmla="*/ 238246 w 8394962"/>
              <a:gd name="connsiteY17" fmla="*/ 2075777 h 5113737"/>
              <a:gd name="connsiteX18" fmla="*/ 231246 w 8394962"/>
              <a:gd name="connsiteY18" fmla="*/ 2064271 h 5113737"/>
              <a:gd name="connsiteX19" fmla="*/ 165124 w 8394962"/>
              <a:gd name="connsiteY19" fmla="*/ 2016863 h 5113737"/>
              <a:gd name="connsiteX20" fmla="*/ 65993 w 8394962"/>
              <a:gd name="connsiteY20" fmla="*/ 1397706 h 5113737"/>
              <a:gd name="connsiteX21" fmla="*/ 742576 w 8394962"/>
              <a:gd name="connsiteY21" fmla="*/ 1217054 h 5113737"/>
              <a:gd name="connsiteX22" fmla="*/ 844063 w 8394962"/>
              <a:gd name="connsiteY22" fmla="*/ 1296090 h 5113737"/>
              <a:gd name="connsiteX23" fmla="*/ 1016028 w 8394962"/>
              <a:gd name="connsiteY23" fmla="*/ 1296090 h 5113737"/>
              <a:gd name="connsiteX24" fmla="*/ 1049489 w 8394962"/>
              <a:gd name="connsiteY24" fmla="*/ 1296090 h 5113737"/>
              <a:gd name="connsiteX25" fmla="*/ 1013352 w 8394962"/>
              <a:gd name="connsiteY25" fmla="*/ 1240316 h 5113737"/>
              <a:gd name="connsiteX26" fmla="*/ 1013353 w 8394962"/>
              <a:gd name="connsiteY26" fmla="*/ 1240315 h 5113737"/>
              <a:gd name="connsiteX27" fmla="*/ 1367364 w 8394962"/>
              <a:gd name="connsiteY27" fmla="*/ 630720 h 5113737"/>
              <a:gd name="connsiteX28" fmla="*/ 2447660 w 8394962"/>
              <a:gd name="connsiteY28" fmla="*/ 1254604 h 5113737"/>
              <a:gd name="connsiteX29" fmla="*/ 2792887 w 8394962"/>
              <a:gd name="connsiteY29" fmla="*/ 1254604 h 5113737"/>
              <a:gd name="connsiteX30" fmla="*/ 2803889 w 8394962"/>
              <a:gd name="connsiteY30" fmla="*/ 1232649 h 5113737"/>
              <a:gd name="connsiteX31" fmla="*/ 3100138 w 8394962"/>
              <a:gd name="connsiteY31" fmla="*/ 641506 h 5113737"/>
              <a:gd name="connsiteX32" fmla="*/ 3325663 w 8394962"/>
              <a:gd name="connsiteY32" fmla="*/ 66036 h 5113737"/>
              <a:gd name="connsiteX33" fmla="*/ 3607129 w 8394962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342097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304457 w 8394005"/>
              <a:gd name="connsiteY7" fmla="*/ 4096229 h 5113737"/>
              <a:gd name="connsiteX8" fmla="*/ 2154765 w 8394005"/>
              <a:gd name="connsiteY8" fmla="*/ 3949853 h 5113737"/>
              <a:gd name="connsiteX9" fmla="*/ 2154765 w 8394005"/>
              <a:gd name="connsiteY9" fmla="*/ 3943829 h 5113737"/>
              <a:gd name="connsiteX10" fmla="*/ 2148606 w 8394005"/>
              <a:gd name="connsiteY10" fmla="*/ 3943829 h 5113737"/>
              <a:gd name="connsiteX11" fmla="*/ 2002365 w 8394005"/>
              <a:gd name="connsiteY11" fmla="*/ 3800828 h 5113737"/>
              <a:gd name="connsiteX12" fmla="*/ 2002365 w 8394005"/>
              <a:gd name="connsiteY12" fmla="*/ 3791429 h 5113737"/>
              <a:gd name="connsiteX13" fmla="*/ 1992754 w 8394005"/>
              <a:gd name="connsiteY13" fmla="*/ 3791429 h 5113737"/>
              <a:gd name="connsiteX14" fmla="*/ 385578 w 8394005"/>
              <a:gd name="connsiteY14" fmla="*/ 2219846 h 5113737"/>
              <a:gd name="connsiteX15" fmla="*/ 383646 w 8394005"/>
              <a:gd name="connsiteY15" fmla="*/ 2216671 h 5113737"/>
              <a:gd name="connsiteX16" fmla="*/ 378717 w 8394005"/>
              <a:gd name="connsiteY16" fmla="*/ 2213137 h 5113737"/>
              <a:gd name="connsiteX17" fmla="*/ 238246 w 8394005"/>
              <a:gd name="connsiteY17" fmla="*/ 2075777 h 5113737"/>
              <a:gd name="connsiteX18" fmla="*/ 231246 w 8394005"/>
              <a:gd name="connsiteY18" fmla="*/ 2064271 h 5113737"/>
              <a:gd name="connsiteX19" fmla="*/ 165124 w 8394005"/>
              <a:gd name="connsiteY19" fmla="*/ 2016863 h 5113737"/>
              <a:gd name="connsiteX20" fmla="*/ 65993 w 8394005"/>
              <a:gd name="connsiteY20" fmla="*/ 1397706 h 5113737"/>
              <a:gd name="connsiteX21" fmla="*/ 742576 w 8394005"/>
              <a:gd name="connsiteY21" fmla="*/ 1217054 h 5113737"/>
              <a:gd name="connsiteX22" fmla="*/ 844063 w 8394005"/>
              <a:gd name="connsiteY22" fmla="*/ 1296090 h 5113737"/>
              <a:gd name="connsiteX23" fmla="*/ 1016028 w 8394005"/>
              <a:gd name="connsiteY23" fmla="*/ 1296090 h 5113737"/>
              <a:gd name="connsiteX24" fmla="*/ 1049489 w 8394005"/>
              <a:gd name="connsiteY24" fmla="*/ 1296090 h 5113737"/>
              <a:gd name="connsiteX25" fmla="*/ 1013352 w 8394005"/>
              <a:gd name="connsiteY25" fmla="*/ 1240316 h 5113737"/>
              <a:gd name="connsiteX26" fmla="*/ 1013353 w 8394005"/>
              <a:gd name="connsiteY26" fmla="*/ 1240315 h 5113737"/>
              <a:gd name="connsiteX27" fmla="*/ 1367364 w 8394005"/>
              <a:gd name="connsiteY27" fmla="*/ 630720 h 5113737"/>
              <a:gd name="connsiteX28" fmla="*/ 2447660 w 8394005"/>
              <a:gd name="connsiteY28" fmla="*/ 1254604 h 5113737"/>
              <a:gd name="connsiteX29" fmla="*/ 2792887 w 8394005"/>
              <a:gd name="connsiteY29" fmla="*/ 1254604 h 5113737"/>
              <a:gd name="connsiteX30" fmla="*/ 2803889 w 8394005"/>
              <a:gd name="connsiteY30" fmla="*/ 1232649 h 5113737"/>
              <a:gd name="connsiteX31" fmla="*/ 3100138 w 8394005"/>
              <a:gd name="connsiteY31" fmla="*/ 641506 h 5113737"/>
              <a:gd name="connsiteX32" fmla="*/ 3325663 w 8394005"/>
              <a:gd name="connsiteY32" fmla="*/ 66036 h 5113737"/>
              <a:gd name="connsiteX33" fmla="*/ 3607129 w 8394005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304457 w 8394005"/>
              <a:gd name="connsiteY7" fmla="*/ 4096229 h 5113737"/>
              <a:gd name="connsiteX8" fmla="*/ 2154765 w 8394005"/>
              <a:gd name="connsiteY8" fmla="*/ 3949853 h 5113737"/>
              <a:gd name="connsiteX9" fmla="*/ 2154765 w 8394005"/>
              <a:gd name="connsiteY9" fmla="*/ 3943829 h 5113737"/>
              <a:gd name="connsiteX10" fmla="*/ 2148606 w 8394005"/>
              <a:gd name="connsiteY10" fmla="*/ 3943829 h 5113737"/>
              <a:gd name="connsiteX11" fmla="*/ 2002365 w 8394005"/>
              <a:gd name="connsiteY11" fmla="*/ 3800828 h 5113737"/>
              <a:gd name="connsiteX12" fmla="*/ 2002365 w 8394005"/>
              <a:gd name="connsiteY12" fmla="*/ 3791429 h 5113737"/>
              <a:gd name="connsiteX13" fmla="*/ 1992754 w 8394005"/>
              <a:gd name="connsiteY13" fmla="*/ 3791429 h 5113737"/>
              <a:gd name="connsiteX14" fmla="*/ 385578 w 8394005"/>
              <a:gd name="connsiteY14" fmla="*/ 2219846 h 5113737"/>
              <a:gd name="connsiteX15" fmla="*/ 383646 w 8394005"/>
              <a:gd name="connsiteY15" fmla="*/ 2216671 h 5113737"/>
              <a:gd name="connsiteX16" fmla="*/ 378717 w 8394005"/>
              <a:gd name="connsiteY16" fmla="*/ 2213137 h 5113737"/>
              <a:gd name="connsiteX17" fmla="*/ 238246 w 8394005"/>
              <a:gd name="connsiteY17" fmla="*/ 2075777 h 5113737"/>
              <a:gd name="connsiteX18" fmla="*/ 231246 w 8394005"/>
              <a:gd name="connsiteY18" fmla="*/ 2064271 h 5113737"/>
              <a:gd name="connsiteX19" fmla="*/ 165124 w 8394005"/>
              <a:gd name="connsiteY19" fmla="*/ 2016863 h 5113737"/>
              <a:gd name="connsiteX20" fmla="*/ 65993 w 8394005"/>
              <a:gd name="connsiteY20" fmla="*/ 1397706 h 5113737"/>
              <a:gd name="connsiteX21" fmla="*/ 742576 w 8394005"/>
              <a:gd name="connsiteY21" fmla="*/ 1217054 h 5113737"/>
              <a:gd name="connsiteX22" fmla="*/ 844063 w 8394005"/>
              <a:gd name="connsiteY22" fmla="*/ 1296090 h 5113737"/>
              <a:gd name="connsiteX23" fmla="*/ 1016028 w 8394005"/>
              <a:gd name="connsiteY23" fmla="*/ 1296090 h 5113737"/>
              <a:gd name="connsiteX24" fmla="*/ 1049489 w 8394005"/>
              <a:gd name="connsiteY24" fmla="*/ 1296090 h 5113737"/>
              <a:gd name="connsiteX25" fmla="*/ 1013352 w 8394005"/>
              <a:gd name="connsiteY25" fmla="*/ 1240316 h 5113737"/>
              <a:gd name="connsiteX26" fmla="*/ 1013353 w 8394005"/>
              <a:gd name="connsiteY26" fmla="*/ 1240315 h 5113737"/>
              <a:gd name="connsiteX27" fmla="*/ 1367364 w 8394005"/>
              <a:gd name="connsiteY27" fmla="*/ 630720 h 5113737"/>
              <a:gd name="connsiteX28" fmla="*/ 2447660 w 8394005"/>
              <a:gd name="connsiteY28" fmla="*/ 1254604 h 5113737"/>
              <a:gd name="connsiteX29" fmla="*/ 2792887 w 8394005"/>
              <a:gd name="connsiteY29" fmla="*/ 1254604 h 5113737"/>
              <a:gd name="connsiteX30" fmla="*/ 2803889 w 8394005"/>
              <a:gd name="connsiteY30" fmla="*/ 1232649 h 5113737"/>
              <a:gd name="connsiteX31" fmla="*/ 3100138 w 8394005"/>
              <a:gd name="connsiteY31" fmla="*/ 641506 h 5113737"/>
              <a:gd name="connsiteX32" fmla="*/ 3325663 w 8394005"/>
              <a:gd name="connsiteY32" fmla="*/ 66036 h 5113737"/>
              <a:gd name="connsiteX33" fmla="*/ 3607129 w 8394005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154765 w 8394005"/>
              <a:gd name="connsiteY7" fmla="*/ 3949853 h 5113737"/>
              <a:gd name="connsiteX8" fmla="*/ 2154765 w 8394005"/>
              <a:gd name="connsiteY8" fmla="*/ 3943829 h 5113737"/>
              <a:gd name="connsiteX9" fmla="*/ 2148606 w 8394005"/>
              <a:gd name="connsiteY9" fmla="*/ 3943829 h 5113737"/>
              <a:gd name="connsiteX10" fmla="*/ 2002365 w 8394005"/>
              <a:gd name="connsiteY10" fmla="*/ 3800828 h 5113737"/>
              <a:gd name="connsiteX11" fmla="*/ 2002365 w 8394005"/>
              <a:gd name="connsiteY11" fmla="*/ 3791429 h 5113737"/>
              <a:gd name="connsiteX12" fmla="*/ 1992754 w 8394005"/>
              <a:gd name="connsiteY12" fmla="*/ 3791429 h 5113737"/>
              <a:gd name="connsiteX13" fmla="*/ 385578 w 8394005"/>
              <a:gd name="connsiteY13" fmla="*/ 2219846 h 5113737"/>
              <a:gd name="connsiteX14" fmla="*/ 383646 w 8394005"/>
              <a:gd name="connsiteY14" fmla="*/ 2216671 h 5113737"/>
              <a:gd name="connsiteX15" fmla="*/ 378717 w 8394005"/>
              <a:gd name="connsiteY15" fmla="*/ 2213137 h 5113737"/>
              <a:gd name="connsiteX16" fmla="*/ 238246 w 8394005"/>
              <a:gd name="connsiteY16" fmla="*/ 2075777 h 5113737"/>
              <a:gd name="connsiteX17" fmla="*/ 231246 w 8394005"/>
              <a:gd name="connsiteY17" fmla="*/ 2064271 h 5113737"/>
              <a:gd name="connsiteX18" fmla="*/ 165124 w 8394005"/>
              <a:gd name="connsiteY18" fmla="*/ 2016863 h 5113737"/>
              <a:gd name="connsiteX19" fmla="*/ 65993 w 8394005"/>
              <a:gd name="connsiteY19" fmla="*/ 1397706 h 5113737"/>
              <a:gd name="connsiteX20" fmla="*/ 742576 w 8394005"/>
              <a:gd name="connsiteY20" fmla="*/ 1217054 h 5113737"/>
              <a:gd name="connsiteX21" fmla="*/ 844063 w 8394005"/>
              <a:gd name="connsiteY21" fmla="*/ 1296090 h 5113737"/>
              <a:gd name="connsiteX22" fmla="*/ 1016028 w 8394005"/>
              <a:gd name="connsiteY22" fmla="*/ 1296090 h 5113737"/>
              <a:gd name="connsiteX23" fmla="*/ 1049489 w 8394005"/>
              <a:gd name="connsiteY23" fmla="*/ 1296090 h 5113737"/>
              <a:gd name="connsiteX24" fmla="*/ 1013352 w 8394005"/>
              <a:gd name="connsiteY24" fmla="*/ 1240316 h 5113737"/>
              <a:gd name="connsiteX25" fmla="*/ 1013353 w 8394005"/>
              <a:gd name="connsiteY25" fmla="*/ 1240315 h 5113737"/>
              <a:gd name="connsiteX26" fmla="*/ 1367364 w 8394005"/>
              <a:gd name="connsiteY26" fmla="*/ 630720 h 5113737"/>
              <a:gd name="connsiteX27" fmla="*/ 2447660 w 8394005"/>
              <a:gd name="connsiteY27" fmla="*/ 1254604 h 5113737"/>
              <a:gd name="connsiteX28" fmla="*/ 2792887 w 8394005"/>
              <a:gd name="connsiteY28" fmla="*/ 1254604 h 5113737"/>
              <a:gd name="connsiteX29" fmla="*/ 2803889 w 8394005"/>
              <a:gd name="connsiteY29" fmla="*/ 1232649 h 5113737"/>
              <a:gd name="connsiteX30" fmla="*/ 3100138 w 8394005"/>
              <a:gd name="connsiteY30" fmla="*/ 641506 h 5113737"/>
              <a:gd name="connsiteX31" fmla="*/ 3325663 w 8394005"/>
              <a:gd name="connsiteY31" fmla="*/ 66036 h 5113737"/>
              <a:gd name="connsiteX32" fmla="*/ 3607129 w 8394005"/>
              <a:gd name="connsiteY32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154765 w 8394005"/>
              <a:gd name="connsiteY6" fmla="*/ 3949853 h 5113737"/>
              <a:gd name="connsiteX7" fmla="*/ 2154765 w 8394005"/>
              <a:gd name="connsiteY7" fmla="*/ 3943829 h 5113737"/>
              <a:gd name="connsiteX8" fmla="*/ 2148606 w 8394005"/>
              <a:gd name="connsiteY8" fmla="*/ 3943829 h 5113737"/>
              <a:gd name="connsiteX9" fmla="*/ 2002365 w 8394005"/>
              <a:gd name="connsiteY9" fmla="*/ 3800828 h 5113737"/>
              <a:gd name="connsiteX10" fmla="*/ 2002365 w 8394005"/>
              <a:gd name="connsiteY10" fmla="*/ 3791429 h 5113737"/>
              <a:gd name="connsiteX11" fmla="*/ 1992754 w 8394005"/>
              <a:gd name="connsiteY11" fmla="*/ 3791429 h 5113737"/>
              <a:gd name="connsiteX12" fmla="*/ 385578 w 8394005"/>
              <a:gd name="connsiteY12" fmla="*/ 2219846 h 5113737"/>
              <a:gd name="connsiteX13" fmla="*/ 383646 w 8394005"/>
              <a:gd name="connsiteY13" fmla="*/ 2216671 h 5113737"/>
              <a:gd name="connsiteX14" fmla="*/ 378717 w 8394005"/>
              <a:gd name="connsiteY14" fmla="*/ 2213137 h 5113737"/>
              <a:gd name="connsiteX15" fmla="*/ 238246 w 8394005"/>
              <a:gd name="connsiteY15" fmla="*/ 2075777 h 5113737"/>
              <a:gd name="connsiteX16" fmla="*/ 231246 w 8394005"/>
              <a:gd name="connsiteY16" fmla="*/ 2064271 h 5113737"/>
              <a:gd name="connsiteX17" fmla="*/ 165124 w 8394005"/>
              <a:gd name="connsiteY17" fmla="*/ 2016863 h 5113737"/>
              <a:gd name="connsiteX18" fmla="*/ 65993 w 8394005"/>
              <a:gd name="connsiteY18" fmla="*/ 1397706 h 5113737"/>
              <a:gd name="connsiteX19" fmla="*/ 742576 w 8394005"/>
              <a:gd name="connsiteY19" fmla="*/ 1217054 h 5113737"/>
              <a:gd name="connsiteX20" fmla="*/ 844063 w 8394005"/>
              <a:gd name="connsiteY20" fmla="*/ 1296090 h 5113737"/>
              <a:gd name="connsiteX21" fmla="*/ 1016028 w 8394005"/>
              <a:gd name="connsiteY21" fmla="*/ 1296090 h 5113737"/>
              <a:gd name="connsiteX22" fmla="*/ 1049489 w 8394005"/>
              <a:gd name="connsiteY22" fmla="*/ 1296090 h 5113737"/>
              <a:gd name="connsiteX23" fmla="*/ 1013352 w 8394005"/>
              <a:gd name="connsiteY23" fmla="*/ 1240316 h 5113737"/>
              <a:gd name="connsiteX24" fmla="*/ 1013353 w 8394005"/>
              <a:gd name="connsiteY24" fmla="*/ 1240315 h 5113737"/>
              <a:gd name="connsiteX25" fmla="*/ 1367364 w 8394005"/>
              <a:gd name="connsiteY25" fmla="*/ 630720 h 5113737"/>
              <a:gd name="connsiteX26" fmla="*/ 2447660 w 8394005"/>
              <a:gd name="connsiteY26" fmla="*/ 1254604 h 5113737"/>
              <a:gd name="connsiteX27" fmla="*/ 2792887 w 8394005"/>
              <a:gd name="connsiteY27" fmla="*/ 1254604 h 5113737"/>
              <a:gd name="connsiteX28" fmla="*/ 2803889 w 8394005"/>
              <a:gd name="connsiteY28" fmla="*/ 1232649 h 5113737"/>
              <a:gd name="connsiteX29" fmla="*/ 3100138 w 8394005"/>
              <a:gd name="connsiteY29" fmla="*/ 641506 h 5113737"/>
              <a:gd name="connsiteX30" fmla="*/ 3325663 w 8394005"/>
              <a:gd name="connsiteY30" fmla="*/ 66036 h 5113737"/>
              <a:gd name="connsiteX31" fmla="*/ 3607129 w 8394005"/>
              <a:gd name="connsiteY31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154765 w 8394005"/>
              <a:gd name="connsiteY6" fmla="*/ 3943829 h 5113737"/>
              <a:gd name="connsiteX7" fmla="*/ 2148606 w 8394005"/>
              <a:gd name="connsiteY7" fmla="*/ 3943829 h 5113737"/>
              <a:gd name="connsiteX8" fmla="*/ 2002365 w 8394005"/>
              <a:gd name="connsiteY8" fmla="*/ 3800828 h 5113737"/>
              <a:gd name="connsiteX9" fmla="*/ 2002365 w 8394005"/>
              <a:gd name="connsiteY9" fmla="*/ 3791429 h 5113737"/>
              <a:gd name="connsiteX10" fmla="*/ 1992754 w 8394005"/>
              <a:gd name="connsiteY10" fmla="*/ 3791429 h 5113737"/>
              <a:gd name="connsiteX11" fmla="*/ 385578 w 8394005"/>
              <a:gd name="connsiteY11" fmla="*/ 2219846 h 5113737"/>
              <a:gd name="connsiteX12" fmla="*/ 383646 w 8394005"/>
              <a:gd name="connsiteY12" fmla="*/ 2216671 h 5113737"/>
              <a:gd name="connsiteX13" fmla="*/ 378717 w 8394005"/>
              <a:gd name="connsiteY13" fmla="*/ 2213137 h 5113737"/>
              <a:gd name="connsiteX14" fmla="*/ 238246 w 8394005"/>
              <a:gd name="connsiteY14" fmla="*/ 2075777 h 5113737"/>
              <a:gd name="connsiteX15" fmla="*/ 231246 w 8394005"/>
              <a:gd name="connsiteY15" fmla="*/ 2064271 h 5113737"/>
              <a:gd name="connsiteX16" fmla="*/ 165124 w 8394005"/>
              <a:gd name="connsiteY16" fmla="*/ 2016863 h 5113737"/>
              <a:gd name="connsiteX17" fmla="*/ 65993 w 8394005"/>
              <a:gd name="connsiteY17" fmla="*/ 1397706 h 5113737"/>
              <a:gd name="connsiteX18" fmla="*/ 742576 w 8394005"/>
              <a:gd name="connsiteY18" fmla="*/ 1217054 h 5113737"/>
              <a:gd name="connsiteX19" fmla="*/ 844063 w 8394005"/>
              <a:gd name="connsiteY19" fmla="*/ 1296090 h 5113737"/>
              <a:gd name="connsiteX20" fmla="*/ 1016028 w 8394005"/>
              <a:gd name="connsiteY20" fmla="*/ 1296090 h 5113737"/>
              <a:gd name="connsiteX21" fmla="*/ 1049489 w 8394005"/>
              <a:gd name="connsiteY21" fmla="*/ 1296090 h 5113737"/>
              <a:gd name="connsiteX22" fmla="*/ 1013352 w 8394005"/>
              <a:gd name="connsiteY22" fmla="*/ 1240316 h 5113737"/>
              <a:gd name="connsiteX23" fmla="*/ 1013353 w 8394005"/>
              <a:gd name="connsiteY23" fmla="*/ 1240315 h 5113737"/>
              <a:gd name="connsiteX24" fmla="*/ 1367364 w 8394005"/>
              <a:gd name="connsiteY24" fmla="*/ 630720 h 5113737"/>
              <a:gd name="connsiteX25" fmla="*/ 2447660 w 8394005"/>
              <a:gd name="connsiteY25" fmla="*/ 1254604 h 5113737"/>
              <a:gd name="connsiteX26" fmla="*/ 2792887 w 8394005"/>
              <a:gd name="connsiteY26" fmla="*/ 1254604 h 5113737"/>
              <a:gd name="connsiteX27" fmla="*/ 2803889 w 8394005"/>
              <a:gd name="connsiteY27" fmla="*/ 1232649 h 5113737"/>
              <a:gd name="connsiteX28" fmla="*/ 3100138 w 8394005"/>
              <a:gd name="connsiteY28" fmla="*/ 641506 h 5113737"/>
              <a:gd name="connsiteX29" fmla="*/ 3325663 w 8394005"/>
              <a:gd name="connsiteY29" fmla="*/ 66036 h 5113737"/>
              <a:gd name="connsiteX30" fmla="*/ 3607129 w 8394005"/>
              <a:gd name="connsiteY30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154765 w 8394005"/>
              <a:gd name="connsiteY6" fmla="*/ 3943829 h 5113737"/>
              <a:gd name="connsiteX7" fmla="*/ 2002365 w 8394005"/>
              <a:gd name="connsiteY7" fmla="*/ 3800828 h 5113737"/>
              <a:gd name="connsiteX8" fmla="*/ 2002365 w 8394005"/>
              <a:gd name="connsiteY8" fmla="*/ 3791429 h 5113737"/>
              <a:gd name="connsiteX9" fmla="*/ 1992754 w 8394005"/>
              <a:gd name="connsiteY9" fmla="*/ 3791429 h 5113737"/>
              <a:gd name="connsiteX10" fmla="*/ 385578 w 8394005"/>
              <a:gd name="connsiteY10" fmla="*/ 2219846 h 5113737"/>
              <a:gd name="connsiteX11" fmla="*/ 383646 w 8394005"/>
              <a:gd name="connsiteY11" fmla="*/ 2216671 h 5113737"/>
              <a:gd name="connsiteX12" fmla="*/ 378717 w 8394005"/>
              <a:gd name="connsiteY12" fmla="*/ 2213137 h 5113737"/>
              <a:gd name="connsiteX13" fmla="*/ 238246 w 8394005"/>
              <a:gd name="connsiteY13" fmla="*/ 2075777 h 5113737"/>
              <a:gd name="connsiteX14" fmla="*/ 231246 w 8394005"/>
              <a:gd name="connsiteY14" fmla="*/ 2064271 h 5113737"/>
              <a:gd name="connsiteX15" fmla="*/ 165124 w 8394005"/>
              <a:gd name="connsiteY15" fmla="*/ 2016863 h 5113737"/>
              <a:gd name="connsiteX16" fmla="*/ 65993 w 8394005"/>
              <a:gd name="connsiteY16" fmla="*/ 1397706 h 5113737"/>
              <a:gd name="connsiteX17" fmla="*/ 742576 w 8394005"/>
              <a:gd name="connsiteY17" fmla="*/ 1217054 h 5113737"/>
              <a:gd name="connsiteX18" fmla="*/ 844063 w 8394005"/>
              <a:gd name="connsiteY18" fmla="*/ 1296090 h 5113737"/>
              <a:gd name="connsiteX19" fmla="*/ 1016028 w 8394005"/>
              <a:gd name="connsiteY19" fmla="*/ 1296090 h 5113737"/>
              <a:gd name="connsiteX20" fmla="*/ 1049489 w 8394005"/>
              <a:gd name="connsiteY20" fmla="*/ 1296090 h 5113737"/>
              <a:gd name="connsiteX21" fmla="*/ 1013352 w 8394005"/>
              <a:gd name="connsiteY21" fmla="*/ 1240316 h 5113737"/>
              <a:gd name="connsiteX22" fmla="*/ 1013353 w 8394005"/>
              <a:gd name="connsiteY22" fmla="*/ 1240315 h 5113737"/>
              <a:gd name="connsiteX23" fmla="*/ 1367364 w 8394005"/>
              <a:gd name="connsiteY23" fmla="*/ 630720 h 5113737"/>
              <a:gd name="connsiteX24" fmla="*/ 2447660 w 8394005"/>
              <a:gd name="connsiteY24" fmla="*/ 1254604 h 5113737"/>
              <a:gd name="connsiteX25" fmla="*/ 2792887 w 8394005"/>
              <a:gd name="connsiteY25" fmla="*/ 1254604 h 5113737"/>
              <a:gd name="connsiteX26" fmla="*/ 2803889 w 8394005"/>
              <a:gd name="connsiteY26" fmla="*/ 1232649 h 5113737"/>
              <a:gd name="connsiteX27" fmla="*/ 3100138 w 8394005"/>
              <a:gd name="connsiteY27" fmla="*/ 641506 h 5113737"/>
              <a:gd name="connsiteX28" fmla="*/ 3325663 w 8394005"/>
              <a:gd name="connsiteY28" fmla="*/ 66036 h 5113737"/>
              <a:gd name="connsiteX29" fmla="*/ 3607129 w 8394005"/>
              <a:gd name="connsiteY29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002365 w 8394005"/>
              <a:gd name="connsiteY6" fmla="*/ 3800828 h 5113737"/>
              <a:gd name="connsiteX7" fmla="*/ 2002365 w 8394005"/>
              <a:gd name="connsiteY7" fmla="*/ 3791429 h 5113737"/>
              <a:gd name="connsiteX8" fmla="*/ 1992754 w 8394005"/>
              <a:gd name="connsiteY8" fmla="*/ 3791429 h 5113737"/>
              <a:gd name="connsiteX9" fmla="*/ 385578 w 8394005"/>
              <a:gd name="connsiteY9" fmla="*/ 2219846 h 5113737"/>
              <a:gd name="connsiteX10" fmla="*/ 383646 w 8394005"/>
              <a:gd name="connsiteY10" fmla="*/ 2216671 h 5113737"/>
              <a:gd name="connsiteX11" fmla="*/ 378717 w 8394005"/>
              <a:gd name="connsiteY11" fmla="*/ 2213137 h 5113737"/>
              <a:gd name="connsiteX12" fmla="*/ 238246 w 8394005"/>
              <a:gd name="connsiteY12" fmla="*/ 2075777 h 5113737"/>
              <a:gd name="connsiteX13" fmla="*/ 231246 w 8394005"/>
              <a:gd name="connsiteY13" fmla="*/ 2064271 h 5113737"/>
              <a:gd name="connsiteX14" fmla="*/ 165124 w 8394005"/>
              <a:gd name="connsiteY14" fmla="*/ 2016863 h 5113737"/>
              <a:gd name="connsiteX15" fmla="*/ 65993 w 8394005"/>
              <a:gd name="connsiteY15" fmla="*/ 1397706 h 5113737"/>
              <a:gd name="connsiteX16" fmla="*/ 742576 w 8394005"/>
              <a:gd name="connsiteY16" fmla="*/ 1217054 h 5113737"/>
              <a:gd name="connsiteX17" fmla="*/ 844063 w 8394005"/>
              <a:gd name="connsiteY17" fmla="*/ 1296090 h 5113737"/>
              <a:gd name="connsiteX18" fmla="*/ 1016028 w 8394005"/>
              <a:gd name="connsiteY18" fmla="*/ 1296090 h 5113737"/>
              <a:gd name="connsiteX19" fmla="*/ 1049489 w 8394005"/>
              <a:gd name="connsiteY19" fmla="*/ 1296090 h 5113737"/>
              <a:gd name="connsiteX20" fmla="*/ 1013352 w 8394005"/>
              <a:gd name="connsiteY20" fmla="*/ 1240316 h 5113737"/>
              <a:gd name="connsiteX21" fmla="*/ 1013353 w 8394005"/>
              <a:gd name="connsiteY21" fmla="*/ 1240315 h 5113737"/>
              <a:gd name="connsiteX22" fmla="*/ 1367364 w 8394005"/>
              <a:gd name="connsiteY22" fmla="*/ 630720 h 5113737"/>
              <a:gd name="connsiteX23" fmla="*/ 2447660 w 8394005"/>
              <a:gd name="connsiteY23" fmla="*/ 1254604 h 5113737"/>
              <a:gd name="connsiteX24" fmla="*/ 2792887 w 8394005"/>
              <a:gd name="connsiteY24" fmla="*/ 1254604 h 5113737"/>
              <a:gd name="connsiteX25" fmla="*/ 2803889 w 8394005"/>
              <a:gd name="connsiteY25" fmla="*/ 1232649 h 5113737"/>
              <a:gd name="connsiteX26" fmla="*/ 3100138 w 8394005"/>
              <a:gd name="connsiteY26" fmla="*/ 641506 h 5113737"/>
              <a:gd name="connsiteX27" fmla="*/ 3325663 w 8394005"/>
              <a:gd name="connsiteY27" fmla="*/ 66036 h 5113737"/>
              <a:gd name="connsiteX28" fmla="*/ 3607129 w 8394005"/>
              <a:gd name="connsiteY28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002365 w 8394005"/>
              <a:gd name="connsiteY6" fmla="*/ 3800828 h 5113737"/>
              <a:gd name="connsiteX7" fmla="*/ 2002365 w 8394005"/>
              <a:gd name="connsiteY7" fmla="*/ 3791429 h 5113737"/>
              <a:gd name="connsiteX8" fmla="*/ 385578 w 8394005"/>
              <a:gd name="connsiteY8" fmla="*/ 2219846 h 5113737"/>
              <a:gd name="connsiteX9" fmla="*/ 383646 w 8394005"/>
              <a:gd name="connsiteY9" fmla="*/ 2216671 h 5113737"/>
              <a:gd name="connsiteX10" fmla="*/ 378717 w 8394005"/>
              <a:gd name="connsiteY10" fmla="*/ 2213137 h 5113737"/>
              <a:gd name="connsiteX11" fmla="*/ 238246 w 8394005"/>
              <a:gd name="connsiteY11" fmla="*/ 2075777 h 5113737"/>
              <a:gd name="connsiteX12" fmla="*/ 231246 w 8394005"/>
              <a:gd name="connsiteY12" fmla="*/ 2064271 h 5113737"/>
              <a:gd name="connsiteX13" fmla="*/ 165124 w 8394005"/>
              <a:gd name="connsiteY13" fmla="*/ 2016863 h 5113737"/>
              <a:gd name="connsiteX14" fmla="*/ 65993 w 8394005"/>
              <a:gd name="connsiteY14" fmla="*/ 1397706 h 5113737"/>
              <a:gd name="connsiteX15" fmla="*/ 742576 w 8394005"/>
              <a:gd name="connsiteY15" fmla="*/ 1217054 h 5113737"/>
              <a:gd name="connsiteX16" fmla="*/ 844063 w 8394005"/>
              <a:gd name="connsiteY16" fmla="*/ 1296090 h 5113737"/>
              <a:gd name="connsiteX17" fmla="*/ 1016028 w 8394005"/>
              <a:gd name="connsiteY17" fmla="*/ 1296090 h 5113737"/>
              <a:gd name="connsiteX18" fmla="*/ 1049489 w 8394005"/>
              <a:gd name="connsiteY18" fmla="*/ 1296090 h 5113737"/>
              <a:gd name="connsiteX19" fmla="*/ 1013352 w 8394005"/>
              <a:gd name="connsiteY19" fmla="*/ 1240316 h 5113737"/>
              <a:gd name="connsiteX20" fmla="*/ 1013353 w 8394005"/>
              <a:gd name="connsiteY20" fmla="*/ 1240315 h 5113737"/>
              <a:gd name="connsiteX21" fmla="*/ 1367364 w 8394005"/>
              <a:gd name="connsiteY21" fmla="*/ 630720 h 5113737"/>
              <a:gd name="connsiteX22" fmla="*/ 2447660 w 8394005"/>
              <a:gd name="connsiteY22" fmla="*/ 1254604 h 5113737"/>
              <a:gd name="connsiteX23" fmla="*/ 2792887 w 8394005"/>
              <a:gd name="connsiteY23" fmla="*/ 1254604 h 5113737"/>
              <a:gd name="connsiteX24" fmla="*/ 2803889 w 8394005"/>
              <a:gd name="connsiteY24" fmla="*/ 1232649 h 5113737"/>
              <a:gd name="connsiteX25" fmla="*/ 3100138 w 8394005"/>
              <a:gd name="connsiteY25" fmla="*/ 641506 h 5113737"/>
              <a:gd name="connsiteX26" fmla="*/ 3325663 w 8394005"/>
              <a:gd name="connsiteY26" fmla="*/ 66036 h 5113737"/>
              <a:gd name="connsiteX27" fmla="*/ 3607129 w 8394005"/>
              <a:gd name="connsiteY27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002365 w 8394005"/>
              <a:gd name="connsiteY5" fmla="*/ 3800828 h 5113737"/>
              <a:gd name="connsiteX6" fmla="*/ 2002365 w 8394005"/>
              <a:gd name="connsiteY6" fmla="*/ 3791429 h 5113737"/>
              <a:gd name="connsiteX7" fmla="*/ 385578 w 8394005"/>
              <a:gd name="connsiteY7" fmla="*/ 2219846 h 5113737"/>
              <a:gd name="connsiteX8" fmla="*/ 383646 w 8394005"/>
              <a:gd name="connsiteY8" fmla="*/ 2216671 h 5113737"/>
              <a:gd name="connsiteX9" fmla="*/ 378717 w 8394005"/>
              <a:gd name="connsiteY9" fmla="*/ 2213137 h 5113737"/>
              <a:gd name="connsiteX10" fmla="*/ 238246 w 8394005"/>
              <a:gd name="connsiteY10" fmla="*/ 2075777 h 5113737"/>
              <a:gd name="connsiteX11" fmla="*/ 231246 w 8394005"/>
              <a:gd name="connsiteY11" fmla="*/ 2064271 h 5113737"/>
              <a:gd name="connsiteX12" fmla="*/ 165124 w 8394005"/>
              <a:gd name="connsiteY12" fmla="*/ 2016863 h 5113737"/>
              <a:gd name="connsiteX13" fmla="*/ 65993 w 8394005"/>
              <a:gd name="connsiteY13" fmla="*/ 1397706 h 5113737"/>
              <a:gd name="connsiteX14" fmla="*/ 742576 w 8394005"/>
              <a:gd name="connsiteY14" fmla="*/ 1217054 h 5113737"/>
              <a:gd name="connsiteX15" fmla="*/ 844063 w 8394005"/>
              <a:gd name="connsiteY15" fmla="*/ 1296090 h 5113737"/>
              <a:gd name="connsiteX16" fmla="*/ 1016028 w 8394005"/>
              <a:gd name="connsiteY16" fmla="*/ 1296090 h 5113737"/>
              <a:gd name="connsiteX17" fmla="*/ 1049489 w 8394005"/>
              <a:gd name="connsiteY17" fmla="*/ 1296090 h 5113737"/>
              <a:gd name="connsiteX18" fmla="*/ 1013352 w 8394005"/>
              <a:gd name="connsiteY18" fmla="*/ 1240316 h 5113737"/>
              <a:gd name="connsiteX19" fmla="*/ 1013353 w 8394005"/>
              <a:gd name="connsiteY19" fmla="*/ 1240315 h 5113737"/>
              <a:gd name="connsiteX20" fmla="*/ 1367364 w 8394005"/>
              <a:gd name="connsiteY20" fmla="*/ 630720 h 5113737"/>
              <a:gd name="connsiteX21" fmla="*/ 2447660 w 8394005"/>
              <a:gd name="connsiteY21" fmla="*/ 1254604 h 5113737"/>
              <a:gd name="connsiteX22" fmla="*/ 2792887 w 8394005"/>
              <a:gd name="connsiteY22" fmla="*/ 1254604 h 5113737"/>
              <a:gd name="connsiteX23" fmla="*/ 2803889 w 8394005"/>
              <a:gd name="connsiteY23" fmla="*/ 1232649 h 5113737"/>
              <a:gd name="connsiteX24" fmla="*/ 3100138 w 8394005"/>
              <a:gd name="connsiteY24" fmla="*/ 641506 h 5113737"/>
              <a:gd name="connsiteX25" fmla="*/ 3325663 w 8394005"/>
              <a:gd name="connsiteY25" fmla="*/ 66036 h 5113737"/>
              <a:gd name="connsiteX26" fmla="*/ 3607129 w 8394005"/>
              <a:gd name="connsiteY26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002365 w 8394005"/>
              <a:gd name="connsiteY5" fmla="*/ 3800828 h 5113737"/>
              <a:gd name="connsiteX6" fmla="*/ 385578 w 8394005"/>
              <a:gd name="connsiteY6" fmla="*/ 2219846 h 5113737"/>
              <a:gd name="connsiteX7" fmla="*/ 383646 w 8394005"/>
              <a:gd name="connsiteY7" fmla="*/ 2216671 h 5113737"/>
              <a:gd name="connsiteX8" fmla="*/ 378717 w 8394005"/>
              <a:gd name="connsiteY8" fmla="*/ 2213137 h 5113737"/>
              <a:gd name="connsiteX9" fmla="*/ 238246 w 8394005"/>
              <a:gd name="connsiteY9" fmla="*/ 2075777 h 5113737"/>
              <a:gd name="connsiteX10" fmla="*/ 231246 w 8394005"/>
              <a:gd name="connsiteY10" fmla="*/ 2064271 h 5113737"/>
              <a:gd name="connsiteX11" fmla="*/ 165124 w 8394005"/>
              <a:gd name="connsiteY11" fmla="*/ 2016863 h 5113737"/>
              <a:gd name="connsiteX12" fmla="*/ 65993 w 8394005"/>
              <a:gd name="connsiteY12" fmla="*/ 1397706 h 5113737"/>
              <a:gd name="connsiteX13" fmla="*/ 742576 w 8394005"/>
              <a:gd name="connsiteY13" fmla="*/ 1217054 h 5113737"/>
              <a:gd name="connsiteX14" fmla="*/ 844063 w 8394005"/>
              <a:gd name="connsiteY14" fmla="*/ 1296090 h 5113737"/>
              <a:gd name="connsiteX15" fmla="*/ 1016028 w 8394005"/>
              <a:gd name="connsiteY15" fmla="*/ 1296090 h 5113737"/>
              <a:gd name="connsiteX16" fmla="*/ 1049489 w 8394005"/>
              <a:gd name="connsiteY16" fmla="*/ 1296090 h 5113737"/>
              <a:gd name="connsiteX17" fmla="*/ 1013352 w 8394005"/>
              <a:gd name="connsiteY17" fmla="*/ 1240316 h 5113737"/>
              <a:gd name="connsiteX18" fmla="*/ 1013353 w 8394005"/>
              <a:gd name="connsiteY18" fmla="*/ 1240315 h 5113737"/>
              <a:gd name="connsiteX19" fmla="*/ 1367364 w 8394005"/>
              <a:gd name="connsiteY19" fmla="*/ 630720 h 5113737"/>
              <a:gd name="connsiteX20" fmla="*/ 2447660 w 8394005"/>
              <a:gd name="connsiteY20" fmla="*/ 1254604 h 5113737"/>
              <a:gd name="connsiteX21" fmla="*/ 2792887 w 8394005"/>
              <a:gd name="connsiteY21" fmla="*/ 1254604 h 5113737"/>
              <a:gd name="connsiteX22" fmla="*/ 2803889 w 8394005"/>
              <a:gd name="connsiteY22" fmla="*/ 1232649 h 5113737"/>
              <a:gd name="connsiteX23" fmla="*/ 3100138 w 8394005"/>
              <a:gd name="connsiteY23" fmla="*/ 641506 h 5113737"/>
              <a:gd name="connsiteX24" fmla="*/ 3325663 w 8394005"/>
              <a:gd name="connsiteY24" fmla="*/ 66036 h 5113737"/>
              <a:gd name="connsiteX25" fmla="*/ 3607129 w 8394005"/>
              <a:gd name="connsiteY2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385578 w 8394005"/>
              <a:gd name="connsiteY5" fmla="*/ 2219846 h 5113737"/>
              <a:gd name="connsiteX6" fmla="*/ 383646 w 8394005"/>
              <a:gd name="connsiteY6" fmla="*/ 2216671 h 5113737"/>
              <a:gd name="connsiteX7" fmla="*/ 378717 w 8394005"/>
              <a:gd name="connsiteY7" fmla="*/ 2213137 h 5113737"/>
              <a:gd name="connsiteX8" fmla="*/ 238246 w 8394005"/>
              <a:gd name="connsiteY8" fmla="*/ 2075777 h 5113737"/>
              <a:gd name="connsiteX9" fmla="*/ 231246 w 8394005"/>
              <a:gd name="connsiteY9" fmla="*/ 2064271 h 5113737"/>
              <a:gd name="connsiteX10" fmla="*/ 165124 w 8394005"/>
              <a:gd name="connsiteY10" fmla="*/ 2016863 h 5113737"/>
              <a:gd name="connsiteX11" fmla="*/ 65993 w 8394005"/>
              <a:gd name="connsiteY11" fmla="*/ 1397706 h 5113737"/>
              <a:gd name="connsiteX12" fmla="*/ 742576 w 8394005"/>
              <a:gd name="connsiteY12" fmla="*/ 1217054 h 5113737"/>
              <a:gd name="connsiteX13" fmla="*/ 844063 w 8394005"/>
              <a:gd name="connsiteY13" fmla="*/ 1296090 h 5113737"/>
              <a:gd name="connsiteX14" fmla="*/ 1016028 w 8394005"/>
              <a:gd name="connsiteY14" fmla="*/ 1296090 h 5113737"/>
              <a:gd name="connsiteX15" fmla="*/ 1049489 w 8394005"/>
              <a:gd name="connsiteY15" fmla="*/ 1296090 h 5113737"/>
              <a:gd name="connsiteX16" fmla="*/ 1013352 w 8394005"/>
              <a:gd name="connsiteY16" fmla="*/ 1240316 h 5113737"/>
              <a:gd name="connsiteX17" fmla="*/ 1013353 w 8394005"/>
              <a:gd name="connsiteY17" fmla="*/ 1240315 h 5113737"/>
              <a:gd name="connsiteX18" fmla="*/ 1367364 w 8394005"/>
              <a:gd name="connsiteY18" fmla="*/ 630720 h 5113737"/>
              <a:gd name="connsiteX19" fmla="*/ 2447660 w 8394005"/>
              <a:gd name="connsiteY19" fmla="*/ 1254604 h 5113737"/>
              <a:gd name="connsiteX20" fmla="*/ 2792887 w 8394005"/>
              <a:gd name="connsiteY20" fmla="*/ 1254604 h 5113737"/>
              <a:gd name="connsiteX21" fmla="*/ 2803889 w 8394005"/>
              <a:gd name="connsiteY21" fmla="*/ 1232649 h 5113737"/>
              <a:gd name="connsiteX22" fmla="*/ 3100138 w 8394005"/>
              <a:gd name="connsiteY22" fmla="*/ 641506 h 5113737"/>
              <a:gd name="connsiteX23" fmla="*/ 3325663 w 8394005"/>
              <a:gd name="connsiteY23" fmla="*/ 66036 h 5113737"/>
              <a:gd name="connsiteX24" fmla="*/ 3607129 w 8394005"/>
              <a:gd name="connsiteY24" fmla="*/ 1177 h 5113737"/>
              <a:gd name="connsiteX0" fmla="*/ 3607129 w 8394005"/>
              <a:gd name="connsiteY0" fmla="*/ 1177 h 5270899"/>
              <a:gd name="connsiteX1" fmla="*/ 3694864 w 8394005"/>
              <a:gd name="connsiteY1" fmla="*/ 15185 h 5270899"/>
              <a:gd name="connsiteX2" fmla="*/ 3768772 w 8394005"/>
              <a:gd name="connsiteY2" fmla="*/ 41084 h 5270899"/>
              <a:gd name="connsiteX3" fmla="*/ 8394005 w 8394005"/>
              <a:gd name="connsiteY3" fmla="*/ 5103599 h 5270899"/>
              <a:gd name="connsiteX4" fmla="*/ 3184934 w 8394005"/>
              <a:gd name="connsiteY4" fmla="*/ 5270899 h 5270899"/>
              <a:gd name="connsiteX5" fmla="*/ 385578 w 8394005"/>
              <a:gd name="connsiteY5" fmla="*/ 2219846 h 5270899"/>
              <a:gd name="connsiteX6" fmla="*/ 383646 w 8394005"/>
              <a:gd name="connsiteY6" fmla="*/ 2216671 h 5270899"/>
              <a:gd name="connsiteX7" fmla="*/ 378717 w 8394005"/>
              <a:gd name="connsiteY7" fmla="*/ 2213137 h 5270899"/>
              <a:gd name="connsiteX8" fmla="*/ 238246 w 8394005"/>
              <a:gd name="connsiteY8" fmla="*/ 2075777 h 5270899"/>
              <a:gd name="connsiteX9" fmla="*/ 231246 w 8394005"/>
              <a:gd name="connsiteY9" fmla="*/ 2064271 h 5270899"/>
              <a:gd name="connsiteX10" fmla="*/ 165124 w 8394005"/>
              <a:gd name="connsiteY10" fmla="*/ 2016863 h 5270899"/>
              <a:gd name="connsiteX11" fmla="*/ 65993 w 8394005"/>
              <a:gd name="connsiteY11" fmla="*/ 1397706 h 5270899"/>
              <a:gd name="connsiteX12" fmla="*/ 742576 w 8394005"/>
              <a:gd name="connsiteY12" fmla="*/ 1217054 h 5270899"/>
              <a:gd name="connsiteX13" fmla="*/ 844063 w 8394005"/>
              <a:gd name="connsiteY13" fmla="*/ 1296090 h 5270899"/>
              <a:gd name="connsiteX14" fmla="*/ 1016028 w 8394005"/>
              <a:gd name="connsiteY14" fmla="*/ 1296090 h 5270899"/>
              <a:gd name="connsiteX15" fmla="*/ 1049489 w 8394005"/>
              <a:gd name="connsiteY15" fmla="*/ 1296090 h 5270899"/>
              <a:gd name="connsiteX16" fmla="*/ 1013352 w 8394005"/>
              <a:gd name="connsiteY16" fmla="*/ 1240316 h 5270899"/>
              <a:gd name="connsiteX17" fmla="*/ 1013353 w 8394005"/>
              <a:gd name="connsiteY17" fmla="*/ 1240315 h 5270899"/>
              <a:gd name="connsiteX18" fmla="*/ 1367364 w 8394005"/>
              <a:gd name="connsiteY18" fmla="*/ 630720 h 5270899"/>
              <a:gd name="connsiteX19" fmla="*/ 2447660 w 8394005"/>
              <a:gd name="connsiteY19" fmla="*/ 1254604 h 5270899"/>
              <a:gd name="connsiteX20" fmla="*/ 2792887 w 8394005"/>
              <a:gd name="connsiteY20" fmla="*/ 1254604 h 5270899"/>
              <a:gd name="connsiteX21" fmla="*/ 2803889 w 8394005"/>
              <a:gd name="connsiteY21" fmla="*/ 1232649 h 5270899"/>
              <a:gd name="connsiteX22" fmla="*/ 3100138 w 8394005"/>
              <a:gd name="connsiteY22" fmla="*/ 641506 h 5270899"/>
              <a:gd name="connsiteX23" fmla="*/ 3325663 w 8394005"/>
              <a:gd name="connsiteY23" fmla="*/ 66036 h 5270899"/>
              <a:gd name="connsiteX24" fmla="*/ 3607129 w 8394005"/>
              <a:gd name="connsiteY24" fmla="*/ 1177 h 5270899"/>
              <a:gd name="connsiteX0" fmla="*/ 3607129 w 8551167"/>
              <a:gd name="connsiteY0" fmla="*/ 1177 h 5270899"/>
              <a:gd name="connsiteX1" fmla="*/ 3694864 w 8551167"/>
              <a:gd name="connsiteY1" fmla="*/ 15185 h 5270899"/>
              <a:gd name="connsiteX2" fmla="*/ 3768772 w 8551167"/>
              <a:gd name="connsiteY2" fmla="*/ 41084 h 5270899"/>
              <a:gd name="connsiteX3" fmla="*/ 8551167 w 8551167"/>
              <a:gd name="connsiteY3" fmla="*/ 5246474 h 5270899"/>
              <a:gd name="connsiteX4" fmla="*/ 3184934 w 8551167"/>
              <a:gd name="connsiteY4" fmla="*/ 5270899 h 5270899"/>
              <a:gd name="connsiteX5" fmla="*/ 385578 w 8551167"/>
              <a:gd name="connsiteY5" fmla="*/ 2219846 h 5270899"/>
              <a:gd name="connsiteX6" fmla="*/ 383646 w 8551167"/>
              <a:gd name="connsiteY6" fmla="*/ 2216671 h 5270899"/>
              <a:gd name="connsiteX7" fmla="*/ 378717 w 8551167"/>
              <a:gd name="connsiteY7" fmla="*/ 2213137 h 5270899"/>
              <a:gd name="connsiteX8" fmla="*/ 238246 w 8551167"/>
              <a:gd name="connsiteY8" fmla="*/ 2075777 h 5270899"/>
              <a:gd name="connsiteX9" fmla="*/ 231246 w 8551167"/>
              <a:gd name="connsiteY9" fmla="*/ 2064271 h 5270899"/>
              <a:gd name="connsiteX10" fmla="*/ 165124 w 8551167"/>
              <a:gd name="connsiteY10" fmla="*/ 2016863 h 5270899"/>
              <a:gd name="connsiteX11" fmla="*/ 65993 w 8551167"/>
              <a:gd name="connsiteY11" fmla="*/ 1397706 h 5270899"/>
              <a:gd name="connsiteX12" fmla="*/ 742576 w 8551167"/>
              <a:gd name="connsiteY12" fmla="*/ 1217054 h 5270899"/>
              <a:gd name="connsiteX13" fmla="*/ 844063 w 8551167"/>
              <a:gd name="connsiteY13" fmla="*/ 1296090 h 5270899"/>
              <a:gd name="connsiteX14" fmla="*/ 1016028 w 8551167"/>
              <a:gd name="connsiteY14" fmla="*/ 1296090 h 5270899"/>
              <a:gd name="connsiteX15" fmla="*/ 1049489 w 8551167"/>
              <a:gd name="connsiteY15" fmla="*/ 1296090 h 5270899"/>
              <a:gd name="connsiteX16" fmla="*/ 1013352 w 8551167"/>
              <a:gd name="connsiteY16" fmla="*/ 1240316 h 5270899"/>
              <a:gd name="connsiteX17" fmla="*/ 1013353 w 8551167"/>
              <a:gd name="connsiteY17" fmla="*/ 1240315 h 5270899"/>
              <a:gd name="connsiteX18" fmla="*/ 1367364 w 8551167"/>
              <a:gd name="connsiteY18" fmla="*/ 630720 h 5270899"/>
              <a:gd name="connsiteX19" fmla="*/ 2447660 w 8551167"/>
              <a:gd name="connsiteY19" fmla="*/ 1254604 h 5270899"/>
              <a:gd name="connsiteX20" fmla="*/ 2792887 w 8551167"/>
              <a:gd name="connsiteY20" fmla="*/ 1254604 h 5270899"/>
              <a:gd name="connsiteX21" fmla="*/ 2803889 w 8551167"/>
              <a:gd name="connsiteY21" fmla="*/ 1232649 h 5270899"/>
              <a:gd name="connsiteX22" fmla="*/ 3100138 w 8551167"/>
              <a:gd name="connsiteY22" fmla="*/ 641506 h 5270899"/>
              <a:gd name="connsiteX23" fmla="*/ 3325663 w 8551167"/>
              <a:gd name="connsiteY23" fmla="*/ 66036 h 5270899"/>
              <a:gd name="connsiteX24" fmla="*/ 3607129 w 8551167"/>
              <a:gd name="connsiteY24" fmla="*/ 1177 h 5270899"/>
              <a:gd name="connsiteX0" fmla="*/ 3607129 w 8551167"/>
              <a:gd name="connsiteY0" fmla="*/ 1177 h 5275049"/>
              <a:gd name="connsiteX1" fmla="*/ 3694864 w 8551167"/>
              <a:gd name="connsiteY1" fmla="*/ 15185 h 5275049"/>
              <a:gd name="connsiteX2" fmla="*/ 3768772 w 8551167"/>
              <a:gd name="connsiteY2" fmla="*/ 41084 h 5275049"/>
              <a:gd name="connsiteX3" fmla="*/ 8551167 w 8551167"/>
              <a:gd name="connsiteY3" fmla="*/ 5275049 h 5275049"/>
              <a:gd name="connsiteX4" fmla="*/ 3184934 w 8551167"/>
              <a:gd name="connsiteY4" fmla="*/ 5270899 h 5275049"/>
              <a:gd name="connsiteX5" fmla="*/ 385578 w 8551167"/>
              <a:gd name="connsiteY5" fmla="*/ 2219846 h 5275049"/>
              <a:gd name="connsiteX6" fmla="*/ 383646 w 8551167"/>
              <a:gd name="connsiteY6" fmla="*/ 2216671 h 5275049"/>
              <a:gd name="connsiteX7" fmla="*/ 378717 w 8551167"/>
              <a:gd name="connsiteY7" fmla="*/ 2213137 h 5275049"/>
              <a:gd name="connsiteX8" fmla="*/ 238246 w 8551167"/>
              <a:gd name="connsiteY8" fmla="*/ 2075777 h 5275049"/>
              <a:gd name="connsiteX9" fmla="*/ 231246 w 8551167"/>
              <a:gd name="connsiteY9" fmla="*/ 2064271 h 5275049"/>
              <a:gd name="connsiteX10" fmla="*/ 165124 w 8551167"/>
              <a:gd name="connsiteY10" fmla="*/ 2016863 h 5275049"/>
              <a:gd name="connsiteX11" fmla="*/ 65993 w 8551167"/>
              <a:gd name="connsiteY11" fmla="*/ 1397706 h 5275049"/>
              <a:gd name="connsiteX12" fmla="*/ 742576 w 8551167"/>
              <a:gd name="connsiteY12" fmla="*/ 1217054 h 5275049"/>
              <a:gd name="connsiteX13" fmla="*/ 844063 w 8551167"/>
              <a:gd name="connsiteY13" fmla="*/ 1296090 h 5275049"/>
              <a:gd name="connsiteX14" fmla="*/ 1016028 w 8551167"/>
              <a:gd name="connsiteY14" fmla="*/ 1296090 h 5275049"/>
              <a:gd name="connsiteX15" fmla="*/ 1049489 w 8551167"/>
              <a:gd name="connsiteY15" fmla="*/ 1296090 h 5275049"/>
              <a:gd name="connsiteX16" fmla="*/ 1013352 w 8551167"/>
              <a:gd name="connsiteY16" fmla="*/ 1240316 h 5275049"/>
              <a:gd name="connsiteX17" fmla="*/ 1013353 w 8551167"/>
              <a:gd name="connsiteY17" fmla="*/ 1240315 h 5275049"/>
              <a:gd name="connsiteX18" fmla="*/ 1367364 w 8551167"/>
              <a:gd name="connsiteY18" fmla="*/ 630720 h 5275049"/>
              <a:gd name="connsiteX19" fmla="*/ 2447660 w 8551167"/>
              <a:gd name="connsiteY19" fmla="*/ 1254604 h 5275049"/>
              <a:gd name="connsiteX20" fmla="*/ 2792887 w 8551167"/>
              <a:gd name="connsiteY20" fmla="*/ 1254604 h 5275049"/>
              <a:gd name="connsiteX21" fmla="*/ 2803889 w 8551167"/>
              <a:gd name="connsiteY21" fmla="*/ 1232649 h 5275049"/>
              <a:gd name="connsiteX22" fmla="*/ 3100138 w 8551167"/>
              <a:gd name="connsiteY22" fmla="*/ 641506 h 5275049"/>
              <a:gd name="connsiteX23" fmla="*/ 3325663 w 8551167"/>
              <a:gd name="connsiteY23" fmla="*/ 66036 h 5275049"/>
              <a:gd name="connsiteX24" fmla="*/ 3607129 w 8551167"/>
              <a:gd name="connsiteY24" fmla="*/ 1177 h 5275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551167" h="5275049">
                <a:moveTo>
                  <a:pt x="3607129" y="1177"/>
                </a:moveTo>
                <a:cubicBezTo>
                  <a:pt x="3636779" y="3223"/>
                  <a:pt x="3666145" y="7922"/>
                  <a:pt x="3694864" y="15185"/>
                </a:cubicBezTo>
                <a:lnTo>
                  <a:pt x="3768772" y="41084"/>
                </a:lnTo>
                <a:lnTo>
                  <a:pt x="8551167" y="5275049"/>
                </a:lnTo>
                <a:lnTo>
                  <a:pt x="3184934" y="5270899"/>
                </a:lnTo>
                <a:lnTo>
                  <a:pt x="385578" y="2219846"/>
                </a:lnTo>
                <a:lnTo>
                  <a:pt x="383646" y="2216671"/>
                </a:lnTo>
                <a:lnTo>
                  <a:pt x="378717" y="2213137"/>
                </a:lnTo>
                <a:lnTo>
                  <a:pt x="238246" y="2075777"/>
                </a:lnTo>
                <a:lnTo>
                  <a:pt x="231246" y="2064271"/>
                </a:lnTo>
                <a:lnTo>
                  <a:pt x="165124" y="2016863"/>
                </a:lnTo>
                <a:cubicBezTo>
                  <a:pt x="-6775" y="1864505"/>
                  <a:pt x="-52408" y="1605172"/>
                  <a:pt x="65993" y="1397706"/>
                </a:cubicBezTo>
                <a:cubicBezTo>
                  <a:pt x="201310" y="1164365"/>
                  <a:pt x="505772" y="1081566"/>
                  <a:pt x="742576" y="1217054"/>
                </a:cubicBezTo>
                <a:cubicBezTo>
                  <a:pt x="780163" y="1239636"/>
                  <a:pt x="813993" y="1265981"/>
                  <a:pt x="844063" y="1296090"/>
                </a:cubicBezTo>
                <a:lnTo>
                  <a:pt x="1016028" y="1296090"/>
                </a:lnTo>
                <a:lnTo>
                  <a:pt x="1049489" y="1296090"/>
                </a:lnTo>
                <a:lnTo>
                  <a:pt x="1013352" y="1240316"/>
                </a:lnTo>
                <a:lnTo>
                  <a:pt x="1013353" y="1240315"/>
                </a:lnTo>
                <a:lnTo>
                  <a:pt x="1367364" y="630720"/>
                </a:lnTo>
                <a:lnTo>
                  <a:pt x="2447660" y="1254604"/>
                </a:lnTo>
                <a:lnTo>
                  <a:pt x="2792887" y="1254604"/>
                </a:lnTo>
                <a:lnTo>
                  <a:pt x="2803889" y="1232649"/>
                </a:lnTo>
                <a:lnTo>
                  <a:pt x="3100138" y="641506"/>
                </a:lnTo>
                <a:cubicBezTo>
                  <a:pt x="3032481" y="427115"/>
                  <a:pt x="3118932" y="182635"/>
                  <a:pt x="3325663" y="66036"/>
                </a:cubicBezTo>
                <a:cubicBezTo>
                  <a:pt x="3414464" y="15259"/>
                  <a:pt x="3512250" y="-5368"/>
                  <a:pt x="3607129" y="1177"/>
                </a:cubicBezTo>
                <a:close/>
              </a:path>
            </a:pathLst>
          </a:custGeom>
          <a:solidFill>
            <a:schemeClr val="tx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</a:t>
            </a:r>
            <a:r>
              <a:rPr lang="en-US" dirty="0" err="1"/>
              <a:t>Triquetra</a:t>
            </a:r>
            <a:r>
              <a:rPr lang="en-US" dirty="0"/>
              <a:t> PowerPoint Diagram</a:t>
            </a:r>
            <a:endParaRPr lang="en-US" dirty="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3599089" y="2998787"/>
            <a:ext cx="1530350" cy="2233613"/>
          </a:xfrm>
          <a:custGeom>
            <a:avLst/>
            <a:gdLst>
              <a:gd name="T0" fmla="*/ 521 w 964"/>
              <a:gd name="T1" fmla="*/ 0 h 1407"/>
              <a:gd name="T2" fmla="*/ 0 w 964"/>
              <a:gd name="T3" fmla="*/ 1407 h 1407"/>
              <a:gd name="T4" fmla="*/ 374 w 964"/>
              <a:gd name="T5" fmla="*/ 1407 h 1407"/>
              <a:gd name="T6" fmla="*/ 964 w 964"/>
              <a:gd name="T7" fmla="*/ 256 h 1407"/>
              <a:gd name="T8" fmla="*/ 521 w 964"/>
              <a:gd name="T9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4" h="1407">
                <a:moveTo>
                  <a:pt x="521" y="0"/>
                </a:moveTo>
                <a:lnTo>
                  <a:pt x="0" y="1407"/>
                </a:lnTo>
                <a:lnTo>
                  <a:pt x="374" y="1407"/>
                </a:lnTo>
                <a:lnTo>
                  <a:pt x="964" y="256"/>
                </a:lnTo>
                <a:lnTo>
                  <a:pt x="521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3527652" y="2847975"/>
            <a:ext cx="2297113" cy="917575"/>
          </a:xfrm>
          <a:custGeom>
            <a:avLst/>
            <a:gdLst>
              <a:gd name="T0" fmla="*/ 0 w 1447"/>
              <a:gd name="T1" fmla="*/ 578 h 578"/>
              <a:gd name="T2" fmla="*/ 1447 w 1447"/>
              <a:gd name="T3" fmla="*/ 365 h 578"/>
              <a:gd name="T4" fmla="*/ 1293 w 1447"/>
              <a:gd name="T5" fmla="*/ 0 h 578"/>
              <a:gd name="T6" fmla="*/ 0 w 1447"/>
              <a:gd name="T7" fmla="*/ 0 h 578"/>
              <a:gd name="T8" fmla="*/ 0 w 1447"/>
              <a:gd name="T9" fmla="*/ 578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7" h="578">
                <a:moveTo>
                  <a:pt x="0" y="578"/>
                </a:moveTo>
                <a:lnTo>
                  <a:pt x="1447" y="365"/>
                </a:lnTo>
                <a:lnTo>
                  <a:pt x="1293" y="0"/>
                </a:lnTo>
                <a:lnTo>
                  <a:pt x="0" y="0"/>
                </a:lnTo>
                <a:lnTo>
                  <a:pt x="0" y="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2805339" y="2262187"/>
            <a:ext cx="1819275" cy="2293938"/>
          </a:xfrm>
          <a:custGeom>
            <a:avLst/>
            <a:gdLst>
              <a:gd name="T0" fmla="*/ 1146 w 1146"/>
              <a:gd name="T1" fmla="*/ 1189 h 1445"/>
              <a:gd name="T2" fmla="*/ 234 w 1146"/>
              <a:gd name="T3" fmla="*/ 0 h 1445"/>
              <a:gd name="T4" fmla="*/ 0 w 1146"/>
              <a:gd name="T5" fmla="*/ 360 h 1445"/>
              <a:gd name="T6" fmla="*/ 703 w 1146"/>
              <a:gd name="T7" fmla="*/ 1445 h 1445"/>
              <a:gd name="T8" fmla="*/ 1146 w 1146"/>
              <a:gd name="T9" fmla="*/ 1189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6" h="1445">
                <a:moveTo>
                  <a:pt x="1146" y="1189"/>
                </a:moveTo>
                <a:lnTo>
                  <a:pt x="234" y="0"/>
                </a:lnTo>
                <a:lnTo>
                  <a:pt x="0" y="360"/>
                </a:lnTo>
                <a:lnTo>
                  <a:pt x="703" y="1445"/>
                </a:lnTo>
                <a:lnTo>
                  <a:pt x="1146" y="118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4253139" y="1524000"/>
            <a:ext cx="1676400" cy="2301875"/>
          </a:xfrm>
          <a:custGeom>
            <a:avLst/>
            <a:gdLst>
              <a:gd name="T0" fmla="*/ 410 w 446"/>
              <a:gd name="T1" fmla="*/ 84 h 612"/>
              <a:gd name="T2" fmla="*/ 230 w 446"/>
              <a:gd name="T3" fmla="*/ 36 h 612"/>
              <a:gd name="T4" fmla="*/ 170 w 446"/>
              <a:gd name="T5" fmla="*/ 189 h 612"/>
              <a:gd name="T6" fmla="*/ 0 w 446"/>
              <a:gd name="T7" fmla="*/ 528 h 612"/>
              <a:gd name="T8" fmla="*/ 167 w 446"/>
              <a:gd name="T9" fmla="*/ 612 h 612"/>
              <a:gd name="T10" fmla="*/ 336 w 446"/>
              <a:gd name="T11" fmla="*/ 275 h 612"/>
              <a:gd name="T12" fmla="*/ 361 w 446"/>
              <a:gd name="T13" fmla="*/ 264 h 612"/>
              <a:gd name="T14" fmla="*/ 410 w 446"/>
              <a:gd name="T15" fmla="*/ 84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6" h="612">
                <a:moveTo>
                  <a:pt x="410" y="84"/>
                </a:moveTo>
                <a:cubicBezTo>
                  <a:pt x="373" y="21"/>
                  <a:pt x="293" y="0"/>
                  <a:pt x="230" y="36"/>
                </a:cubicBezTo>
                <a:cubicBezTo>
                  <a:pt x="175" y="67"/>
                  <a:pt x="152" y="132"/>
                  <a:pt x="170" y="189"/>
                </a:cubicBezTo>
                <a:cubicBezTo>
                  <a:pt x="0" y="528"/>
                  <a:pt x="0" y="528"/>
                  <a:pt x="0" y="528"/>
                </a:cubicBezTo>
                <a:cubicBezTo>
                  <a:pt x="167" y="612"/>
                  <a:pt x="167" y="612"/>
                  <a:pt x="167" y="612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345" y="272"/>
                  <a:pt x="353" y="268"/>
                  <a:pt x="361" y="264"/>
                </a:cubicBezTo>
                <a:cubicBezTo>
                  <a:pt x="424" y="227"/>
                  <a:pt x="446" y="147"/>
                  <a:pt x="410" y="84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3695927" y="3787775"/>
            <a:ext cx="1755775" cy="2170113"/>
          </a:xfrm>
          <a:custGeom>
            <a:avLst/>
            <a:gdLst>
              <a:gd name="T0" fmla="*/ 364 w 467"/>
              <a:gd name="T1" fmla="*/ 317 h 577"/>
              <a:gd name="T2" fmla="*/ 156 w 467"/>
              <a:gd name="T3" fmla="*/ 0 h 577"/>
              <a:gd name="T4" fmla="*/ 0 w 467"/>
              <a:gd name="T5" fmla="*/ 103 h 577"/>
              <a:gd name="T6" fmla="*/ 207 w 467"/>
              <a:gd name="T7" fmla="*/ 418 h 577"/>
              <a:gd name="T8" fmla="*/ 204 w 467"/>
              <a:gd name="T9" fmla="*/ 445 h 577"/>
              <a:gd name="T10" fmla="*/ 335 w 467"/>
              <a:gd name="T11" fmla="*/ 577 h 577"/>
              <a:gd name="T12" fmla="*/ 467 w 467"/>
              <a:gd name="T13" fmla="*/ 445 h 577"/>
              <a:gd name="T14" fmla="*/ 364 w 467"/>
              <a:gd name="T15" fmla="*/ 31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7" h="577">
                <a:moveTo>
                  <a:pt x="364" y="317"/>
                </a:moveTo>
                <a:cubicBezTo>
                  <a:pt x="156" y="0"/>
                  <a:pt x="156" y="0"/>
                  <a:pt x="156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207" y="418"/>
                  <a:pt x="207" y="418"/>
                  <a:pt x="207" y="418"/>
                </a:cubicBezTo>
                <a:cubicBezTo>
                  <a:pt x="205" y="427"/>
                  <a:pt x="204" y="436"/>
                  <a:pt x="204" y="445"/>
                </a:cubicBezTo>
                <a:cubicBezTo>
                  <a:pt x="204" y="518"/>
                  <a:pt x="263" y="577"/>
                  <a:pt x="335" y="577"/>
                </a:cubicBezTo>
                <a:cubicBezTo>
                  <a:pt x="408" y="577"/>
                  <a:pt x="467" y="518"/>
                  <a:pt x="467" y="445"/>
                </a:cubicBezTo>
                <a:cubicBezTo>
                  <a:pt x="467" y="383"/>
                  <a:pt x="423" y="330"/>
                  <a:pt x="364" y="317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4192814" y="2847975"/>
            <a:ext cx="1736725" cy="1612900"/>
          </a:xfrm>
          <a:custGeom>
            <a:avLst/>
            <a:gdLst>
              <a:gd name="T0" fmla="*/ 0 w 1094"/>
              <a:gd name="T1" fmla="*/ 1016 h 1016"/>
              <a:gd name="T2" fmla="*/ 1094 w 1094"/>
              <a:gd name="T3" fmla="*/ 384 h 1016"/>
              <a:gd name="T4" fmla="*/ 874 w 1094"/>
              <a:gd name="T5" fmla="*/ 0 h 1016"/>
              <a:gd name="T6" fmla="*/ 0 w 1094"/>
              <a:gd name="T7" fmla="*/ 505 h 1016"/>
              <a:gd name="T8" fmla="*/ 0 w 1094"/>
              <a:gd name="T9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1016">
                <a:moveTo>
                  <a:pt x="0" y="1016"/>
                </a:moveTo>
                <a:lnTo>
                  <a:pt x="1094" y="384"/>
                </a:lnTo>
                <a:lnTo>
                  <a:pt x="874" y="0"/>
                </a:lnTo>
                <a:lnTo>
                  <a:pt x="0" y="505"/>
                </a:lnTo>
                <a:lnTo>
                  <a:pt x="0" y="101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1722664" y="2674937"/>
            <a:ext cx="2330450" cy="1106488"/>
          </a:xfrm>
          <a:custGeom>
            <a:avLst/>
            <a:gdLst>
              <a:gd name="T0" fmla="*/ 620 w 620"/>
              <a:gd name="T1" fmla="*/ 243 h 294"/>
              <a:gd name="T2" fmla="*/ 609 w 620"/>
              <a:gd name="T3" fmla="*/ 57 h 294"/>
              <a:gd name="T4" fmla="*/ 243 w 620"/>
              <a:gd name="T5" fmla="*/ 57 h 294"/>
              <a:gd name="T6" fmla="*/ 216 w 620"/>
              <a:gd name="T7" fmla="*/ 36 h 294"/>
              <a:gd name="T8" fmla="*/ 36 w 620"/>
              <a:gd name="T9" fmla="*/ 84 h 294"/>
              <a:gd name="T10" fmla="*/ 84 w 620"/>
              <a:gd name="T11" fmla="*/ 264 h 294"/>
              <a:gd name="T12" fmla="*/ 243 w 620"/>
              <a:gd name="T13" fmla="*/ 243 h 294"/>
              <a:gd name="T14" fmla="*/ 620 w 620"/>
              <a:gd name="T15" fmla="*/ 243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0" h="294">
                <a:moveTo>
                  <a:pt x="620" y="243"/>
                </a:moveTo>
                <a:cubicBezTo>
                  <a:pt x="609" y="57"/>
                  <a:pt x="609" y="57"/>
                  <a:pt x="609" y="57"/>
                </a:cubicBezTo>
                <a:cubicBezTo>
                  <a:pt x="243" y="57"/>
                  <a:pt x="243" y="57"/>
                  <a:pt x="243" y="57"/>
                </a:cubicBezTo>
                <a:cubicBezTo>
                  <a:pt x="235" y="49"/>
                  <a:pt x="226" y="42"/>
                  <a:pt x="216" y="36"/>
                </a:cubicBezTo>
                <a:cubicBezTo>
                  <a:pt x="153" y="0"/>
                  <a:pt x="72" y="22"/>
                  <a:pt x="36" y="84"/>
                </a:cubicBezTo>
                <a:cubicBezTo>
                  <a:pt x="0" y="147"/>
                  <a:pt x="21" y="228"/>
                  <a:pt x="84" y="264"/>
                </a:cubicBezTo>
                <a:cubicBezTo>
                  <a:pt x="137" y="294"/>
                  <a:pt x="202" y="284"/>
                  <a:pt x="243" y="243"/>
                </a:cubicBezTo>
                <a:lnTo>
                  <a:pt x="620" y="24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2805339" y="2224087"/>
            <a:ext cx="2105025" cy="1417638"/>
          </a:xfrm>
          <a:custGeom>
            <a:avLst/>
            <a:gdLst>
              <a:gd name="T0" fmla="*/ 883 w 1326"/>
              <a:gd name="T1" fmla="*/ 893 h 893"/>
              <a:gd name="T2" fmla="*/ 1326 w 1326"/>
              <a:gd name="T3" fmla="*/ 637 h 893"/>
              <a:gd name="T4" fmla="*/ 223 w 1326"/>
              <a:gd name="T5" fmla="*/ 0 h 893"/>
              <a:gd name="T6" fmla="*/ 0 w 1326"/>
              <a:gd name="T7" fmla="*/ 384 h 893"/>
              <a:gd name="T8" fmla="*/ 883 w 1326"/>
              <a:gd name="T9" fmla="*/ 893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6" h="893">
                <a:moveTo>
                  <a:pt x="883" y="893"/>
                </a:moveTo>
                <a:lnTo>
                  <a:pt x="1326" y="637"/>
                </a:lnTo>
                <a:lnTo>
                  <a:pt x="223" y="0"/>
                </a:lnTo>
                <a:lnTo>
                  <a:pt x="0" y="384"/>
                </a:lnTo>
                <a:lnTo>
                  <a:pt x="883" y="89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3489552" y="3224212"/>
            <a:ext cx="703263" cy="2008188"/>
          </a:xfrm>
          <a:custGeom>
            <a:avLst/>
            <a:gdLst>
              <a:gd name="T0" fmla="*/ 0 w 443"/>
              <a:gd name="T1" fmla="*/ 0 h 1265"/>
              <a:gd name="T2" fmla="*/ 0 w 443"/>
              <a:gd name="T3" fmla="*/ 1265 h 1265"/>
              <a:gd name="T4" fmla="*/ 443 w 443"/>
              <a:gd name="T5" fmla="*/ 1265 h 1265"/>
              <a:gd name="T6" fmla="*/ 443 w 443"/>
              <a:gd name="T7" fmla="*/ 256 h 1265"/>
              <a:gd name="T8" fmla="*/ 0 w 443"/>
              <a:gd name="T9" fmla="*/ 0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1265">
                <a:moveTo>
                  <a:pt x="0" y="0"/>
                </a:moveTo>
                <a:lnTo>
                  <a:pt x="0" y="1265"/>
                </a:lnTo>
                <a:lnTo>
                  <a:pt x="443" y="1265"/>
                </a:lnTo>
                <a:lnTo>
                  <a:pt x="443" y="25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9800000">
            <a:off x="4234655" y="3418172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800000">
            <a:off x="3102578" y="2842081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3121043" y="4145548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 noEditPoints="1"/>
          </p:cNvSpPr>
          <p:nvPr/>
        </p:nvSpPr>
        <p:spPr bwMode="auto">
          <a:xfrm>
            <a:off x="1991402" y="3026544"/>
            <a:ext cx="561526" cy="454207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4757963" y="5254625"/>
            <a:ext cx="501564" cy="472674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36"/>
          <p:cNvSpPr>
            <a:spLocks noEditPoints="1"/>
          </p:cNvSpPr>
          <p:nvPr/>
        </p:nvSpPr>
        <p:spPr bwMode="auto">
          <a:xfrm>
            <a:off x="5084535" y="1773237"/>
            <a:ext cx="551507" cy="525196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56161" y="2191989"/>
            <a:ext cx="3810000" cy="5199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56161" y="2741345"/>
            <a:ext cx="3810000" cy="269104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72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>
            <a:spLocks/>
          </p:cNvSpPr>
          <p:nvPr/>
        </p:nvSpPr>
        <p:spPr bwMode="auto">
          <a:xfrm>
            <a:off x="1797277" y="1600794"/>
            <a:ext cx="8551167" cy="5275049"/>
          </a:xfrm>
          <a:custGeom>
            <a:avLst/>
            <a:gdLst>
              <a:gd name="connsiteX0" fmla="*/ 3607129 w 5522217"/>
              <a:gd name="connsiteY0" fmla="*/ 1177 h 4985149"/>
              <a:gd name="connsiteX1" fmla="*/ 3694864 w 5522217"/>
              <a:gd name="connsiteY1" fmla="*/ 15185 h 4985149"/>
              <a:gd name="connsiteX2" fmla="*/ 3768772 w 5522217"/>
              <a:gd name="connsiteY2" fmla="*/ 41084 h 4985149"/>
              <a:gd name="connsiteX3" fmla="*/ 5210798 w 5522217"/>
              <a:gd name="connsiteY3" fmla="*/ 1451175 h 4985149"/>
              <a:gd name="connsiteX4" fmla="*/ 5211215 w 5522217"/>
              <a:gd name="connsiteY4" fmla="*/ 1451747 h 4985149"/>
              <a:gd name="connsiteX5" fmla="*/ 5211661 w 5522217"/>
              <a:gd name="connsiteY5" fmla="*/ 1452019 h 4985149"/>
              <a:gd name="connsiteX6" fmla="*/ 5354633 w 5522217"/>
              <a:gd name="connsiteY6" fmla="*/ 1591824 h 4985149"/>
              <a:gd name="connsiteX7" fmla="*/ 5363615 w 5522217"/>
              <a:gd name="connsiteY7" fmla="*/ 1604148 h 4985149"/>
              <a:gd name="connsiteX8" fmla="*/ 5373216 w 5522217"/>
              <a:gd name="connsiteY8" fmla="*/ 1609996 h 4985149"/>
              <a:gd name="connsiteX9" fmla="*/ 5498472 w 5522217"/>
              <a:gd name="connsiteY9" fmla="*/ 1732478 h 4985149"/>
              <a:gd name="connsiteX10" fmla="*/ 5516015 w 5522217"/>
              <a:gd name="connsiteY10" fmla="*/ 1756547 h 4985149"/>
              <a:gd name="connsiteX11" fmla="*/ 5522217 w 5522217"/>
              <a:gd name="connsiteY11" fmla="*/ 1760325 h 4985149"/>
              <a:gd name="connsiteX12" fmla="*/ 4037704 w 5522217"/>
              <a:gd name="connsiteY12" fmla="*/ 4985149 h 4985149"/>
              <a:gd name="connsiteX13" fmla="*/ 3213509 w 5522217"/>
              <a:gd name="connsiteY13" fmla="*/ 4985149 h 4985149"/>
              <a:gd name="connsiteX14" fmla="*/ 2307165 w 5522217"/>
              <a:gd name="connsiteY14" fmla="*/ 4098878 h 4985149"/>
              <a:gd name="connsiteX15" fmla="*/ 2307165 w 5522217"/>
              <a:gd name="connsiteY15" fmla="*/ 4096229 h 4985149"/>
              <a:gd name="connsiteX16" fmla="*/ 2304457 w 5522217"/>
              <a:gd name="connsiteY16" fmla="*/ 4096229 h 4985149"/>
              <a:gd name="connsiteX17" fmla="*/ 2154765 w 5522217"/>
              <a:gd name="connsiteY17" fmla="*/ 3949853 h 4985149"/>
              <a:gd name="connsiteX18" fmla="*/ 2154765 w 5522217"/>
              <a:gd name="connsiteY18" fmla="*/ 3943829 h 4985149"/>
              <a:gd name="connsiteX19" fmla="*/ 2148606 w 5522217"/>
              <a:gd name="connsiteY19" fmla="*/ 3943829 h 4985149"/>
              <a:gd name="connsiteX20" fmla="*/ 2002365 w 5522217"/>
              <a:gd name="connsiteY20" fmla="*/ 3800828 h 4985149"/>
              <a:gd name="connsiteX21" fmla="*/ 2002365 w 5522217"/>
              <a:gd name="connsiteY21" fmla="*/ 3791429 h 4985149"/>
              <a:gd name="connsiteX22" fmla="*/ 1992754 w 5522217"/>
              <a:gd name="connsiteY22" fmla="*/ 3791429 h 4985149"/>
              <a:gd name="connsiteX23" fmla="*/ 385578 w 5522217"/>
              <a:gd name="connsiteY23" fmla="*/ 2219846 h 4985149"/>
              <a:gd name="connsiteX24" fmla="*/ 383646 w 5522217"/>
              <a:gd name="connsiteY24" fmla="*/ 2216671 h 4985149"/>
              <a:gd name="connsiteX25" fmla="*/ 378717 w 5522217"/>
              <a:gd name="connsiteY25" fmla="*/ 2213137 h 4985149"/>
              <a:gd name="connsiteX26" fmla="*/ 238246 w 5522217"/>
              <a:gd name="connsiteY26" fmla="*/ 2075777 h 4985149"/>
              <a:gd name="connsiteX27" fmla="*/ 231246 w 5522217"/>
              <a:gd name="connsiteY27" fmla="*/ 2064271 h 4985149"/>
              <a:gd name="connsiteX28" fmla="*/ 165124 w 5522217"/>
              <a:gd name="connsiteY28" fmla="*/ 2016863 h 4985149"/>
              <a:gd name="connsiteX29" fmla="*/ 65993 w 5522217"/>
              <a:gd name="connsiteY29" fmla="*/ 1397706 h 4985149"/>
              <a:gd name="connsiteX30" fmla="*/ 742576 w 5522217"/>
              <a:gd name="connsiteY30" fmla="*/ 1217054 h 4985149"/>
              <a:gd name="connsiteX31" fmla="*/ 844063 w 5522217"/>
              <a:gd name="connsiteY31" fmla="*/ 1296090 h 4985149"/>
              <a:gd name="connsiteX32" fmla="*/ 1016028 w 5522217"/>
              <a:gd name="connsiteY32" fmla="*/ 1296090 h 4985149"/>
              <a:gd name="connsiteX33" fmla="*/ 1049489 w 5522217"/>
              <a:gd name="connsiteY33" fmla="*/ 1296090 h 4985149"/>
              <a:gd name="connsiteX34" fmla="*/ 1013352 w 5522217"/>
              <a:gd name="connsiteY34" fmla="*/ 1240316 h 4985149"/>
              <a:gd name="connsiteX35" fmla="*/ 1013353 w 5522217"/>
              <a:gd name="connsiteY35" fmla="*/ 1240315 h 4985149"/>
              <a:gd name="connsiteX36" fmla="*/ 1367364 w 5522217"/>
              <a:gd name="connsiteY36" fmla="*/ 630720 h 4985149"/>
              <a:gd name="connsiteX37" fmla="*/ 2447660 w 5522217"/>
              <a:gd name="connsiteY37" fmla="*/ 1254604 h 4985149"/>
              <a:gd name="connsiteX38" fmla="*/ 2792887 w 5522217"/>
              <a:gd name="connsiteY38" fmla="*/ 1254604 h 4985149"/>
              <a:gd name="connsiteX39" fmla="*/ 2803889 w 5522217"/>
              <a:gd name="connsiteY39" fmla="*/ 1232649 h 4985149"/>
              <a:gd name="connsiteX40" fmla="*/ 3100138 w 5522217"/>
              <a:gd name="connsiteY40" fmla="*/ 641506 h 4985149"/>
              <a:gd name="connsiteX41" fmla="*/ 3325663 w 5522217"/>
              <a:gd name="connsiteY41" fmla="*/ 66036 h 4985149"/>
              <a:gd name="connsiteX42" fmla="*/ 3607129 w 5522217"/>
              <a:gd name="connsiteY42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363615 w 8308280"/>
              <a:gd name="connsiteY7" fmla="*/ 1604148 h 4985149"/>
              <a:gd name="connsiteX8" fmla="*/ 5373216 w 8308280"/>
              <a:gd name="connsiteY8" fmla="*/ 1609996 h 4985149"/>
              <a:gd name="connsiteX9" fmla="*/ 5498472 w 8308280"/>
              <a:gd name="connsiteY9" fmla="*/ 1732478 h 4985149"/>
              <a:gd name="connsiteX10" fmla="*/ 5516015 w 8308280"/>
              <a:gd name="connsiteY10" fmla="*/ 1756547 h 4985149"/>
              <a:gd name="connsiteX11" fmla="*/ 8308280 w 8308280"/>
              <a:gd name="connsiteY11" fmla="*/ 4975012 h 4985149"/>
              <a:gd name="connsiteX12" fmla="*/ 4037704 w 8308280"/>
              <a:gd name="connsiteY12" fmla="*/ 4985149 h 4985149"/>
              <a:gd name="connsiteX13" fmla="*/ 3213509 w 8308280"/>
              <a:gd name="connsiteY13" fmla="*/ 4985149 h 4985149"/>
              <a:gd name="connsiteX14" fmla="*/ 2307165 w 8308280"/>
              <a:gd name="connsiteY14" fmla="*/ 4098878 h 4985149"/>
              <a:gd name="connsiteX15" fmla="*/ 2307165 w 8308280"/>
              <a:gd name="connsiteY15" fmla="*/ 4096229 h 4985149"/>
              <a:gd name="connsiteX16" fmla="*/ 2304457 w 8308280"/>
              <a:gd name="connsiteY16" fmla="*/ 4096229 h 4985149"/>
              <a:gd name="connsiteX17" fmla="*/ 2154765 w 8308280"/>
              <a:gd name="connsiteY17" fmla="*/ 3949853 h 4985149"/>
              <a:gd name="connsiteX18" fmla="*/ 2154765 w 8308280"/>
              <a:gd name="connsiteY18" fmla="*/ 3943829 h 4985149"/>
              <a:gd name="connsiteX19" fmla="*/ 2148606 w 8308280"/>
              <a:gd name="connsiteY19" fmla="*/ 3943829 h 4985149"/>
              <a:gd name="connsiteX20" fmla="*/ 2002365 w 8308280"/>
              <a:gd name="connsiteY20" fmla="*/ 3800828 h 4985149"/>
              <a:gd name="connsiteX21" fmla="*/ 2002365 w 8308280"/>
              <a:gd name="connsiteY21" fmla="*/ 3791429 h 4985149"/>
              <a:gd name="connsiteX22" fmla="*/ 1992754 w 8308280"/>
              <a:gd name="connsiteY22" fmla="*/ 3791429 h 4985149"/>
              <a:gd name="connsiteX23" fmla="*/ 385578 w 8308280"/>
              <a:gd name="connsiteY23" fmla="*/ 2219846 h 4985149"/>
              <a:gd name="connsiteX24" fmla="*/ 383646 w 8308280"/>
              <a:gd name="connsiteY24" fmla="*/ 2216671 h 4985149"/>
              <a:gd name="connsiteX25" fmla="*/ 378717 w 8308280"/>
              <a:gd name="connsiteY25" fmla="*/ 2213137 h 4985149"/>
              <a:gd name="connsiteX26" fmla="*/ 238246 w 8308280"/>
              <a:gd name="connsiteY26" fmla="*/ 2075777 h 4985149"/>
              <a:gd name="connsiteX27" fmla="*/ 231246 w 8308280"/>
              <a:gd name="connsiteY27" fmla="*/ 2064271 h 4985149"/>
              <a:gd name="connsiteX28" fmla="*/ 165124 w 8308280"/>
              <a:gd name="connsiteY28" fmla="*/ 2016863 h 4985149"/>
              <a:gd name="connsiteX29" fmla="*/ 65993 w 8308280"/>
              <a:gd name="connsiteY29" fmla="*/ 1397706 h 4985149"/>
              <a:gd name="connsiteX30" fmla="*/ 742576 w 8308280"/>
              <a:gd name="connsiteY30" fmla="*/ 1217054 h 4985149"/>
              <a:gd name="connsiteX31" fmla="*/ 844063 w 8308280"/>
              <a:gd name="connsiteY31" fmla="*/ 1296090 h 4985149"/>
              <a:gd name="connsiteX32" fmla="*/ 1016028 w 8308280"/>
              <a:gd name="connsiteY32" fmla="*/ 1296090 h 4985149"/>
              <a:gd name="connsiteX33" fmla="*/ 1049489 w 8308280"/>
              <a:gd name="connsiteY33" fmla="*/ 1296090 h 4985149"/>
              <a:gd name="connsiteX34" fmla="*/ 1013352 w 8308280"/>
              <a:gd name="connsiteY34" fmla="*/ 1240316 h 4985149"/>
              <a:gd name="connsiteX35" fmla="*/ 1013353 w 8308280"/>
              <a:gd name="connsiteY35" fmla="*/ 1240315 h 4985149"/>
              <a:gd name="connsiteX36" fmla="*/ 1367364 w 8308280"/>
              <a:gd name="connsiteY36" fmla="*/ 630720 h 4985149"/>
              <a:gd name="connsiteX37" fmla="*/ 2447660 w 8308280"/>
              <a:gd name="connsiteY37" fmla="*/ 1254604 h 4985149"/>
              <a:gd name="connsiteX38" fmla="*/ 2792887 w 8308280"/>
              <a:gd name="connsiteY38" fmla="*/ 1254604 h 4985149"/>
              <a:gd name="connsiteX39" fmla="*/ 2803889 w 8308280"/>
              <a:gd name="connsiteY39" fmla="*/ 1232649 h 4985149"/>
              <a:gd name="connsiteX40" fmla="*/ 3100138 w 8308280"/>
              <a:gd name="connsiteY40" fmla="*/ 641506 h 4985149"/>
              <a:gd name="connsiteX41" fmla="*/ 3325663 w 8308280"/>
              <a:gd name="connsiteY41" fmla="*/ 66036 h 4985149"/>
              <a:gd name="connsiteX42" fmla="*/ 3607129 w 8308280"/>
              <a:gd name="connsiteY42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363615 w 8308280"/>
              <a:gd name="connsiteY7" fmla="*/ 1604148 h 4985149"/>
              <a:gd name="connsiteX8" fmla="*/ 5498472 w 8308280"/>
              <a:gd name="connsiteY8" fmla="*/ 1732478 h 4985149"/>
              <a:gd name="connsiteX9" fmla="*/ 5516015 w 8308280"/>
              <a:gd name="connsiteY9" fmla="*/ 1756547 h 4985149"/>
              <a:gd name="connsiteX10" fmla="*/ 8308280 w 8308280"/>
              <a:gd name="connsiteY10" fmla="*/ 4975012 h 4985149"/>
              <a:gd name="connsiteX11" fmla="*/ 4037704 w 8308280"/>
              <a:gd name="connsiteY11" fmla="*/ 4985149 h 4985149"/>
              <a:gd name="connsiteX12" fmla="*/ 3213509 w 8308280"/>
              <a:gd name="connsiteY12" fmla="*/ 4985149 h 4985149"/>
              <a:gd name="connsiteX13" fmla="*/ 2307165 w 8308280"/>
              <a:gd name="connsiteY13" fmla="*/ 4098878 h 4985149"/>
              <a:gd name="connsiteX14" fmla="*/ 2307165 w 8308280"/>
              <a:gd name="connsiteY14" fmla="*/ 4096229 h 4985149"/>
              <a:gd name="connsiteX15" fmla="*/ 2304457 w 8308280"/>
              <a:gd name="connsiteY15" fmla="*/ 4096229 h 4985149"/>
              <a:gd name="connsiteX16" fmla="*/ 2154765 w 8308280"/>
              <a:gd name="connsiteY16" fmla="*/ 3949853 h 4985149"/>
              <a:gd name="connsiteX17" fmla="*/ 2154765 w 8308280"/>
              <a:gd name="connsiteY17" fmla="*/ 3943829 h 4985149"/>
              <a:gd name="connsiteX18" fmla="*/ 2148606 w 8308280"/>
              <a:gd name="connsiteY18" fmla="*/ 3943829 h 4985149"/>
              <a:gd name="connsiteX19" fmla="*/ 2002365 w 8308280"/>
              <a:gd name="connsiteY19" fmla="*/ 3800828 h 4985149"/>
              <a:gd name="connsiteX20" fmla="*/ 2002365 w 8308280"/>
              <a:gd name="connsiteY20" fmla="*/ 3791429 h 4985149"/>
              <a:gd name="connsiteX21" fmla="*/ 1992754 w 8308280"/>
              <a:gd name="connsiteY21" fmla="*/ 3791429 h 4985149"/>
              <a:gd name="connsiteX22" fmla="*/ 385578 w 8308280"/>
              <a:gd name="connsiteY22" fmla="*/ 2219846 h 4985149"/>
              <a:gd name="connsiteX23" fmla="*/ 383646 w 8308280"/>
              <a:gd name="connsiteY23" fmla="*/ 2216671 h 4985149"/>
              <a:gd name="connsiteX24" fmla="*/ 378717 w 8308280"/>
              <a:gd name="connsiteY24" fmla="*/ 2213137 h 4985149"/>
              <a:gd name="connsiteX25" fmla="*/ 238246 w 8308280"/>
              <a:gd name="connsiteY25" fmla="*/ 2075777 h 4985149"/>
              <a:gd name="connsiteX26" fmla="*/ 231246 w 8308280"/>
              <a:gd name="connsiteY26" fmla="*/ 2064271 h 4985149"/>
              <a:gd name="connsiteX27" fmla="*/ 165124 w 8308280"/>
              <a:gd name="connsiteY27" fmla="*/ 2016863 h 4985149"/>
              <a:gd name="connsiteX28" fmla="*/ 65993 w 8308280"/>
              <a:gd name="connsiteY28" fmla="*/ 1397706 h 4985149"/>
              <a:gd name="connsiteX29" fmla="*/ 742576 w 8308280"/>
              <a:gd name="connsiteY29" fmla="*/ 1217054 h 4985149"/>
              <a:gd name="connsiteX30" fmla="*/ 844063 w 8308280"/>
              <a:gd name="connsiteY30" fmla="*/ 1296090 h 4985149"/>
              <a:gd name="connsiteX31" fmla="*/ 1016028 w 8308280"/>
              <a:gd name="connsiteY31" fmla="*/ 1296090 h 4985149"/>
              <a:gd name="connsiteX32" fmla="*/ 1049489 w 8308280"/>
              <a:gd name="connsiteY32" fmla="*/ 1296090 h 4985149"/>
              <a:gd name="connsiteX33" fmla="*/ 1013352 w 8308280"/>
              <a:gd name="connsiteY33" fmla="*/ 1240316 h 4985149"/>
              <a:gd name="connsiteX34" fmla="*/ 1013353 w 8308280"/>
              <a:gd name="connsiteY34" fmla="*/ 1240315 h 4985149"/>
              <a:gd name="connsiteX35" fmla="*/ 1367364 w 8308280"/>
              <a:gd name="connsiteY35" fmla="*/ 630720 h 4985149"/>
              <a:gd name="connsiteX36" fmla="*/ 2447660 w 8308280"/>
              <a:gd name="connsiteY36" fmla="*/ 1254604 h 4985149"/>
              <a:gd name="connsiteX37" fmla="*/ 2792887 w 8308280"/>
              <a:gd name="connsiteY37" fmla="*/ 1254604 h 4985149"/>
              <a:gd name="connsiteX38" fmla="*/ 2803889 w 8308280"/>
              <a:gd name="connsiteY38" fmla="*/ 1232649 h 4985149"/>
              <a:gd name="connsiteX39" fmla="*/ 3100138 w 8308280"/>
              <a:gd name="connsiteY39" fmla="*/ 641506 h 4985149"/>
              <a:gd name="connsiteX40" fmla="*/ 3325663 w 8308280"/>
              <a:gd name="connsiteY40" fmla="*/ 66036 h 4985149"/>
              <a:gd name="connsiteX41" fmla="*/ 3607129 w 8308280"/>
              <a:gd name="connsiteY41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498472 w 8308280"/>
              <a:gd name="connsiteY7" fmla="*/ 1732478 h 4985149"/>
              <a:gd name="connsiteX8" fmla="*/ 5516015 w 8308280"/>
              <a:gd name="connsiteY8" fmla="*/ 1756547 h 4985149"/>
              <a:gd name="connsiteX9" fmla="*/ 8308280 w 8308280"/>
              <a:gd name="connsiteY9" fmla="*/ 4975012 h 4985149"/>
              <a:gd name="connsiteX10" fmla="*/ 4037704 w 8308280"/>
              <a:gd name="connsiteY10" fmla="*/ 4985149 h 4985149"/>
              <a:gd name="connsiteX11" fmla="*/ 3213509 w 8308280"/>
              <a:gd name="connsiteY11" fmla="*/ 4985149 h 4985149"/>
              <a:gd name="connsiteX12" fmla="*/ 2307165 w 8308280"/>
              <a:gd name="connsiteY12" fmla="*/ 4098878 h 4985149"/>
              <a:gd name="connsiteX13" fmla="*/ 2307165 w 8308280"/>
              <a:gd name="connsiteY13" fmla="*/ 4096229 h 4985149"/>
              <a:gd name="connsiteX14" fmla="*/ 2304457 w 8308280"/>
              <a:gd name="connsiteY14" fmla="*/ 4096229 h 4985149"/>
              <a:gd name="connsiteX15" fmla="*/ 2154765 w 8308280"/>
              <a:gd name="connsiteY15" fmla="*/ 3949853 h 4985149"/>
              <a:gd name="connsiteX16" fmla="*/ 2154765 w 8308280"/>
              <a:gd name="connsiteY16" fmla="*/ 3943829 h 4985149"/>
              <a:gd name="connsiteX17" fmla="*/ 2148606 w 8308280"/>
              <a:gd name="connsiteY17" fmla="*/ 3943829 h 4985149"/>
              <a:gd name="connsiteX18" fmla="*/ 2002365 w 8308280"/>
              <a:gd name="connsiteY18" fmla="*/ 3800828 h 4985149"/>
              <a:gd name="connsiteX19" fmla="*/ 2002365 w 8308280"/>
              <a:gd name="connsiteY19" fmla="*/ 3791429 h 4985149"/>
              <a:gd name="connsiteX20" fmla="*/ 1992754 w 8308280"/>
              <a:gd name="connsiteY20" fmla="*/ 3791429 h 4985149"/>
              <a:gd name="connsiteX21" fmla="*/ 385578 w 8308280"/>
              <a:gd name="connsiteY21" fmla="*/ 2219846 h 4985149"/>
              <a:gd name="connsiteX22" fmla="*/ 383646 w 8308280"/>
              <a:gd name="connsiteY22" fmla="*/ 2216671 h 4985149"/>
              <a:gd name="connsiteX23" fmla="*/ 378717 w 8308280"/>
              <a:gd name="connsiteY23" fmla="*/ 2213137 h 4985149"/>
              <a:gd name="connsiteX24" fmla="*/ 238246 w 8308280"/>
              <a:gd name="connsiteY24" fmla="*/ 2075777 h 4985149"/>
              <a:gd name="connsiteX25" fmla="*/ 231246 w 8308280"/>
              <a:gd name="connsiteY25" fmla="*/ 2064271 h 4985149"/>
              <a:gd name="connsiteX26" fmla="*/ 165124 w 8308280"/>
              <a:gd name="connsiteY26" fmla="*/ 2016863 h 4985149"/>
              <a:gd name="connsiteX27" fmla="*/ 65993 w 8308280"/>
              <a:gd name="connsiteY27" fmla="*/ 1397706 h 4985149"/>
              <a:gd name="connsiteX28" fmla="*/ 742576 w 8308280"/>
              <a:gd name="connsiteY28" fmla="*/ 1217054 h 4985149"/>
              <a:gd name="connsiteX29" fmla="*/ 844063 w 8308280"/>
              <a:gd name="connsiteY29" fmla="*/ 1296090 h 4985149"/>
              <a:gd name="connsiteX30" fmla="*/ 1016028 w 8308280"/>
              <a:gd name="connsiteY30" fmla="*/ 1296090 h 4985149"/>
              <a:gd name="connsiteX31" fmla="*/ 1049489 w 8308280"/>
              <a:gd name="connsiteY31" fmla="*/ 1296090 h 4985149"/>
              <a:gd name="connsiteX32" fmla="*/ 1013352 w 8308280"/>
              <a:gd name="connsiteY32" fmla="*/ 1240316 h 4985149"/>
              <a:gd name="connsiteX33" fmla="*/ 1013353 w 8308280"/>
              <a:gd name="connsiteY33" fmla="*/ 1240315 h 4985149"/>
              <a:gd name="connsiteX34" fmla="*/ 1367364 w 8308280"/>
              <a:gd name="connsiteY34" fmla="*/ 630720 h 4985149"/>
              <a:gd name="connsiteX35" fmla="*/ 2447660 w 8308280"/>
              <a:gd name="connsiteY35" fmla="*/ 1254604 h 4985149"/>
              <a:gd name="connsiteX36" fmla="*/ 2792887 w 8308280"/>
              <a:gd name="connsiteY36" fmla="*/ 1254604 h 4985149"/>
              <a:gd name="connsiteX37" fmla="*/ 2803889 w 8308280"/>
              <a:gd name="connsiteY37" fmla="*/ 1232649 h 4985149"/>
              <a:gd name="connsiteX38" fmla="*/ 3100138 w 8308280"/>
              <a:gd name="connsiteY38" fmla="*/ 641506 h 4985149"/>
              <a:gd name="connsiteX39" fmla="*/ 3325663 w 8308280"/>
              <a:gd name="connsiteY39" fmla="*/ 66036 h 4985149"/>
              <a:gd name="connsiteX40" fmla="*/ 3607129 w 8308280"/>
              <a:gd name="connsiteY40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498472 w 8308280"/>
              <a:gd name="connsiteY6" fmla="*/ 1732478 h 4985149"/>
              <a:gd name="connsiteX7" fmla="*/ 5516015 w 8308280"/>
              <a:gd name="connsiteY7" fmla="*/ 1756547 h 4985149"/>
              <a:gd name="connsiteX8" fmla="*/ 8308280 w 8308280"/>
              <a:gd name="connsiteY8" fmla="*/ 4975012 h 4985149"/>
              <a:gd name="connsiteX9" fmla="*/ 4037704 w 8308280"/>
              <a:gd name="connsiteY9" fmla="*/ 4985149 h 4985149"/>
              <a:gd name="connsiteX10" fmla="*/ 3213509 w 8308280"/>
              <a:gd name="connsiteY10" fmla="*/ 4985149 h 4985149"/>
              <a:gd name="connsiteX11" fmla="*/ 2307165 w 8308280"/>
              <a:gd name="connsiteY11" fmla="*/ 4098878 h 4985149"/>
              <a:gd name="connsiteX12" fmla="*/ 2307165 w 8308280"/>
              <a:gd name="connsiteY12" fmla="*/ 4096229 h 4985149"/>
              <a:gd name="connsiteX13" fmla="*/ 2304457 w 8308280"/>
              <a:gd name="connsiteY13" fmla="*/ 4096229 h 4985149"/>
              <a:gd name="connsiteX14" fmla="*/ 2154765 w 8308280"/>
              <a:gd name="connsiteY14" fmla="*/ 3949853 h 4985149"/>
              <a:gd name="connsiteX15" fmla="*/ 2154765 w 8308280"/>
              <a:gd name="connsiteY15" fmla="*/ 3943829 h 4985149"/>
              <a:gd name="connsiteX16" fmla="*/ 2148606 w 8308280"/>
              <a:gd name="connsiteY16" fmla="*/ 3943829 h 4985149"/>
              <a:gd name="connsiteX17" fmla="*/ 2002365 w 8308280"/>
              <a:gd name="connsiteY17" fmla="*/ 3800828 h 4985149"/>
              <a:gd name="connsiteX18" fmla="*/ 2002365 w 8308280"/>
              <a:gd name="connsiteY18" fmla="*/ 3791429 h 4985149"/>
              <a:gd name="connsiteX19" fmla="*/ 1992754 w 8308280"/>
              <a:gd name="connsiteY19" fmla="*/ 3791429 h 4985149"/>
              <a:gd name="connsiteX20" fmla="*/ 385578 w 8308280"/>
              <a:gd name="connsiteY20" fmla="*/ 2219846 h 4985149"/>
              <a:gd name="connsiteX21" fmla="*/ 383646 w 8308280"/>
              <a:gd name="connsiteY21" fmla="*/ 2216671 h 4985149"/>
              <a:gd name="connsiteX22" fmla="*/ 378717 w 8308280"/>
              <a:gd name="connsiteY22" fmla="*/ 2213137 h 4985149"/>
              <a:gd name="connsiteX23" fmla="*/ 238246 w 8308280"/>
              <a:gd name="connsiteY23" fmla="*/ 2075777 h 4985149"/>
              <a:gd name="connsiteX24" fmla="*/ 231246 w 8308280"/>
              <a:gd name="connsiteY24" fmla="*/ 2064271 h 4985149"/>
              <a:gd name="connsiteX25" fmla="*/ 165124 w 8308280"/>
              <a:gd name="connsiteY25" fmla="*/ 2016863 h 4985149"/>
              <a:gd name="connsiteX26" fmla="*/ 65993 w 8308280"/>
              <a:gd name="connsiteY26" fmla="*/ 1397706 h 4985149"/>
              <a:gd name="connsiteX27" fmla="*/ 742576 w 8308280"/>
              <a:gd name="connsiteY27" fmla="*/ 1217054 h 4985149"/>
              <a:gd name="connsiteX28" fmla="*/ 844063 w 8308280"/>
              <a:gd name="connsiteY28" fmla="*/ 1296090 h 4985149"/>
              <a:gd name="connsiteX29" fmla="*/ 1016028 w 8308280"/>
              <a:gd name="connsiteY29" fmla="*/ 1296090 h 4985149"/>
              <a:gd name="connsiteX30" fmla="*/ 1049489 w 8308280"/>
              <a:gd name="connsiteY30" fmla="*/ 1296090 h 4985149"/>
              <a:gd name="connsiteX31" fmla="*/ 1013352 w 8308280"/>
              <a:gd name="connsiteY31" fmla="*/ 1240316 h 4985149"/>
              <a:gd name="connsiteX32" fmla="*/ 1013353 w 8308280"/>
              <a:gd name="connsiteY32" fmla="*/ 1240315 h 4985149"/>
              <a:gd name="connsiteX33" fmla="*/ 1367364 w 8308280"/>
              <a:gd name="connsiteY33" fmla="*/ 630720 h 4985149"/>
              <a:gd name="connsiteX34" fmla="*/ 2447660 w 8308280"/>
              <a:gd name="connsiteY34" fmla="*/ 1254604 h 4985149"/>
              <a:gd name="connsiteX35" fmla="*/ 2792887 w 8308280"/>
              <a:gd name="connsiteY35" fmla="*/ 1254604 h 4985149"/>
              <a:gd name="connsiteX36" fmla="*/ 2803889 w 8308280"/>
              <a:gd name="connsiteY36" fmla="*/ 1232649 h 4985149"/>
              <a:gd name="connsiteX37" fmla="*/ 3100138 w 8308280"/>
              <a:gd name="connsiteY37" fmla="*/ 641506 h 4985149"/>
              <a:gd name="connsiteX38" fmla="*/ 3325663 w 8308280"/>
              <a:gd name="connsiteY38" fmla="*/ 66036 h 4985149"/>
              <a:gd name="connsiteX39" fmla="*/ 3607129 w 8308280"/>
              <a:gd name="connsiteY39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498472 w 8308280"/>
              <a:gd name="connsiteY6" fmla="*/ 1732478 h 4985149"/>
              <a:gd name="connsiteX7" fmla="*/ 8308280 w 8308280"/>
              <a:gd name="connsiteY7" fmla="*/ 4975012 h 4985149"/>
              <a:gd name="connsiteX8" fmla="*/ 4037704 w 8308280"/>
              <a:gd name="connsiteY8" fmla="*/ 4985149 h 4985149"/>
              <a:gd name="connsiteX9" fmla="*/ 3213509 w 8308280"/>
              <a:gd name="connsiteY9" fmla="*/ 4985149 h 4985149"/>
              <a:gd name="connsiteX10" fmla="*/ 2307165 w 8308280"/>
              <a:gd name="connsiteY10" fmla="*/ 4098878 h 4985149"/>
              <a:gd name="connsiteX11" fmla="*/ 2307165 w 8308280"/>
              <a:gd name="connsiteY11" fmla="*/ 4096229 h 4985149"/>
              <a:gd name="connsiteX12" fmla="*/ 2304457 w 8308280"/>
              <a:gd name="connsiteY12" fmla="*/ 4096229 h 4985149"/>
              <a:gd name="connsiteX13" fmla="*/ 2154765 w 8308280"/>
              <a:gd name="connsiteY13" fmla="*/ 3949853 h 4985149"/>
              <a:gd name="connsiteX14" fmla="*/ 2154765 w 8308280"/>
              <a:gd name="connsiteY14" fmla="*/ 3943829 h 4985149"/>
              <a:gd name="connsiteX15" fmla="*/ 2148606 w 8308280"/>
              <a:gd name="connsiteY15" fmla="*/ 3943829 h 4985149"/>
              <a:gd name="connsiteX16" fmla="*/ 2002365 w 8308280"/>
              <a:gd name="connsiteY16" fmla="*/ 3800828 h 4985149"/>
              <a:gd name="connsiteX17" fmla="*/ 2002365 w 8308280"/>
              <a:gd name="connsiteY17" fmla="*/ 3791429 h 4985149"/>
              <a:gd name="connsiteX18" fmla="*/ 1992754 w 8308280"/>
              <a:gd name="connsiteY18" fmla="*/ 3791429 h 4985149"/>
              <a:gd name="connsiteX19" fmla="*/ 385578 w 8308280"/>
              <a:gd name="connsiteY19" fmla="*/ 2219846 h 4985149"/>
              <a:gd name="connsiteX20" fmla="*/ 383646 w 8308280"/>
              <a:gd name="connsiteY20" fmla="*/ 2216671 h 4985149"/>
              <a:gd name="connsiteX21" fmla="*/ 378717 w 8308280"/>
              <a:gd name="connsiteY21" fmla="*/ 2213137 h 4985149"/>
              <a:gd name="connsiteX22" fmla="*/ 238246 w 8308280"/>
              <a:gd name="connsiteY22" fmla="*/ 2075777 h 4985149"/>
              <a:gd name="connsiteX23" fmla="*/ 231246 w 8308280"/>
              <a:gd name="connsiteY23" fmla="*/ 2064271 h 4985149"/>
              <a:gd name="connsiteX24" fmla="*/ 165124 w 8308280"/>
              <a:gd name="connsiteY24" fmla="*/ 2016863 h 4985149"/>
              <a:gd name="connsiteX25" fmla="*/ 65993 w 8308280"/>
              <a:gd name="connsiteY25" fmla="*/ 1397706 h 4985149"/>
              <a:gd name="connsiteX26" fmla="*/ 742576 w 8308280"/>
              <a:gd name="connsiteY26" fmla="*/ 1217054 h 4985149"/>
              <a:gd name="connsiteX27" fmla="*/ 844063 w 8308280"/>
              <a:gd name="connsiteY27" fmla="*/ 1296090 h 4985149"/>
              <a:gd name="connsiteX28" fmla="*/ 1016028 w 8308280"/>
              <a:gd name="connsiteY28" fmla="*/ 1296090 h 4985149"/>
              <a:gd name="connsiteX29" fmla="*/ 1049489 w 8308280"/>
              <a:gd name="connsiteY29" fmla="*/ 1296090 h 4985149"/>
              <a:gd name="connsiteX30" fmla="*/ 1013352 w 8308280"/>
              <a:gd name="connsiteY30" fmla="*/ 1240316 h 4985149"/>
              <a:gd name="connsiteX31" fmla="*/ 1013353 w 8308280"/>
              <a:gd name="connsiteY31" fmla="*/ 1240315 h 4985149"/>
              <a:gd name="connsiteX32" fmla="*/ 1367364 w 8308280"/>
              <a:gd name="connsiteY32" fmla="*/ 630720 h 4985149"/>
              <a:gd name="connsiteX33" fmla="*/ 2447660 w 8308280"/>
              <a:gd name="connsiteY33" fmla="*/ 1254604 h 4985149"/>
              <a:gd name="connsiteX34" fmla="*/ 2792887 w 8308280"/>
              <a:gd name="connsiteY34" fmla="*/ 1254604 h 4985149"/>
              <a:gd name="connsiteX35" fmla="*/ 2803889 w 8308280"/>
              <a:gd name="connsiteY35" fmla="*/ 1232649 h 4985149"/>
              <a:gd name="connsiteX36" fmla="*/ 3100138 w 8308280"/>
              <a:gd name="connsiteY36" fmla="*/ 641506 h 4985149"/>
              <a:gd name="connsiteX37" fmla="*/ 3325663 w 8308280"/>
              <a:gd name="connsiteY37" fmla="*/ 66036 h 4985149"/>
              <a:gd name="connsiteX38" fmla="*/ 3607129 w 8308280"/>
              <a:gd name="connsiteY38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8308280 w 8308280"/>
              <a:gd name="connsiteY6" fmla="*/ 4975012 h 4985149"/>
              <a:gd name="connsiteX7" fmla="*/ 4037704 w 8308280"/>
              <a:gd name="connsiteY7" fmla="*/ 4985149 h 4985149"/>
              <a:gd name="connsiteX8" fmla="*/ 3213509 w 8308280"/>
              <a:gd name="connsiteY8" fmla="*/ 4985149 h 4985149"/>
              <a:gd name="connsiteX9" fmla="*/ 2307165 w 8308280"/>
              <a:gd name="connsiteY9" fmla="*/ 4098878 h 4985149"/>
              <a:gd name="connsiteX10" fmla="*/ 2307165 w 8308280"/>
              <a:gd name="connsiteY10" fmla="*/ 4096229 h 4985149"/>
              <a:gd name="connsiteX11" fmla="*/ 2304457 w 8308280"/>
              <a:gd name="connsiteY11" fmla="*/ 4096229 h 4985149"/>
              <a:gd name="connsiteX12" fmla="*/ 2154765 w 8308280"/>
              <a:gd name="connsiteY12" fmla="*/ 3949853 h 4985149"/>
              <a:gd name="connsiteX13" fmla="*/ 2154765 w 8308280"/>
              <a:gd name="connsiteY13" fmla="*/ 3943829 h 4985149"/>
              <a:gd name="connsiteX14" fmla="*/ 2148606 w 8308280"/>
              <a:gd name="connsiteY14" fmla="*/ 3943829 h 4985149"/>
              <a:gd name="connsiteX15" fmla="*/ 2002365 w 8308280"/>
              <a:gd name="connsiteY15" fmla="*/ 3800828 h 4985149"/>
              <a:gd name="connsiteX16" fmla="*/ 2002365 w 8308280"/>
              <a:gd name="connsiteY16" fmla="*/ 3791429 h 4985149"/>
              <a:gd name="connsiteX17" fmla="*/ 1992754 w 8308280"/>
              <a:gd name="connsiteY17" fmla="*/ 3791429 h 4985149"/>
              <a:gd name="connsiteX18" fmla="*/ 385578 w 8308280"/>
              <a:gd name="connsiteY18" fmla="*/ 2219846 h 4985149"/>
              <a:gd name="connsiteX19" fmla="*/ 383646 w 8308280"/>
              <a:gd name="connsiteY19" fmla="*/ 2216671 h 4985149"/>
              <a:gd name="connsiteX20" fmla="*/ 378717 w 8308280"/>
              <a:gd name="connsiteY20" fmla="*/ 2213137 h 4985149"/>
              <a:gd name="connsiteX21" fmla="*/ 238246 w 8308280"/>
              <a:gd name="connsiteY21" fmla="*/ 2075777 h 4985149"/>
              <a:gd name="connsiteX22" fmla="*/ 231246 w 8308280"/>
              <a:gd name="connsiteY22" fmla="*/ 2064271 h 4985149"/>
              <a:gd name="connsiteX23" fmla="*/ 165124 w 8308280"/>
              <a:gd name="connsiteY23" fmla="*/ 2016863 h 4985149"/>
              <a:gd name="connsiteX24" fmla="*/ 65993 w 8308280"/>
              <a:gd name="connsiteY24" fmla="*/ 1397706 h 4985149"/>
              <a:gd name="connsiteX25" fmla="*/ 742576 w 8308280"/>
              <a:gd name="connsiteY25" fmla="*/ 1217054 h 4985149"/>
              <a:gd name="connsiteX26" fmla="*/ 844063 w 8308280"/>
              <a:gd name="connsiteY26" fmla="*/ 1296090 h 4985149"/>
              <a:gd name="connsiteX27" fmla="*/ 1016028 w 8308280"/>
              <a:gd name="connsiteY27" fmla="*/ 1296090 h 4985149"/>
              <a:gd name="connsiteX28" fmla="*/ 1049489 w 8308280"/>
              <a:gd name="connsiteY28" fmla="*/ 1296090 h 4985149"/>
              <a:gd name="connsiteX29" fmla="*/ 1013352 w 8308280"/>
              <a:gd name="connsiteY29" fmla="*/ 1240316 h 4985149"/>
              <a:gd name="connsiteX30" fmla="*/ 1013353 w 8308280"/>
              <a:gd name="connsiteY30" fmla="*/ 1240315 h 4985149"/>
              <a:gd name="connsiteX31" fmla="*/ 1367364 w 8308280"/>
              <a:gd name="connsiteY31" fmla="*/ 630720 h 4985149"/>
              <a:gd name="connsiteX32" fmla="*/ 2447660 w 8308280"/>
              <a:gd name="connsiteY32" fmla="*/ 1254604 h 4985149"/>
              <a:gd name="connsiteX33" fmla="*/ 2792887 w 8308280"/>
              <a:gd name="connsiteY33" fmla="*/ 1254604 h 4985149"/>
              <a:gd name="connsiteX34" fmla="*/ 2803889 w 8308280"/>
              <a:gd name="connsiteY34" fmla="*/ 1232649 h 4985149"/>
              <a:gd name="connsiteX35" fmla="*/ 3100138 w 8308280"/>
              <a:gd name="connsiteY35" fmla="*/ 641506 h 4985149"/>
              <a:gd name="connsiteX36" fmla="*/ 3325663 w 8308280"/>
              <a:gd name="connsiteY36" fmla="*/ 66036 h 4985149"/>
              <a:gd name="connsiteX37" fmla="*/ 3607129 w 8308280"/>
              <a:gd name="connsiteY37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8308280 w 8308280"/>
              <a:gd name="connsiteY5" fmla="*/ 4975012 h 4985149"/>
              <a:gd name="connsiteX6" fmla="*/ 4037704 w 8308280"/>
              <a:gd name="connsiteY6" fmla="*/ 4985149 h 4985149"/>
              <a:gd name="connsiteX7" fmla="*/ 3213509 w 8308280"/>
              <a:gd name="connsiteY7" fmla="*/ 4985149 h 4985149"/>
              <a:gd name="connsiteX8" fmla="*/ 2307165 w 8308280"/>
              <a:gd name="connsiteY8" fmla="*/ 4098878 h 4985149"/>
              <a:gd name="connsiteX9" fmla="*/ 2307165 w 8308280"/>
              <a:gd name="connsiteY9" fmla="*/ 4096229 h 4985149"/>
              <a:gd name="connsiteX10" fmla="*/ 2304457 w 8308280"/>
              <a:gd name="connsiteY10" fmla="*/ 4096229 h 4985149"/>
              <a:gd name="connsiteX11" fmla="*/ 2154765 w 8308280"/>
              <a:gd name="connsiteY11" fmla="*/ 3949853 h 4985149"/>
              <a:gd name="connsiteX12" fmla="*/ 2154765 w 8308280"/>
              <a:gd name="connsiteY12" fmla="*/ 3943829 h 4985149"/>
              <a:gd name="connsiteX13" fmla="*/ 2148606 w 8308280"/>
              <a:gd name="connsiteY13" fmla="*/ 3943829 h 4985149"/>
              <a:gd name="connsiteX14" fmla="*/ 2002365 w 8308280"/>
              <a:gd name="connsiteY14" fmla="*/ 3800828 h 4985149"/>
              <a:gd name="connsiteX15" fmla="*/ 2002365 w 8308280"/>
              <a:gd name="connsiteY15" fmla="*/ 3791429 h 4985149"/>
              <a:gd name="connsiteX16" fmla="*/ 1992754 w 8308280"/>
              <a:gd name="connsiteY16" fmla="*/ 3791429 h 4985149"/>
              <a:gd name="connsiteX17" fmla="*/ 385578 w 8308280"/>
              <a:gd name="connsiteY17" fmla="*/ 2219846 h 4985149"/>
              <a:gd name="connsiteX18" fmla="*/ 383646 w 8308280"/>
              <a:gd name="connsiteY18" fmla="*/ 2216671 h 4985149"/>
              <a:gd name="connsiteX19" fmla="*/ 378717 w 8308280"/>
              <a:gd name="connsiteY19" fmla="*/ 2213137 h 4985149"/>
              <a:gd name="connsiteX20" fmla="*/ 238246 w 8308280"/>
              <a:gd name="connsiteY20" fmla="*/ 2075777 h 4985149"/>
              <a:gd name="connsiteX21" fmla="*/ 231246 w 8308280"/>
              <a:gd name="connsiteY21" fmla="*/ 2064271 h 4985149"/>
              <a:gd name="connsiteX22" fmla="*/ 165124 w 8308280"/>
              <a:gd name="connsiteY22" fmla="*/ 2016863 h 4985149"/>
              <a:gd name="connsiteX23" fmla="*/ 65993 w 8308280"/>
              <a:gd name="connsiteY23" fmla="*/ 1397706 h 4985149"/>
              <a:gd name="connsiteX24" fmla="*/ 742576 w 8308280"/>
              <a:gd name="connsiteY24" fmla="*/ 1217054 h 4985149"/>
              <a:gd name="connsiteX25" fmla="*/ 844063 w 8308280"/>
              <a:gd name="connsiteY25" fmla="*/ 1296090 h 4985149"/>
              <a:gd name="connsiteX26" fmla="*/ 1016028 w 8308280"/>
              <a:gd name="connsiteY26" fmla="*/ 1296090 h 4985149"/>
              <a:gd name="connsiteX27" fmla="*/ 1049489 w 8308280"/>
              <a:gd name="connsiteY27" fmla="*/ 1296090 h 4985149"/>
              <a:gd name="connsiteX28" fmla="*/ 1013352 w 8308280"/>
              <a:gd name="connsiteY28" fmla="*/ 1240316 h 4985149"/>
              <a:gd name="connsiteX29" fmla="*/ 1013353 w 8308280"/>
              <a:gd name="connsiteY29" fmla="*/ 1240315 h 4985149"/>
              <a:gd name="connsiteX30" fmla="*/ 1367364 w 8308280"/>
              <a:gd name="connsiteY30" fmla="*/ 630720 h 4985149"/>
              <a:gd name="connsiteX31" fmla="*/ 2447660 w 8308280"/>
              <a:gd name="connsiteY31" fmla="*/ 1254604 h 4985149"/>
              <a:gd name="connsiteX32" fmla="*/ 2792887 w 8308280"/>
              <a:gd name="connsiteY32" fmla="*/ 1254604 h 4985149"/>
              <a:gd name="connsiteX33" fmla="*/ 2803889 w 8308280"/>
              <a:gd name="connsiteY33" fmla="*/ 1232649 h 4985149"/>
              <a:gd name="connsiteX34" fmla="*/ 3100138 w 8308280"/>
              <a:gd name="connsiteY34" fmla="*/ 641506 h 4985149"/>
              <a:gd name="connsiteX35" fmla="*/ 3325663 w 8308280"/>
              <a:gd name="connsiteY35" fmla="*/ 66036 h 4985149"/>
              <a:gd name="connsiteX36" fmla="*/ 3607129 w 8308280"/>
              <a:gd name="connsiteY36" fmla="*/ 1177 h 4985149"/>
              <a:gd name="connsiteX0" fmla="*/ 3607129 w 8394005"/>
              <a:gd name="connsiteY0" fmla="*/ 1177 h 5103599"/>
              <a:gd name="connsiteX1" fmla="*/ 3694864 w 8394005"/>
              <a:gd name="connsiteY1" fmla="*/ 15185 h 5103599"/>
              <a:gd name="connsiteX2" fmla="*/ 3768772 w 8394005"/>
              <a:gd name="connsiteY2" fmla="*/ 41084 h 5103599"/>
              <a:gd name="connsiteX3" fmla="*/ 5210798 w 8394005"/>
              <a:gd name="connsiteY3" fmla="*/ 1451175 h 5103599"/>
              <a:gd name="connsiteX4" fmla="*/ 5211215 w 8394005"/>
              <a:gd name="connsiteY4" fmla="*/ 1451747 h 5103599"/>
              <a:gd name="connsiteX5" fmla="*/ 8394005 w 8394005"/>
              <a:gd name="connsiteY5" fmla="*/ 5103599 h 5103599"/>
              <a:gd name="connsiteX6" fmla="*/ 4037704 w 8394005"/>
              <a:gd name="connsiteY6" fmla="*/ 4985149 h 5103599"/>
              <a:gd name="connsiteX7" fmla="*/ 3213509 w 8394005"/>
              <a:gd name="connsiteY7" fmla="*/ 4985149 h 5103599"/>
              <a:gd name="connsiteX8" fmla="*/ 2307165 w 8394005"/>
              <a:gd name="connsiteY8" fmla="*/ 4098878 h 5103599"/>
              <a:gd name="connsiteX9" fmla="*/ 2307165 w 8394005"/>
              <a:gd name="connsiteY9" fmla="*/ 4096229 h 5103599"/>
              <a:gd name="connsiteX10" fmla="*/ 2304457 w 8394005"/>
              <a:gd name="connsiteY10" fmla="*/ 4096229 h 5103599"/>
              <a:gd name="connsiteX11" fmla="*/ 2154765 w 8394005"/>
              <a:gd name="connsiteY11" fmla="*/ 3949853 h 5103599"/>
              <a:gd name="connsiteX12" fmla="*/ 2154765 w 8394005"/>
              <a:gd name="connsiteY12" fmla="*/ 3943829 h 5103599"/>
              <a:gd name="connsiteX13" fmla="*/ 2148606 w 8394005"/>
              <a:gd name="connsiteY13" fmla="*/ 3943829 h 5103599"/>
              <a:gd name="connsiteX14" fmla="*/ 2002365 w 8394005"/>
              <a:gd name="connsiteY14" fmla="*/ 3800828 h 5103599"/>
              <a:gd name="connsiteX15" fmla="*/ 2002365 w 8394005"/>
              <a:gd name="connsiteY15" fmla="*/ 3791429 h 5103599"/>
              <a:gd name="connsiteX16" fmla="*/ 1992754 w 8394005"/>
              <a:gd name="connsiteY16" fmla="*/ 3791429 h 5103599"/>
              <a:gd name="connsiteX17" fmla="*/ 385578 w 8394005"/>
              <a:gd name="connsiteY17" fmla="*/ 2219846 h 5103599"/>
              <a:gd name="connsiteX18" fmla="*/ 383646 w 8394005"/>
              <a:gd name="connsiteY18" fmla="*/ 2216671 h 5103599"/>
              <a:gd name="connsiteX19" fmla="*/ 378717 w 8394005"/>
              <a:gd name="connsiteY19" fmla="*/ 2213137 h 5103599"/>
              <a:gd name="connsiteX20" fmla="*/ 238246 w 8394005"/>
              <a:gd name="connsiteY20" fmla="*/ 2075777 h 5103599"/>
              <a:gd name="connsiteX21" fmla="*/ 231246 w 8394005"/>
              <a:gd name="connsiteY21" fmla="*/ 2064271 h 5103599"/>
              <a:gd name="connsiteX22" fmla="*/ 165124 w 8394005"/>
              <a:gd name="connsiteY22" fmla="*/ 2016863 h 5103599"/>
              <a:gd name="connsiteX23" fmla="*/ 65993 w 8394005"/>
              <a:gd name="connsiteY23" fmla="*/ 1397706 h 5103599"/>
              <a:gd name="connsiteX24" fmla="*/ 742576 w 8394005"/>
              <a:gd name="connsiteY24" fmla="*/ 1217054 h 5103599"/>
              <a:gd name="connsiteX25" fmla="*/ 844063 w 8394005"/>
              <a:gd name="connsiteY25" fmla="*/ 1296090 h 5103599"/>
              <a:gd name="connsiteX26" fmla="*/ 1016028 w 8394005"/>
              <a:gd name="connsiteY26" fmla="*/ 1296090 h 5103599"/>
              <a:gd name="connsiteX27" fmla="*/ 1049489 w 8394005"/>
              <a:gd name="connsiteY27" fmla="*/ 1296090 h 5103599"/>
              <a:gd name="connsiteX28" fmla="*/ 1013352 w 8394005"/>
              <a:gd name="connsiteY28" fmla="*/ 1240316 h 5103599"/>
              <a:gd name="connsiteX29" fmla="*/ 1013353 w 8394005"/>
              <a:gd name="connsiteY29" fmla="*/ 1240315 h 5103599"/>
              <a:gd name="connsiteX30" fmla="*/ 1367364 w 8394005"/>
              <a:gd name="connsiteY30" fmla="*/ 630720 h 5103599"/>
              <a:gd name="connsiteX31" fmla="*/ 2447660 w 8394005"/>
              <a:gd name="connsiteY31" fmla="*/ 1254604 h 5103599"/>
              <a:gd name="connsiteX32" fmla="*/ 2792887 w 8394005"/>
              <a:gd name="connsiteY32" fmla="*/ 1254604 h 5103599"/>
              <a:gd name="connsiteX33" fmla="*/ 2803889 w 8394005"/>
              <a:gd name="connsiteY33" fmla="*/ 1232649 h 5103599"/>
              <a:gd name="connsiteX34" fmla="*/ 3100138 w 8394005"/>
              <a:gd name="connsiteY34" fmla="*/ 641506 h 5103599"/>
              <a:gd name="connsiteX35" fmla="*/ 3325663 w 8394005"/>
              <a:gd name="connsiteY35" fmla="*/ 66036 h 5103599"/>
              <a:gd name="connsiteX36" fmla="*/ 3607129 w 8394005"/>
              <a:gd name="connsiteY36" fmla="*/ 1177 h 5103599"/>
              <a:gd name="connsiteX0" fmla="*/ 3607129 w 8394005"/>
              <a:gd name="connsiteY0" fmla="*/ 1177 h 5103599"/>
              <a:gd name="connsiteX1" fmla="*/ 3694864 w 8394005"/>
              <a:gd name="connsiteY1" fmla="*/ 15185 h 5103599"/>
              <a:gd name="connsiteX2" fmla="*/ 3768772 w 8394005"/>
              <a:gd name="connsiteY2" fmla="*/ 41084 h 5103599"/>
              <a:gd name="connsiteX3" fmla="*/ 5210798 w 8394005"/>
              <a:gd name="connsiteY3" fmla="*/ 1451175 h 5103599"/>
              <a:gd name="connsiteX4" fmla="*/ 5211215 w 8394005"/>
              <a:gd name="connsiteY4" fmla="*/ 1451747 h 5103599"/>
              <a:gd name="connsiteX5" fmla="*/ 8394005 w 8394005"/>
              <a:gd name="connsiteY5" fmla="*/ 5103599 h 5103599"/>
              <a:gd name="connsiteX6" fmla="*/ 3213509 w 8394005"/>
              <a:gd name="connsiteY6" fmla="*/ 4985149 h 5103599"/>
              <a:gd name="connsiteX7" fmla="*/ 2307165 w 8394005"/>
              <a:gd name="connsiteY7" fmla="*/ 4098878 h 5103599"/>
              <a:gd name="connsiteX8" fmla="*/ 2307165 w 8394005"/>
              <a:gd name="connsiteY8" fmla="*/ 4096229 h 5103599"/>
              <a:gd name="connsiteX9" fmla="*/ 2304457 w 8394005"/>
              <a:gd name="connsiteY9" fmla="*/ 4096229 h 5103599"/>
              <a:gd name="connsiteX10" fmla="*/ 2154765 w 8394005"/>
              <a:gd name="connsiteY10" fmla="*/ 3949853 h 5103599"/>
              <a:gd name="connsiteX11" fmla="*/ 2154765 w 8394005"/>
              <a:gd name="connsiteY11" fmla="*/ 3943829 h 5103599"/>
              <a:gd name="connsiteX12" fmla="*/ 2148606 w 8394005"/>
              <a:gd name="connsiteY12" fmla="*/ 3943829 h 5103599"/>
              <a:gd name="connsiteX13" fmla="*/ 2002365 w 8394005"/>
              <a:gd name="connsiteY13" fmla="*/ 3800828 h 5103599"/>
              <a:gd name="connsiteX14" fmla="*/ 2002365 w 8394005"/>
              <a:gd name="connsiteY14" fmla="*/ 3791429 h 5103599"/>
              <a:gd name="connsiteX15" fmla="*/ 1992754 w 8394005"/>
              <a:gd name="connsiteY15" fmla="*/ 3791429 h 5103599"/>
              <a:gd name="connsiteX16" fmla="*/ 385578 w 8394005"/>
              <a:gd name="connsiteY16" fmla="*/ 2219846 h 5103599"/>
              <a:gd name="connsiteX17" fmla="*/ 383646 w 8394005"/>
              <a:gd name="connsiteY17" fmla="*/ 2216671 h 5103599"/>
              <a:gd name="connsiteX18" fmla="*/ 378717 w 8394005"/>
              <a:gd name="connsiteY18" fmla="*/ 2213137 h 5103599"/>
              <a:gd name="connsiteX19" fmla="*/ 238246 w 8394005"/>
              <a:gd name="connsiteY19" fmla="*/ 2075777 h 5103599"/>
              <a:gd name="connsiteX20" fmla="*/ 231246 w 8394005"/>
              <a:gd name="connsiteY20" fmla="*/ 2064271 h 5103599"/>
              <a:gd name="connsiteX21" fmla="*/ 165124 w 8394005"/>
              <a:gd name="connsiteY21" fmla="*/ 2016863 h 5103599"/>
              <a:gd name="connsiteX22" fmla="*/ 65993 w 8394005"/>
              <a:gd name="connsiteY22" fmla="*/ 1397706 h 5103599"/>
              <a:gd name="connsiteX23" fmla="*/ 742576 w 8394005"/>
              <a:gd name="connsiteY23" fmla="*/ 1217054 h 5103599"/>
              <a:gd name="connsiteX24" fmla="*/ 844063 w 8394005"/>
              <a:gd name="connsiteY24" fmla="*/ 1296090 h 5103599"/>
              <a:gd name="connsiteX25" fmla="*/ 1016028 w 8394005"/>
              <a:gd name="connsiteY25" fmla="*/ 1296090 h 5103599"/>
              <a:gd name="connsiteX26" fmla="*/ 1049489 w 8394005"/>
              <a:gd name="connsiteY26" fmla="*/ 1296090 h 5103599"/>
              <a:gd name="connsiteX27" fmla="*/ 1013352 w 8394005"/>
              <a:gd name="connsiteY27" fmla="*/ 1240316 h 5103599"/>
              <a:gd name="connsiteX28" fmla="*/ 1013353 w 8394005"/>
              <a:gd name="connsiteY28" fmla="*/ 1240315 h 5103599"/>
              <a:gd name="connsiteX29" fmla="*/ 1367364 w 8394005"/>
              <a:gd name="connsiteY29" fmla="*/ 630720 h 5103599"/>
              <a:gd name="connsiteX30" fmla="*/ 2447660 w 8394005"/>
              <a:gd name="connsiteY30" fmla="*/ 1254604 h 5103599"/>
              <a:gd name="connsiteX31" fmla="*/ 2792887 w 8394005"/>
              <a:gd name="connsiteY31" fmla="*/ 1254604 h 5103599"/>
              <a:gd name="connsiteX32" fmla="*/ 2803889 w 8394005"/>
              <a:gd name="connsiteY32" fmla="*/ 1232649 h 5103599"/>
              <a:gd name="connsiteX33" fmla="*/ 3100138 w 8394005"/>
              <a:gd name="connsiteY33" fmla="*/ 641506 h 5103599"/>
              <a:gd name="connsiteX34" fmla="*/ 3325663 w 8394005"/>
              <a:gd name="connsiteY34" fmla="*/ 66036 h 5103599"/>
              <a:gd name="connsiteX35" fmla="*/ 3607129 w 8394005"/>
              <a:gd name="connsiteY35" fmla="*/ 1177 h 5103599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5211215 w 8394005"/>
              <a:gd name="connsiteY4" fmla="*/ 1451747 h 5113737"/>
              <a:gd name="connsiteX5" fmla="*/ 8394005 w 8394005"/>
              <a:gd name="connsiteY5" fmla="*/ 5103599 h 5113737"/>
              <a:gd name="connsiteX6" fmla="*/ 3342097 w 8394005"/>
              <a:gd name="connsiteY6" fmla="*/ 5113737 h 5113737"/>
              <a:gd name="connsiteX7" fmla="*/ 2307165 w 8394005"/>
              <a:gd name="connsiteY7" fmla="*/ 4098878 h 5113737"/>
              <a:gd name="connsiteX8" fmla="*/ 2307165 w 8394005"/>
              <a:gd name="connsiteY8" fmla="*/ 4096229 h 5113737"/>
              <a:gd name="connsiteX9" fmla="*/ 2304457 w 8394005"/>
              <a:gd name="connsiteY9" fmla="*/ 4096229 h 5113737"/>
              <a:gd name="connsiteX10" fmla="*/ 2154765 w 8394005"/>
              <a:gd name="connsiteY10" fmla="*/ 3949853 h 5113737"/>
              <a:gd name="connsiteX11" fmla="*/ 2154765 w 8394005"/>
              <a:gd name="connsiteY11" fmla="*/ 3943829 h 5113737"/>
              <a:gd name="connsiteX12" fmla="*/ 2148606 w 8394005"/>
              <a:gd name="connsiteY12" fmla="*/ 3943829 h 5113737"/>
              <a:gd name="connsiteX13" fmla="*/ 2002365 w 8394005"/>
              <a:gd name="connsiteY13" fmla="*/ 3800828 h 5113737"/>
              <a:gd name="connsiteX14" fmla="*/ 2002365 w 8394005"/>
              <a:gd name="connsiteY14" fmla="*/ 3791429 h 5113737"/>
              <a:gd name="connsiteX15" fmla="*/ 1992754 w 8394005"/>
              <a:gd name="connsiteY15" fmla="*/ 3791429 h 5113737"/>
              <a:gd name="connsiteX16" fmla="*/ 385578 w 8394005"/>
              <a:gd name="connsiteY16" fmla="*/ 2219846 h 5113737"/>
              <a:gd name="connsiteX17" fmla="*/ 383646 w 8394005"/>
              <a:gd name="connsiteY17" fmla="*/ 2216671 h 5113737"/>
              <a:gd name="connsiteX18" fmla="*/ 378717 w 8394005"/>
              <a:gd name="connsiteY18" fmla="*/ 2213137 h 5113737"/>
              <a:gd name="connsiteX19" fmla="*/ 238246 w 8394005"/>
              <a:gd name="connsiteY19" fmla="*/ 2075777 h 5113737"/>
              <a:gd name="connsiteX20" fmla="*/ 231246 w 8394005"/>
              <a:gd name="connsiteY20" fmla="*/ 2064271 h 5113737"/>
              <a:gd name="connsiteX21" fmla="*/ 165124 w 8394005"/>
              <a:gd name="connsiteY21" fmla="*/ 2016863 h 5113737"/>
              <a:gd name="connsiteX22" fmla="*/ 65993 w 8394005"/>
              <a:gd name="connsiteY22" fmla="*/ 1397706 h 5113737"/>
              <a:gd name="connsiteX23" fmla="*/ 742576 w 8394005"/>
              <a:gd name="connsiteY23" fmla="*/ 1217054 h 5113737"/>
              <a:gd name="connsiteX24" fmla="*/ 844063 w 8394005"/>
              <a:gd name="connsiteY24" fmla="*/ 1296090 h 5113737"/>
              <a:gd name="connsiteX25" fmla="*/ 1016028 w 8394005"/>
              <a:gd name="connsiteY25" fmla="*/ 1296090 h 5113737"/>
              <a:gd name="connsiteX26" fmla="*/ 1049489 w 8394005"/>
              <a:gd name="connsiteY26" fmla="*/ 1296090 h 5113737"/>
              <a:gd name="connsiteX27" fmla="*/ 1013352 w 8394005"/>
              <a:gd name="connsiteY27" fmla="*/ 1240316 h 5113737"/>
              <a:gd name="connsiteX28" fmla="*/ 1013353 w 8394005"/>
              <a:gd name="connsiteY28" fmla="*/ 1240315 h 5113737"/>
              <a:gd name="connsiteX29" fmla="*/ 1367364 w 8394005"/>
              <a:gd name="connsiteY29" fmla="*/ 630720 h 5113737"/>
              <a:gd name="connsiteX30" fmla="*/ 2447660 w 8394005"/>
              <a:gd name="connsiteY30" fmla="*/ 1254604 h 5113737"/>
              <a:gd name="connsiteX31" fmla="*/ 2792887 w 8394005"/>
              <a:gd name="connsiteY31" fmla="*/ 1254604 h 5113737"/>
              <a:gd name="connsiteX32" fmla="*/ 2803889 w 8394005"/>
              <a:gd name="connsiteY32" fmla="*/ 1232649 h 5113737"/>
              <a:gd name="connsiteX33" fmla="*/ 3100138 w 8394005"/>
              <a:gd name="connsiteY33" fmla="*/ 641506 h 5113737"/>
              <a:gd name="connsiteX34" fmla="*/ 3325663 w 8394005"/>
              <a:gd name="connsiteY34" fmla="*/ 66036 h 5113737"/>
              <a:gd name="connsiteX35" fmla="*/ 3607129 w 8394005"/>
              <a:gd name="connsiteY3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5196928 w 8394005"/>
              <a:gd name="connsiteY4" fmla="*/ 1523184 h 5113737"/>
              <a:gd name="connsiteX5" fmla="*/ 8394005 w 8394005"/>
              <a:gd name="connsiteY5" fmla="*/ 5103599 h 5113737"/>
              <a:gd name="connsiteX6" fmla="*/ 3342097 w 8394005"/>
              <a:gd name="connsiteY6" fmla="*/ 5113737 h 5113737"/>
              <a:gd name="connsiteX7" fmla="*/ 2307165 w 8394005"/>
              <a:gd name="connsiteY7" fmla="*/ 4098878 h 5113737"/>
              <a:gd name="connsiteX8" fmla="*/ 2307165 w 8394005"/>
              <a:gd name="connsiteY8" fmla="*/ 4096229 h 5113737"/>
              <a:gd name="connsiteX9" fmla="*/ 2304457 w 8394005"/>
              <a:gd name="connsiteY9" fmla="*/ 4096229 h 5113737"/>
              <a:gd name="connsiteX10" fmla="*/ 2154765 w 8394005"/>
              <a:gd name="connsiteY10" fmla="*/ 3949853 h 5113737"/>
              <a:gd name="connsiteX11" fmla="*/ 2154765 w 8394005"/>
              <a:gd name="connsiteY11" fmla="*/ 3943829 h 5113737"/>
              <a:gd name="connsiteX12" fmla="*/ 2148606 w 8394005"/>
              <a:gd name="connsiteY12" fmla="*/ 3943829 h 5113737"/>
              <a:gd name="connsiteX13" fmla="*/ 2002365 w 8394005"/>
              <a:gd name="connsiteY13" fmla="*/ 3800828 h 5113737"/>
              <a:gd name="connsiteX14" fmla="*/ 2002365 w 8394005"/>
              <a:gd name="connsiteY14" fmla="*/ 3791429 h 5113737"/>
              <a:gd name="connsiteX15" fmla="*/ 1992754 w 8394005"/>
              <a:gd name="connsiteY15" fmla="*/ 3791429 h 5113737"/>
              <a:gd name="connsiteX16" fmla="*/ 385578 w 8394005"/>
              <a:gd name="connsiteY16" fmla="*/ 2219846 h 5113737"/>
              <a:gd name="connsiteX17" fmla="*/ 383646 w 8394005"/>
              <a:gd name="connsiteY17" fmla="*/ 2216671 h 5113737"/>
              <a:gd name="connsiteX18" fmla="*/ 378717 w 8394005"/>
              <a:gd name="connsiteY18" fmla="*/ 2213137 h 5113737"/>
              <a:gd name="connsiteX19" fmla="*/ 238246 w 8394005"/>
              <a:gd name="connsiteY19" fmla="*/ 2075777 h 5113737"/>
              <a:gd name="connsiteX20" fmla="*/ 231246 w 8394005"/>
              <a:gd name="connsiteY20" fmla="*/ 2064271 h 5113737"/>
              <a:gd name="connsiteX21" fmla="*/ 165124 w 8394005"/>
              <a:gd name="connsiteY21" fmla="*/ 2016863 h 5113737"/>
              <a:gd name="connsiteX22" fmla="*/ 65993 w 8394005"/>
              <a:gd name="connsiteY22" fmla="*/ 1397706 h 5113737"/>
              <a:gd name="connsiteX23" fmla="*/ 742576 w 8394005"/>
              <a:gd name="connsiteY23" fmla="*/ 1217054 h 5113737"/>
              <a:gd name="connsiteX24" fmla="*/ 844063 w 8394005"/>
              <a:gd name="connsiteY24" fmla="*/ 1296090 h 5113737"/>
              <a:gd name="connsiteX25" fmla="*/ 1016028 w 8394005"/>
              <a:gd name="connsiteY25" fmla="*/ 1296090 h 5113737"/>
              <a:gd name="connsiteX26" fmla="*/ 1049489 w 8394005"/>
              <a:gd name="connsiteY26" fmla="*/ 1296090 h 5113737"/>
              <a:gd name="connsiteX27" fmla="*/ 1013352 w 8394005"/>
              <a:gd name="connsiteY27" fmla="*/ 1240316 h 5113737"/>
              <a:gd name="connsiteX28" fmla="*/ 1013353 w 8394005"/>
              <a:gd name="connsiteY28" fmla="*/ 1240315 h 5113737"/>
              <a:gd name="connsiteX29" fmla="*/ 1367364 w 8394005"/>
              <a:gd name="connsiteY29" fmla="*/ 630720 h 5113737"/>
              <a:gd name="connsiteX30" fmla="*/ 2447660 w 8394005"/>
              <a:gd name="connsiteY30" fmla="*/ 1254604 h 5113737"/>
              <a:gd name="connsiteX31" fmla="*/ 2792887 w 8394005"/>
              <a:gd name="connsiteY31" fmla="*/ 1254604 h 5113737"/>
              <a:gd name="connsiteX32" fmla="*/ 2803889 w 8394005"/>
              <a:gd name="connsiteY32" fmla="*/ 1232649 h 5113737"/>
              <a:gd name="connsiteX33" fmla="*/ 3100138 w 8394005"/>
              <a:gd name="connsiteY33" fmla="*/ 641506 h 5113737"/>
              <a:gd name="connsiteX34" fmla="*/ 3325663 w 8394005"/>
              <a:gd name="connsiteY34" fmla="*/ 66036 h 5113737"/>
              <a:gd name="connsiteX35" fmla="*/ 3607129 w 8394005"/>
              <a:gd name="connsiteY3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182223 w 8394005"/>
              <a:gd name="connsiteY3" fmla="*/ 1494037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962"/>
              <a:gd name="connsiteY0" fmla="*/ 1177 h 5113737"/>
              <a:gd name="connsiteX1" fmla="*/ 3694864 w 8394962"/>
              <a:gd name="connsiteY1" fmla="*/ 15185 h 5113737"/>
              <a:gd name="connsiteX2" fmla="*/ 3768772 w 8394962"/>
              <a:gd name="connsiteY2" fmla="*/ 41084 h 5113737"/>
              <a:gd name="connsiteX3" fmla="*/ 8394005 w 8394962"/>
              <a:gd name="connsiteY3" fmla="*/ 5103599 h 5113737"/>
              <a:gd name="connsiteX4" fmla="*/ 3342097 w 8394962"/>
              <a:gd name="connsiteY4" fmla="*/ 5113737 h 5113737"/>
              <a:gd name="connsiteX5" fmla="*/ 2307165 w 8394962"/>
              <a:gd name="connsiteY5" fmla="*/ 4098878 h 5113737"/>
              <a:gd name="connsiteX6" fmla="*/ 2307165 w 8394962"/>
              <a:gd name="connsiteY6" fmla="*/ 4096229 h 5113737"/>
              <a:gd name="connsiteX7" fmla="*/ 2304457 w 8394962"/>
              <a:gd name="connsiteY7" fmla="*/ 4096229 h 5113737"/>
              <a:gd name="connsiteX8" fmla="*/ 2154765 w 8394962"/>
              <a:gd name="connsiteY8" fmla="*/ 3949853 h 5113737"/>
              <a:gd name="connsiteX9" fmla="*/ 2154765 w 8394962"/>
              <a:gd name="connsiteY9" fmla="*/ 3943829 h 5113737"/>
              <a:gd name="connsiteX10" fmla="*/ 2148606 w 8394962"/>
              <a:gd name="connsiteY10" fmla="*/ 3943829 h 5113737"/>
              <a:gd name="connsiteX11" fmla="*/ 2002365 w 8394962"/>
              <a:gd name="connsiteY11" fmla="*/ 3800828 h 5113737"/>
              <a:gd name="connsiteX12" fmla="*/ 2002365 w 8394962"/>
              <a:gd name="connsiteY12" fmla="*/ 3791429 h 5113737"/>
              <a:gd name="connsiteX13" fmla="*/ 1992754 w 8394962"/>
              <a:gd name="connsiteY13" fmla="*/ 3791429 h 5113737"/>
              <a:gd name="connsiteX14" fmla="*/ 385578 w 8394962"/>
              <a:gd name="connsiteY14" fmla="*/ 2219846 h 5113737"/>
              <a:gd name="connsiteX15" fmla="*/ 383646 w 8394962"/>
              <a:gd name="connsiteY15" fmla="*/ 2216671 h 5113737"/>
              <a:gd name="connsiteX16" fmla="*/ 378717 w 8394962"/>
              <a:gd name="connsiteY16" fmla="*/ 2213137 h 5113737"/>
              <a:gd name="connsiteX17" fmla="*/ 238246 w 8394962"/>
              <a:gd name="connsiteY17" fmla="*/ 2075777 h 5113737"/>
              <a:gd name="connsiteX18" fmla="*/ 231246 w 8394962"/>
              <a:gd name="connsiteY18" fmla="*/ 2064271 h 5113737"/>
              <a:gd name="connsiteX19" fmla="*/ 165124 w 8394962"/>
              <a:gd name="connsiteY19" fmla="*/ 2016863 h 5113737"/>
              <a:gd name="connsiteX20" fmla="*/ 65993 w 8394962"/>
              <a:gd name="connsiteY20" fmla="*/ 1397706 h 5113737"/>
              <a:gd name="connsiteX21" fmla="*/ 742576 w 8394962"/>
              <a:gd name="connsiteY21" fmla="*/ 1217054 h 5113737"/>
              <a:gd name="connsiteX22" fmla="*/ 844063 w 8394962"/>
              <a:gd name="connsiteY22" fmla="*/ 1296090 h 5113737"/>
              <a:gd name="connsiteX23" fmla="*/ 1016028 w 8394962"/>
              <a:gd name="connsiteY23" fmla="*/ 1296090 h 5113737"/>
              <a:gd name="connsiteX24" fmla="*/ 1049489 w 8394962"/>
              <a:gd name="connsiteY24" fmla="*/ 1296090 h 5113737"/>
              <a:gd name="connsiteX25" fmla="*/ 1013352 w 8394962"/>
              <a:gd name="connsiteY25" fmla="*/ 1240316 h 5113737"/>
              <a:gd name="connsiteX26" fmla="*/ 1013353 w 8394962"/>
              <a:gd name="connsiteY26" fmla="*/ 1240315 h 5113737"/>
              <a:gd name="connsiteX27" fmla="*/ 1367364 w 8394962"/>
              <a:gd name="connsiteY27" fmla="*/ 630720 h 5113737"/>
              <a:gd name="connsiteX28" fmla="*/ 2447660 w 8394962"/>
              <a:gd name="connsiteY28" fmla="*/ 1254604 h 5113737"/>
              <a:gd name="connsiteX29" fmla="*/ 2792887 w 8394962"/>
              <a:gd name="connsiteY29" fmla="*/ 1254604 h 5113737"/>
              <a:gd name="connsiteX30" fmla="*/ 2803889 w 8394962"/>
              <a:gd name="connsiteY30" fmla="*/ 1232649 h 5113737"/>
              <a:gd name="connsiteX31" fmla="*/ 3100138 w 8394962"/>
              <a:gd name="connsiteY31" fmla="*/ 641506 h 5113737"/>
              <a:gd name="connsiteX32" fmla="*/ 3325663 w 8394962"/>
              <a:gd name="connsiteY32" fmla="*/ 66036 h 5113737"/>
              <a:gd name="connsiteX33" fmla="*/ 3607129 w 8394962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342097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304457 w 8394005"/>
              <a:gd name="connsiteY7" fmla="*/ 4096229 h 5113737"/>
              <a:gd name="connsiteX8" fmla="*/ 2154765 w 8394005"/>
              <a:gd name="connsiteY8" fmla="*/ 3949853 h 5113737"/>
              <a:gd name="connsiteX9" fmla="*/ 2154765 w 8394005"/>
              <a:gd name="connsiteY9" fmla="*/ 3943829 h 5113737"/>
              <a:gd name="connsiteX10" fmla="*/ 2148606 w 8394005"/>
              <a:gd name="connsiteY10" fmla="*/ 3943829 h 5113737"/>
              <a:gd name="connsiteX11" fmla="*/ 2002365 w 8394005"/>
              <a:gd name="connsiteY11" fmla="*/ 3800828 h 5113737"/>
              <a:gd name="connsiteX12" fmla="*/ 2002365 w 8394005"/>
              <a:gd name="connsiteY12" fmla="*/ 3791429 h 5113737"/>
              <a:gd name="connsiteX13" fmla="*/ 1992754 w 8394005"/>
              <a:gd name="connsiteY13" fmla="*/ 3791429 h 5113737"/>
              <a:gd name="connsiteX14" fmla="*/ 385578 w 8394005"/>
              <a:gd name="connsiteY14" fmla="*/ 2219846 h 5113737"/>
              <a:gd name="connsiteX15" fmla="*/ 383646 w 8394005"/>
              <a:gd name="connsiteY15" fmla="*/ 2216671 h 5113737"/>
              <a:gd name="connsiteX16" fmla="*/ 378717 w 8394005"/>
              <a:gd name="connsiteY16" fmla="*/ 2213137 h 5113737"/>
              <a:gd name="connsiteX17" fmla="*/ 238246 w 8394005"/>
              <a:gd name="connsiteY17" fmla="*/ 2075777 h 5113737"/>
              <a:gd name="connsiteX18" fmla="*/ 231246 w 8394005"/>
              <a:gd name="connsiteY18" fmla="*/ 2064271 h 5113737"/>
              <a:gd name="connsiteX19" fmla="*/ 165124 w 8394005"/>
              <a:gd name="connsiteY19" fmla="*/ 2016863 h 5113737"/>
              <a:gd name="connsiteX20" fmla="*/ 65993 w 8394005"/>
              <a:gd name="connsiteY20" fmla="*/ 1397706 h 5113737"/>
              <a:gd name="connsiteX21" fmla="*/ 742576 w 8394005"/>
              <a:gd name="connsiteY21" fmla="*/ 1217054 h 5113737"/>
              <a:gd name="connsiteX22" fmla="*/ 844063 w 8394005"/>
              <a:gd name="connsiteY22" fmla="*/ 1296090 h 5113737"/>
              <a:gd name="connsiteX23" fmla="*/ 1016028 w 8394005"/>
              <a:gd name="connsiteY23" fmla="*/ 1296090 h 5113737"/>
              <a:gd name="connsiteX24" fmla="*/ 1049489 w 8394005"/>
              <a:gd name="connsiteY24" fmla="*/ 1296090 h 5113737"/>
              <a:gd name="connsiteX25" fmla="*/ 1013352 w 8394005"/>
              <a:gd name="connsiteY25" fmla="*/ 1240316 h 5113737"/>
              <a:gd name="connsiteX26" fmla="*/ 1013353 w 8394005"/>
              <a:gd name="connsiteY26" fmla="*/ 1240315 h 5113737"/>
              <a:gd name="connsiteX27" fmla="*/ 1367364 w 8394005"/>
              <a:gd name="connsiteY27" fmla="*/ 630720 h 5113737"/>
              <a:gd name="connsiteX28" fmla="*/ 2447660 w 8394005"/>
              <a:gd name="connsiteY28" fmla="*/ 1254604 h 5113737"/>
              <a:gd name="connsiteX29" fmla="*/ 2792887 w 8394005"/>
              <a:gd name="connsiteY29" fmla="*/ 1254604 h 5113737"/>
              <a:gd name="connsiteX30" fmla="*/ 2803889 w 8394005"/>
              <a:gd name="connsiteY30" fmla="*/ 1232649 h 5113737"/>
              <a:gd name="connsiteX31" fmla="*/ 3100138 w 8394005"/>
              <a:gd name="connsiteY31" fmla="*/ 641506 h 5113737"/>
              <a:gd name="connsiteX32" fmla="*/ 3325663 w 8394005"/>
              <a:gd name="connsiteY32" fmla="*/ 66036 h 5113737"/>
              <a:gd name="connsiteX33" fmla="*/ 3607129 w 8394005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304457 w 8394005"/>
              <a:gd name="connsiteY7" fmla="*/ 4096229 h 5113737"/>
              <a:gd name="connsiteX8" fmla="*/ 2154765 w 8394005"/>
              <a:gd name="connsiteY8" fmla="*/ 3949853 h 5113737"/>
              <a:gd name="connsiteX9" fmla="*/ 2154765 w 8394005"/>
              <a:gd name="connsiteY9" fmla="*/ 3943829 h 5113737"/>
              <a:gd name="connsiteX10" fmla="*/ 2148606 w 8394005"/>
              <a:gd name="connsiteY10" fmla="*/ 3943829 h 5113737"/>
              <a:gd name="connsiteX11" fmla="*/ 2002365 w 8394005"/>
              <a:gd name="connsiteY11" fmla="*/ 3800828 h 5113737"/>
              <a:gd name="connsiteX12" fmla="*/ 2002365 w 8394005"/>
              <a:gd name="connsiteY12" fmla="*/ 3791429 h 5113737"/>
              <a:gd name="connsiteX13" fmla="*/ 1992754 w 8394005"/>
              <a:gd name="connsiteY13" fmla="*/ 3791429 h 5113737"/>
              <a:gd name="connsiteX14" fmla="*/ 385578 w 8394005"/>
              <a:gd name="connsiteY14" fmla="*/ 2219846 h 5113737"/>
              <a:gd name="connsiteX15" fmla="*/ 383646 w 8394005"/>
              <a:gd name="connsiteY15" fmla="*/ 2216671 h 5113737"/>
              <a:gd name="connsiteX16" fmla="*/ 378717 w 8394005"/>
              <a:gd name="connsiteY16" fmla="*/ 2213137 h 5113737"/>
              <a:gd name="connsiteX17" fmla="*/ 238246 w 8394005"/>
              <a:gd name="connsiteY17" fmla="*/ 2075777 h 5113737"/>
              <a:gd name="connsiteX18" fmla="*/ 231246 w 8394005"/>
              <a:gd name="connsiteY18" fmla="*/ 2064271 h 5113737"/>
              <a:gd name="connsiteX19" fmla="*/ 165124 w 8394005"/>
              <a:gd name="connsiteY19" fmla="*/ 2016863 h 5113737"/>
              <a:gd name="connsiteX20" fmla="*/ 65993 w 8394005"/>
              <a:gd name="connsiteY20" fmla="*/ 1397706 h 5113737"/>
              <a:gd name="connsiteX21" fmla="*/ 742576 w 8394005"/>
              <a:gd name="connsiteY21" fmla="*/ 1217054 h 5113737"/>
              <a:gd name="connsiteX22" fmla="*/ 844063 w 8394005"/>
              <a:gd name="connsiteY22" fmla="*/ 1296090 h 5113737"/>
              <a:gd name="connsiteX23" fmla="*/ 1016028 w 8394005"/>
              <a:gd name="connsiteY23" fmla="*/ 1296090 h 5113737"/>
              <a:gd name="connsiteX24" fmla="*/ 1049489 w 8394005"/>
              <a:gd name="connsiteY24" fmla="*/ 1296090 h 5113737"/>
              <a:gd name="connsiteX25" fmla="*/ 1013352 w 8394005"/>
              <a:gd name="connsiteY25" fmla="*/ 1240316 h 5113737"/>
              <a:gd name="connsiteX26" fmla="*/ 1013353 w 8394005"/>
              <a:gd name="connsiteY26" fmla="*/ 1240315 h 5113737"/>
              <a:gd name="connsiteX27" fmla="*/ 1367364 w 8394005"/>
              <a:gd name="connsiteY27" fmla="*/ 630720 h 5113737"/>
              <a:gd name="connsiteX28" fmla="*/ 2447660 w 8394005"/>
              <a:gd name="connsiteY28" fmla="*/ 1254604 h 5113737"/>
              <a:gd name="connsiteX29" fmla="*/ 2792887 w 8394005"/>
              <a:gd name="connsiteY29" fmla="*/ 1254604 h 5113737"/>
              <a:gd name="connsiteX30" fmla="*/ 2803889 w 8394005"/>
              <a:gd name="connsiteY30" fmla="*/ 1232649 h 5113737"/>
              <a:gd name="connsiteX31" fmla="*/ 3100138 w 8394005"/>
              <a:gd name="connsiteY31" fmla="*/ 641506 h 5113737"/>
              <a:gd name="connsiteX32" fmla="*/ 3325663 w 8394005"/>
              <a:gd name="connsiteY32" fmla="*/ 66036 h 5113737"/>
              <a:gd name="connsiteX33" fmla="*/ 3607129 w 8394005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154765 w 8394005"/>
              <a:gd name="connsiteY7" fmla="*/ 3949853 h 5113737"/>
              <a:gd name="connsiteX8" fmla="*/ 2154765 w 8394005"/>
              <a:gd name="connsiteY8" fmla="*/ 3943829 h 5113737"/>
              <a:gd name="connsiteX9" fmla="*/ 2148606 w 8394005"/>
              <a:gd name="connsiteY9" fmla="*/ 3943829 h 5113737"/>
              <a:gd name="connsiteX10" fmla="*/ 2002365 w 8394005"/>
              <a:gd name="connsiteY10" fmla="*/ 3800828 h 5113737"/>
              <a:gd name="connsiteX11" fmla="*/ 2002365 w 8394005"/>
              <a:gd name="connsiteY11" fmla="*/ 3791429 h 5113737"/>
              <a:gd name="connsiteX12" fmla="*/ 1992754 w 8394005"/>
              <a:gd name="connsiteY12" fmla="*/ 3791429 h 5113737"/>
              <a:gd name="connsiteX13" fmla="*/ 385578 w 8394005"/>
              <a:gd name="connsiteY13" fmla="*/ 2219846 h 5113737"/>
              <a:gd name="connsiteX14" fmla="*/ 383646 w 8394005"/>
              <a:gd name="connsiteY14" fmla="*/ 2216671 h 5113737"/>
              <a:gd name="connsiteX15" fmla="*/ 378717 w 8394005"/>
              <a:gd name="connsiteY15" fmla="*/ 2213137 h 5113737"/>
              <a:gd name="connsiteX16" fmla="*/ 238246 w 8394005"/>
              <a:gd name="connsiteY16" fmla="*/ 2075777 h 5113737"/>
              <a:gd name="connsiteX17" fmla="*/ 231246 w 8394005"/>
              <a:gd name="connsiteY17" fmla="*/ 2064271 h 5113737"/>
              <a:gd name="connsiteX18" fmla="*/ 165124 w 8394005"/>
              <a:gd name="connsiteY18" fmla="*/ 2016863 h 5113737"/>
              <a:gd name="connsiteX19" fmla="*/ 65993 w 8394005"/>
              <a:gd name="connsiteY19" fmla="*/ 1397706 h 5113737"/>
              <a:gd name="connsiteX20" fmla="*/ 742576 w 8394005"/>
              <a:gd name="connsiteY20" fmla="*/ 1217054 h 5113737"/>
              <a:gd name="connsiteX21" fmla="*/ 844063 w 8394005"/>
              <a:gd name="connsiteY21" fmla="*/ 1296090 h 5113737"/>
              <a:gd name="connsiteX22" fmla="*/ 1016028 w 8394005"/>
              <a:gd name="connsiteY22" fmla="*/ 1296090 h 5113737"/>
              <a:gd name="connsiteX23" fmla="*/ 1049489 w 8394005"/>
              <a:gd name="connsiteY23" fmla="*/ 1296090 h 5113737"/>
              <a:gd name="connsiteX24" fmla="*/ 1013352 w 8394005"/>
              <a:gd name="connsiteY24" fmla="*/ 1240316 h 5113737"/>
              <a:gd name="connsiteX25" fmla="*/ 1013353 w 8394005"/>
              <a:gd name="connsiteY25" fmla="*/ 1240315 h 5113737"/>
              <a:gd name="connsiteX26" fmla="*/ 1367364 w 8394005"/>
              <a:gd name="connsiteY26" fmla="*/ 630720 h 5113737"/>
              <a:gd name="connsiteX27" fmla="*/ 2447660 w 8394005"/>
              <a:gd name="connsiteY27" fmla="*/ 1254604 h 5113737"/>
              <a:gd name="connsiteX28" fmla="*/ 2792887 w 8394005"/>
              <a:gd name="connsiteY28" fmla="*/ 1254604 h 5113737"/>
              <a:gd name="connsiteX29" fmla="*/ 2803889 w 8394005"/>
              <a:gd name="connsiteY29" fmla="*/ 1232649 h 5113737"/>
              <a:gd name="connsiteX30" fmla="*/ 3100138 w 8394005"/>
              <a:gd name="connsiteY30" fmla="*/ 641506 h 5113737"/>
              <a:gd name="connsiteX31" fmla="*/ 3325663 w 8394005"/>
              <a:gd name="connsiteY31" fmla="*/ 66036 h 5113737"/>
              <a:gd name="connsiteX32" fmla="*/ 3607129 w 8394005"/>
              <a:gd name="connsiteY32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154765 w 8394005"/>
              <a:gd name="connsiteY6" fmla="*/ 3949853 h 5113737"/>
              <a:gd name="connsiteX7" fmla="*/ 2154765 w 8394005"/>
              <a:gd name="connsiteY7" fmla="*/ 3943829 h 5113737"/>
              <a:gd name="connsiteX8" fmla="*/ 2148606 w 8394005"/>
              <a:gd name="connsiteY8" fmla="*/ 3943829 h 5113737"/>
              <a:gd name="connsiteX9" fmla="*/ 2002365 w 8394005"/>
              <a:gd name="connsiteY9" fmla="*/ 3800828 h 5113737"/>
              <a:gd name="connsiteX10" fmla="*/ 2002365 w 8394005"/>
              <a:gd name="connsiteY10" fmla="*/ 3791429 h 5113737"/>
              <a:gd name="connsiteX11" fmla="*/ 1992754 w 8394005"/>
              <a:gd name="connsiteY11" fmla="*/ 3791429 h 5113737"/>
              <a:gd name="connsiteX12" fmla="*/ 385578 w 8394005"/>
              <a:gd name="connsiteY12" fmla="*/ 2219846 h 5113737"/>
              <a:gd name="connsiteX13" fmla="*/ 383646 w 8394005"/>
              <a:gd name="connsiteY13" fmla="*/ 2216671 h 5113737"/>
              <a:gd name="connsiteX14" fmla="*/ 378717 w 8394005"/>
              <a:gd name="connsiteY14" fmla="*/ 2213137 h 5113737"/>
              <a:gd name="connsiteX15" fmla="*/ 238246 w 8394005"/>
              <a:gd name="connsiteY15" fmla="*/ 2075777 h 5113737"/>
              <a:gd name="connsiteX16" fmla="*/ 231246 w 8394005"/>
              <a:gd name="connsiteY16" fmla="*/ 2064271 h 5113737"/>
              <a:gd name="connsiteX17" fmla="*/ 165124 w 8394005"/>
              <a:gd name="connsiteY17" fmla="*/ 2016863 h 5113737"/>
              <a:gd name="connsiteX18" fmla="*/ 65993 w 8394005"/>
              <a:gd name="connsiteY18" fmla="*/ 1397706 h 5113737"/>
              <a:gd name="connsiteX19" fmla="*/ 742576 w 8394005"/>
              <a:gd name="connsiteY19" fmla="*/ 1217054 h 5113737"/>
              <a:gd name="connsiteX20" fmla="*/ 844063 w 8394005"/>
              <a:gd name="connsiteY20" fmla="*/ 1296090 h 5113737"/>
              <a:gd name="connsiteX21" fmla="*/ 1016028 w 8394005"/>
              <a:gd name="connsiteY21" fmla="*/ 1296090 h 5113737"/>
              <a:gd name="connsiteX22" fmla="*/ 1049489 w 8394005"/>
              <a:gd name="connsiteY22" fmla="*/ 1296090 h 5113737"/>
              <a:gd name="connsiteX23" fmla="*/ 1013352 w 8394005"/>
              <a:gd name="connsiteY23" fmla="*/ 1240316 h 5113737"/>
              <a:gd name="connsiteX24" fmla="*/ 1013353 w 8394005"/>
              <a:gd name="connsiteY24" fmla="*/ 1240315 h 5113737"/>
              <a:gd name="connsiteX25" fmla="*/ 1367364 w 8394005"/>
              <a:gd name="connsiteY25" fmla="*/ 630720 h 5113737"/>
              <a:gd name="connsiteX26" fmla="*/ 2447660 w 8394005"/>
              <a:gd name="connsiteY26" fmla="*/ 1254604 h 5113737"/>
              <a:gd name="connsiteX27" fmla="*/ 2792887 w 8394005"/>
              <a:gd name="connsiteY27" fmla="*/ 1254604 h 5113737"/>
              <a:gd name="connsiteX28" fmla="*/ 2803889 w 8394005"/>
              <a:gd name="connsiteY28" fmla="*/ 1232649 h 5113737"/>
              <a:gd name="connsiteX29" fmla="*/ 3100138 w 8394005"/>
              <a:gd name="connsiteY29" fmla="*/ 641506 h 5113737"/>
              <a:gd name="connsiteX30" fmla="*/ 3325663 w 8394005"/>
              <a:gd name="connsiteY30" fmla="*/ 66036 h 5113737"/>
              <a:gd name="connsiteX31" fmla="*/ 3607129 w 8394005"/>
              <a:gd name="connsiteY31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154765 w 8394005"/>
              <a:gd name="connsiteY6" fmla="*/ 3943829 h 5113737"/>
              <a:gd name="connsiteX7" fmla="*/ 2148606 w 8394005"/>
              <a:gd name="connsiteY7" fmla="*/ 3943829 h 5113737"/>
              <a:gd name="connsiteX8" fmla="*/ 2002365 w 8394005"/>
              <a:gd name="connsiteY8" fmla="*/ 3800828 h 5113737"/>
              <a:gd name="connsiteX9" fmla="*/ 2002365 w 8394005"/>
              <a:gd name="connsiteY9" fmla="*/ 3791429 h 5113737"/>
              <a:gd name="connsiteX10" fmla="*/ 1992754 w 8394005"/>
              <a:gd name="connsiteY10" fmla="*/ 3791429 h 5113737"/>
              <a:gd name="connsiteX11" fmla="*/ 385578 w 8394005"/>
              <a:gd name="connsiteY11" fmla="*/ 2219846 h 5113737"/>
              <a:gd name="connsiteX12" fmla="*/ 383646 w 8394005"/>
              <a:gd name="connsiteY12" fmla="*/ 2216671 h 5113737"/>
              <a:gd name="connsiteX13" fmla="*/ 378717 w 8394005"/>
              <a:gd name="connsiteY13" fmla="*/ 2213137 h 5113737"/>
              <a:gd name="connsiteX14" fmla="*/ 238246 w 8394005"/>
              <a:gd name="connsiteY14" fmla="*/ 2075777 h 5113737"/>
              <a:gd name="connsiteX15" fmla="*/ 231246 w 8394005"/>
              <a:gd name="connsiteY15" fmla="*/ 2064271 h 5113737"/>
              <a:gd name="connsiteX16" fmla="*/ 165124 w 8394005"/>
              <a:gd name="connsiteY16" fmla="*/ 2016863 h 5113737"/>
              <a:gd name="connsiteX17" fmla="*/ 65993 w 8394005"/>
              <a:gd name="connsiteY17" fmla="*/ 1397706 h 5113737"/>
              <a:gd name="connsiteX18" fmla="*/ 742576 w 8394005"/>
              <a:gd name="connsiteY18" fmla="*/ 1217054 h 5113737"/>
              <a:gd name="connsiteX19" fmla="*/ 844063 w 8394005"/>
              <a:gd name="connsiteY19" fmla="*/ 1296090 h 5113737"/>
              <a:gd name="connsiteX20" fmla="*/ 1016028 w 8394005"/>
              <a:gd name="connsiteY20" fmla="*/ 1296090 h 5113737"/>
              <a:gd name="connsiteX21" fmla="*/ 1049489 w 8394005"/>
              <a:gd name="connsiteY21" fmla="*/ 1296090 h 5113737"/>
              <a:gd name="connsiteX22" fmla="*/ 1013352 w 8394005"/>
              <a:gd name="connsiteY22" fmla="*/ 1240316 h 5113737"/>
              <a:gd name="connsiteX23" fmla="*/ 1013353 w 8394005"/>
              <a:gd name="connsiteY23" fmla="*/ 1240315 h 5113737"/>
              <a:gd name="connsiteX24" fmla="*/ 1367364 w 8394005"/>
              <a:gd name="connsiteY24" fmla="*/ 630720 h 5113737"/>
              <a:gd name="connsiteX25" fmla="*/ 2447660 w 8394005"/>
              <a:gd name="connsiteY25" fmla="*/ 1254604 h 5113737"/>
              <a:gd name="connsiteX26" fmla="*/ 2792887 w 8394005"/>
              <a:gd name="connsiteY26" fmla="*/ 1254604 h 5113737"/>
              <a:gd name="connsiteX27" fmla="*/ 2803889 w 8394005"/>
              <a:gd name="connsiteY27" fmla="*/ 1232649 h 5113737"/>
              <a:gd name="connsiteX28" fmla="*/ 3100138 w 8394005"/>
              <a:gd name="connsiteY28" fmla="*/ 641506 h 5113737"/>
              <a:gd name="connsiteX29" fmla="*/ 3325663 w 8394005"/>
              <a:gd name="connsiteY29" fmla="*/ 66036 h 5113737"/>
              <a:gd name="connsiteX30" fmla="*/ 3607129 w 8394005"/>
              <a:gd name="connsiteY30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154765 w 8394005"/>
              <a:gd name="connsiteY6" fmla="*/ 3943829 h 5113737"/>
              <a:gd name="connsiteX7" fmla="*/ 2002365 w 8394005"/>
              <a:gd name="connsiteY7" fmla="*/ 3800828 h 5113737"/>
              <a:gd name="connsiteX8" fmla="*/ 2002365 w 8394005"/>
              <a:gd name="connsiteY8" fmla="*/ 3791429 h 5113737"/>
              <a:gd name="connsiteX9" fmla="*/ 1992754 w 8394005"/>
              <a:gd name="connsiteY9" fmla="*/ 3791429 h 5113737"/>
              <a:gd name="connsiteX10" fmla="*/ 385578 w 8394005"/>
              <a:gd name="connsiteY10" fmla="*/ 2219846 h 5113737"/>
              <a:gd name="connsiteX11" fmla="*/ 383646 w 8394005"/>
              <a:gd name="connsiteY11" fmla="*/ 2216671 h 5113737"/>
              <a:gd name="connsiteX12" fmla="*/ 378717 w 8394005"/>
              <a:gd name="connsiteY12" fmla="*/ 2213137 h 5113737"/>
              <a:gd name="connsiteX13" fmla="*/ 238246 w 8394005"/>
              <a:gd name="connsiteY13" fmla="*/ 2075777 h 5113737"/>
              <a:gd name="connsiteX14" fmla="*/ 231246 w 8394005"/>
              <a:gd name="connsiteY14" fmla="*/ 2064271 h 5113737"/>
              <a:gd name="connsiteX15" fmla="*/ 165124 w 8394005"/>
              <a:gd name="connsiteY15" fmla="*/ 2016863 h 5113737"/>
              <a:gd name="connsiteX16" fmla="*/ 65993 w 8394005"/>
              <a:gd name="connsiteY16" fmla="*/ 1397706 h 5113737"/>
              <a:gd name="connsiteX17" fmla="*/ 742576 w 8394005"/>
              <a:gd name="connsiteY17" fmla="*/ 1217054 h 5113737"/>
              <a:gd name="connsiteX18" fmla="*/ 844063 w 8394005"/>
              <a:gd name="connsiteY18" fmla="*/ 1296090 h 5113737"/>
              <a:gd name="connsiteX19" fmla="*/ 1016028 w 8394005"/>
              <a:gd name="connsiteY19" fmla="*/ 1296090 h 5113737"/>
              <a:gd name="connsiteX20" fmla="*/ 1049489 w 8394005"/>
              <a:gd name="connsiteY20" fmla="*/ 1296090 h 5113737"/>
              <a:gd name="connsiteX21" fmla="*/ 1013352 w 8394005"/>
              <a:gd name="connsiteY21" fmla="*/ 1240316 h 5113737"/>
              <a:gd name="connsiteX22" fmla="*/ 1013353 w 8394005"/>
              <a:gd name="connsiteY22" fmla="*/ 1240315 h 5113737"/>
              <a:gd name="connsiteX23" fmla="*/ 1367364 w 8394005"/>
              <a:gd name="connsiteY23" fmla="*/ 630720 h 5113737"/>
              <a:gd name="connsiteX24" fmla="*/ 2447660 w 8394005"/>
              <a:gd name="connsiteY24" fmla="*/ 1254604 h 5113737"/>
              <a:gd name="connsiteX25" fmla="*/ 2792887 w 8394005"/>
              <a:gd name="connsiteY25" fmla="*/ 1254604 h 5113737"/>
              <a:gd name="connsiteX26" fmla="*/ 2803889 w 8394005"/>
              <a:gd name="connsiteY26" fmla="*/ 1232649 h 5113737"/>
              <a:gd name="connsiteX27" fmla="*/ 3100138 w 8394005"/>
              <a:gd name="connsiteY27" fmla="*/ 641506 h 5113737"/>
              <a:gd name="connsiteX28" fmla="*/ 3325663 w 8394005"/>
              <a:gd name="connsiteY28" fmla="*/ 66036 h 5113737"/>
              <a:gd name="connsiteX29" fmla="*/ 3607129 w 8394005"/>
              <a:gd name="connsiteY29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002365 w 8394005"/>
              <a:gd name="connsiteY6" fmla="*/ 3800828 h 5113737"/>
              <a:gd name="connsiteX7" fmla="*/ 2002365 w 8394005"/>
              <a:gd name="connsiteY7" fmla="*/ 3791429 h 5113737"/>
              <a:gd name="connsiteX8" fmla="*/ 1992754 w 8394005"/>
              <a:gd name="connsiteY8" fmla="*/ 3791429 h 5113737"/>
              <a:gd name="connsiteX9" fmla="*/ 385578 w 8394005"/>
              <a:gd name="connsiteY9" fmla="*/ 2219846 h 5113737"/>
              <a:gd name="connsiteX10" fmla="*/ 383646 w 8394005"/>
              <a:gd name="connsiteY10" fmla="*/ 2216671 h 5113737"/>
              <a:gd name="connsiteX11" fmla="*/ 378717 w 8394005"/>
              <a:gd name="connsiteY11" fmla="*/ 2213137 h 5113737"/>
              <a:gd name="connsiteX12" fmla="*/ 238246 w 8394005"/>
              <a:gd name="connsiteY12" fmla="*/ 2075777 h 5113737"/>
              <a:gd name="connsiteX13" fmla="*/ 231246 w 8394005"/>
              <a:gd name="connsiteY13" fmla="*/ 2064271 h 5113737"/>
              <a:gd name="connsiteX14" fmla="*/ 165124 w 8394005"/>
              <a:gd name="connsiteY14" fmla="*/ 2016863 h 5113737"/>
              <a:gd name="connsiteX15" fmla="*/ 65993 w 8394005"/>
              <a:gd name="connsiteY15" fmla="*/ 1397706 h 5113737"/>
              <a:gd name="connsiteX16" fmla="*/ 742576 w 8394005"/>
              <a:gd name="connsiteY16" fmla="*/ 1217054 h 5113737"/>
              <a:gd name="connsiteX17" fmla="*/ 844063 w 8394005"/>
              <a:gd name="connsiteY17" fmla="*/ 1296090 h 5113737"/>
              <a:gd name="connsiteX18" fmla="*/ 1016028 w 8394005"/>
              <a:gd name="connsiteY18" fmla="*/ 1296090 h 5113737"/>
              <a:gd name="connsiteX19" fmla="*/ 1049489 w 8394005"/>
              <a:gd name="connsiteY19" fmla="*/ 1296090 h 5113737"/>
              <a:gd name="connsiteX20" fmla="*/ 1013352 w 8394005"/>
              <a:gd name="connsiteY20" fmla="*/ 1240316 h 5113737"/>
              <a:gd name="connsiteX21" fmla="*/ 1013353 w 8394005"/>
              <a:gd name="connsiteY21" fmla="*/ 1240315 h 5113737"/>
              <a:gd name="connsiteX22" fmla="*/ 1367364 w 8394005"/>
              <a:gd name="connsiteY22" fmla="*/ 630720 h 5113737"/>
              <a:gd name="connsiteX23" fmla="*/ 2447660 w 8394005"/>
              <a:gd name="connsiteY23" fmla="*/ 1254604 h 5113737"/>
              <a:gd name="connsiteX24" fmla="*/ 2792887 w 8394005"/>
              <a:gd name="connsiteY24" fmla="*/ 1254604 h 5113737"/>
              <a:gd name="connsiteX25" fmla="*/ 2803889 w 8394005"/>
              <a:gd name="connsiteY25" fmla="*/ 1232649 h 5113737"/>
              <a:gd name="connsiteX26" fmla="*/ 3100138 w 8394005"/>
              <a:gd name="connsiteY26" fmla="*/ 641506 h 5113737"/>
              <a:gd name="connsiteX27" fmla="*/ 3325663 w 8394005"/>
              <a:gd name="connsiteY27" fmla="*/ 66036 h 5113737"/>
              <a:gd name="connsiteX28" fmla="*/ 3607129 w 8394005"/>
              <a:gd name="connsiteY28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002365 w 8394005"/>
              <a:gd name="connsiteY6" fmla="*/ 3800828 h 5113737"/>
              <a:gd name="connsiteX7" fmla="*/ 2002365 w 8394005"/>
              <a:gd name="connsiteY7" fmla="*/ 3791429 h 5113737"/>
              <a:gd name="connsiteX8" fmla="*/ 385578 w 8394005"/>
              <a:gd name="connsiteY8" fmla="*/ 2219846 h 5113737"/>
              <a:gd name="connsiteX9" fmla="*/ 383646 w 8394005"/>
              <a:gd name="connsiteY9" fmla="*/ 2216671 h 5113737"/>
              <a:gd name="connsiteX10" fmla="*/ 378717 w 8394005"/>
              <a:gd name="connsiteY10" fmla="*/ 2213137 h 5113737"/>
              <a:gd name="connsiteX11" fmla="*/ 238246 w 8394005"/>
              <a:gd name="connsiteY11" fmla="*/ 2075777 h 5113737"/>
              <a:gd name="connsiteX12" fmla="*/ 231246 w 8394005"/>
              <a:gd name="connsiteY12" fmla="*/ 2064271 h 5113737"/>
              <a:gd name="connsiteX13" fmla="*/ 165124 w 8394005"/>
              <a:gd name="connsiteY13" fmla="*/ 2016863 h 5113737"/>
              <a:gd name="connsiteX14" fmla="*/ 65993 w 8394005"/>
              <a:gd name="connsiteY14" fmla="*/ 1397706 h 5113737"/>
              <a:gd name="connsiteX15" fmla="*/ 742576 w 8394005"/>
              <a:gd name="connsiteY15" fmla="*/ 1217054 h 5113737"/>
              <a:gd name="connsiteX16" fmla="*/ 844063 w 8394005"/>
              <a:gd name="connsiteY16" fmla="*/ 1296090 h 5113737"/>
              <a:gd name="connsiteX17" fmla="*/ 1016028 w 8394005"/>
              <a:gd name="connsiteY17" fmla="*/ 1296090 h 5113737"/>
              <a:gd name="connsiteX18" fmla="*/ 1049489 w 8394005"/>
              <a:gd name="connsiteY18" fmla="*/ 1296090 h 5113737"/>
              <a:gd name="connsiteX19" fmla="*/ 1013352 w 8394005"/>
              <a:gd name="connsiteY19" fmla="*/ 1240316 h 5113737"/>
              <a:gd name="connsiteX20" fmla="*/ 1013353 w 8394005"/>
              <a:gd name="connsiteY20" fmla="*/ 1240315 h 5113737"/>
              <a:gd name="connsiteX21" fmla="*/ 1367364 w 8394005"/>
              <a:gd name="connsiteY21" fmla="*/ 630720 h 5113737"/>
              <a:gd name="connsiteX22" fmla="*/ 2447660 w 8394005"/>
              <a:gd name="connsiteY22" fmla="*/ 1254604 h 5113737"/>
              <a:gd name="connsiteX23" fmla="*/ 2792887 w 8394005"/>
              <a:gd name="connsiteY23" fmla="*/ 1254604 h 5113737"/>
              <a:gd name="connsiteX24" fmla="*/ 2803889 w 8394005"/>
              <a:gd name="connsiteY24" fmla="*/ 1232649 h 5113737"/>
              <a:gd name="connsiteX25" fmla="*/ 3100138 w 8394005"/>
              <a:gd name="connsiteY25" fmla="*/ 641506 h 5113737"/>
              <a:gd name="connsiteX26" fmla="*/ 3325663 w 8394005"/>
              <a:gd name="connsiteY26" fmla="*/ 66036 h 5113737"/>
              <a:gd name="connsiteX27" fmla="*/ 3607129 w 8394005"/>
              <a:gd name="connsiteY27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002365 w 8394005"/>
              <a:gd name="connsiteY5" fmla="*/ 3800828 h 5113737"/>
              <a:gd name="connsiteX6" fmla="*/ 2002365 w 8394005"/>
              <a:gd name="connsiteY6" fmla="*/ 3791429 h 5113737"/>
              <a:gd name="connsiteX7" fmla="*/ 385578 w 8394005"/>
              <a:gd name="connsiteY7" fmla="*/ 2219846 h 5113737"/>
              <a:gd name="connsiteX8" fmla="*/ 383646 w 8394005"/>
              <a:gd name="connsiteY8" fmla="*/ 2216671 h 5113737"/>
              <a:gd name="connsiteX9" fmla="*/ 378717 w 8394005"/>
              <a:gd name="connsiteY9" fmla="*/ 2213137 h 5113737"/>
              <a:gd name="connsiteX10" fmla="*/ 238246 w 8394005"/>
              <a:gd name="connsiteY10" fmla="*/ 2075777 h 5113737"/>
              <a:gd name="connsiteX11" fmla="*/ 231246 w 8394005"/>
              <a:gd name="connsiteY11" fmla="*/ 2064271 h 5113737"/>
              <a:gd name="connsiteX12" fmla="*/ 165124 w 8394005"/>
              <a:gd name="connsiteY12" fmla="*/ 2016863 h 5113737"/>
              <a:gd name="connsiteX13" fmla="*/ 65993 w 8394005"/>
              <a:gd name="connsiteY13" fmla="*/ 1397706 h 5113737"/>
              <a:gd name="connsiteX14" fmla="*/ 742576 w 8394005"/>
              <a:gd name="connsiteY14" fmla="*/ 1217054 h 5113737"/>
              <a:gd name="connsiteX15" fmla="*/ 844063 w 8394005"/>
              <a:gd name="connsiteY15" fmla="*/ 1296090 h 5113737"/>
              <a:gd name="connsiteX16" fmla="*/ 1016028 w 8394005"/>
              <a:gd name="connsiteY16" fmla="*/ 1296090 h 5113737"/>
              <a:gd name="connsiteX17" fmla="*/ 1049489 w 8394005"/>
              <a:gd name="connsiteY17" fmla="*/ 1296090 h 5113737"/>
              <a:gd name="connsiteX18" fmla="*/ 1013352 w 8394005"/>
              <a:gd name="connsiteY18" fmla="*/ 1240316 h 5113737"/>
              <a:gd name="connsiteX19" fmla="*/ 1013353 w 8394005"/>
              <a:gd name="connsiteY19" fmla="*/ 1240315 h 5113737"/>
              <a:gd name="connsiteX20" fmla="*/ 1367364 w 8394005"/>
              <a:gd name="connsiteY20" fmla="*/ 630720 h 5113737"/>
              <a:gd name="connsiteX21" fmla="*/ 2447660 w 8394005"/>
              <a:gd name="connsiteY21" fmla="*/ 1254604 h 5113737"/>
              <a:gd name="connsiteX22" fmla="*/ 2792887 w 8394005"/>
              <a:gd name="connsiteY22" fmla="*/ 1254604 h 5113737"/>
              <a:gd name="connsiteX23" fmla="*/ 2803889 w 8394005"/>
              <a:gd name="connsiteY23" fmla="*/ 1232649 h 5113737"/>
              <a:gd name="connsiteX24" fmla="*/ 3100138 w 8394005"/>
              <a:gd name="connsiteY24" fmla="*/ 641506 h 5113737"/>
              <a:gd name="connsiteX25" fmla="*/ 3325663 w 8394005"/>
              <a:gd name="connsiteY25" fmla="*/ 66036 h 5113737"/>
              <a:gd name="connsiteX26" fmla="*/ 3607129 w 8394005"/>
              <a:gd name="connsiteY26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002365 w 8394005"/>
              <a:gd name="connsiteY5" fmla="*/ 3800828 h 5113737"/>
              <a:gd name="connsiteX6" fmla="*/ 385578 w 8394005"/>
              <a:gd name="connsiteY6" fmla="*/ 2219846 h 5113737"/>
              <a:gd name="connsiteX7" fmla="*/ 383646 w 8394005"/>
              <a:gd name="connsiteY7" fmla="*/ 2216671 h 5113737"/>
              <a:gd name="connsiteX8" fmla="*/ 378717 w 8394005"/>
              <a:gd name="connsiteY8" fmla="*/ 2213137 h 5113737"/>
              <a:gd name="connsiteX9" fmla="*/ 238246 w 8394005"/>
              <a:gd name="connsiteY9" fmla="*/ 2075777 h 5113737"/>
              <a:gd name="connsiteX10" fmla="*/ 231246 w 8394005"/>
              <a:gd name="connsiteY10" fmla="*/ 2064271 h 5113737"/>
              <a:gd name="connsiteX11" fmla="*/ 165124 w 8394005"/>
              <a:gd name="connsiteY11" fmla="*/ 2016863 h 5113737"/>
              <a:gd name="connsiteX12" fmla="*/ 65993 w 8394005"/>
              <a:gd name="connsiteY12" fmla="*/ 1397706 h 5113737"/>
              <a:gd name="connsiteX13" fmla="*/ 742576 w 8394005"/>
              <a:gd name="connsiteY13" fmla="*/ 1217054 h 5113737"/>
              <a:gd name="connsiteX14" fmla="*/ 844063 w 8394005"/>
              <a:gd name="connsiteY14" fmla="*/ 1296090 h 5113737"/>
              <a:gd name="connsiteX15" fmla="*/ 1016028 w 8394005"/>
              <a:gd name="connsiteY15" fmla="*/ 1296090 h 5113737"/>
              <a:gd name="connsiteX16" fmla="*/ 1049489 w 8394005"/>
              <a:gd name="connsiteY16" fmla="*/ 1296090 h 5113737"/>
              <a:gd name="connsiteX17" fmla="*/ 1013352 w 8394005"/>
              <a:gd name="connsiteY17" fmla="*/ 1240316 h 5113737"/>
              <a:gd name="connsiteX18" fmla="*/ 1013353 w 8394005"/>
              <a:gd name="connsiteY18" fmla="*/ 1240315 h 5113737"/>
              <a:gd name="connsiteX19" fmla="*/ 1367364 w 8394005"/>
              <a:gd name="connsiteY19" fmla="*/ 630720 h 5113737"/>
              <a:gd name="connsiteX20" fmla="*/ 2447660 w 8394005"/>
              <a:gd name="connsiteY20" fmla="*/ 1254604 h 5113737"/>
              <a:gd name="connsiteX21" fmla="*/ 2792887 w 8394005"/>
              <a:gd name="connsiteY21" fmla="*/ 1254604 h 5113737"/>
              <a:gd name="connsiteX22" fmla="*/ 2803889 w 8394005"/>
              <a:gd name="connsiteY22" fmla="*/ 1232649 h 5113737"/>
              <a:gd name="connsiteX23" fmla="*/ 3100138 w 8394005"/>
              <a:gd name="connsiteY23" fmla="*/ 641506 h 5113737"/>
              <a:gd name="connsiteX24" fmla="*/ 3325663 w 8394005"/>
              <a:gd name="connsiteY24" fmla="*/ 66036 h 5113737"/>
              <a:gd name="connsiteX25" fmla="*/ 3607129 w 8394005"/>
              <a:gd name="connsiteY2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385578 w 8394005"/>
              <a:gd name="connsiteY5" fmla="*/ 2219846 h 5113737"/>
              <a:gd name="connsiteX6" fmla="*/ 383646 w 8394005"/>
              <a:gd name="connsiteY6" fmla="*/ 2216671 h 5113737"/>
              <a:gd name="connsiteX7" fmla="*/ 378717 w 8394005"/>
              <a:gd name="connsiteY7" fmla="*/ 2213137 h 5113737"/>
              <a:gd name="connsiteX8" fmla="*/ 238246 w 8394005"/>
              <a:gd name="connsiteY8" fmla="*/ 2075777 h 5113737"/>
              <a:gd name="connsiteX9" fmla="*/ 231246 w 8394005"/>
              <a:gd name="connsiteY9" fmla="*/ 2064271 h 5113737"/>
              <a:gd name="connsiteX10" fmla="*/ 165124 w 8394005"/>
              <a:gd name="connsiteY10" fmla="*/ 2016863 h 5113737"/>
              <a:gd name="connsiteX11" fmla="*/ 65993 w 8394005"/>
              <a:gd name="connsiteY11" fmla="*/ 1397706 h 5113737"/>
              <a:gd name="connsiteX12" fmla="*/ 742576 w 8394005"/>
              <a:gd name="connsiteY12" fmla="*/ 1217054 h 5113737"/>
              <a:gd name="connsiteX13" fmla="*/ 844063 w 8394005"/>
              <a:gd name="connsiteY13" fmla="*/ 1296090 h 5113737"/>
              <a:gd name="connsiteX14" fmla="*/ 1016028 w 8394005"/>
              <a:gd name="connsiteY14" fmla="*/ 1296090 h 5113737"/>
              <a:gd name="connsiteX15" fmla="*/ 1049489 w 8394005"/>
              <a:gd name="connsiteY15" fmla="*/ 1296090 h 5113737"/>
              <a:gd name="connsiteX16" fmla="*/ 1013352 w 8394005"/>
              <a:gd name="connsiteY16" fmla="*/ 1240316 h 5113737"/>
              <a:gd name="connsiteX17" fmla="*/ 1013353 w 8394005"/>
              <a:gd name="connsiteY17" fmla="*/ 1240315 h 5113737"/>
              <a:gd name="connsiteX18" fmla="*/ 1367364 w 8394005"/>
              <a:gd name="connsiteY18" fmla="*/ 630720 h 5113737"/>
              <a:gd name="connsiteX19" fmla="*/ 2447660 w 8394005"/>
              <a:gd name="connsiteY19" fmla="*/ 1254604 h 5113737"/>
              <a:gd name="connsiteX20" fmla="*/ 2792887 w 8394005"/>
              <a:gd name="connsiteY20" fmla="*/ 1254604 h 5113737"/>
              <a:gd name="connsiteX21" fmla="*/ 2803889 w 8394005"/>
              <a:gd name="connsiteY21" fmla="*/ 1232649 h 5113737"/>
              <a:gd name="connsiteX22" fmla="*/ 3100138 w 8394005"/>
              <a:gd name="connsiteY22" fmla="*/ 641506 h 5113737"/>
              <a:gd name="connsiteX23" fmla="*/ 3325663 w 8394005"/>
              <a:gd name="connsiteY23" fmla="*/ 66036 h 5113737"/>
              <a:gd name="connsiteX24" fmla="*/ 3607129 w 8394005"/>
              <a:gd name="connsiteY24" fmla="*/ 1177 h 5113737"/>
              <a:gd name="connsiteX0" fmla="*/ 3607129 w 8394005"/>
              <a:gd name="connsiteY0" fmla="*/ 1177 h 5270899"/>
              <a:gd name="connsiteX1" fmla="*/ 3694864 w 8394005"/>
              <a:gd name="connsiteY1" fmla="*/ 15185 h 5270899"/>
              <a:gd name="connsiteX2" fmla="*/ 3768772 w 8394005"/>
              <a:gd name="connsiteY2" fmla="*/ 41084 h 5270899"/>
              <a:gd name="connsiteX3" fmla="*/ 8394005 w 8394005"/>
              <a:gd name="connsiteY3" fmla="*/ 5103599 h 5270899"/>
              <a:gd name="connsiteX4" fmla="*/ 3184934 w 8394005"/>
              <a:gd name="connsiteY4" fmla="*/ 5270899 h 5270899"/>
              <a:gd name="connsiteX5" fmla="*/ 385578 w 8394005"/>
              <a:gd name="connsiteY5" fmla="*/ 2219846 h 5270899"/>
              <a:gd name="connsiteX6" fmla="*/ 383646 w 8394005"/>
              <a:gd name="connsiteY6" fmla="*/ 2216671 h 5270899"/>
              <a:gd name="connsiteX7" fmla="*/ 378717 w 8394005"/>
              <a:gd name="connsiteY7" fmla="*/ 2213137 h 5270899"/>
              <a:gd name="connsiteX8" fmla="*/ 238246 w 8394005"/>
              <a:gd name="connsiteY8" fmla="*/ 2075777 h 5270899"/>
              <a:gd name="connsiteX9" fmla="*/ 231246 w 8394005"/>
              <a:gd name="connsiteY9" fmla="*/ 2064271 h 5270899"/>
              <a:gd name="connsiteX10" fmla="*/ 165124 w 8394005"/>
              <a:gd name="connsiteY10" fmla="*/ 2016863 h 5270899"/>
              <a:gd name="connsiteX11" fmla="*/ 65993 w 8394005"/>
              <a:gd name="connsiteY11" fmla="*/ 1397706 h 5270899"/>
              <a:gd name="connsiteX12" fmla="*/ 742576 w 8394005"/>
              <a:gd name="connsiteY12" fmla="*/ 1217054 h 5270899"/>
              <a:gd name="connsiteX13" fmla="*/ 844063 w 8394005"/>
              <a:gd name="connsiteY13" fmla="*/ 1296090 h 5270899"/>
              <a:gd name="connsiteX14" fmla="*/ 1016028 w 8394005"/>
              <a:gd name="connsiteY14" fmla="*/ 1296090 h 5270899"/>
              <a:gd name="connsiteX15" fmla="*/ 1049489 w 8394005"/>
              <a:gd name="connsiteY15" fmla="*/ 1296090 h 5270899"/>
              <a:gd name="connsiteX16" fmla="*/ 1013352 w 8394005"/>
              <a:gd name="connsiteY16" fmla="*/ 1240316 h 5270899"/>
              <a:gd name="connsiteX17" fmla="*/ 1013353 w 8394005"/>
              <a:gd name="connsiteY17" fmla="*/ 1240315 h 5270899"/>
              <a:gd name="connsiteX18" fmla="*/ 1367364 w 8394005"/>
              <a:gd name="connsiteY18" fmla="*/ 630720 h 5270899"/>
              <a:gd name="connsiteX19" fmla="*/ 2447660 w 8394005"/>
              <a:gd name="connsiteY19" fmla="*/ 1254604 h 5270899"/>
              <a:gd name="connsiteX20" fmla="*/ 2792887 w 8394005"/>
              <a:gd name="connsiteY20" fmla="*/ 1254604 h 5270899"/>
              <a:gd name="connsiteX21" fmla="*/ 2803889 w 8394005"/>
              <a:gd name="connsiteY21" fmla="*/ 1232649 h 5270899"/>
              <a:gd name="connsiteX22" fmla="*/ 3100138 w 8394005"/>
              <a:gd name="connsiteY22" fmla="*/ 641506 h 5270899"/>
              <a:gd name="connsiteX23" fmla="*/ 3325663 w 8394005"/>
              <a:gd name="connsiteY23" fmla="*/ 66036 h 5270899"/>
              <a:gd name="connsiteX24" fmla="*/ 3607129 w 8394005"/>
              <a:gd name="connsiteY24" fmla="*/ 1177 h 5270899"/>
              <a:gd name="connsiteX0" fmla="*/ 3607129 w 8551167"/>
              <a:gd name="connsiteY0" fmla="*/ 1177 h 5270899"/>
              <a:gd name="connsiteX1" fmla="*/ 3694864 w 8551167"/>
              <a:gd name="connsiteY1" fmla="*/ 15185 h 5270899"/>
              <a:gd name="connsiteX2" fmla="*/ 3768772 w 8551167"/>
              <a:gd name="connsiteY2" fmla="*/ 41084 h 5270899"/>
              <a:gd name="connsiteX3" fmla="*/ 8551167 w 8551167"/>
              <a:gd name="connsiteY3" fmla="*/ 5246474 h 5270899"/>
              <a:gd name="connsiteX4" fmla="*/ 3184934 w 8551167"/>
              <a:gd name="connsiteY4" fmla="*/ 5270899 h 5270899"/>
              <a:gd name="connsiteX5" fmla="*/ 385578 w 8551167"/>
              <a:gd name="connsiteY5" fmla="*/ 2219846 h 5270899"/>
              <a:gd name="connsiteX6" fmla="*/ 383646 w 8551167"/>
              <a:gd name="connsiteY6" fmla="*/ 2216671 h 5270899"/>
              <a:gd name="connsiteX7" fmla="*/ 378717 w 8551167"/>
              <a:gd name="connsiteY7" fmla="*/ 2213137 h 5270899"/>
              <a:gd name="connsiteX8" fmla="*/ 238246 w 8551167"/>
              <a:gd name="connsiteY8" fmla="*/ 2075777 h 5270899"/>
              <a:gd name="connsiteX9" fmla="*/ 231246 w 8551167"/>
              <a:gd name="connsiteY9" fmla="*/ 2064271 h 5270899"/>
              <a:gd name="connsiteX10" fmla="*/ 165124 w 8551167"/>
              <a:gd name="connsiteY10" fmla="*/ 2016863 h 5270899"/>
              <a:gd name="connsiteX11" fmla="*/ 65993 w 8551167"/>
              <a:gd name="connsiteY11" fmla="*/ 1397706 h 5270899"/>
              <a:gd name="connsiteX12" fmla="*/ 742576 w 8551167"/>
              <a:gd name="connsiteY12" fmla="*/ 1217054 h 5270899"/>
              <a:gd name="connsiteX13" fmla="*/ 844063 w 8551167"/>
              <a:gd name="connsiteY13" fmla="*/ 1296090 h 5270899"/>
              <a:gd name="connsiteX14" fmla="*/ 1016028 w 8551167"/>
              <a:gd name="connsiteY14" fmla="*/ 1296090 h 5270899"/>
              <a:gd name="connsiteX15" fmla="*/ 1049489 w 8551167"/>
              <a:gd name="connsiteY15" fmla="*/ 1296090 h 5270899"/>
              <a:gd name="connsiteX16" fmla="*/ 1013352 w 8551167"/>
              <a:gd name="connsiteY16" fmla="*/ 1240316 h 5270899"/>
              <a:gd name="connsiteX17" fmla="*/ 1013353 w 8551167"/>
              <a:gd name="connsiteY17" fmla="*/ 1240315 h 5270899"/>
              <a:gd name="connsiteX18" fmla="*/ 1367364 w 8551167"/>
              <a:gd name="connsiteY18" fmla="*/ 630720 h 5270899"/>
              <a:gd name="connsiteX19" fmla="*/ 2447660 w 8551167"/>
              <a:gd name="connsiteY19" fmla="*/ 1254604 h 5270899"/>
              <a:gd name="connsiteX20" fmla="*/ 2792887 w 8551167"/>
              <a:gd name="connsiteY20" fmla="*/ 1254604 h 5270899"/>
              <a:gd name="connsiteX21" fmla="*/ 2803889 w 8551167"/>
              <a:gd name="connsiteY21" fmla="*/ 1232649 h 5270899"/>
              <a:gd name="connsiteX22" fmla="*/ 3100138 w 8551167"/>
              <a:gd name="connsiteY22" fmla="*/ 641506 h 5270899"/>
              <a:gd name="connsiteX23" fmla="*/ 3325663 w 8551167"/>
              <a:gd name="connsiteY23" fmla="*/ 66036 h 5270899"/>
              <a:gd name="connsiteX24" fmla="*/ 3607129 w 8551167"/>
              <a:gd name="connsiteY24" fmla="*/ 1177 h 5270899"/>
              <a:gd name="connsiteX0" fmla="*/ 3607129 w 8551167"/>
              <a:gd name="connsiteY0" fmla="*/ 1177 h 5275049"/>
              <a:gd name="connsiteX1" fmla="*/ 3694864 w 8551167"/>
              <a:gd name="connsiteY1" fmla="*/ 15185 h 5275049"/>
              <a:gd name="connsiteX2" fmla="*/ 3768772 w 8551167"/>
              <a:gd name="connsiteY2" fmla="*/ 41084 h 5275049"/>
              <a:gd name="connsiteX3" fmla="*/ 8551167 w 8551167"/>
              <a:gd name="connsiteY3" fmla="*/ 5275049 h 5275049"/>
              <a:gd name="connsiteX4" fmla="*/ 3184934 w 8551167"/>
              <a:gd name="connsiteY4" fmla="*/ 5270899 h 5275049"/>
              <a:gd name="connsiteX5" fmla="*/ 385578 w 8551167"/>
              <a:gd name="connsiteY5" fmla="*/ 2219846 h 5275049"/>
              <a:gd name="connsiteX6" fmla="*/ 383646 w 8551167"/>
              <a:gd name="connsiteY6" fmla="*/ 2216671 h 5275049"/>
              <a:gd name="connsiteX7" fmla="*/ 378717 w 8551167"/>
              <a:gd name="connsiteY7" fmla="*/ 2213137 h 5275049"/>
              <a:gd name="connsiteX8" fmla="*/ 238246 w 8551167"/>
              <a:gd name="connsiteY8" fmla="*/ 2075777 h 5275049"/>
              <a:gd name="connsiteX9" fmla="*/ 231246 w 8551167"/>
              <a:gd name="connsiteY9" fmla="*/ 2064271 h 5275049"/>
              <a:gd name="connsiteX10" fmla="*/ 165124 w 8551167"/>
              <a:gd name="connsiteY10" fmla="*/ 2016863 h 5275049"/>
              <a:gd name="connsiteX11" fmla="*/ 65993 w 8551167"/>
              <a:gd name="connsiteY11" fmla="*/ 1397706 h 5275049"/>
              <a:gd name="connsiteX12" fmla="*/ 742576 w 8551167"/>
              <a:gd name="connsiteY12" fmla="*/ 1217054 h 5275049"/>
              <a:gd name="connsiteX13" fmla="*/ 844063 w 8551167"/>
              <a:gd name="connsiteY13" fmla="*/ 1296090 h 5275049"/>
              <a:gd name="connsiteX14" fmla="*/ 1016028 w 8551167"/>
              <a:gd name="connsiteY14" fmla="*/ 1296090 h 5275049"/>
              <a:gd name="connsiteX15" fmla="*/ 1049489 w 8551167"/>
              <a:gd name="connsiteY15" fmla="*/ 1296090 h 5275049"/>
              <a:gd name="connsiteX16" fmla="*/ 1013352 w 8551167"/>
              <a:gd name="connsiteY16" fmla="*/ 1240316 h 5275049"/>
              <a:gd name="connsiteX17" fmla="*/ 1013353 w 8551167"/>
              <a:gd name="connsiteY17" fmla="*/ 1240315 h 5275049"/>
              <a:gd name="connsiteX18" fmla="*/ 1367364 w 8551167"/>
              <a:gd name="connsiteY18" fmla="*/ 630720 h 5275049"/>
              <a:gd name="connsiteX19" fmla="*/ 2447660 w 8551167"/>
              <a:gd name="connsiteY19" fmla="*/ 1254604 h 5275049"/>
              <a:gd name="connsiteX20" fmla="*/ 2792887 w 8551167"/>
              <a:gd name="connsiteY20" fmla="*/ 1254604 h 5275049"/>
              <a:gd name="connsiteX21" fmla="*/ 2803889 w 8551167"/>
              <a:gd name="connsiteY21" fmla="*/ 1232649 h 5275049"/>
              <a:gd name="connsiteX22" fmla="*/ 3100138 w 8551167"/>
              <a:gd name="connsiteY22" fmla="*/ 641506 h 5275049"/>
              <a:gd name="connsiteX23" fmla="*/ 3325663 w 8551167"/>
              <a:gd name="connsiteY23" fmla="*/ 66036 h 5275049"/>
              <a:gd name="connsiteX24" fmla="*/ 3607129 w 8551167"/>
              <a:gd name="connsiteY24" fmla="*/ 1177 h 5275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551167" h="5275049">
                <a:moveTo>
                  <a:pt x="3607129" y="1177"/>
                </a:moveTo>
                <a:cubicBezTo>
                  <a:pt x="3636779" y="3223"/>
                  <a:pt x="3666145" y="7922"/>
                  <a:pt x="3694864" y="15185"/>
                </a:cubicBezTo>
                <a:lnTo>
                  <a:pt x="3768772" y="41084"/>
                </a:lnTo>
                <a:lnTo>
                  <a:pt x="8551167" y="5275049"/>
                </a:lnTo>
                <a:lnTo>
                  <a:pt x="3184934" y="5270899"/>
                </a:lnTo>
                <a:lnTo>
                  <a:pt x="385578" y="2219846"/>
                </a:lnTo>
                <a:lnTo>
                  <a:pt x="383646" y="2216671"/>
                </a:lnTo>
                <a:lnTo>
                  <a:pt x="378717" y="2213137"/>
                </a:lnTo>
                <a:lnTo>
                  <a:pt x="238246" y="2075777"/>
                </a:lnTo>
                <a:lnTo>
                  <a:pt x="231246" y="2064271"/>
                </a:lnTo>
                <a:lnTo>
                  <a:pt x="165124" y="2016863"/>
                </a:lnTo>
                <a:cubicBezTo>
                  <a:pt x="-6775" y="1864505"/>
                  <a:pt x="-52408" y="1605172"/>
                  <a:pt x="65993" y="1397706"/>
                </a:cubicBezTo>
                <a:cubicBezTo>
                  <a:pt x="201310" y="1164365"/>
                  <a:pt x="505772" y="1081566"/>
                  <a:pt x="742576" y="1217054"/>
                </a:cubicBezTo>
                <a:cubicBezTo>
                  <a:pt x="780163" y="1239636"/>
                  <a:pt x="813993" y="1265981"/>
                  <a:pt x="844063" y="1296090"/>
                </a:cubicBezTo>
                <a:lnTo>
                  <a:pt x="1016028" y="1296090"/>
                </a:lnTo>
                <a:lnTo>
                  <a:pt x="1049489" y="1296090"/>
                </a:lnTo>
                <a:lnTo>
                  <a:pt x="1013352" y="1240316"/>
                </a:lnTo>
                <a:lnTo>
                  <a:pt x="1013353" y="1240315"/>
                </a:lnTo>
                <a:lnTo>
                  <a:pt x="1367364" y="630720"/>
                </a:lnTo>
                <a:lnTo>
                  <a:pt x="2447660" y="1254604"/>
                </a:lnTo>
                <a:lnTo>
                  <a:pt x="2792887" y="1254604"/>
                </a:lnTo>
                <a:lnTo>
                  <a:pt x="2803889" y="1232649"/>
                </a:lnTo>
                <a:lnTo>
                  <a:pt x="3100138" y="641506"/>
                </a:lnTo>
                <a:cubicBezTo>
                  <a:pt x="3032481" y="427115"/>
                  <a:pt x="3118932" y="182635"/>
                  <a:pt x="3325663" y="66036"/>
                </a:cubicBezTo>
                <a:cubicBezTo>
                  <a:pt x="3414464" y="15259"/>
                  <a:pt x="3512250" y="-5368"/>
                  <a:pt x="3607129" y="1177"/>
                </a:cubicBezTo>
                <a:close/>
              </a:path>
            </a:pathLst>
          </a:custGeom>
          <a:solidFill>
            <a:schemeClr val="tx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</a:t>
            </a:r>
            <a:r>
              <a:rPr lang="en-US" dirty="0" err="1"/>
              <a:t>Triquetra</a:t>
            </a:r>
            <a:r>
              <a:rPr lang="en-US" dirty="0"/>
              <a:t> PowerPoint Diagram</a:t>
            </a:r>
            <a:endParaRPr lang="en-US" dirty="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3599089" y="2998787"/>
            <a:ext cx="1530350" cy="2233613"/>
          </a:xfrm>
          <a:custGeom>
            <a:avLst/>
            <a:gdLst>
              <a:gd name="T0" fmla="*/ 521 w 964"/>
              <a:gd name="T1" fmla="*/ 0 h 1407"/>
              <a:gd name="T2" fmla="*/ 0 w 964"/>
              <a:gd name="T3" fmla="*/ 1407 h 1407"/>
              <a:gd name="T4" fmla="*/ 374 w 964"/>
              <a:gd name="T5" fmla="*/ 1407 h 1407"/>
              <a:gd name="T6" fmla="*/ 964 w 964"/>
              <a:gd name="T7" fmla="*/ 256 h 1407"/>
              <a:gd name="T8" fmla="*/ 521 w 964"/>
              <a:gd name="T9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4" h="1407">
                <a:moveTo>
                  <a:pt x="521" y="0"/>
                </a:moveTo>
                <a:lnTo>
                  <a:pt x="0" y="1407"/>
                </a:lnTo>
                <a:lnTo>
                  <a:pt x="374" y="1407"/>
                </a:lnTo>
                <a:lnTo>
                  <a:pt x="964" y="256"/>
                </a:lnTo>
                <a:lnTo>
                  <a:pt x="521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3527652" y="2847975"/>
            <a:ext cx="2297113" cy="917575"/>
          </a:xfrm>
          <a:custGeom>
            <a:avLst/>
            <a:gdLst>
              <a:gd name="T0" fmla="*/ 0 w 1447"/>
              <a:gd name="T1" fmla="*/ 578 h 578"/>
              <a:gd name="T2" fmla="*/ 1447 w 1447"/>
              <a:gd name="T3" fmla="*/ 365 h 578"/>
              <a:gd name="T4" fmla="*/ 1293 w 1447"/>
              <a:gd name="T5" fmla="*/ 0 h 578"/>
              <a:gd name="T6" fmla="*/ 0 w 1447"/>
              <a:gd name="T7" fmla="*/ 0 h 578"/>
              <a:gd name="T8" fmla="*/ 0 w 1447"/>
              <a:gd name="T9" fmla="*/ 578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7" h="578">
                <a:moveTo>
                  <a:pt x="0" y="578"/>
                </a:moveTo>
                <a:lnTo>
                  <a:pt x="1447" y="365"/>
                </a:lnTo>
                <a:lnTo>
                  <a:pt x="1293" y="0"/>
                </a:lnTo>
                <a:lnTo>
                  <a:pt x="0" y="0"/>
                </a:lnTo>
                <a:lnTo>
                  <a:pt x="0" y="5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2805339" y="2262187"/>
            <a:ext cx="1819275" cy="2293938"/>
          </a:xfrm>
          <a:custGeom>
            <a:avLst/>
            <a:gdLst>
              <a:gd name="T0" fmla="*/ 1146 w 1146"/>
              <a:gd name="T1" fmla="*/ 1189 h 1445"/>
              <a:gd name="T2" fmla="*/ 234 w 1146"/>
              <a:gd name="T3" fmla="*/ 0 h 1445"/>
              <a:gd name="T4" fmla="*/ 0 w 1146"/>
              <a:gd name="T5" fmla="*/ 360 h 1445"/>
              <a:gd name="T6" fmla="*/ 703 w 1146"/>
              <a:gd name="T7" fmla="*/ 1445 h 1445"/>
              <a:gd name="T8" fmla="*/ 1146 w 1146"/>
              <a:gd name="T9" fmla="*/ 1189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6" h="1445">
                <a:moveTo>
                  <a:pt x="1146" y="1189"/>
                </a:moveTo>
                <a:lnTo>
                  <a:pt x="234" y="0"/>
                </a:lnTo>
                <a:lnTo>
                  <a:pt x="0" y="360"/>
                </a:lnTo>
                <a:lnTo>
                  <a:pt x="703" y="1445"/>
                </a:lnTo>
                <a:lnTo>
                  <a:pt x="1146" y="1189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4253139" y="1524000"/>
            <a:ext cx="1676400" cy="2301875"/>
          </a:xfrm>
          <a:custGeom>
            <a:avLst/>
            <a:gdLst>
              <a:gd name="T0" fmla="*/ 410 w 446"/>
              <a:gd name="T1" fmla="*/ 84 h 612"/>
              <a:gd name="T2" fmla="*/ 230 w 446"/>
              <a:gd name="T3" fmla="*/ 36 h 612"/>
              <a:gd name="T4" fmla="*/ 170 w 446"/>
              <a:gd name="T5" fmla="*/ 189 h 612"/>
              <a:gd name="T6" fmla="*/ 0 w 446"/>
              <a:gd name="T7" fmla="*/ 528 h 612"/>
              <a:gd name="T8" fmla="*/ 167 w 446"/>
              <a:gd name="T9" fmla="*/ 612 h 612"/>
              <a:gd name="T10" fmla="*/ 336 w 446"/>
              <a:gd name="T11" fmla="*/ 275 h 612"/>
              <a:gd name="T12" fmla="*/ 361 w 446"/>
              <a:gd name="T13" fmla="*/ 264 h 612"/>
              <a:gd name="T14" fmla="*/ 410 w 446"/>
              <a:gd name="T15" fmla="*/ 84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6" h="612">
                <a:moveTo>
                  <a:pt x="410" y="84"/>
                </a:moveTo>
                <a:cubicBezTo>
                  <a:pt x="373" y="21"/>
                  <a:pt x="293" y="0"/>
                  <a:pt x="230" y="36"/>
                </a:cubicBezTo>
                <a:cubicBezTo>
                  <a:pt x="175" y="67"/>
                  <a:pt x="152" y="132"/>
                  <a:pt x="170" y="189"/>
                </a:cubicBezTo>
                <a:cubicBezTo>
                  <a:pt x="0" y="528"/>
                  <a:pt x="0" y="528"/>
                  <a:pt x="0" y="528"/>
                </a:cubicBezTo>
                <a:cubicBezTo>
                  <a:pt x="167" y="612"/>
                  <a:pt x="167" y="612"/>
                  <a:pt x="167" y="612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345" y="272"/>
                  <a:pt x="353" y="268"/>
                  <a:pt x="361" y="264"/>
                </a:cubicBezTo>
                <a:cubicBezTo>
                  <a:pt x="424" y="227"/>
                  <a:pt x="446" y="147"/>
                  <a:pt x="410" y="8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3695927" y="3787775"/>
            <a:ext cx="1755775" cy="2170113"/>
          </a:xfrm>
          <a:custGeom>
            <a:avLst/>
            <a:gdLst>
              <a:gd name="T0" fmla="*/ 364 w 467"/>
              <a:gd name="T1" fmla="*/ 317 h 577"/>
              <a:gd name="T2" fmla="*/ 156 w 467"/>
              <a:gd name="T3" fmla="*/ 0 h 577"/>
              <a:gd name="T4" fmla="*/ 0 w 467"/>
              <a:gd name="T5" fmla="*/ 103 h 577"/>
              <a:gd name="T6" fmla="*/ 207 w 467"/>
              <a:gd name="T7" fmla="*/ 418 h 577"/>
              <a:gd name="T8" fmla="*/ 204 w 467"/>
              <a:gd name="T9" fmla="*/ 445 h 577"/>
              <a:gd name="T10" fmla="*/ 335 w 467"/>
              <a:gd name="T11" fmla="*/ 577 h 577"/>
              <a:gd name="T12" fmla="*/ 467 w 467"/>
              <a:gd name="T13" fmla="*/ 445 h 577"/>
              <a:gd name="T14" fmla="*/ 364 w 467"/>
              <a:gd name="T15" fmla="*/ 31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7" h="577">
                <a:moveTo>
                  <a:pt x="364" y="317"/>
                </a:moveTo>
                <a:cubicBezTo>
                  <a:pt x="156" y="0"/>
                  <a:pt x="156" y="0"/>
                  <a:pt x="156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207" y="418"/>
                  <a:pt x="207" y="418"/>
                  <a:pt x="207" y="418"/>
                </a:cubicBezTo>
                <a:cubicBezTo>
                  <a:pt x="205" y="427"/>
                  <a:pt x="204" y="436"/>
                  <a:pt x="204" y="445"/>
                </a:cubicBezTo>
                <a:cubicBezTo>
                  <a:pt x="204" y="518"/>
                  <a:pt x="263" y="577"/>
                  <a:pt x="335" y="577"/>
                </a:cubicBezTo>
                <a:cubicBezTo>
                  <a:pt x="408" y="577"/>
                  <a:pt x="467" y="518"/>
                  <a:pt x="467" y="445"/>
                </a:cubicBezTo>
                <a:cubicBezTo>
                  <a:pt x="467" y="383"/>
                  <a:pt x="423" y="330"/>
                  <a:pt x="364" y="31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4192814" y="2847975"/>
            <a:ext cx="1736725" cy="1612900"/>
          </a:xfrm>
          <a:custGeom>
            <a:avLst/>
            <a:gdLst>
              <a:gd name="T0" fmla="*/ 0 w 1094"/>
              <a:gd name="T1" fmla="*/ 1016 h 1016"/>
              <a:gd name="T2" fmla="*/ 1094 w 1094"/>
              <a:gd name="T3" fmla="*/ 384 h 1016"/>
              <a:gd name="T4" fmla="*/ 874 w 1094"/>
              <a:gd name="T5" fmla="*/ 0 h 1016"/>
              <a:gd name="T6" fmla="*/ 0 w 1094"/>
              <a:gd name="T7" fmla="*/ 505 h 1016"/>
              <a:gd name="T8" fmla="*/ 0 w 1094"/>
              <a:gd name="T9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1016">
                <a:moveTo>
                  <a:pt x="0" y="1016"/>
                </a:moveTo>
                <a:lnTo>
                  <a:pt x="1094" y="384"/>
                </a:lnTo>
                <a:lnTo>
                  <a:pt x="874" y="0"/>
                </a:lnTo>
                <a:lnTo>
                  <a:pt x="0" y="505"/>
                </a:lnTo>
                <a:lnTo>
                  <a:pt x="0" y="101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1722664" y="2674937"/>
            <a:ext cx="2330450" cy="1106488"/>
          </a:xfrm>
          <a:custGeom>
            <a:avLst/>
            <a:gdLst>
              <a:gd name="T0" fmla="*/ 620 w 620"/>
              <a:gd name="T1" fmla="*/ 243 h 294"/>
              <a:gd name="T2" fmla="*/ 609 w 620"/>
              <a:gd name="T3" fmla="*/ 57 h 294"/>
              <a:gd name="T4" fmla="*/ 243 w 620"/>
              <a:gd name="T5" fmla="*/ 57 h 294"/>
              <a:gd name="T6" fmla="*/ 216 w 620"/>
              <a:gd name="T7" fmla="*/ 36 h 294"/>
              <a:gd name="T8" fmla="*/ 36 w 620"/>
              <a:gd name="T9" fmla="*/ 84 h 294"/>
              <a:gd name="T10" fmla="*/ 84 w 620"/>
              <a:gd name="T11" fmla="*/ 264 h 294"/>
              <a:gd name="T12" fmla="*/ 243 w 620"/>
              <a:gd name="T13" fmla="*/ 243 h 294"/>
              <a:gd name="T14" fmla="*/ 620 w 620"/>
              <a:gd name="T15" fmla="*/ 243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0" h="294">
                <a:moveTo>
                  <a:pt x="620" y="243"/>
                </a:moveTo>
                <a:cubicBezTo>
                  <a:pt x="609" y="57"/>
                  <a:pt x="609" y="57"/>
                  <a:pt x="609" y="57"/>
                </a:cubicBezTo>
                <a:cubicBezTo>
                  <a:pt x="243" y="57"/>
                  <a:pt x="243" y="57"/>
                  <a:pt x="243" y="57"/>
                </a:cubicBezTo>
                <a:cubicBezTo>
                  <a:pt x="235" y="49"/>
                  <a:pt x="226" y="42"/>
                  <a:pt x="216" y="36"/>
                </a:cubicBezTo>
                <a:cubicBezTo>
                  <a:pt x="153" y="0"/>
                  <a:pt x="72" y="22"/>
                  <a:pt x="36" y="84"/>
                </a:cubicBezTo>
                <a:cubicBezTo>
                  <a:pt x="0" y="147"/>
                  <a:pt x="21" y="228"/>
                  <a:pt x="84" y="264"/>
                </a:cubicBezTo>
                <a:cubicBezTo>
                  <a:pt x="137" y="294"/>
                  <a:pt x="202" y="284"/>
                  <a:pt x="243" y="243"/>
                </a:cubicBezTo>
                <a:lnTo>
                  <a:pt x="620" y="24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2805339" y="2224087"/>
            <a:ext cx="2105025" cy="1417638"/>
          </a:xfrm>
          <a:custGeom>
            <a:avLst/>
            <a:gdLst>
              <a:gd name="T0" fmla="*/ 883 w 1326"/>
              <a:gd name="T1" fmla="*/ 893 h 893"/>
              <a:gd name="T2" fmla="*/ 1326 w 1326"/>
              <a:gd name="T3" fmla="*/ 637 h 893"/>
              <a:gd name="T4" fmla="*/ 223 w 1326"/>
              <a:gd name="T5" fmla="*/ 0 h 893"/>
              <a:gd name="T6" fmla="*/ 0 w 1326"/>
              <a:gd name="T7" fmla="*/ 384 h 893"/>
              <a:gd name="T8" fmla="*/ 883 w 1326"/>
              <a:gd name="T9" fmla="*/ 893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6" h="893">
                <a:moveTo>
                  <a:pt x="883" y="893"/>
                </a:moveTo>
                <a:lnTo>
                  <a:pt x="1326" y="637"/>
                </a:lnTo>
                <a:lnTo>
                  <a:pt x="223" y="0"/>
                </a:lnTo>
                <a:lnTo>
                  <a:pt x="0" y="384"/>
                </a:lnTo>
                <a:lnTo>
                  <a:pt x="883" y="893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3489552" y="3224212"/>
            <a:ext cx="703263" cy="2008188"/>
          </a:xfrm>
          <a:custGeom>
            <a:avLst/>
            <a:gdLst>
              <a:gd name="T0" fmla="*/ 0 w 443"/>
              <a:gd name="T1" fmla="*/ 0 h 1265"/>
              <a:gd name="T2" fmla="*/ 0 w 443"/>
              <a:gd name="T3" fmla="*/ 1265 h 1265"/>
              <a:gd name="T4" fmla="*/ 443 w 443"/>
              <a:gd name="T5" fmla="*/ 1265 h 1265"/>
              <a:gd name="T6" fmla="*/ 443 w 443"/>
              <a:gd name="T7" fmla="*/ 256 h 1265"/>
              <a:gd name="T8" fmla="*/ 0 w 443"/>
              <a:gd name="T9" fmla="*/ 0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1265">
                <a:moveTo>
                  <a:pt x="0" y="0"/>
                </a:moveTo>
                <a:lnTo>
                  <a:pt x="0" y="1265"/>
                </a:lnTo>
                <a:lnTo>
                  <a:pt x="443" y="1265"/>
                </a:lnTo>
                <a:lnTo>
                  <a:pt x="443" y="25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9800000">
            <a:off x="4234655" y="3418172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800000">
            <a:off x="3102578" y="2842081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3121043" y="4145548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 noEditPoints="1"/>
          </p:cNvSpPr>
          <p:nvPr/>
        </p:nvSpPr>
        <p:spPr bwMode="auto">
          <a:xfrm>
            <a:off x="1991402" y="3026544"/>
            <a:ext cx="561526" cy="454207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4757963" y="5254625"/>
            <a:ext cx="501564" cy="472674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36"/>
          <p:cNvSpPr>
            <a:spLocks noEditPoints="1"/>
          </p:cNvSpPr>
          <p:nvPr/>
        </p:nvSpPr>
        <p:spPr bwMode="auto">
          <a:xfrm>
            <a:off x="5084535" y="1773237"/>
            <a:ext cx="551507" cy="525196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56161" y="2191989"/>
            <a:ext cx="3810000" cy="519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56161" y="2741345"/>
            <a:ext cx="3810000" cy="26910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8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>
            <a:spLocks/>
          </p:cNvSpPr>
          <p:nvPr/>
        </p:nvSpPr>
        <p:spPr bwMode="auto">
          <a:xfrm>
            <a:off x="1797277" y="1600794"/>
            <a:ext cx="8551167" cy="5275049"/>
          </a:xfrm>
          <a:custGeom>
            <a:avLst/>
            <a:gdLst>
              <a:gd name="connsiteX0" fmla="*/ 3607129 w 5522217"/>
              <a:gd name="connsiteY0" fmla="*/ 1177 h 4985149"/>
              <a:gd name="connsiteX1" fmla="*/ 3694864 w 5522217"/>
              <a:gd name="connsiteY1" fmla="*/ 15185 h 4985149"/>
              <a:gd name="connsiteX2" fmla="*/ 3768772 w 5522217"/>
              <a:gd name="connsiteY2" fmla="*/ 41084 h 4985149"/>
              <a:gd name="connsiteX3" fmla="*/ 5210798 w 5522217"/>
              <a:gd name="connsiteY3" fmla="*/ 1451175 h 4985149"/>
              <a:gd name="connsiteX4" fmla="*/ 5211215 w 5522217"/>
              <a:gd name="connsiteY4" fmla="*/ 1451747 h 4985149"/>
              <a:gd name="connsiteX5" fmla="*/ 5211661 w 5522217"/>
              <a:gd name="connsiteY5" fmla="*/ 1452019 h 4985149"/>
              <a:gd name="connsiteX6" fmla="*/ 5354633 w 5522217"/>
              <a:gd name="connsiteY6" fmla="*/ 1591824 h 4985149"/>
              <a:gd name="connsiteX7" fmla="*/ 5363615 w 5522217"/>
              <a:gd name="connsiteY7" fmla="*/ 1604148 h 4985149"/>
              <a:gd name="connsiteX8" fmla="*/ 5373216 w 5522217"/>
              <a:gd name="connsiteY8" fmla="*/ 1609996 h 4985149"/>
              <a:gd name="connsiteX9" fmla="*/ 5498472 w 5522217"/>
              <a:gd name="connsiteY9" fmla="*/ 1732478 h 4985149"/>
              <a:gd name="connsiteX10" fmla="*/ 5516015 w 5522217"/>
              <a:gd name="connsiteY10" fmla="*/ 1756547 h 4985149"/>
              <a:gd name="connsiteX11" fmla="*/ 5522217 w 5522217"/>
              <a:gd name="connsiteY11" fmla="*/ 1760325 h 4985149"/>
              <a:gd name="connsiteX12" fmla="*/ 4037704 w 5522217"/>
              <a:gd name="connsiteY12" fmla="*/ 4985149 h 4985149"/>
              <a:gd name="connsiteX13" fmla="*/ 3213509 w 5522217"/>
              <a:gd name="connsiteY13" fmla="*/ 4985149 h 4985149"/>
              <a:gd name="connsiteX14" fmla="*/ 2307165 w 5522217"/>
              <a:gd name="connsiteY14" fmla="*/ 4098878 h 4985149"/>
              <a:gd name="connsiteX15" fmla="*/ 2307165 w 5522217"/>
              <a:gd name="connsiteY15" fmla="*/ 4096229 h 4985149"/>
              <a:gd name="connsiteX16" fmla="*/ 2304457 w 5522217"/>
              <a:gd name="connsiteY16" fmla="*/ 4096229 h 4985149"/>
              <a:gd name="connsiteX17" fmla="*/ 2154765 w 5522217"/>
              <a:gd name="connsiteY17" fmla="*/ 3949853 h 4985149"/>
              <a:gd name="connsiteX18" fmla="*/ 2154765 w 5522217"/>
              <a:gd name="connsiteY18" fmla="*/ 3943829 h 4985149"/>
              <a:gd name="connsiteX19" fmla="*/ 2148606 w 5522217"/>
              <a:gd name="connsiteY19" fmla="*/ 3943829 h 4985149"/>
              <a:gd name="connsiteX20" fmla="*/ 2002365 w 5522217"/>
              <a:gd name="connsiteY20" fmla="*/ 3800828 h 4985149"/>
              <a:gd name="connsiteX21" fmla="*/ 2002365 w 5522217"/>
              <a:gd name="connsiteY21" fmla="*/ 3791429 h 4985149"/>
              <a:gd name="connsiteX22" fmla="*/ 1992754 w 5522217"/>
              <a:gd name="connsiteY22" fmla="*/ 3791429 h 4985149"/>
              <a:gd name="connsiteX23" fmla="*/ 385578 w 5522217"/>
              <a:gd name="connsiteY23" fmla="*/ 2219846 h 4985149"/>
              <a:gd name="connsiteX24" fmla="*/ 383646 w 5522217"/>
              <a:gd name="connsiteY24" fmla="*/ 2216671 h 4985149"/>
              <a:gd name="connsiteX25" fmla="*/ 378717 w 5522217"/>
              <a:gd name="connsiteY25" fmla="*/ 2213137 h 4985149"/>
              <a:gd name="connsiteX26" fmla="*/ 238246 w 5522217"/>
              <a:gd name="connsiteY26" fmla="*/ 2075777 h 4985149"/>
              <a:gd name="connsiteX27" fmla="*/ 231246 w 5522217"/>
              <a:gd name="connsiteY27" fmla="*/ 2064271 h 4985149"/>
              <a:gd name="connsiteX28" fmla="*/ 165124 w 5522217"/>
              <a:gd name="connsiteY28" fmla="*/ 2016863 h 4985149"/>
              <a:gd name="connsiteX29" fmla="*/ 65993 w 5522217"/>
              <a:gd name="connsiteY29" fmla="*/ 1397706 h 4985149"/>
              <a:gd name="connsiteX30" fmla="*/ 742576 w 5522217"/>
              <a:gd name="connsiteY30" fmla="*/ 1217054 h 4985149"/>
              <a:gd name="connsiteX31" fmla="*/ 844063 w 5522217"/>
              <a:gd name="connsiteY31" fmla="*/ 1296090 h 4985149"/>
              <a:gd name="connsiteX32" fmla="*/ 1016028 w 5522217"/>
              <a:gd name="connsiteY32" fmla="*/ 1296090 h 4985149"/>
              <a:gd name="connsiteX33" fmla="*/ 1049489 w 5522217"/>
              <a:gd name="connsiteY33" fmla="*/ 1296090 h 4985149"/>
              <a:gd name="connsiteX34" fmla="*/ 1013352 w 5522217"/>
              <a:gd name="connsiteY34" fmla="*/ 1240316 h 4985149"/>
              <a:gd name="connsiteX35" fmla="*/ 1013353 w 5522217"/>
              <a:gd name="connsiteY35" fmla="*/ 1240315 h 4985149"/>
              <a:gd name="connsiteX36" fmla="*/ 1367364 w 5522217"/>
              <a:gd name="connsiteY36" fmla="*/ 630720 h 4985149"/>
              <a:gd name="connsiteX37" fmla="*/ 2447660 w 5522217"/>
              <a:gd name="connsiteY37" fmla="*/ 1254604 h 4985149"/>
              <a:gd name="connsiteX38" fmla="*/ 2792887 w 5522217"/>
              <a:gd name="connsiteY38" fmla="*/ 1254604 h 4985149"/>
              <a:gd name="connsiteX39" fmla="*/ 2803889 w 5522217"/>
              <a:gd name="connsiteY39" fmla="*/ 1232649 h 4985149"/>
              <a:gd name="connsiteX40" fmla="*/ 3100138 w 5522217"/>
              <a:gd name="connsiteY40" fmla="*/ 641506 h 4985149"/>
              <a:gd name="connsiteX41" fmla="*/ 3325663 w 5522217"/>
              <a:gd name="connsiteY41" fmla="*/ 66036 h 4985149"/>
              <a:gd name="connsiteX42" fmla="*/ 3607129 w 5522217"/>
              <a:gd name="connsiteY42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363615 w 8308280"/>
              <a:gd name="connsiteY7" fmla="*/ 1604148 h 4985149"/>
              <a:gd name="connsiteX8" fmla="*/ 5373216 w 8308280"/>
              <a:gd name="connsiteY8" fmla="*/ 1609996 h 4985149"/>
              <a:gd name="connsiteX9" fmla="*/ 5498472 w 8308280"/>
              <a:gd name="connsiteY9" fmla="*/ 1732478 h 4985149"/>
              <a:gd name="connsiteX10" fmla="*/ 5516015 w 8308280"/>
              <a:gd name="connsiteY10" fmla="*/ 1756547 h 4985149"/>
              <a:gd name="connsiteX11" fmla="*/ 8308280 w 8308280"/>
              <a:gd name="connsiteY11" fmla="*/ 4975012 h 4985149"/>
              <a:gd name="connsiteX12" fmla="*/ 4037704 w 8308280"/>
              <a:gd name="connsiteY12" fmla="*/ 4985149 h 4985149"/>
              <a:gd name="connsiteX13" fmla="*/ 3213509 w 8308280"/>
              <a:gd name="connsiteY13" fmla="*/ 4985149 h 4985149"/>
              <a:gd name="connsiteX14" fmla="*/ 2307165 w 8308280"/>
              <a:gd name="connsiteY14" fmla="*/ 4098878 h 4985149"/>
              <a:gd name="connsiteX15" fmla="*/ 2307165 w 8308280"/>
              <a:gd name="connsiteY15" fmla="*/ 4096229 h 4985149"/>
              <a:gd name="connsiteX16" fmla="*/ 2304457 w 8308280"/>
              <a:gd name="connsiteY16" fmla="*/ 4096229 h 4985149"/>
              <a:gd name="connsiteX17" fmla="*/ 2154765 w 8308280"/>
              <a:gd name="connsiteY17" fmla="*/ 3949853 h 4985149"/>
              <a:gd name="connsiteX18" fmla="*/ 2154765 w 8308280"/>
              <a:gd name="connsiteY18" fmla="*/ 3943829 h 4985149"/>
              <a:gd name="connsiteX19" fmla="*/ 2148606 w 8308280"/>
              <a:gd name="connsiteY19" fmla="*/ 3943829 h 4985149"/>
              <a:gd name="connsiteX20" fmla="*/ 2002365 w 8308280"/>
              <a:gd name="connsiteY20" fmla="*/ 3800828 h 4985149"/>
              <a:gd name="connsiteX21" fmla="*/ 2002365 w 8308280"/>
              <a:gd name="connsiteY21" fmla="*/ 3791429 h 4985149"/>
              <a:gd name="connsiteX22" fmla="*/ 1992754 w 8308280"/>
              <a:gd name="connsiteY22" fmla="*/ 3791429 h 4985149"/>
              <a:gd name="connsiteX23" fmla="*/ 385578 w 8308280"/>
              <a:gd name="connsiteY23" fmla="*/ 2219846 h 4985149"/>
              <a:gd name="connsiteX24" fmla="*/ 383646 w 8308280"/>
              <a:gd name="connsiteY24" fmla="*/ 2216671 h 4985149"/>
              <a:gd name="connsiteX25" fmla="*/ 378717 w 8308280"/>
              <a:gd name="connsiteY25" fmla="*/ 2213137 h 4985149"/>
              <a:gd name="connsiteX26" fmla="*/ 238246 w 8308280"/>
              <a:gd name="connsiteY26" fmla="*/ 2075777 h 4985149"/>
              <a:gd name="connsiteX27" fmla="*/ 231246 w 8308280"/>
              <a:gd name="connsiteY27" fmla="*/ 2064271 h 4985149"/>
              <a:gd name="connsiteX28" fmla="*/ 165124 w 8308280"/>
              <a:gd name="connsiteY28" fmla="*/ 2016863 h 4985149"/>
              <a:gd name="connsiteX29" fmla="*/ 65993 w 8308280"/>
              <a:gd name="connsiteY29" fmla="*/ 1397706 h 4985149"/>
              <a:gd name="connsiteX30" fmla="*/ 742576 w 8308280"/>
              <a:gd name="connsiteY30" fmla="*/ 1217054 h 4985149"/>
              <a:gd name="connsiteX31" fmla="*/ 844063 w 8308280"/>
              <a:gd name="connsiteY31" fmla="*/ 1296090 h 4985149"/>
              <a:gd name="connsiteX32" fmla="*/ 1016028 w 8308280"/>
              <a:gd name="connsiteY32" fmla="*/ 1296090 h 4985149"/>
              <a:gd name="connsiteX33" fmla="*/ 1049489 w 8308280"/>
              <a:gd name="connsiteY33" fmla="*/ 1296090 h 4985149"/>
              <a:gd name="connsiteX34" fmla="*/ 1013352 w 8308280"/>
              <a:gd name="connsiteY34" fmla="*/ 1240316 h 4985149"/>
              <a:gd name="connsiteX35" fmla="*/ 1013353 w 8308280"/>
              <a:gd name="connsiteY35" fmla="*/ 1240315 h 4985149"/>
              <a:gd name="connsiteX36" fmla="*/ 1367364 w 8308280"/>
              <a:gd name="connsiteY36" fmla="*/ 630720 h 4985149"/>
              <a:gd name="connsiteX37" fmla="*/ 2447660 w 8308280"/>
              <a:gd name="connsiteY37" fmla="*/ 1254604 h 4985149"/>
              <a:gd name="connsiteX38" fmla="*/ 2792887 w 8308280"/>
              <a:gd name="connsiteY38" fmla="*/ 1254604 h 4985149"/>
              <a:gd name="connsiteX39" fmla="*/ 2803889 w 8308280"/>
              <a:gd name="connsiteY39" fmla="*/ 1232649 h 4985149"/>
              <a:gd name="connsiteX40" fmla="*/ 3100138 w 8308280"/>
              <a:gd name="connsiteY40" fmla="*/ 641506 h 4985149"/>
              <a:gd name="connsiteX41" fmla="*/ 3325663 w 8308280"/>
              <a:gd name="connsiteY41" fmla="*/ 66036 h 4985149"/>
              <a:gd name="connsiteX42" fmla="*/ 3607129 w 8308280"/>
              <a:gd name="connsiteY42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363615 w 8308280"/>
              <a:gd name="connsiteY7" fmla="*/ 1604148 h 4985149"/>
              <a:gd name="connsiteX8" fmla="*/ 5498472 w 8308280"/>
              <a:gd name="connsiteY8" fmla="*/ 1732478 h 4985149"/>
              <a:gd name="connsiteX9" fmla="*/ 5516015 w 8308280"/>
              <a:gd name="connsiteY9" fmla="*/ 1756547 h 4985149"/>
              <a:gd name="connsiteX10" fmla="*/ 8308280 w 8308280"/>
              <a:gd name="connsiteY10" fmla="*/ 4975012 h 4985149"/>
              <a:gd name="connsiteX11" fmla="*/ 4037704 w 8308280"/>
              <a:gd name="connsiteY11" fmla="*/ 4985149 h 4985149"/>
              <a:gd name="connsiteX12" fmla="*/ 3213509 w 8308280"/>
              <a:gd name="connsiteY12" fmla="*/ 4985149 h 4985149"/>
              <a:gd name="connsiteX13" fmla="*/ 2307165 w 8308280"/>
              <a:gd name="connsiteY13" fmla="*/ 4098878 h 4985149"/>
              <a:gd name="connsiteX14" fmla="*/ 2307165 w 8308280"/>
              <a:gd name="connsiteY14" fmla="*/ 4096229 h 4985149"/>
              <a:gd name="connsiteX15" fmla="*/ 2304457 w 8308280"/>
              <a:gd name="connsiteY15" fmla="*/ 4096229 h 4985149"/>
              <a:gd name="connsiteX16" fmla="*/ 2154765 w 8308280"/>
              <a:gd name="connsiteY16" fmla="*/ 3949853 h 4985149"/>
              <a:gd name="connsiteX17" fmla="*/ 2154765 w 8308280"/>
              <a:gd name="connsiteY17" fmla="*/ 3943829 h 4985149"/>
              <a:gd name="connsiteX18" fmla="*/ 2148606 w 8308280"/>
              <a:gd name="connsiteY18" fmla="*/ 3943829 h 4985149"/>
              <a:gd name="connsiteX19" fmla="*/ 2002365 w 8308280"/>
              <a:gd name="connsiteY19" fmla="*/ 3800828 h 4985149"/>
              <a:gd name="connsiteX20" fmla="*/ 2002365 w 8308280"/>
              <a:gd name="connsiteY20" fmla="*/ 3791429 h 4985149"/>
              <a:gd name="connsiteX21" fmla="*/ 1992754 w 8308280"/>
              <a:gd name="connsiteY21" fmla="*/ 3791429 h 4985149"/>
              <a:gd name="connsiteX22" fmla="*/ 385578 w 8308280"/>
              <a:gd name="connsiteY22" fmla="*/ 2219846 h 4985149"/>
              <a:gd name="connsiteX23" fmla="*/ 383646 w 8308280"/>
              <a:gd name="connsiteY23" fmla="*/ 2216671 h 4985149"/>
              <a:gd name="connsiteX24" fmla="*/ 378717 w 8308280"/>
              <a:gd name="connsiteY24" fmla="*/ 2213137 h 4985149"/>
              <a:gd name="connsiteX25" fmla="*/ 238246 w 8308280"/>
              <a:gd name="connsiteY25" fmla="*/ 2075777 h 4985149"/>
              <a:gd name="connsiteX26" fmla="*/ 231246 w 8308280"/>
              <a:gd name="connsiteY26" fmla="*/ 2064271 h 4985149"/>
              <a:gd name="connsiteX27" fmla="*/ 165124 w 8308280"/>
              <a:gd name="connsiteY27" fmla="*/ 2016863 h 4985149"/>
              <a:gd name="connsiteX28" fmla="*/ 65993 w 8308280"/>
              <a:gd name="connsiteY28" fmla="*/ 1397706 h 4985149"/>
              <a:gd name="connsiteX29" fmla="*/ 742576 w 8308280"/>
              <a:gd name="connsiteY29" fmla="*/ 1217054 h 4985149"/>
              <a:gd name="connsiteX30" fmla="*/ 844063 w 8308280"/>
              <a:gd name="connsiteY30" fmla="*/ 1296090 h 4985149"/>
              <a:gd name="connsiteX31" fmla="*/ 1016028 w 8308280"/>
              <a:gd name="connsiteY31" fmla="*/ 1296090 h 4985149"/>
              <a:gd name="connsiteX32" fmla="*/ 1049489 w 8308280"/>
              <a:gd name="connsiteY32" fmla="*/ 1296090 h 4985149"/>
              <a:gd name="connsiteX33" fmla="*/ 1013352 w 8308280"/>
              <a:gd name="connsiteY33" fmla="*/ 1240316 h 4985149"/>
              <a:gd name="connsiteX34" fmla="*/ 1013353 w 8308280"/>
              <a:gd name="connsiteY34" fmla="*/ 1240315 h 4985149"/>
              <a:gd name="connsiteX35" fmla="*/ 1367364 w 8308280"/>
              <a:gd name="connsiteY35" fmla="*/ 630720 h 4985149"/>
              <a:gd name="connsiteX36" fmla="*/ 2447660 w 8308280"/>
              <a:gd name="connsiteY36" fmla="*/ 1254604 h 4985149"/>
              <a:gd name="connsiteX37" fmla="*/ 2792887 w 8308280"/>
              <a:gd name="connsiteY37" fmla="*/ 1254604 h 4985149"/>
              <a:gd name="connsiteX38" fmla="*/ 2803889 w 8308280"/>
              <a:gd name="connsiteY38" fmla="*/ 1232649 h 4985149"/>
              <a:gd name="connsiteX39" fmla="*/ 3100138 w 8308280"/>
              <a:gd name="connsiteY39" fmla="*/ 641506 h 4985149"/>
              <a:gd name="connsiteX40" fmla="*/ 3325663 w 8308280"/>
              <a:gd name="connsiteY40" fmla="*/ 66036 h 4985149"/>
              <a:gd name="connsiteX41" fmla="*/ 3607129 w 8308280"/>
              <a:gd name="connsiteY41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354633 w 8308280"/>
              <a:gd name="connsiteY6" fmla="*/ 1591824 h 4985149"/>
              <a:gd name="connsiteX7" fmla="*/ 5498472 w 8308280"/>
              <a:gd name="connsiteY7" fmla="*/ 1732478 h 4985149"/>
              <a:gd name="connsiteX8" fmla="*/ 5516015 w 8308280"/>
              <a:gd name="connsiteY8" fmla="*/ 1756547 h 4985149"/>
              <a:gd name="connsiteX9" fmla="*/ 8308280 w 8308280"/>
              <a:gd name="connsiteY9" fmla="*/ 4975012 h 4985149"/>
              <a:gd name="connsiteX10" fmla="*/ 4037704 w 8308280"/>
              <a:gd name="connsiteY10" fmla="*/ 4985149 h 4985149"/>
              <a:gd name="connsiteX11" fmla="*/ 3213509 w 8308280"/>
              <a:gd name="connsiteY11" fmla="*/ 4985149 h 4985149"/>
              <a:gd name="connsiteX12" fmla="*/ 2307165 w 8308280"/>
              <a:gd name="connsiteY12" fmla="*/ 4098878 h 4985149"/>
              <a:gd name="connsiteX13" fmla="*/ 2307165 w 8308280"/>
              <a:gd name="connsiteY13" fmla="*/ 4096229 h 4985149"/>
              <a:gd name="connsiteX14" fmla="*/ 2304457 w 8308280"/>
              <a:gd name="connsiteY14" fmla="*/ 4096229 h 4985149"/>
              <a:gd name="connsiteX15" fmla="*/ 2154765 w 8308280"/>
              <a:gd name="connsiteY15" fmla="*/ 3949853 h 4985149"/>
              <a:gd name="connsiteX16" fmla="*/ 2154765 w 8308280"/>
              <a:gd name="connsiteY16" fmla="*/ 3943829 h 4985149"/>
              <a:gd name="connsiteX17" fmla="*/ 2148606 w 8308280"/>
              <a:gd name="connsiteY17" fmla="*/ 3943829 h 4985149"/>
              <a:gd name="connsiteX18" fmla="*/ 2002365 w 8308280"/>
              <a:gd name="connsiteY18" fmla="*/ 3800828 h 4985149"/>
              <a:gd name="connsiteX19" fmla="*/ 2002365 w 8308280"/>
              <a:gd name="connsiteY19" fmla="*/ 3791429 h 4985149"/>
              <a:gd name="connsiteX20" fmla="*/ 1992754 w 8308280"/>
              <a:gd name="connsiteY20" fmla="*/ 3791429 h 4985149"/>
              <a:gd name="connsiteX21" fmla="*/ 385578 w 8308280"/>
              <a:gd name="connsiteY21" fmla="*/ 2219846 h 4985149"/>
              <a:gd name="connsiteX22" fmla="*/ 383646 w 8308280"/>
              <a:gd name="connsiteY22" fmla="*/ 2216671 h 4985149"/>
              <a:gd name="connsiteX23" fmla="*/ 378717 w 8308280"/>
              <a:gd name="connsiteY23" fmla="*/ 2213137 h 4985149"/>
              <a:gd name="connsiteX24" fmla="*/ 238246 w 8308280"/>
              <a:gd name="connsiteY24" fmla="*/ 2075777 h 4985149"/>
              <a:gd name="connsiteX25" fmla="*/ 231246 w 8308280"/>
              <a:gd name="connsiteY25" fmla="*/ 2064271 h 4985149"/>
              <a:gd name="connsiteX26" fmla="*/ 165124 w 8308280"/>
              <a:gd name="connsiteY26" fmla="*/ 2016863 h 4985149"/>
              <a:gd name="connsiteX27" fmla="*/ 65993 w 8308280"/>
              <a:gd name="connsiteY27" fmla="*/ 1397706 h 4985149"/>
              <a:gd name="connsiteX28" fmla="*/ 742576 w 8308280"/>
              <a:gd name="connsiteY28" fmla="*/ 1217054 h 4985149"/>
              <a:gd name="connsiteX29" fmla="*/ 844063 w 8308280"/>
              <a:gd name="connsiteY29" fmla="*/ 1296090 h 4985149"/>
              <a:gd name="connsiteX30" fmla="*/ 1016028 w 8308280"/>
              <a:gd name="connsiteY30" fmla="*/ 1296090 h 4985149"/>
              <a:gd name="connsiteX31" fmla="*/ 1049489 w 8308280"/>
              <a:gd name="connsiteY31" fmla="*/ 1296090 h 4985149"/>
              <a:gd name="connsiteX32" fmla="*/ 1013352 w 8308280"/>
              <a:gd name="connsiteY32" fmla="*/ 1240316 h 4985149"/>
              <a:gd name="connsiteX33" fmla="*/ 1013353 w 8308280"/>
              <a:gd name="connsiteY33" fmla="*/ 1240315 h 4985149"/>
              <a:gd name="connsiteX34" fmla="*/ 1367364 w 8308280"/>
              <a:gd name="connsiteY34" fmla="*/ 630720 h 4985149"/>
              <a:gd name="connsiteX35" fmla="*/ 2447660 w 8308280"/>
              <a:gd name="connsiteY35" fmla="*/ 1254604 h 4985149"/>
              <a:gd name="connsiteX36" fmla="*/ 2792887 w 8308280"/>
              <a:gd name="connsiteY36" fmla="*/ 1254604 h 4985149"/>
              <a:gd name="connsiteX37" fmla="*/ 2803889 w 8308280"/>
              <a:gd name="connsiteY37" fmla="*/ 1232649 h 4985149"/>
              <a:gd name="connsiteX38" fmla="*/ 3100138 w 8308280"/>
              <a:gd name="connsiteY38" fmla="*/ 641506 h 4985149"/>
              <a:gd name="connsiteX39" fmla="*/ 3325663 w 8308280"/>
              <a:gd name="connsiteY39" fmla="*/ 66036 h 4985149"/>
              <a:gd name="connsiteX40" fmla="*/ 3607129 w 8308280"/>
              <a:gd name="connsiteY40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498472 w 8308280"/>
              <a:gd name="connsiteY6" fmla="*/ 1732478 h 4985149"/>
              <a:gd name="connsiteX7" fmla="*/ 5516015 w 8308280"/>
              <a:gd name="connsiteY7" fmla="*/ 1756547 h 4985149"/>
              <a:gd name="connsiteX8" fmla="*/ 8308280 w 8308280"/>
              <a:gd name="connsiteY8" fmla="*/ 4975012 h 4985149"/>
              <a:gd name="connsiteX9" fmla="*/ 4037704 w 8308280"/>
              <a:gd name="connsiteY9" fmla="*/ 4985149 h 4985149"/>
              <a:gd name="connsiteX10" fmla="*/ 3213509 w 8308280"/>
              <a:gd name="connsiteY10" fmla="*/ 4985149 h 4985149"/>
              <a:gd name="connsiteX11" fmla="*/ 2307165 w 8308280"/>
              <a:gd name="connsiteY11" fmla="*/ 4098878 h 4985149"/>
              <a:gd name="connsiteX12" fmla="*/ 2307165 w 8308280"/>
              <a:gd name="connsiteY12" fmla="*/ 4096229 h 4985149"/>
              <a:gd name="connsiteX13" fmla="*/ 2304457 w 8308280"/>
              <a:gd name="connsiteY13" fmla="*/ 4096229 h 4985149"/>
              <a:gd name="connsiteX14" fmla="*/ 2154765 w 8308280"/>
              <a:gd name="connsiteY14" fmla="*/ 3949853 h 4985149"/>
              <a:gd name="connsiteX15" fmla="*/ 2154765 w 8308280"/>
              <a:gd name="connsiteY15" fmla="*/ 3943829 h 4985149"/>
              <a:gd name="connsiteX16" fmla="*/ 2148606 w 8308280"/>
              <a:gd name="connsiteY16" fmla="*/ 3943829 h 4985149"/>
              <a:gd name="connsiteX17" fmla="*/ 2002365 w 8308280"/>
              <a:gd name="connsiteY17" fmla="*/ 3800828 h 4985149"/>
              <a:gd name="connsiteX18" fmla="*/ 2002365 w 8308280"/>
              <a:gd name="connsiteY18" fmla="*/ 3791429 h 4985149"/>
              <a:gd name="connsiteX19" fmla="*/ 1992754 w 8308280"/>
              <a:gd name="connsiteY19" fmla="*/ 3791429 h 4985149"/>
              <a:gd name="connsiteX20" fmla="*/ 385578 w 8308280"/>
              <a:gd name="connsiteY20" fmla="*/ 2219846 h 4985149"/>
              <a:gd name="connsiteX21" fmla="*/ 383646 w 8308280"/>
              <a:gd name="connsiteY21" fmla="*/ 2216671 h 4985149"/>
              <a:gd name="connsiteX22" fmla="*/ 378717 w 8308280"/>
              <a:gd name="connsiteY22" fmla="*/ 2213137 h 4985149"/>
              <a:gd name="connsiteX23" fmla="*/ 238246 w 8308280"/>
              <a:gd name="connsiteY23" fmla="*/ 2075777 h 4985149"/>
              <a:gd name="connsiteX24" fmla="*/ 231246 w 8308280"/>
              <a:gd name="connsiteY24" fmla="*/ 2064271 h 4985149"/>
              <a:gd name="connsiteX25" fmla="*/ 165124 w 8308280"/>
              <a:gd name="connsiteY25" fmla="*/ 2016863 h 4985149"/>
              <a:gd name="connsiteX26" fmla="*/ 65993 w 8308280"/>
              <a:gd name="connsiteY26" fmla="*/ 1397706 h 4985149"/>
              <a:gd name="connsiteX27" fmla="*/ 742576 w 8308280"/>
              <a:gd name="connsiteY27" fmla="*/ 1217054 h 4985149"/>
              <a:gd name="connsiteX28" fmla="*/ 844063 w 8308280"/>
              <a:gd name="connsiteY28" fmla="*/ 1296090 h 4985149"/>
              <a:gd name="connsiteX29" fmla="*/ 1016028 w 8308280"/>
              <a:gd name="connsiteY29" fmla="*/ 1296090 h 4985149"/>
              <a:gd name="connsiteX30" fmla="*/ 1049489 w 8308280"/>
              <a:gd name="connsiteY30" fmla="*/ 1296090 h 4985149"/>
              <a:gd name="connsiteX31" fmla="*/ 1013352 w 8308280"/>
              <a:gd name="connsiteY31" fmla="*/ 1240316 h 4985149"/>
              <a:gd name="connsiteX32" fmla="*/ 1013353 w 8308280"/>
              <a:gd name="connsiteY32" fmla="*/ 1240315 h 4985149"/>
              <a:gd name="connsiteX33" fmla="*/ 1367364 w 8308280"/>
              <a:gd name="connsiteY33" fmla="*/ 630720 h 4985149"/>
              <a:gd name="connsiteX34" fmla="*/ 2447660 w 8308280"/>
              <a:gd name="connsiteY34" fmla="*/ 1254604 h 4985149"/>
              <a:gd name="connsiteX35" fmla="*/ 2792887 w 8308280"/>
              <a:gd name="connsiteY35" fmla="*/ 1254604 h 4985149"/>
              <a:gd name="connsiteX36" fmla="*/ 2803889 w 8308280"/>
              <a:gd name="connsiteY36" fmla="*/ 1232649 h 4985149"/>
              <a:gd name="connsiteX37" fmla="*/ 3100138 w 8308280"/>
              <a:gd name="connsiteY37" fmla="*/ 641506 h 4985149"/>
              <a:gd name="connsiteX38" fmla="*/ 3325663 w 8308280"/>
              <a:gd name="connsiteY38" fmla="*/ 66036 h 4985149"/>
              <a:gd name="connsiteX39" fmla="*/ 3607129 w 8308280"/>
              <a:gd name="connsiteY39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5498472 w 8308280"/>
              <a:gd name="connsiteY6" fmla="*/ 1732478 h 4985149"/>
              <a:gd name="connsiteX7" fmla="*/ 8308280 w 8308280"/>
              <a:gd name="connsiteY7" fmla="*/ 4975012 h 4985149"/>
              <a:gd name="connsiteX8" fmla="*/ 4037704 w 8308280"/>
              <a:gd name="connsiteY8" fmla="*/ 4985149 h 4985149"/>
              <a:gd name="connsiteX9" fmla="*/ 3213509 w 8308280"/>
              <a:gd name="connsiteY9" fmla="*/ 4985149 h 4985149"/>
              <a:gd name="connsiteX10" fmla="*/ 2307165 w 8308280"/>
              <a:gd name="connsiteY10" fmla="*/ 4098878 h 4985149"/>
              <a:gd name="connsiteX11" fmla="*/ 2307165 w 8308280"/>
              <a:gd name="connsiteY11" fmla="*/ 4096229 h 4985149"/>
              <a:gd name="connsiteX12" fmla="*/ 2304457 w 8308280"/>
              <a:gd name="connsiteY12" fmla="*/ 4096229 h 4985149"/>
              <a:gd name="connsiteX13" fmla="*/ 2154765 w 8308280"/>
              <a:gd name="connsiteY13" fmla="*/ 3949853 h 4985149"/>
              <a:gd name="connsiteX14" fmla="*/ 2154765 w 8308280"/>
              <a:gd name="connsiteY14" fmla="*/ 3943829 h 4985149"/>
              <a:gd name="connsiteX15" fmla="*/ 2148606 w 8308280"/>
              <a:gd name="connsiteY15" fmla="*/ 3943829 h 4985149"/>
              <a:gd name="connsiteX16" fmla="*/ 2002365 w 8308280"/>
              <a:gd name="connsiteY16" fmla="*/ 3800828 h 4985149"/>
              <a:gd name="connsiteX17" fmla="*/ 2002365 w 8308280"/>
              <a:gd name="connsiteY17" fmla="*/ 3791429 h 4985149"/>
              <a:gd name="connsiteX18" fmla="*/ 1992754 w 8308280"/>
              <a:gd name="connsiteY18" fmla="*/ 3791429 h 4985149"/>
              <a:gd name="connsiteX19" fmla="*/ 385578 w 8308280"/>
              <a:gd name="connsiteY19" fmla="*/ 2219846 h 4985149"/>
              <a:gd name="connsiteX20" fmla="*/ 383646 w 8308280"/>
              <a:gd name="connsiteY20" fmla="*/ 2216671 h 4985149"/>
              <a:gd name="connsiteX21" fmla="*/ 378717 w 8308280"/>
              <a:gd name="connsiteY21" fmla="*/ 2213137 h 4985149"/>
              <a:gd name="connsiteX22" fmla="*/ 238246 w 8308280"/>
              <a:gd name="connsiteY22" fmla="*/ 2075777 h 4985149"/>
              <a:gd name="connsiteX23" fmla="*/ 231246 w 8308280"/>
              <a:gd name="connsiteY23" fmla="*/ 2064271 h 4985149"/>
              <a:gd name="connsiteX24" fmla="*/ 165124 w 8308280"/>
              <a:gd name="connsiteY24" fmla="*/ 2016863 h 4985149"/>
              <a:gd name="connsiteX25" fmla="*/ 65993 w 8308280"/>
              <a:gd name="connsiteY25" fmla="*/ 1397706 h 4985149"/>
              <a:gd name="connsiteX26" fmla="*/ 742576 w 8308280"/>
              <a:gd name="connsiteY26" fmla="*/ 1217054 h 4985149"/>
              <a:gd name="connsiteX27" fmla="*/ 844063 w 8308280"/>
              <a:gd name="connsiteY27" fmla="*/ 1296090 h 4985149"/>
              <a:gd name="connsiteX28" fmla="*/ 1016028 w 8308280"/>
              <a:gd name="connsiteY28" fmla="*/ 1296090 h 4985149"/>
              <a:gd name="connsiteX29" fmla="*/ 1049489 w 8308280"/>
              <a:gd name="connsiteY29" fmla="*/ 1296090 h 4985149"/>
              <a:gd name="connsiteX30" fmla="*/ 1013352 w 8308280"/>
              <a:gd name="connsiteY30" fmla="*/ 1240316 h 4985149"/>
              <a:gd name="connsiteX31" fmla="*/ 1013353 w 8308280"/>
              <a:gd name="connsiteY31" fmla="*/ 1240315 h 4985149"/>
              <a:gd name="connsiteX32" fmla="*/ 1367364 w 8308280"/>
              <a:gd name="connsiteY32" fmla="*/ 630720 h 4985149"/>
              <a:gd name="connsiteX33" fmla="*/ 2447660 w 8308280"/>
              <a:gd name="connsiteY33" fmla="*/ 1254604 h 4985149"/>
              <a:gd name="connsiteX34" fmla="*/ 2792887 w 8308280"/>
              <a:gd name="connsiteY34" fmla="*/ 1254604 h 4985149"/>
              <a:gd name="connsiteX35" fmla="*/ 2803889 w 8308280"/>
              <a:gd name="connsiteY35" fmla="*/ 1232649 h 4985149"/>
              <a:gd name="connsiteX36" fmla="*/ 3100138 w 8308280"/>
              <a:gd name="connsiteY36" fmla="*/ 641506 h 4985149"/>
              <a:gd name="connsiteX37" fmla="*/ 3325663 w 8308280"/>
              <a:gd name="connsiteY37" fmla="*/ 66036 h 4985149"/>
              <a:gd name="connsiteX38" fmla="*/ 3607129 w 8308280"/>
              <a:gd name="connsiteY38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5211661 w 8308280"/>
              <a:gd name="connsiteY5" fmla="*/ 1452019 h 4985149"/>
              <a:gd name="connsiteX6" fmla="*/ 8308280 w 8308280"/>
              <a:gd name="connsiteY6" fmla="*/ 4975012 h 4985149"/>
              <a:gd name="connsiteX7" fmla="*/ 4037704 w 8308280"/>
              <a:gd name="connsiteY7" fmla="*/ 4985149 h 4985149"/>
              <a:gd name="connsiteX8" fmla="*/ 3213509 w 8308280"/>
              <a:gd name="connsiteY8" fmla="*/ 4985149 h 4985149"/>
              <a:gd name="connsiteX9" fmla="*/ 2307165 w 8308280"/>
              <a:gd name="connsiteY9" fmla="*/ 4098878 h 4985149"/>
              <a:gd name="connsiteX10" fmla="*/ 2307165 w 8308280"/>
              <a:gd name="connsiteY10" fmla="*/ 4096229 h 4985149"/>
              <a:gd name="connsiteX11" fmla="*/ 2304457 w 8308280"/>
              <a:gd name="connsiteY11" fmla="*/ 4096229 h 4985149"/>
              <a:gd name="connsiteX12" fmla="*/ 2154765 w 8308280"/>
              <a:gd name="connsiteY12" fmla="*/ 3949853 h 4985149"/>
              <a:gd name="connsiteX13" fmla="*/ 2154765 w 8308280"/>
              <a:gd name="connsiteY13" fmla="*/ 3943829 h 4985149"/>
              <a:gd name="connsiteX14" fmla="*/ 2148606 w 8308280"/>
              <a:gd name="connsiteY14" fmla="*/ 3943829 h 4985149"/>
              <a:gd name="connsiteX15" fmla="*/ 2002365 w 8308280"/>
              <a:gd name="connsiteY15" fmla="*/ 3800828 h 4985149"/>
              <a:gd name="connsiteX16" fmla="*/ 2002365 w 8308280"/>
              <a:gd name="connsiteY16" fmla="*/ 3791429 h 4985149"/>
              <a:gd name="connsiteX17" fmla="*/ 1992754 w 8308280"/>
              <a:gd name="connsiteY17" fmla="*/ 3791429 h 4985149"/>
              <a:gd name="connsiteX18" fmla="*/ 385578 w 8308280"/>
              <a:gd name="connsiteY18" fmla="*/ 2219846 h 4985149"/>
              <a:gd name="connsiteX19" fmla="*/ 383646 w 8308280"/>
              <a:gd name="connsiteY19" fmla="*/ 2216671 h 4985149"/>
              <a:gd name="connsiteX20" fmla="*/ 378717 w 8308280"/>
              <a:gd name="connsiteY20" fmla="*/ 2213137 h 4985149"/>
              <a:gd name="connsiteX21" fmla="*/ 238246 w 8308280"/>
              <a:gd name="connsiteY21" fmla="*/ 2075777 h 4985149"/>
              <a:gd name="connsiteX22" fmla="*/ 231246 w 8308280"/>
              <a:gd name="connsiteY22" fmla="*/ 2064271 h 4985149"/>
              <a:gd name="connsiteX23" fmla="*/ 165124 w 8308280"/>
              <a:gd name="connsiteY23" fmla="*/ 2016863 h 4985149"/>
              <a:gd name="connsiteX24" fmla="*/ 65993 w 8308280"/>
              <a:gd name="connsiteY24" fmla="*/ 1397706 h 4985149"/>
              <a:gd name="connsiteX25" fmla="*/ 742576 w 8308280"/>
              <a:gd name="connsiteY25" fmla="*/ 1217054 h 4985149"/>
              <a:gd name="connsiteX26" fmla="*/ 844063 w 8308280"/>
              <a:gd name="connsiteY26" fmla="*/ 1296090 h 4985149"/>
              <a:gd name="connsiteX27" fmla="*/ 1016028 w 8308280"/>
              <a:gd name="connsiteY27" fmla="*/ 1296090 h 4985149"/>
              <a:gd name="connsiteX28" fmla="*/ 1049489 w 8308280"/>
              <a:gd name="connsiteY28" fmla="*/ 1296090 h 4985149"/>
              <a:gd name="connsiteX29" fmla="*/ 1013352 w 8308280"/>
              <a:gd name="connsiteY29" fmla="*/ 1240316 h 4985149"/>
              <a:gd name="connsiteX30" fmla="*/ 1013353 w 8308280"/>
              <a:gd name="connsiteY30" fmla="*/ 1240315 h 4985149"/>
              <a:gd name="connsiteX31" fmla="*/ 1367364 w 8308280"/>
              <a:gd name="connsiteY31" fmla="*/ 630720 h 4985149"/>
              <a:gd name="connsiteX32" fmla="*/ 2447660 w 8308280"/>
              <a:gd name="connsiteY32" fmla="*/ 1254604 h 4985149"/>
              <a:gd name="connsiteX33" fmla="*/ 2792887 w 8308280"/>
              <a:gd name="connsiteY33" fmla="*/ 1254604 h 4985149"/>
              <a:gd name="connsiteX34" fmla="*/ 2803889 w 8308280"/>
              <a:gd name="connsiteY34" fmla="*/ 1232649 h 4985149"/>
              <a:gd name="connsiteX35" fmla="*/ 3100138 w 8308280"/>
              <a:gd name="connsiteY35" fmla="*/ 641506 h 4985149"/>
              <a:gd name="connsiteX36" fmla="*/ 3325663 w 8308280"/>
              <a:gd name="connsiteY36" fmla="*/ 66036 h 4985149"/>
              <a:gd name="connsiteX37" fmla="*/ 3607129 w 8308280"/>
              <a:gd name="connsiteY37" fmla="*/ 1177 h 4985149"/>
              <a:gd name="connsiteX0" fmla="*/ 3607129 w 8308280"/>
              <a:gd name="connsiteY0" fmla="*/ 1177 h 4985149"/>
              <a:gd name="connsiteX1" fmla="*/ 3694864 w 8308280"/>
              <a:gd name="connsiteY1" fmla="*/ 15185 h 4985149"/>
              <a:gd name="connsiteX2" fmla="*/ 3768772 w 8308280"/>
              <a:gd name="connsiteY2" fmla="*/ 41084 h 4985149"/>
              <a:gd name="connsiteX3" fmla="*/ 5210798 w 8308280"/>
              <a:gd name="connsiteY3" fmla="*/ 1451175 h 4985149"/>
              <a:gd name="connsiteX4" fmla="*/ 5211215 w 8308280"/>
              <a:gd name="connsiteY4" fmla="*/ 1451747 h 4985149"/>
              <a:gd name="connsiteX5" fmla="*/ 8308280 w 8308280"/>
              <a:gd name="connsiteY5" fmla="*/ 4975012 h 4985149"/>
              <a:gd name="connsiteX6" fmla="*/ 4037704 w 8308280"/>
              <a:gd name="connsiteY6" fmla="*/ 4985149 h 4985149"/>
              <a:gd name="connsiteX7" fmla="*/ 3213509 w 8308280"/>
              <a:gd name="connsiteY7" fmla="*/ 4985149 h 4985149"/>
              <a:gd name="connsiteX8" fmla="*/ 2307165 w 8308280"/>
              <a:gd name="connsiteY8" fmla="*/ 4098878 h 4985149"/>
              <a:gd name="connsiteX9" fmla="*/ 2307165 w 8308280"/>
              <a:gd name="connsiteY9" fmla="*/ 4096229 h 4985149"/>
              <a:gd name="connsiteX10" fmla="*/ 2304457 w 8308280"/>
              <a:gd name="connsiteY10" fmla="*/ 4096229 h 4985149"/>
              <a:gd name="connsiteX11" fmla="*/ 2154765 w 8308280"/>
              <a:gd name="connsiteY11" fmla="*/ 3949853 h 4985149"/>
              <a:gd name="connsiteX12" fmla="*/ 2154765 w 8308280"/>
              <a:gd name="connsiteY12" fmla="*/ 3943829 h 4985149"/>
              <a:gd name="connsiteX13" fmla="*/ 2148606 w 8308280"/>
              <a:gd name="connsiteY13" fmla="*/ 3943829 h 4985149"/>
              <a:gd name="connsiteX14" fmla="*/ 2002365 w 8308280"/>
              <a:gd name="connsiteY14" fmla="*/ 3800828 h 4985149"/>
              <a:gd name="connsiteX15" fmla="*/ 2002365 w 8308280"/>
              <a:gd name="connsiteY15" fmla="*/ 3791429 h 4985149"/>
              <a:gd name="connsiteX16" fmla="*/ 1992754 w 8308280"/>
              <a:gd name="connsiteY16" fmla="*/ 3791429 h 4985149"/>
              <a:gd name="connsiteX17" fmla="*/ 385578 w 8308280"/>
              <a:gd name="connsiteY17" fmla="*/ 2219846 h 4985149"/>
              <a:gd name="connsiteX18" fmla="*/ 383646 w 8308280"/>
              <a:gd name="connsiteY18" fmla="*/ 2216671 h 4985149"/>
              <a:gd name="connsiteX19" fmla="*/ 378717 w 8308280"/>
              <a:gd name="connsiteY19" fmla="*/ 2213137 h 4985149"/>
              <a:gd name="connsiteX20" fmla="*/ 238246 w 8308280"/>
              <a:gd name="connsiteY20" fmla="*/ 2075777 h 4985149"/>
              <a:gd name="connsiteX21" fmla="*/ 231246 w 8308280"/>
              <a:gd name="connsiteY21" fmla="*/ 2064271 h 4985149"/>
              <a:gd name="connsiteX22" fmla="*/ 165124 w 8308280"/>
              <a:gd name="connsiteY22" fmla="*/ 2016863 h 4985149"/>
              <a:gd name="connsiteX23" fmla="*/ 65993 w 8308280"/>
              <a:gd name="connsiteY23" fmla="*/ 1397706 h 4985149"/>
              <a:gd name="connsiteX24" fmla="*/ 742576 w 8308280"/>
              <a:gd name="connsiteY24" fmla="*/ 1217054 h 4985149"/>
              <a:gd name="connsiteX25" fmla="*/ 844063 w 8308280"/>
              <a:gd name="connsiteY25" fmla="*/ 1296090 h 4985149"/>
              <a:gd name="connsiteX26" fmla="*/ 1016028 w 8308280"/>
              <a:gd name="connsiteY26" fmla="*/ 1296090 h 4985149"/>
              <a:gd name="connsiteX27" fmla="*/ 1049489 w 8308280"/>
              <a:gd name="connsiteY27" fmla="*/ 1296090 h 4985149"/>
              <a:gd name="connsiteX28" fmla="*/ 1013352 w 8308280"/>
              <a:gd name="connsiteY28" fmla="*/ 1240316 h 4985149"/>
              <a:gd name="connsiteX29" fmla="*/ 1013353 w 8308280"/>
              <a:gd name="connsiteY29" fmla="*/ 1240315 h 4985149"/>
              <a:gd name="connsiteX30" fmla="*/ 1367364 w 8308280"/>
              <a:gd name="connsiteY30" fmla="*/ 630720 h 4985149"/>
              <a:gd name="connsiteX31" fmla="*/ 2447660 w 8308280"/>
              <a:gd name="connsiteY31" fmla="*/ 1254604 h 4985149"/>
              <a:gd name="connsiteX32" fmla="*/ 2792887 w 8308280"/>
              <a:gd name="connsiteY32" fmla="*/ 1254604 h 4985149"/>
              <a:gd name="connsiteX33" fmla="*/ 2803889 w 8308280"/>
              <a:gd name="connsiteY33" fmla="*/ 1232649 h 4985149"/>
              <a:gd name="connsiteX34" fmla="*/ 3100138 w 8308280"/>
              <a:gd name="connsiteY34" fmla="*/ 641506 h 4985149"/>
              <a:gd name="connsiteX35" fmla="*/ 3325663 w 8308280"/>
              <a:gd name="connsiteY35" fmla="*/ 66036 h 4985149"/>
              <a:gd name="connsiteX36" fmla="*/ 3607129 w 8308280"/>
              <a:gd name="connsiteY36" fmla="*/ 1177 h 4985149"/>
              <a:gd name="connsiteX0" fmla="*/ 3607129 w 8394005"/>
              <a:gd name="connsiteY0" fmla="*/ 1177 h 5103599"/>
              <a:gd name="connsiteX1" fmla="*/ 3694864 w 8394005"/>
              <a:gd name="connsiteY1" fmla="*/ 15185 h 5103599"/>
              <a:gd name="connsiteX2" fmla="*/ 3768772 w 8394005"/>
              <a:gd name="connsiteY2" fmla="*/ 41084 h 5103599"/>
              <a:gd name="connsiteX3" fmla="*/ 5210798 w 8394005"/>
              <a:gd name="connsiteY3" fmla="*/ 1451175 h 5103599"/>
              <a:gd name="connsiteX4" fmla="*/ 5211215 w 8394005"/>
              <a:gd name="connsiteY4" fmla="*/ 1451747 h 5103599"/>
              <a:gd name="connsiteX5" fmla="*/ 8394005 w 8394005"/>
              <a:gd name="connsiteY5" fmla="*/ 5103599 h 5103599"/>
              <a:gd name="connsiteX6" fmla="*/ 4037704 w 8394005"/>
              <a:gd name="connsiteY6" fmla="*/ 4985149 h 5103599"/>
              <a:gd name="connsiteX7" fmla="*/ 3213509 w 8394005"/>
              <a:gd name="connsiteY7" fmla="*/ 4985149 h 5103599"/>
              <a:gd name="connsiteX8" fmla="*/ 2307165 w 8394005"/>
              <a:gd name="connsiteY8" fmla="*/ 4098878 h 5103599"/>
              <a:gd name="connsiteX9" fmla="*/ 2307165 w 8394005"/>
              <a:gd name="connsiteY9" fmla="*/ 4096229 h 5103599"/>
              <a:gd name="connsiteX10" fmla="*/ 2304457 w 8394005"/>
              <a:gd name="connsiteY10" fmla="*/ 4096229 h 5103599"/>
              <a:gd name="connsiteX11" fmla="*/ 2154765 w 8394005"/>
              <a:gd name="connsiteY11" fmla="*/ 3949853 h 5103599"/>
              <a:gd name="connsiteX12" fmla="*/ 2154765 w 8394005"/>
              <a:gd name="connsiteY12" fmla="*/ 3943829 h 5103599"/>
              <a:gd name="connsiteX13" fmla="*/ 2148606 w 8394005"/>
              <a:gd name="connsiteY13" fmla="*/ 3943829 h 5103599"/>
              <a:gd name="connsiteX14" fmla="*/ 2002365 w 8394005"/>
              <a:gd name="connsiteY14" fmla="*/ 3800828 h 5103599"/>
              <a:gd name="connsiteX15" fmla="*/ 2002365 w 8394005"/>
              <a:gd name="connsiteY15" fmla="*/ 3791429 h 5103599"/>
              <a:gd name="connsiteX16" fmla="*/ 1992754 w 8394005"/>
              <a:gd name="connsiteY16" fmla="*/ 3791429 h 5103599"/>
              <a:gd name="connsiteX17" fmla="*/ 385578 w 8394005"/>
              <a:gd name="connsiteY17" fmla="*/ 2219846 h 5103599"/>
              <a:gd name="connsiteX18" fmla="*/ 383646 w 8394005"/>
              <a:gd name="connsiteY18" fmla="*/ 2216671 h 5103599"/>
              <a:gd name="connsiteX19" fmla="*/ 378717 w 8394005"/>
              <a:gd name="connsiteY19" fmla="*/ 2213137 h 5103599"/>
              <a:gd name="connsiteX20" fmla="*/ 238246 w 8394005"/>
              <a:gd name="connsiteY20" fmla="*/ 2075777 h 5103599"/>
              <a:gd name="connsiteX21" fmla="*/ 231246 w 8394005"/>
              <a:gd name="connsiteY21" fmla="*/ 2064271 h 5103599"/>
              <a:gd name="connsiteX22" fmla="*/ 165124 w 8394005"/>
              <a:gd name="connsiteY22" fmla="*/ 2016863 h 5103599"/>
              <a:gd name="connsiteX23" fmla="*/ 65993 w 8394005"/>
              <a:gd name="connsiteY23" fmla="*/ 1397706 h 5103599"/>
              <a:gd name="connsiteX24" fmla="*/ 742576 w 8394005"/>
              <a:gd name="connsiteY24" fmla="*/ 1217054 h 5103599"/>
              <a:gd name="connsiteX25" fmla="*/ 844063 w 8394005"/>
              <a:gd name="connsiteY25" fmla="*/ 1296090 h 5103599"/>
              <a:gd name="connsiteX26" fmla="*/ 1016028 w 8394005"/>
              <a:gd name="connsiteY26" fmla="*/ 1296090 h 5103599"/>
              <a:gd name="connsiteX27" fmla="*/ 1049489 w 8394005"/>
              <a:gd name="connsiteY27" fmla="*/ 1296090 h 5103599"/>
              <a:gd name="connsiteX28" fmla="*/ 1013352 w 8394005"/>
              <a:gd name="connsiteY28" fmla="*/ 1240316 h 5103599"/>
              <a:gd name="connsiteX29" fmla="*/ 1013353 w 8394005"/>
              <a:gd name="connsiteY29" fmla="*/ 1240315 h 5103599"/>
              <a:gd name="connsiteX30" fmla="*/ 1367364 w 8394005"/>
              <a:gd name="connsiteY30" fmla="*/ 630720 h 5103599"/>
              <a:gd name="connsiteX31" fmla="*/ 2447660 w 8394005"/>
              <a:gd name="connsiteY31" fmla="*/ 1254604 h 5103599"/>
              <a:gd name="connsiteX32" fmla="*/ 2792887 w 8394005"/>
              <a:gd name="connsiteY32" fmla="*/ 1254604 h 5103599"/>
              <a:gd name="connsiteX33" fmla="*/ 2803889 w 8394005"/>
              <a:gd name="connsiteY33" fmla="*/ 1232649 h 5103599"/>
              <a:gd name="connsiteX34" fmla="*/ 3100138 w 8394005"/>
              <a:gd name="connsiteY34" fmla="*/ 641506 h 5103599"/>
              <a:gd name="connsiteX35" fmla="*/ 3325663 w 8394005"/>
              <a:gd name="connsiteY35" fmla="*/ 66036 h 5103599"/>
              <a:gd name="connsiteX36" fmla="*/ 3607129 w 8394005"/>
              <a:gd name="connsiteY36" fmla="*/ 1177 h 5103599"/>
              <a:gd name="connsiteX0" fmla="*/ 3607129 w 8394005"/>
              <a:gd name="connsiteY0" fmla="*/ 1177 h 5103599"/>
              <a:gd name="connsiteX1" fmla="*/ 3694864 w 8394005"/>
              <a:gd name="connsiteY1" fmla="*/ 15185 h 5103599"/>
              <a:gd name="connsiteX2" fmla="*/ 3768772 w 8394005"/>
              <a:gd name="connsiteY2" fmla="*/ 41084 h 5103599"/>
              <a:gd name="connsiteX3" fmla="*/ 5210798 w 8394005"/>
              <a:gd name="connsiteY3" fmla="*/ 1451175 h 5103599"/>
              <a:gd name="connsiteX4" fmla="*/ 5211215 w 8394005"/>
              <a:gd name="connsiteY4" fmla="*/ 1451747 h 5103599"/>
              <a:gd name="connsiteX5" fmla="*/ 8394005 w 8394005"/>
              <a:gd name="connsiteY5" fmla="*/ 5103599 h 5103599"/>
              <a:gd name="connsiteX6" fmla="*/ 3213509 w 8394005"/>
              <a:gd name="connsiteY6" fmla="*/ 4985149 h 5103599"/>
              <a:gd name="connsiteX7" fmla="*/ 2307165 w 8394005"/>
              <a:gd name="connsiteY7" fmla="*/ 4098878 h 5103599"/>
              <a:gd name="connsiteX8" fmla="*/ 2307165 w 8394005"/>
              <a:gd name="connsiteY8" fmla="*/ 4096229 h 5103599"/>
              <a:gd name="connsiteX9" fmla="*/ 2304457 w 8394005"/>
              <a:gd name="connsiteY9" fmla="*/ 4096229 h 5103599"/>
              <a:gd name="connsiteX10" fmla="*/ 2154765 w 8394005"/>
              <a:gd name="connsiteY10" fmla="*/ 3949853 h 5103599"/>
              <a:gd name="connsiteX11" fmla="*/ 2154765 w 8394005"/>
              <a:gd name="connsiteY11" fmla="*/ 3943829 h 5103599"/>
              <a:gd name="connsiteX12" fmla="*/ 2148606 w 8394005"/>
              <a:gd name="connsiteY12" fmla="*/ 3943829 h 5103599"/>
              <a:gd name="connsiteX13" fmla="*/ 2002365 w 8394005"/>
              <a:gd name="connsiteY13" fmla="*/ 3800828 h 5103599"/>
              <a:gd name="connsiteX14" fmla="*/ 2002365 w 8394005"/>
              <a:gd name="connsiteY14" fmla="*/ 3791429 h 5103599"/>
              <a:gd name="connsiteX15" fmla="*/ 1992754 w 8394005"/>
              <a:gd name="connsiteY15" fmla="*/ 3791429 h 5103599"/>
              <a:gd name="connsiteX16" fmla="*/ 385578 w 8394005"/>
              <a:gd name="connsiteY16" fmla="*/ 2219846 h 5103599"/>
              <a:gd name="connsiteX17" fmla="*/ 383646 w 8394005"/>
              <a:gd name="connsiteY17" fmla="*/ 2216671 h 5103599"/>
              <a:gd name="connsiteX18" fmla="*/ 378717 w 8394005"/>
              <a:gd name="connsiteY18" fmla="*/ 2213137 h 5103599"/>
              <a:gd name="connsiteX19" fmla="*/ 238246 w 8394005"/>
              <a:gd name="connsiteY19" fmla="*/ 2075777 h 5103599"/>
              <a:gd name="connsiteX20" fmla="*/ 231246 w 8394005"/>
              <a:gd name="connsiteY20" fmla="*/ 2064271 h 5103599"/>
              <a:gd name="connsiteX21" fmla="*/ 165124 w 8394005"/>
              <a:gd name="connsiteY21" fmla="*/ 2016863 h 5103599"/>
              <a:gd name="connsiteX22" fmla="*/ 65993 w 8394005"/>
              <a:gd name="connsiteY22" fmla="*/ 1397706 h 5103599"/>
              <a:gd name="connsiteX23" fmla="*/ 742576 w 8394005"/>
              <a:gd name="connsiteY23" fmla="*/ 1217054 h 5103599"/>
              <a:gd name="connsiteX24" fmla="*/ 844063 w 8394005"/>
              <a:gd name="connsiteY24" fmla="*/ 1296090 h 5103599"/>
              <a:gd name="connsiteX25" fmla="*/ 1016028 w 8394005"/>
              <a:gd name="connsiteY25" fmla="*/ 1296090 h 5103599"/>
              <a:gd name="connsiteX26" fmla="*/ 1049489 w 8394005"/>
              <a:gd name="connsiteY26" fmla="*/ 1296090 h 5103599"/>
              <a:gd name="connsiteX27" fmla="*/ 1013352 w 8394005"/>
              <a:gd name="connsiteY27" fmla="*/ 1240316 h 5103599"/>
              <a:gd name="connsiteX28" fmla="*/ 1013353 w 8394005"/>
              <a:gd name="connsiteY28" fmla="*/ 1240315 h 5103599"/>
              <a:gd name="connsiteX29" fmla="*/ 1367364 w 8394005"/>
              <a:gd name="connsiteY29" fmla="*/ 630720 h 5103599"/>
              <a:gd name="connsiteX30" fmla="*/ 2447660 w 8394005"/>
              <a:gd name="connsiteY30" fmla="*/ 1254604 h 5103599"/>
              <a:gd name="connsiteX31" fmla="*/ 2792887 w 8394005"/>
              <a:gd name="connsiteY31" fmla="*/ 1254604 h 5103599"/>
              <a:gd name="connsiteX32" fmla="*/ 2803889 w 8394005"/>
              <a:gd name="connsiteY32" fmla="*/ 1232649 h 5103599"/>
              <a:gd name="connsiteX33" fmla="*/ 3100138 w 8394005"/>
              <a:gd name="connsiteY33" fmla="*/ 641506 h 5103599"/>
              <a:gd name="connsiteX34" fmla="*/ 3325663 w 8394005"/>
              <a:gd name="connsiteY34" fmla="*/ 66036 h 5103599"/>
              <a:gd name="connsiteX35" fmla="*/ 3607129 w 8394005"/>
              <a:gd name="connsiteY35" fmla="*/ 1177 h 5103599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5211215 w 8394005"/>
              <a:gd name="connsiteY4" fmla="*/ 1451747 h 5113737"/>
              <a:gd name="connsiteX5" fmla="*/ 8394005 w 8394005"/>
              <a:gd name="connsiteY5" fmla="*/ 5103599 h 5113737"/>
              <a:gd name="connsiteX6" fmla="*/ 3342097 w 8394005"/>
              <a:gd name="connsiteY6" fmla="*/ 5113737 h 5113737"/>
              <a:gd name="connsiteX7" fmla="*/ 2307165 w 8394005"/>
              <a:gd name="connsiteY7" fmla="*/ 4098878 h 5113737"/>
              <a:gd name="connsiteX8" fmla="*/ 2307165 w 8394005"/>
              <a:gd name="connsiteY8" fmla="*/ 4096229 h 5113737"/>
              <a:gd name="connsiteX9" fmla="*/ 2304457 w 8394005"/>
              <a:gd name="connsiteY9" fmla="*/ 4096229 h 5113737"/>
              <a:gd name="connsiteX10" fmla="*/ 2154765 w 8394005"/>
              <a:gd name="connsiteY10" fmla="*/ 3949853 h 5113737"/>
              <a:gd name="connsiteX11" fmla="*/ 2154765 w 8394005"/>
              <a:gd name="connsiteY11" fmla="*/ 3943829 h 5113737"/>
              <a:gd name="connsiteX12" fmla="*/ 2148606 w 8394005"/>
              <a:gd name="connsiteY12" fmla="*/ 3943829 h 5113737"/>
              <a:gd name="connsiteX13" fmla="*/ 2002365 w 8394005"/>
              <a:gd name="connsiteY13" fmla="*/ 3800828 h 5113737"/>
              <a:gd name="connsiteX14" fmla="*/ 2002365 w 8394005"/>
              <a:gd name="connsiteY14" fmla="*/ 3791429 h 5113737"/>
              <a:gd name="connsiteX15" fmla="*/ 1992754 w 8394005"/>
              <a:gd name="connsiteY15" fmla="*/ 3791429 h 5113737"/>
              <a:gd name="connsiteX16" fmla="*/ 385578 w 8394005"/>
              <a:gd name="connsiteY16" fmla="*/ 2219846 h 5113737"/>
              <a:gd name="connsiteX17" fmla="*/ 383646 w 8394005"/>
              <a:gd name="connsiteY17" fmla="*/ 2216671 h 5113737"/>
              <a:gd name="connsiteX18" fmla="*/ 378717 w 8394005"/>
              <a:gd name="connsiteY18" fmla="*/ 2213137 h 5113737"/>
              <a:gd name="connsiteX19" fmla="*/ 238246 w 8394005"/>
              <a:gd name="connsiteY19" fmla="*/ 2075777 h 5113737"/>
              <a:gd name="connsiteX20" fmla="*/ 231246 w 8394005"/>
              <a:gd name="connsiteY20" fmla="*/ 2064271 h 5113737"/>
              <a:gd name="connsiteX21" fmla="*/ 165124 w 8394005"/>
              <a:gd name="connsiteY21" fmla="*/ 2016863 h 5113737"/>
              <a:gd name="connsiteX22" fmla="*/ 65993 w 8394005"/>
              <a:gd name="connsiteY22" fmla="*/ 1397706 h 5113737"/>
              <a:gd name="connsiteX23" fmla="*/ 742576 w 8394005"/>
              <a:gd name="connsiteY23" fmla="*/ 1217054 h 5113737"/>
              <a:gd name="connsiteX24" fmla="*/ 844063 w 8394005"/>
              <a:gd name="connsiteY24" fmla="*/ 1296090 h 5113737"/>
              <a:gd name="connsiteX25" fmla="*/ 1016028 w 8394005"/>
              <a:gd name="connsiteY25" fmla="*/ 1296090 h 5113737"/>
              <a:gd name="connsiteX26" fmla="*/ 1049489 w 8394005"/>
              <a:gd name="connsiteY26" fmla="*/ 1296090 h 5113737"/>
              <a:gd name="connsiteX27" fmla="*/ 1013352 w 8394005"/>
              <a:gd name="connsiteY27" fmla="*/ 1240316 h 5113737"/>
              <a:gd name="connsiteX28" fmla="*/ 1013353 w 8394005"/>
              <a:gd name="connsiteY28" fmla="*/ 1240315 h 5113737"/>
              <a:gd name="connsiteX29" fmla="*/ 1367364 w 8394005"/>
              <a:gd name="connsiteY29" fmla="*/ 630720 h 5113737"/>
              <a:gd name="connsiteX30" fmla="*/ 2447660 w 8394005"/>
              <a:gd name="connsiteY30" fmla="*/ 1254604 h 5113737"/>
              <a:gd name="connsiteX31" fmla="*/ 2792887 w 8394005"/>
              <a:gd name="connsiteY31" fmla="*/ 1254604 h 5113737"/>
              <a:gd name="connsiteX32" fmla="*/ 2803889 w 8394005"/>
              <a:gd name="connsiteY32" fmla="*/ 1232649 h 5113737"/>
              <a:gd name="connsiteX33" fmla="*/ 3100138 w 8394005"/>
              <a:gd name="connsiteY33" fmla="*/ 641506 h 5113737"/>
              <a:gd name="connsiteX34" fmla="*/ 3325663 w 8394005"/>
              <a:gd name="connsiteY34" fmla="*/ 66036 h 5113737"/>
              <a:gd name="connsiteX35" fmla="*/ 3607129 w 8394005"/>
              <a:gd name="connsiteY3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5196928 w 8394005"/>
              <a:gd name="connsiteY4" fmla="*/ 1523184 h 5113737"/>
              <a:gd name="connsiteX5" fmla="*/ 8394005 w 8394005"/>
              <a:gd name="connsiteY5" fmla="*/ 5103599 h 5113737"/>
              <a:gd name="connsiteX6" fmla="*/ 3342097 w 8394005"/>
              <a:gd name="connsiteY6" fmla="*/ 5113737 h 5113737"/>
              <a:gd name="connsiteX7" fmla="*/ 2307165 w 8394005"/>
              <a:gd name="connsiteY7" fmla="*/ 4098878 h 5113737"/>
              <a:gd name="connsiteX8" fmla="*/ 2307165 w 8394005"/>
              <a:gd name="connsiteY8" fmla="*/ 4096229 h 5113737"/>
              <a:gd name="connsiteX9" fmla="*/ 2304457 w 8394005"/>
              <a:gd name="connsiteY9" fmla="*/ 4096229 h 5113737"/>
              <a:gd name="connsiteX10" fmla="*/ 2154765 w 8394005"/>
              <a:gd name="connsiteY10" fmla="*/ 3949853 h 5113737"/>
              <a:gd name="connsiteX11" fmla="*/ 2154765 w 8394005"/>
              <a:gd name="connsiteY11" fmla="*/ 3943829 h 5113737"/>
              <a:gd name="connsiteX12" fmla="*/ 2148606 w 8394005"/>
              <a:gd name="connsiteY12" fmla="*/ 3943829 h 5113737"/>
              <a:gd name="connsiteX13" fmla="*/ 2002365 w 8394005"/>
              <a:gd name="connsiteY13" fmla="*/ 3800828 h 5113737"/>
              <a:gd name="connsiteX14" fmla="*/ 2002365 w 8394005"/>
              <a:gd name="connsiteY14" fmla="*/ 3791429 h 5113737"/>
              <a:gd name="connsiteX15" fmla="*/ 1992754 w 8394005"/>
              <a:gd name="connsiteY15" fmla="*/ 3791429 h 5113737"/>
              <a:gd name="connsiteX16" fmla="*/ 385578 w 8394005"/>
              <a:gd name="connsiteY16" fmla="*/ 2219846 h 5113737"/>
              <a:gd name="connsiteX17" fmla="*/ 383646 w 8394005"/>
              <a:gd name="connsiteY17" fmla="*/ 2216671 h 5113737"/>
              <a:gd name="connsiteX18" fmla="*/ 378717 w 8394005"/>
              <a:gd name="connsiteY18" fmla="*/ 2213137 h 5113737"/>
              <a:gd name="connsiteX19" fmla="*/ 238246 w 8394005"/>
              <a:gd name="connsiteY19" fmla="*/ 2075777 h 5113737"/>
              <a:gd name="connsiteX20" fmla="*/ 231246 w 8394005"/>
              <a:gd name="connsiteY20" fmla="*/ 2064271 h 5113737"/>
              <a:gd name="connsiteX21" fmla="*/ 165124 w 8394005"/>
              <a:gd name="connsiteY21" fmla="*/ 2016863 h 5113737"/>
              <a:gd name="connsiteX22" fmla="*/ 65993 w 8394005"/>
              <a:gd name="connsiteY22" fmla="*/ 1397706 h 5113737"/>
              <a:gd name="connsiteX23" fmla="*/ 742576 w 8394005"/>
              <a:gd name="connsiteY23" fmla="*/ 1217054 h 5113737"/>
              <a:gd name="connsiteX24" fmla="*/ 844063 w 8394005"/>
              <a:gd name="connsiteY24" fmla="*/ 1296090 h 5113737"/>
              <a:gd name="connsiteX25" fmla="*/ 1016028 w 8394005"/>
              <a:gd name="connsiteY25" fmla="*/ 1296090 h 5113737"/>
              <a:gd name="connsiteX26" fmla="*/ 1049489 w 8394005"/>
              <a:gd name="connsiteY26" fmla="*/ 1296090 h 5113737"/>
              <a:gd name="connsiteX27" fmla="*/ 1013352 w 8394005"/>
              <a:gd name="connsiteY27" fmla="*/ 1240316 h 5113737"/>
              <a:gd name="connsiteX28" fmla="*/ 1013353 w 8394005"/>
              <a:gd name="connsiteY28" fmla="*/ 1240315 h 5113737"/>
              <a:gd name="connsiteX29" fmla="*/ 1367364 w 8394005"/>
              <a:gd name="connsiteY29" fmla="*/ 630720 h 5113737"/>
              <a:gd name="connsiteX30" fmla="*/ 2447660 w 8394005"/>
              <a:gd name="connsiteY30" fmla="*/ 1254604 h 5113737"/>
              <a:gd name="connsiteX31" fmla="*/ 2792887 w 8394005"/>
              <a:gd name="connsiteY31" fmla="*/ 1254604 h 5113737"/>
              <a:gd name="connsiteX32" fmla="*/ 2803889 w 8394005"/>
              <a:gd name="connsiteY32" fmla="*/ 1232649 h 5113737"/>
              <a:gd name="connsiteX33" fmla="*/ 3100138 w 8394005"/>
              <a:gd name="connsiteY33" fmla="*/ 641506 h 5113737"/>
              <a:gd name="connsiteX34" fmla="*/ 3325663 w 8394005"/>
              <a:gd name="connsiteY34" fmla="*/ 66036 h 5113737"/>
              <a:gd name="connsiteX35" fmla="*/ 3607129 w 8394005"/>
              <a:gd name="connsiteY3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210798 w 8394005"/>
              <a:gd name="connsiteY3" fmla="*/ 1451175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5182223 w 8394005"/>
              <a:gd name="connsiteY3" fmla="*/ 1494037 h 5113737"/>
              <a:gd name="connsiteX4" fmla="*/ 8394005 w 8394005"/>
              <a:gd name="connsiteY4" fmla="*/ 5103599 h 5113737"/>
              <a:gd name="connsiteX5" fmla="*/ 3342097 w 8394005"/>
              <a:gd name="connsiteY5" fmla="*/ 5113737 h 5113737"/>
              <a:gd name="connsiteX6" fmla="*/ 2307165 w 8394005"/>
              <a:gd name="connsiteY6" fmla="*/ 4098878 h 5113737"/>
              <a:gd name="connsiteX7" fmla="*/ 2307165 w 8394005"/>
              <a:gd name="connsiteY7" fmla="*/ 4096229 h 5113737"/>
              <a:gd name="connsiteX8" fmla="*/ 2304457 w 8394005"/>
              <a:gd name="connsiteY8" fmla="*/ 4096229 h 5113737"/>
              <a:gd name="connsiteX9" fmla="*/ 2154765 w 8394005"/>
              <a:gd name="connsiteY9" fmla="*/ 3949853 h 5113737"/>
              <a:gd name="connsiteX10" fmla="*/ 2154765 w 8394005"/>
              <a:gd name="connsiteY10" fmla="*/ 3943829 h 5113737"/>
              <a:gd name="connsiteX11" fmla="*/ 2148606 w 8394005"/>
              <a:gd name="connsiteY11" fmla="*/ 3943829 h 5113737"/>
              <a:gd name="connsiteX12" fmla="*/ 2002365 w 8394005"/>
              <a:gd name="connsiteY12" fmla="*/ 3800828 h 5113737"/>
              <a:gd name="connsiteX13" fmla="*/ 2002365 w 8394005"/>
              <a:gd name="connsiteY13" fmla="*/ 3791429 h 5113737"/>
              <a:gd name="connsiteX14" fmla="*/ 1992754 w 8394005"/>
              <a:gd name="connsiteY14" fmla="*/ 3791429 h 5113737"/>
              <a:gd name="connsiteX15" fmla="*/ 385578 w 8394005"/>
              <a:gd name="connsiteY15" fmla="*/ 2219846 h 5113737"/>
              <a:gd name="connsiteX16" fmla="*/ 383646 w 8394005"/>
              <a:gd name="connsiteY16" fmla="*/ 2216671 h 5113737"/>
              <a:gd name="connsiteX17" fmla="*/ 378717 w 8394005"/>
              <a:gd name="connsiteY17" fmla="*/ 2213137 h 5113737"/>
              <a:gd name="connsiteX18" fmla="*/ 238246 w 8394005"/>
              <a:gd name="connsiteY18" fmla="*/ 2075777 h 5113737"/>
              <a:gd name="connsiteX19" fmla="*/ 231246 w 8394005"/>
              <a:gd name="connsiteY19" fmla="*/ 2064271 h 5113737"/>
              <a:gd name="connsiteX20" fmla="*/ 165124 w 8394005"/>
              <a:gd name="connsiteY20" fmla="*/ 2016863 h 5113737"/>
              <a:gd name="connsiteX21" fmla="*/ 65993 w 8394005"/>
              <a:gd name="connsiteY21" fmla="*/ 1397706 h 5113737"/>
              <a:gd name="connsiteX22" fmla="*/ 742576 w 8394005"/>
              <a:gd name="connsiteY22" fmla="*/ 1217054 h 5113737"/>
              <a:gd name="connsiteX23" fmla="*/ 844063 w 8394005"/>
              <a:gd name="connsiteY23" fmla="*/ 1296090 h 5113737"/>
              <a:gd name="connsiteX24" fmla="*/ 1016028 w 8394005"/>
              <a:gd name="connsiteY24" fmla="*/ 1296090 h 5113737"/>
              <a:gd name="connsiteX25" fmla="*/ 1049489 w 8394005"/>
              <a:gd name="connsiteY25" fmla="*/ 1296090 h 5113737"/>
              <a:gd name="connsiteX26" fmla="*/ 1013352 w 8394005"/>
              <a:gd name="connsiteY26" fmla="*/ 1240316 h 5113737"/>
              <a:gd name="connsiteX27" fmla="*/ 1013353 w 8394005"/>
              <a:gd name="connsiteY27" fmla="*/ 1240315 h 5113737"/>
              <a:gd name="connsiteX28" fmla="*/ 1367364 w 8394005"/>
              <a:gd name="connsiteY28" fmla="*/ 630720 h 5113737"/>
              <a:gd name="connsiteX29" fmla="*/ 2447660 w 8394005"/>
              <a:gd name="connsiteY29" fmla="*/ 1254604 h 5113737"/>
              <a:gd name="connsiteX30" fmla="*/ 2792887 w 8394005"/>
              <a:gd name="connsiteY30" fmla="*/ 1254604 h 5113737"/>
              <a:gd name="connsiteX31" fmla="*/ 2803889 w 8394005"/>
              <a:gd name="connsiteY31" fmla="*/ 1232649 h 5113737"/>
              <a:gd name="connsiteX32" fmla="*/ 3100138 w 8394005"/>
              <a:gd name="connsiteY32" fmla="*/ 641506 h 5113737"/>
              <a:gd name="connsiteX33" fmla="*/ 3325663 w 8394005"/>
              <a:gd name="connsiteY33" fmla="*/ 66036 h 5113737"/>
              <a:gd name="connsiteX34" fmla="*/ 3607129 w 8394005"/>
              <a:gd name="connsiteY34" fmla="*/ 1177 h 5113737"/>
              <a:gd name="connsiteX0" fmla="*/ 3607129 w 8394962"/>
              <a:gd name="connsiteY0" fmla="*/ 1177 h 5113737"/>
              <a:gd name="connsiteX1" fmla="*/ 3694864 w 8394962"/>
              <a:gd name="connsiteY1" fmla="*/ 15185 h 5113737"/>
              <a:gd name="connsiteX2" fmla="*/ 3768772 w 8394962"/>
              <a:gd name="connsiteY2" fmla="*/ 41084 h 5113737"/>
              <a:gd name="connsiteX3" fmla="*/ 8394005 w 8394962"/>
              <a:gd name="connsiteY3" fmla="*/ 5103599 h 5113737"/>
              <a:gd name="connsiteX4" fmla="*/ 3342097 w 8394962"/>
              <a:gd name="connsiteY4" fmla="*/ 5113737 h 5113737"/>
              <a:gd name="connsiteX5" fmla="*/ 2307165 w 8394962"/>
              <a:gd name="connsiteY5" fmla="*/ 4098878 h 5113737"/>
              <a:gd name="connsiteX6" fmla="*/ 2307165 w 8394962"/>
              <a:gd name="connsiteY6" fmla="*/ 4096229 h 5113737"/>
              <a:gd name="connsiteX7" fmla="*/ 2304457 w 8394962"/>
              <a:gd name="connsiteY7" fmla="*/ 4096229 h 5113737"/>
              <a:gd name="connsiteX8" fmla="*/ 2154765 w 8394962"/>
              <a:gd name="connsiteY8" fmla="*/ 3949853 h 5113737"/>
              <a:gd name="connsiteX9" fmla="*/ 2154765 w 8394962"/>
              <a:gd name="connsiteY9" fmla="*/ 3943829 h 5113737"/>
              <a:gd name="connsiteX10" fmla="*/ 2148606 w 8394962"/>
              <a:gd name="connsiteY10" fmla="*/ 3943829 h 5113737"/>
              <a:gd name="connsiteX11" fmla="*/ 2002365 w 8394962"/>
              <a:gd name="connsiteY11" fmla="*/ 3800828 h 5113737"/>
              <a:gd name="connsiteX12" fmla="*/ 2002365 w 8394962"/>
              <a:gd name="connsiteY12" fmla="*/ 3791429 h 5113737"/>
              <a:gd name="connsiteX13" fmla="*/ 1992754 w 8394962"/>
              <a:gd name="connsiteY13" fmla="*/ 3791429 h 5113737"/>
              <a:gd name="connsiteX14" fmla="*/ 385578 w 8394962"/>
              <a:gd name="connsiteY14" fmla="*/ 2219846 h 5113737"/>
              <a:gd name="connsiteX15" fmla="*/ 383646 w 8394962"/>
              <a:gd name="connsiteY15" fmla="*/ 2216671 h 5113737"/>
              <a:gd name="connsiteX16" fmla="*/ 378717 w 8394962"/>
              <a:gd name="connsiteY16" fmla="*/ 2213137 h 5113737"/>
              <a:gd name="connsiteX17" fmla="*/ 238246 w 8394962"/>
              <a:gd name="connsiteY17" fmla="*/ 2075777 h 5113737"/>
              <a:gd name="connsiteX18" fmla="*/ 231246 w 8394962"/>
              <a:gd name="connsiteY18" fmla="*/ 2064271 h 5113737"/>
              <a:gd name="connsiteX19" fmla="*/ 165124 w 8394962"/>
              <a:gd name="connsiteY19" fmla="*/ 2016863 h 5113737"/>
              <a:gd name="connsiteX20" fmla="*/ 65993 w 8394962"/>
              <a:gd name="connsiteY20" fmla="*/ 1397706 h 5113737"/>
              <a:gd name="connsiteX21" fmla="*/ 742576 w 8394962"/>
              <a:gd name="connsiteY21" fmla="*/ 1217054 h 5113737"/>
              <a:gd name="connsiteX22" fmla="*/ 844063 w 8394962"/>
              <a:gd name="connsiteY22" fmla="*/ 1296090 h 5113737"/>
              <a:gd name="connsiteX23" fmla="*/ 1016028 w 8394962"/>
              <a:gd name="connsiteY23" fmla="*/ 1296090 h 5113737"/>
              <a:gd name="connsiteX24" fmla="*/ 1049489 w 8394962"/>
              <a:gd name="connsiteY24" fmla="*/ 1296090 h 5113737"/>
              <a:gd name="connsiteX25" fmla="*/ 1013352 w 8394962"/>
              <a:gd name="connsiteY25" fmla="*/ 1240316 h 5113737"/>
              <a:gd name="connsiteX26" fmla="*/ 1013353 w 8394962"/>
              <a:gd name="connsiteY26" fmla="*/ 1240315 h 5113737"/>
              <a:gd name="connsiteX27" fmla="*/ 1367364 w 8394962"/>
              <a:gd name="connsiteY27" fmla="*/ 630720 h 5113737"/>
              <a:gd name="connsiteX28" fmla="*/ 2447660 w 8394962"/>
              <a:gd name="connsiteY28" fmla="*/ 1254604 h 5113737"/>
              <a:gd name="connsiteX29" fmla="*/ 2792887 w 8394962"/>
              <a:gd name="connsiteY29" fmla="*/ 1254604 h 5113737"/>
              <a:gd name="connsiteX30" fmla="*/ 2803889 w 8394962"/>
              <a:gd name="connsiteY30" fmla="*/ 1232649 h 5113737"/>
              <a:gd name="connsiteX31" fmla="*/ 3100138 w 8394962"/>
              <a:gd name="connsiteY31" fmla="*/ 641506 h 5113737"/>
              <a:gd name="connsiteX32" fmla="*/ 3325663 w 8394962"/>
              <a:gd name="connsiteY32" fmla="*/ 66036 h 5113737"/>
              <a:gd name="connsiteX33" fmla="*/ 3607129 w 8394962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342097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304457 w 8394005"/>
              <a:gd name="connsiteY7" fmla="*/ 4096229 h 5113737"/>
              <a:gd name="connsiteX8" fmla="*/ 2154765 w 8394005"/>
              <a:gd name="connsiteY8" fmla="*/ 3949853 h 5113737"/>
              <a:gd name="connsiteX9" fmla="*/ 2154765 w 8394005"/>
              <a:gd name="connsiteY9" fmla="*/ 3943829 h 5113737"/>
              <a:gd name="connsiteX10" fmla="*/ 2148606 w 8394005"/>
              <a:gd name="connsiteY10" fmla="*/ 3943829 h 5113737"/>
              <a:gd name="connsiteX11" fmla="*/ 2002365 w 8394005"/>
              <a:gd name="connsiteY11" fmla="*/ 3800828 h 5113737"/>
              <a:gd name="connsiteX12" fmla="*/ 2002365 w 8394005"/>
              <a:gd name="connsiteY12" fmla="*/ 3791429 h 5113737"/>
              <a:gd name="connsiteX13" fmla="*/ 1992754 w 8394005"/>
              <a:gd name="connsiteY13" fmla="*/ 3791429 h 5113737"/>
              <a:gd name="connsiteX14" fmla="*/ 385578 w 8394005"/>
              <a:gd name="connsiteY14" fmla="*/ 2219846 h 5113737"/>
              <a:gd name="connsiteX15" fmla="*/ 383646 w 8394005"/>
              <a:gd name="connsiteY15" fmla="*/ 2216671 h 5113737"/>
              <a:gd name="connsiteX16" fmla="*/ 378717 w 8394005"/>
              <a:gd name="connsiteY16" fmla="*/ 2213137 h 5113737"/>
              <a:gd name="connsiteX17" fmla="*/ 238246 w 8394005"/>
              <a:gd name="connsiteY17" fmla="*/ 2075777 h 5113737"/>
              <a:gd name="connsiteX18" fmla="*/ 231246 w 8394005"/>
              <a:gd name="connsiteY18" fmla="*/ 2064271 h 5113737"/>
              <a:gd name="connsiteX19" fmla="*/ 165124 w 8394005"/>
              <a:gd name="connsiteY19" fmla="*/ 2016863 h 5113737"/>
              <a:gd name="connsiteX20" fmla="*/ 65993 w 8394005"/>
              <a:gd name="connsiteY20" fmla="*/ 1397706 h 5113737"/>
              <a:gd name="connsiteX21" fmla="*/ 742576 w 8394005"/>
              <a:gd name="connsiteY21" fmla="*/ 1217054 h 5113737"/>
              <a:gd name="connsiteX22" fmla="*/ 844063 w 8394005"/>
              <a:gd name="connsiteY22" fmla="*/ 1296090 h 5113737"/>
              <a:gd name="connsiteX23" fmla="*/ 1016028 w 8394005"/>
              <a:gd name="connsiteY23" fmla="*/ 1296090 h 5113737"/>
              <a:gd name="connsiteX24" fmla="*/ 1049489 w 8394005"/>
              <a:gd name="connsiteY24" fmla="*/ 1296090 h 5113737"/>
              <a:gd name="connsiteX25" fmla="*/ 1013352 w 8394005"/>
              <a:gd name="connsiteY25" fmla="*/ 1240316 h 5113737"/>
              <a:gd name="connsiteX26" fmla="*/ 1013353 w 8394005"/>
              <a:gd name="connsiteY26" fmla="*/ 1240315 h 5113737"/>
              <a:gd name="connsiteX27" fmla="*/ 1367364 w 8394005"/>
              <a:gd name="connsiteY27" fmla="*/ 630720 h 5113737"/>
              <a:gd name="connsiteX28" fmla="*/ 2447660 w 8394005"/>
              <a:gd name="connsiteY28" fmla="*/ 1254604 h 5113737"/>
              <a:gd name="connsiteX29" fmla="*/ 2792887 w 8394005"/>
              <a:gd name="connsiteY29" fmla="*/ 1254604 h 5113737"/>
              <a:gd name="connsiteX30" fmla="*/ 2803889 w 8394005"/>
              <a:gd name="connsiteY30" fmla="*/ 1232649 h 5113737"/>
              <a:gd name="connsiteX31" fmla="*/ 3100138 w 8394005"/>
              <a:gd name="connsiteY31" fmla="*/ 641506 h 5113737"/>
              <a:gd name="connsiteX32" fmla="*/ 3325663 w 8394005"/>
              <a:gd name="connsiteY32" fmla="*/ 66036 h 5113737"/>
              <a:gd name="connsiteX33" fmla="*/ 3607129 w 8394005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304457 w 8394005"/>
              <a:gd name="connsiteY7" fmla="*/ 4096229 h 5113737"/>
              <a:gd name="connsiteX8" fmla="*/ 2154765 w 8394005"/>
              <a:gd name="connsiteY8" fmla="*/ 3949853 h 5113737"/>
              <a:gd name="connsiteX9" fmla="*/ 2154765 w 8394005"/>
              <a:gd name="connsiteY9" fmla="*/ 3943829 h 5113737"/>
              <a:gd name="connsiteX10" fmla="*/ 2148606 w 8394005"/>
              <a:gd name="connsiteY10" fmla="*/ 3943829 h 5113737"/>
              <a:gd name="connsiteX11" fmla="*/ 2002365 w 8394005"/>
              <a:gd name="connsiteY11" fmla="*/ 3800828 h 5113737"/>
              <a:gd name="connsiteX12" fmla="*/ 2002365 w 8394005"/>
              <a:gd name="connsiteY12" fmla="*/ 3791429 h 5113737"/>
              <a:gd name="connsiteX13" fmla="*/ 1992754 w 8394005"/>
              <a:gd name="connsiteY13" fmla="*/ 3791429 h 5113737"/>
              <a:gd name="connsiteX14" fmla="*/ 385578 w 8394005"/>
              <a:gd name="connsiteY14" fmla="*/ 2219846 h 5113737"/>
              <a:gd name="connsiteX15" fmla="*/ 383646 w 8394005"/>
              <a:gd name="connsiteY15" fmla="*/ 2216671 h 5113737"/>
              <a:gd name="connsiteX16" fmla="*/ 378717 w 8394005"/>
              <a:gd name="connsiteY16" fmla="*/ 2213137 h 5113737"/>
              <a:gd name="connsiteX17" fmla="*/ 238246 w 8394005"/>
              <a:gd name="connsiteY17" fmla="*/ 2075777 h 5113737"/>
              <a:gd name="connsiteX18" fmla="*/ 231246 w 8394005"/>
              <a:gd name="connsiteY18" fmla="*/ 2064271 h 5113737"/>
              <a:gd name="connsiteX19" fmla="*/ 165124 w 8394005"/>
              <a:gd name="connsiteY19" fmla="*/ 2016863 h 5113737"/>
              <a:gd name="connsiteX20" fmla="*/ 65993 w 8394005"/>
              <a:gd name="connsiteY20" fmla="*/ 1397706 h 5113737"/>
              <a:gd name="connsiteX21" fmla="*/ 742576 w 8394005"/>
              <a:gd name="connsiteY21" fmla="*/ 1217054 h 5113737"/>
              <a:gd name="connsiteX22" fmla="*/ 844063 w 8394005"/>
              <a:gd name="connsiteY22" fmla="*/ 1296090 h 5113737"/>
              <a:gd name="connsiteX23" fmla="*/ 1016028 w 8394005"/>
              <a:gd name="connsiteY23" fmla="*/ 1296090 h 5113737"/>
              <a:gd name="connsiteX24" fmla="*/ 1049489 w 8394005"/>
              <a:gd name="connsiteY24" fmla="*/ 1296090 h 5113737"/>
              <a:gd name="connsiteX25" fmla="*/ 1013352 w 8394005"/>
              <a:gd name="connsiteY25" fmla="*/ 1240316 h 5113737"/>
              <a:gd name="connsiteX26" fmla="*/ 1013353 w 8394005"/>
              <a:gd name="connsiteY26" fmla="*/ 1240315 h 5113737"/>
              <a:gd name="connsiteX27" fmla="*/ 1367364 w 8394005"/>
              <a:gd name="connsiteY27" fmla="*/ 630720 h 5113737"/>
              <a:gd name="connsiteX28" fmla="*/ 2447660 w 8394005"/>
              <a:gd name="connsiteY28" fmla="*/ 1254604 h 5113737"/>
              <a:gd name="connsiteX29" fmla="*/ 2792887 w 8394005"/>
              <a:gd name="connsiteY29" fmla="*/ 1254604 h 5113737"/>
              <a:gd name="connsiteX30" fmla="*/ 2803889 w 8394005"/>
              <a:gd name="connsiteY30" fmla="*/ 1232649 h 5113737"/>
              <a:gd name="connsiteX31" fmla="*/ 3100138 w 8394005"/>
              <a:gd name="connsiteY31" fmla="*/ 641506 h 5113737"/>
              <a:gd name="connsiteX32" fmla="*/ 3325663 w 8394005"/>
              <a:gd name="connsiteY32" fmla="*/ 66036 h 5113737"/>
              <a:gd name="connsiteX33" fmla="*/ 3607129 w 8394005"/>
              <a:gd name="connsiteY33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307165 w 8394005"/>
              <a:gd name="connsiteY6" fmla="*/ 4096229 h 5113737"/>
              <a:gd name="connsiteX7" fmla="*/ 2154765 w 8394005"/>
              <a:gd name="connsiteY7" fmla="*/ 3949853 h 5113737"/>
              <a:gd name="connsiteX8" fmla="*/ 2154765 w 8394005"/>
              <a:gd name="connsiteY8" fmla="*/ 3943829 h 5113737"/>
              <a:gd name="connsiteX9" fmla="*/ 2148606 w 8394005"/>
              <a:gd name="connsiteY9" fmla="*/ 3943829 h 5113737"/>
              <a:gd name="connsiteX10" fmla="*/ 2002365 w 8394005"/>
              <a:gd name="connsiteY10" fmla="*/ 3800828 h 5113737"/>
              <a:gd name="connsiteX11" fmla="*/ 2002365 w 8394005"/>
              <a:gd name="connsiteY11" fmla="*/ 3791429 h 5113737"/>
              <a:gd name="connsiteX12" fmla="*/ 1992754 w 8394005"/>
              <a:gd name="connsiteY12" fmla="*/ 3791429 h 5113737"/>
              <a:gd name="connsiteX13" fmla="*/ 385578 w 8394005"/>
              <a:gd name="connsiteY13" fmla="*/ 2219846 h 5113737"/>
              <a:gd name="connsiteX14" fmla="*/ 383646 w 8394005"/>
              <a:gd name="connsiteY14" fmla="*/ 2216671 h 5113737"/>
              <a:gd name="connsiteX15" fmla="*/ 378717 w 8394005"/>
              <a:gd name="connsiteY15" fmla="*/ 2213137 h 5113737"/>
              <a:gd name="connsiteX16" fmla="*/ 238246 w 8394005"/>
              <a:gd name="connsiteY16" fmla="*/ 2075777 h 5113737"/>
              <a:gd name="connsiteX17" fmla="*/ 231246 w 8394005"/>
              <a:gd name="connsiteY17" fmla="*/ 2064271 h 5113737"/>
              <a:gd name="connsiteX18" fmla="*/ 165124 w 8394005"/>
              <a:gd name="connsiteY18" fmla="*/ 2016863 h 5113737"/>
              <a:gd name="connsiteX19" fmla="*/ 65993 w 8394005"/>
              <a:gd name="connsiteY19" fmla="*/ 1397706 h 5113737"/>
              <a:gd name="connsiteX20" fmla="*/ 742576 w 8394005"/>
              <a:gd name="connsiteY20" fmla="*/ 1217054 h 5113737"/>
              <a:gd name="connsiteX21" fmla="*/ 844063 w 8394005"/>
              <a:gd name="connsiteY21" fmla="*/ 1296090 h 5113737"/>
              <a:gd name="connsiteX22" fmla="*/ 1016028 w 8394005"/>
              <a:gd name="connsiteY22" fmla="*/ 1296090 h 5113737"/>
              <a:gd name="connsiteX23" fmla="*/ 1049489 w 8394005"/>
              <a:gd name="connsiteY23" fmla="*/ 1296090 h 5113737"/>
              <a:gd name="connsiteX24" fmla="*/ 1013352 w 8394005"/>
              <a:gd name="connsiteY24" fmla="*/ 1240316 h 5113737"/>
              <a:gd name="connsiteX25" fmla="*/ 1013353 w 8394005"/>
              <a:gd name="connsiteY25" fmla="*/ 1240315 h 5113737"/>
              <a:gd name="connsiteX26" fmla="*/ 1367364 w 8394005"/>
              <a:gd name="connsiteY26" fmla="*/ 630720 h 5113737"/>
              <a:gd name="connsiteX27" fmla="*/ 2447660 w 8394005"/>
              <a:gd name="connsiteY27" fmla="*/ 1254604 h 5113737"/>
              <a:gd name="connsiteX28" fmla="*/ 2792887 w 8394005"/>
              <a:gd name="connsiteY28" fmla="*/ 1254604 h 5113737"/>
              <a:gd name="connsiteX29" fmla="*/ 2803889 w 8394005"/>
              <a:gd name="connsiteY29" fmla="*/ 1232649 h 5113737"/>
              <a:gd name="connsiteX30" fmla="*/ 3100138 w 8394005"/>
              <a:gd name="connsiteY30" fmla="*/ 641506 h 5113737"/>
              <a:gd name="connsiteX31" fmla="*/ 3325663 w 8394005"/>
              <a:gd name="connsiteY31" fmla="*/ 66036 h 5113737"/>
              <a:gd name="connsiteX32" fmla="*/ 3607129 w 8394005"/>
              <a:gd name="connsiteY32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307165 w 8394005"/>
              <a:gd name="connsiteY5" fmla="*/ 4098878 h 5113737"/>
              <a:gd name="connsiteX6" fmla="*/ 2154765 w 8394005"/>
              <a:gd name="connsiteY6" fmla="*/ 3949853 h 5113737"/>
              <a:gd name="connsiteX7" fmla="*/ 2154765 w 8394005"/>
              <a:gd name="connsiteY7" fmla="*/ 3943829 h 5113737"/>
              <a:gd name="connsiteX8" fmla="*/ 2148606 w 8394005"/>
              <a:gd name="connsiteY8" fmla="*/ 3943829 h 5113737"/>
              <a:gd name="connsiteX9" fmla="*/ 2002365 w 8394005"/>
              <a:gd name="connsiteY9" fmla="*/ 3800828 h 5113737"/>
              <a:gd name="connsiteX10" fmla="*/ 2002365 w 8394005"/>
              <a:gd name="connsiteY10" fmla="*/ 3791429 h 5113737"/>
              <a:gd name="connsiteX11" fmla="*/ 1992754 w 8394005"/>
              <a:gd name="connsiteY11" fmla="*/ 3791429 h 5113737"/>
              <a:gd name="connsiteX12" fmla="*/ 385578 w 8394005"/>
              <a:gd name="connsiteY12" fmla="*/ 2219846 h 5113737"/>
              <a:gd name="connsiteX13" fmla="*/ 383646 w 8394005"/>
              <a:gd name="connsiteY13" fmla="*/ 2216671 h 5113737"/>
              <a:gd name="connsiteX14" fmla="*/ 378717 w 8394005"/>
              <a:gd name="connsiteY14" fmla="*/ 2213137 h 5113737"/>
              <a:gd name="connsiteX15" fmla="*/ 238246 w 8394005"/>
              <a:gd name="connsiteY15" fmla="*/ 2075777 h 5113737"/>
              <a:gd name="connsiteX16" fmla="*/ 231246 w 8394005"/>
              <a:gd name="connsiteY16" fmla="*/ 2064271 h 5113737"/>
              <a:gd name="connsiteX17" fmla="*/ 165124 w 8394005"/>
              <a:gd name="connsiteY17" fmla="*/ 2016863 h 5113737"/>
              <a:gd name="connsiteX18" fmla="*/ 65993 w 8394005"/>
              <a:gd name="connsiteY18" fmla="*/ 1397706 h 5113737"/>
              <a:gd name="connsiteX19" fmla="*/ 742576 w 8394005"/>
              <a:gd name="connsiteY19" fmla="*/ 1217054 h 5113737"/>
              <a:gd name="connsiteX20" fmla="*/ 844063 w 8394005"/>
              <a:gd name="connsiteY20" fmla="*/ 1296090 h 5113737"/>
              <a:gd name="connsiteX21" fmla="*/ 1016028 w 8394005"/>
              <a:gd name="connsiteY21" fmla="*/ 1296090 h 5113737"/>
              <a:gd name="connsiteX22" fmla="*/ 1049489 w 8394005"/>
              <a:gd name="connsiteY22" fmla="*/ 1296090 h 5113737"/>
              <a:gd name="connsiteX23" fmla="*/ 1013352 w 8394005"/>
              <a:gd name="connsiteY23" fmla="*/ 1240316 h 5113737"/>
              <a:gd name="connsiteX24" fmla="*/ 1013353 w 8394005"/>
              <a:gd name="connsiteY24" fmla="*/ 1240315 h 5113737"/>
              <a:gd name="connsiteX25" fmla="*/ 1367364 w 8394005"/>
              <a:gd name="connsiteY25" fmla="*/ 630720 h 5113737"/>
              <a:gd name="connsiteX26" fmla="*/ 2447660 w 8394005"/>
              <a:gd name="connsiteY26" fmla="*/ 1254604 h 5113737"/>
              <a:gd name="connsiteX27" fmla="*/ 2792887 w 8394005"/>
              <a:gd name="connsiteY27" fmla="*/ 1254604 h 5113737"/>
              <a:gd name="connsiteX28" fmla="*/ 2803889 w 8394005"/>
              <a:gd name="connsiteY28" fmla="*/ 1232649 h 5113737"/>
              <a:gd name="connsiteX29" fmla="*/ 3100138 w 8394005"/>
              <a:gd name="connsiteY29" fmla="*/ 641506 h 5113737"/>
              <a:gd name="connsiteX30" fmla="*/ 3325663 w 8394005"/>
              <a:gd name="connsiteY30" fmla="*/ 66036 h 5113737"/>
              <a:gd name="connsiteX31" fmla="*/ 3607129 w 8394005"/>
              <a:gd name="connsiteY31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154765 w 8394005"/>
              <a:gd name="connsiteY6" fmla="*/ 3943829 h 5113737"/>
              <a:gd name="connsiteX7" fmla="*/ 2148606 w 8394005"/>
              <a:gd name="connsiteY7" fmla="*/ 3943829 h 5113737"/>
              <a:gd name="connsiteX8" fmla="*/ 2002365 w 8394005"/>
              <a:gd name="connsiteY8" fmla="*/ 3800828 h 5113737"/>
              <a:gd name="connsiteX9" fmla="*/ 2002365 w 8394005"/>
              <a:gd name="connsiteY9" fmla="*/ 3791429 h 5113737"/>
              <a:gd name="connsiteX10" fmla="*/ 1992754 w 8394005"/>
              <a:gd name="connsiteY10" fmla="*/ 3791429 h 5113737"/>
              <a:gd name="connsiteX11" fmla="*/ 385578 w 8394005"/>
              <a:gd name="connsiteY11" fmla="*/ 2219846 h 5113737"/>
              <a:gd name="connsiteX12" fmla="*/ 383646 w 8394005"/>
              <a:gd name="connsiteY12" fmla="*/ 2216671 h 5113737"/>
              <a:gd name="connsiteX13" fmla="*/ 378717 w 8394005"/>
              <a:gd name="connsiteY13" fmla="*/ 2213137 h 5113737"/>
              <a:gd name="connsiteX14" fmla="*/ 238246 w 8394005"/>
              <a:gd name="connsiteY14" fmla="*/ 2075777 h 5113737"/>
              <a:gd name="connsiteX15" fmla="*/ 231246 w 8394005"/>
              <a:gd name="connsiteY15" fmla="*/ 2064271 h 5113737"/>
              <a:gd name="connsiteX16" fmla="*/ 165124 w 8394005"/>
              <a:gd name="connsiteY16" fmla="*/ 2016863 h 5113737"/>
              <a:gd name="connsiteX17" fmla="*/ 65993 w 8394005"/>
              <a:gd name="connsiteY17" fmla="*/ 1397706 h 5113737"/>
              <a:gd name="connsiteX18" fmla="*/ 742576 w 8394005"/>
              <a:gd name="connsiteY18" fmla="*/ 1217054 h 5113737"/>
              <a:gd name="connsiteX19" fmla="*/ 844063 w 8394005"/>
              <a:gd name="connsiteY19" fmla="*/ 1296090 h 5113737"/>
              <a:gd name="connsiteX20" fmla="*/ 1016028 w 8394005"/>
              <a:gd name="connsiteY20" fmla="*/ 1296090 h 5113737"/>
              <a:gd name="connsiteX21" fmla="*/ 1049489 w 8394005"/>
              <a:gd name="connsiteY21" fmla="*/ 1296090 h 5113737"/>
              <a:gd name="connsiteX22" fmla="*/ 1013352 w 8394005"/>
              <a:gd name="connsiteY22" fmla="*/ 1240316 h 5113737"/>
              <a:gd name="connsiteX23" fmla="*/ 1013353 w 8394005"/>
              <a:gd name="connsiteY23" fmla="*/ 1240315 h 5113737"/>
              <a:gd name="connsiteX24" fmla="*/ 1367364 w 8394005"/>
              <a:gd name="connsiteY24" fmla="*/ 630720 h 5113737"/>
              <a:gd name="connsiteX25" fmla="*/ 2447660 w 8394005"/>
              <a:gd name="connsiteY25" fmla="*/ 1254604 h 5113737"/>
              <a:gd name="connsiteX26" fmla="*/ 2792887 w 8394005"/>
              <a:gd name="connsiteY26" fmla="*/ 1254604 h 5113737"/>
              <a:gd name="connsiteX27" fmla="*/ 2803889 w 8394005"/>
              <a:gd name="connsiteY27" fmla="*/ 1232649 h 5113737"/>
              <a:gd name="connsiteX28" fmla="*/ 3100138 w 8394005"/>
              <a:gd name="connsiteY28" fmla="*/ 641506 h 5113737"/>
              <a:gd name="connsiteX29" fmla="*/ 3325663 w 8394005"/>
              <a:gd name="connsiteY29" fmla="*/ 66036 h 5113737"/>
              <a:gd name="connsiteX30" fmla="*/ 3607129 w 8394005"/>
              <a:gd name="connsiteY30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154765 w 8394005"/>
              <a:gd name="connsiteY6" fmla="*/ 3943829 h 5113737"/>
              <a:gd name="connsiteX7" fmla="*/ 2002365 w 8394005"/>
              <a:gd name="connsiteY7" fmla="*/ 3800828 h 5113737"/>
              <a:gd name="connsiteX8" fmla="*/ 2002365 w 8394005"/>
              <a:gd name="connsiteY8" fmla="*/ 3791429 h 5113737"/>
              <a:gd name="connsiteX9" fmla="*/ 1992754 w 8394005"/>
              <a:gd name="connsiteY9" fmla="*/ 3791429 h 5113737"/>
              <a:gd name="connsiteX10" fmla="*/ 385578 w 8394005"/>
              <a:gd name="connsiteY10" fmla="*/ 2219846 h 5113737"/>
              <a:gd name="connsiteX11" fmla="*/ 383646 w 8394005"/>
              <a:gd name="connsiteY11" fmla="*/ 2216671 h 5113737"/>
              <a:gd name="connsiteX12" fmla="*/ 378717 w 8394005"/>
              <a:gd name="connsiteY12" fmla="*/ 2213137 h 5113737"/>
              <a:gd name="connsiteX13" fmla="*/ 238246 w 8394005"/>
              <a:gd name="connsiteY13" fmla="*/ 2075777 h 5113737"/>
              <a:gd name="connsiteX14" fmla="*/ 231246 w 8394005"/>
              <a:gd name="connsiteY14" fmla="*/ 2064271 h 5113737"/>
              <a:gd name="connsiteX15" fmla="*/ 165124 w 8394005"/>
              <a:gd name="connsiteY15" fmla="*/ 2016863 h 5113737"/>
              <a:gd name="connsiteX16" fmla="*/ 65993 w 8394005"/>
              <a:gd name="connsiteY16" fmla="*/ 1397706 h 5113737"/>
              <a:gd name="connsiteX17" fmla="*/ 742576 w 8394005"/>
              <a:gd name="connsiteY17" fmla="*/ 1217054 h 5113737"/>
              <a:gd name="connsiteX18" fmla="*/ 844063 w 8394005"/>
              <a:gd name="connsiteY18" fmla="*/ 1296090 h 5113737"/>
              <a:gd name="connsiteX19" fmla="*/ 1016028 w 8394005"/>
              <a:gd name="connsiteY19" fmla="*/ 1296090 h 5113737"/>
              <a:gd name="connsiteX20" fmla="*/ 1049489 w 8394005"/>
              <a:gd name="connsiteY20" fmla="*/ 1296090 h 5113737"/>
              <a:gd name="connsiteX21" fmla="*/ 1013352 w 8394005"/>
              <a:gd name="connsiteY21" fmla="*/ 1240316 h 5113737"/>
              <a:gd name="connsiteX22" fmla="*/ 1013353 w 8394005"/>
              <a:gd name="connsiteY22" fmla="*/ 1240315 h 5113737"/>
              <a:gd name="connsiteX23" fmla="*/ 1367364 w 8394005"/>
              <a:gd name="connsiteY23" fmla="*/ 630720 h 5113737"/>
              <a:gd name="connsiteX24" fmla="*/ 2447660 w 8394005"/>
              <a:gd name="connsiteY24" fmla="*/ 1254604 h 5113737"/>
              <a:gd name="connsiteX25" fmla="*/ 2792887 w 8394005"/>
              <a:gd name="connsiteY25" fmla="*/ 1254604 h 5113737"/>
              <a:gd name="connsiteX26" fmla="*/ 2803889 w 8394005"/>
              <a:gd name="connsiteY26" fmla="*/ 1232649 h 5113737"/>
              <a:gd name="connsiteX27" fmla="*/ 3100138 w 8394005"/>
              <a:gd name="connsiteY27" fmla="*/ 641506 h 5113737"/>
              <a:gd name="connsiteX28" fmla="*/ 3325663 w 8394005"/>
              <a:gd name="connsiteY28" fmla="*/ 66036 h 5113737"/>
              <a:gd name="connsiteX29" fmla="*/ 3607129 w 8394005"/>
              <a:gd name="connsiteY29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002365 w 8394005"/>
              <a:gd name="connsiteY6" fmla="*/ 3800828 h 5113737"/>
              <a:gd name="connsiteX7" fmla="*/ 2002365 w 8394005"/>
              <a:gd name="connsiteY7" fmla="*/ 3791429 h 5113737"/>
              <a:gd name="connsiteX8" fmla="*/ 1992754 w 8394005"/>
              <a:gd name="connsiteY8" fmla="*/ 3791429 h 5113737"/>
              <a:gd name="connsiteX9" fmla="*/ 385578 w 8394005"/>
              <a:gd name="connsiteY9" fmla="*/ 2219846 h 5113737"/>
              <a:gd name="connsiteX10" fmla="*/ 383646 w 8394005"/>
              <a:gd name="connsiteY10" fmla="*/ 2216671 h 5113737"/>
              <a:gd name="connsiteX11" fmla="*/ 378717 w 8394005"/>
              <a:gd name="connsiteY11" fmla="*/ 2213137 h 5113737"/>
              <a:gd name="connsiteX12" fmla="*/ 238246 w 8394005"/>
              <a:gd name="connsiteY12" fmla="*/ 2075777 h 5113737"/>
              <a:gd name="connsiteX13" fmla="*/ 231246 w 8394005"/>
              <a:gd name="connsiteY13" fmla="*/ 2064271 h 5113737"/>
              <a:gd name="connsiteX14" fmla="*/ 165124 w 8394005"/>
              <a:gd name="connsiteY14" fmla="*/ 2016863 h 5113737"/>
              <a:gd name="connsiteX15" fmla="*/ 65993 w 8394005"/>
              <a:gd name="connsiteY15" fmla="*/ 1397706 h 5113737"/>
              <a:gd name="connsiteX16" fmla="*/ 742576 w 8394005"/>
              <a:gd name="connsiteY16" fmla="*/ 1217054 h 5113737"/>
              <a:gd name="connsiteX17" fmla="*/ 844063 w 8394005"/>
              <a:gd name="connsiteY17" fmla="*/ 1296090 h 5113737"/>
              <a:gd name="connsiteX18" fmla="*/ 1016028 w 8394005"/>
              <a:gd name="connsiteY18" fmla="*/ 1296090 h 5113737"/>
              <a:gd name="connsiteX19" fmla="*/ 1049489 w 8394005"/>
              <a:gd name="connsiteY19" fmla="*/ 1296090 h 5113737"/>
              <a:gd name="connsiteX20" fmla="*/ 1013352 w 8394005"/>
              <a:gd name="connsiteY20" fmla="*/ 1240316 h 5113737"/>
              <a:gd name="connsiteX21" fmla="*/ 1013353 w 8394005"/>
              <a:gd name="connsiteY21" fmla="*/ 1240315 h 5113737"/>
              <a:gd name="connsiteX22" fmla="*/ 1367364 w 8394005"/>
              <a:gd name="connsiteY22" fmla="*/ 630720 h 5113737"/>
              <a:gd name="connsiteX23" fmla="*/ 2447660 w 8394005"/>
              <a:gd name="connsiteY23" fmla="*/ 1254604 h 5113737"/>
              <a:gd name="connsiteX24" fmla="*/ 2792887 w 8394005"/>
              <a:gd name="connsiteY24" fmla="*/ 1254604 h 5113737"/>
              <a:gd name="connsiteX25" fmla="*/ 2803889 w 8394005"/>
              <a:gd name="connsiteY25" fmla="*/ 1232649 h 5113737"/>
              <a:gd name="connsiteX26" fmla="*/ 3100138 w 8394005"/>
              <a:gd name="connsiteY26" fmla="*/ 641506 h 5113737"/>
              <a:gd name="connsiteX27" fmla="*/ 3325663 w 8394005"/>
              <a:gd name="connsiteY27" fmla="*/ 66036 h 5113737"/>
              <a:gd name="connsiteX28" fmla="*/ 3607129 w 8394005"/>
              <a:gd name="connsiteY28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154765 w 8394005"/>
              <a:gd name="connsiteY5" fmla="*/ 3949853 h 5113737"/>
              <a:gd name="connsiteX6" fmla="*/ 2002365 w 8394005"/>
              <a:gd name="connsiteY6" fmla="*/ 3800828 h 5113737"/>
              <a:gd name="connsiteX7" fmla="*/ 2002365 w 8394005"/>
              <a:gd name="connsiteY7" fmla="*/ 3791429 h 5113737"/>
              <a:gd name="connsiteX8" fmla="*/ 385578 w 8394005"/>
              <a:gd name="connsiteY8" fmla="*/ 2219846 h 5113737"/>
              <a:gd name="connsiteX9" fmla="*/ 383646 w 8394005"/>
              <a:gd name="connsiteY9" fmla="*/ 2216671 h 5113737"/>
              <a:gd name="connsiteX10" fmla="*/ 378717 w 8394005"/>
              <a:gd name="connsiteY10" fmla="*/ 2213137 h 5113737"/>
              <a:gd name="connsiteX11" fmla="*/ 238246 w 8394005"/>
              <a:gd name="connsiteY11" fmla="*/ 2075777 h 5113737"/>
              <a:gd name="connsiteX12" fmla="*/ 231246 w 8394005"/>
              <a:gd name="connsiteY12" fmla="*/ 2064271 h 5113737"/>
              <a:gd name="connsiteX13" fmla="*/ 165124 w 8394005"/>
              <a:gd name="connsiteY13" fmla="*/ 2016863 h 5113737"/>
              <a:gd name="connsiteX14" fmla="*/ 65993 w 8394005"/>
              <a:gd name="connsiteY14" fmla="*/ 1397706 h 5113737"/>
              <a:gd name="connsiteX15" fmla="*/ 742576 w 8394005"/>
              <a:gd name="connsiteY15" fmla="*/ 1217054 h 5113737"/>
              <a:gd name="connsiteX16" fmla="*/ 844063 w 8394005"/>
              <a:gd name="connsiteY16" fmla="*/ 1296090 h 5113737"/>
              <a:gd name="connsiteX17" fmla="*/ 1016028 w 8394005"/>
              <a:gd name="connsiteY17" fmla="*/ 1296090 h 5113737"/>
              <a:gd name="connsiteX18" fmla="*/ 1049489 w 8394005"/>
              <a:gd name="connsiteY18" fmla="*/ 1296090 h 5113737"/>
              <a:gd name="connsiteX19" fmla="*/ 1013352 w 8394005"/>
              <a:gd name="connsiteY19" fmla="*/ 1240316 h 5113737"/>
              <a:gd name="connsiteX20" fmla="*/ 1013353 w 8394005"/>
              <a:gd name="connsiteY20" fmla="*/ 1240315 h 5113737"/>
              <a:gd name="connsiteX21" fmla="*/ 1367364 w 8394005"/>
              <a:gd name="connsiteY21" fmla="*/ 630720 h 5113737"/>
              <a:gd name="connsiteX22" fmla="*/ 2447660 w 8394005"/>
              <a:gd name="connsiteY22" fmla="*/ 1254604 h 5113737"/>
              <a:gd name="connsiteX23" fmla="*/ 2792887 w 8394005"/>
              <a:gd name="connsiteY23" fmla="*/ 1254604 h 5113737"/>
              <a:gd name="connsiteX24" fmla="*/ 2803889 w 8394005"/>
              <a:gd name="connsiteY24" fmla="*/ 1232649 h 5113737"/>
              <a:gd name="connsiteX25" fmla="*/ 3100138 w 8394005"/>
              <a:gd name="connsiteY25" fmla="*/ 641506 h 5113737"/>
              <a:gd name="connsiteX26" fmla="*/ 3325663 w 8394005"/>
              <a:gd name="connsiteY26" fmla="*/ 66036 h 5113737"/>
              <a:gd name="connsiteX27" fmla="*/ 3607129 w 8394005"/>
              <a:gd name="connsiteY27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002365 w 8394005"/>
              <a:gd name="connsiteY5" fmla="*/ 3800828 h 5113737"/>
              <a:gd name="connsiteX6" fmla="*/ 2002365 w 8394005"/>
              <a:gd name="connsiteY6" fmla="*/ 3791429 h 5113737"/>
              <a:gd name="connsiteX7" fmla="*/ 385578 w 8394005"/>
              <a:gd name="connsiteY7" fmla="*/ 2219846 h 5113737"/>
              <a:gd name="connsiteX8" fmla="*/ 383646 w 8394005"/>
              <a:gd name="connsiteY8" fmla="*/ 2216671 h 5113737"/>
              <a:gd name="connsiteX9" fmla="*/ 378717 w 8394005"/>
              <a:gd name="connsiteY9" fmla="*/ 2213137 h 5113737"/>
              <a:gd name="connsiteX10" fmla="*/ 238246 w 8394005"/>
              <a:gd name="connsiteY10" fmla="*/ 2075777 h 5113737"/>
              <a:gd name="connsiteX11" fmla="*/ 231246 w 8394005"/>
              <a:gd name="connsiteY11" fmla="*/ 2064271 h 5113737"/>
              <a:gd name="connsiteX12" fmla="*/ 165124 w 8394005"/>
              <a:gd name="connsiteY12" fmla="*/ 2016863 h 5113737"/>
              <a:gd name="connsiteX13" fmla="*/ 65993 w 8394005"/>
              <a:gd name="connsiteY13" fmla="*/ 1397706 h 5113737"/>
              <a:gd name="connsiteX14" fmla="*/ 742576 w 8394005"/>
              <a:gd name="connsiteY14" fmla="*/ 1217054 h 5113737"/>
              <a:gd name="connsiteX15" fmla="*/ 844063 w 8394005"/>
              <a:gd name="connsiteY15" fmla="*/ 1296090 h 5113737"/>
              <a:gd name="connsiteX16" fmla="*/ 1016028 w 8394005"/>
              <a:gd name="connsiteY16" fmla="*/ 1296090 h 5113737"/>
              <a:gd name="connsiteX17" fmla="*/ 1049489 w 8394005"/>
              <a:gd name="connsiteY17" fmla="*/ 1296090 h 5113737"/>
              <a:gd name="connsiteX18" fmla="*/ 1013352 w 8394005"/>
              <a:gd name="connsiteY18" fmla="*/ 1240316 h 5113737"/>
              <a:gd name="connsiteX19" fmla="*/ 1013353 w 8394005"/>
              <a:gd name="connsiteY19" fmla="*/ 1240315 h 5113737"/>
              <a:gd name="connsiteX20" fmla="*/ 1367364 w 8394005"/>
              <a:gd name="connsiteY20" fmla="*/ 630720 h 5113737"/>
              <a:gd name="connsiteX21" fmla="*/ 2447660 w 8394005"/>
              <a:gd name="connsiteY21" fmla="*/ 1254604 h 5113737"/>
              <a:gd name="connsiteX22" fmla="*/ 2792887 w 8394005"/>
              <a:gd name="connsiteY22" fmla="*/ 1254604 h 5113737"/>
              <a:gd name="connsiteX23" fmla="*/ 2803889 w 8394005"/>
              <a:gd name="connsiteY23" fmla="*/ 1232649 h 5113737"/>
              <a:gd name="connsiteX24" fmla="*/ 3100138 w 8394005"/>
              <a:gd name="connsiteY24" fmla="*/ 641506 h 5113737"/>
              <a:gd name="connsiteX25" fmla="*/ 3325663 w 8394005"/>
              <a:gd name="connsiteY25" fmla="*/ 66036 h 5113737"/>
              <a:gd name="connsiteX26" fmla="*/ 3607129 w 8394005"/>
              <a:gd name="connsiteY26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2002365 w 8394005"/>
              <a:gd name="connsiteY5" fmla="*/ 3800828 h 5113737"/>
              <a:gd name="connsiteX6" fmla="*/ 385578 w 8394005"/>
              <a:gd name="connsiteY6" fmla="*/ 2219846 h 5113737"/>
              <a:gd name="connsiteX7" fmla="*/ 383646 w 8394005"/>
              <a:gd name="connsiteY7" fmla="*/ 2216671 h 5113737"/>
              <a:gd name="connsiteX8" fmla="*/ 378717 w 8394005"/>
              <a:gd name="connsiteY8" fmla="*/ 2213137 h 5113737"/>
              <a:gd name="connsiteX9" fmla="*/ 238246 w 8394005"/>
              <a:gd name="connsiteY9" fmla="*/ 2075777 h 5113737"/>
              <a:gd name="connsiteX10" fmla="*/ 231246 w 8394005"/>
              <a:gd name="connsiteY10" fmla="*/ 2064271 h 5113737"/>
              <a:gd name="connsiteX11" fmla="*/ 165124 w 8394005"/>
              <a:gd name="connsiteY11" fmla="*/ 2016863 h 5113737"/>
              <a:gd name="connsiteX12" fmla="*/ 65993 w 8394005"/>
              <a:gd name="connsiteY12" fmla="*/ 1397706 h 5113737"/>
              <a:gd name="connsiteX13" fmla="*/ 742576 w 8394005"/>
              <a:gd name="connsiteY13" fmla="*/ 1217054 h 5113737"/>
              <a:gd name="connsiteX14" fmla="*/ 844063 w 8394005"/>
              <a:gd name="connsiteY14" fmla="*/ 1296090 h 5113737"/>
              <a:gd name="connsiteX15" fmla="*/ 1016028 w 8394005"/>
              <a:gd name="connsiteY15" fmla="*/ 1296090 h 5113737"/>
              <a:gd name="connsiteX16" fmla="*/ 1049489 w 8394005"/>
              <a:gd name="connsiteY16" fmla="*/ 1296090 h 5113737"/>
              <a:gd name="connsiteX17" fmla="*/ 1013352 w 8394005"/>
              <a:gd name="connsiteY17" fmla="*/ 1240316 h 5113737"/>
              <a:gd name="connsiteX18" fmla="*/ 1013353 w 8394005"/>
              <a:gd name="connsiteY18" fmla="*/ 1240315 h 5113737"/>
              <a:gd name="connsiteX19" fmla="*/ 1367364 w 8394005"/>
              <a:gd name="connsiteY19" fmla="*/ 630720 h 5113737"/>
              <a:gd name="connsiteX20" fmla="*/ 2447660 w 8394005"/>
              <a:gd name="connsiteY20" fmla="*/ 1254604 h 5113737"/>
              <a:gd name="connsiteX21" fmla="*/ 2792887 w 8394005"/>
              <a:gd name="connsiteY21" fmla="*/ 1254604 h 5113737"/>
              <a:gd name="connsiteX22" fmla="*/ 2803889 w 8394005"/>
              <a:gd name="connsiteY22" fmla="*/ 1232649 h 5113737"/>
              <a:gd name="connsiteX23" fmla="*/ 3100138 w 8394005"/>
              <a:gd name="connsiteY23" fmla="*/ 641506 h 5113737"/>
              <a:gd name="connsiteX24" fmla="*/ 3325663 w 8394005"/>
              <a:gd name="connsiteY24" fmla="*/ 66036 h 5113737"/>
              <a:gd name="connsiteX25" fmla="*/ 3607129 w 8394005"/>
              <a:gd name="connsiteY25" fmla="*/ 1177 h 5113737"/>
              <a:gd name="connsiteX0" fmla="*/ 3607129 w 8394005"/>
              <a:gd name="connsiteY0" fmla="*/ 1177 h 5113737"/>
              <a:gd name="connsiteX1" fmla="*/ 3694864 w 8394005"/>
              <a:gd name="connsiteY1" fmla="*/ 15185 h 5113737"/>
              <a:gd name="connsiteX2" fmla="*/ 3768772 w 8394005"/>
              <a:gd name="connsiteY2" fmla="*/ 41084 h 5113737"/>
              <a:gd name="connsiteX3" fmla="*/ 8394005 w 8394005"/>
              <a:gd name="connsiteY3" fmla="*/ 5103599 h 5113737"/>
              <a:gd name="connsiteX4" fmla="*/ 3027772 w 8394005"/>
              <a:gd name="connsiteY4" fmla="*/ 5113737 h 5113737"/>
              <a:gd name="connsiteX5" fmla="*/ 385578 w 8394005"/>
              <a:gd name="connsiteY5" fmla="*/ 2219846 h 5113737"/>
              <a:gd name="connsiteX6" fmla="*/ 383646 w 8394005"/>
              <a:gd name="connsiteY6" fmla="*/ 2216671 h 5113737"/>
              <a:gd name="connsiteX7" fmla="*/ 378717 w 8394005"/>
              <a:gd name="connsiteY7" fmla="*/ 2213137 h 5113737"/>
              <a:gd name="connsiteX8" fmla="*/ 238246 w 8394005"/>
              <a:gd name="connsiteY8" fmla="*/ 2075777 h 5113737"/>
              <a:gd name="connsiteX9" fmla="*/ 231246 w 8394005"/>
              <a:gd name="connsiteY9" fmla="*/ 2064271 h 5113737"/>
              <a:gd name="connsiteX10" fmla="*/ 165124 w 8394005"/>
              <a:gd name="connsiteY10" fmla="*/ 2016863 h 5113737"/>
              <a:gd name="connsiteX11" fmla="*/ 65993 w 8394005"/>
              <a:gd name="connsiteY11" fmla="*/ 1397706 h 5113737"/>
              <a:gd name="connsiteX12" fmla="*/ 742576 w 8394005"/>
              <a:gd name="connsiteY12" fmla="*/ 1217054 h 5113737"/>
              <a:gd name="connsiteX13" fmla="*/ 844063 w 8394005"/>
              <a:gd name="connsiteY13" fmla="*/ 1296090 h 5113737"/>
              <a:gd name="connsiteX14" fmla="*/ 1016028 w 8394005"/>
              <a:gd name="connsiteY14" fmla="*/ 1296090 h 5113737"/>
              <a:gd name="connsiteX15" fmla="*/ 1049489 w 8394005"/>
              <a:gd name="connsiteY15" fmla="*/ 1296090 h 5113737"/>
              <a:gd name="connsiteX16" fmla="*/ 1013352 w 8394005"/>
              <a:gd name="connsiteY16" fmla="*/ 1240316 h 5113737"/>
              <a:gd name="connsiteX17" fmla="*/ 1013353 w 8394005"/>
              <a:gd name="connsiteY17" fmla="*/ 1240315 h 5113737"/>
              <a:gd name="connsiteX18" fmla="*/ 1367364 w 8394005"/>
              <a:gd name="connsiteY18" fmla="*/ 630720 h 5113737"/>
              <a:gd name="connsiteX19" fmla="*/ 2447660 w 8394005"/>
              <a:gd name="connsiteY19" fmla="*/ 1254604 h 5113737"/>
              <a:gd name="connsiteX20" fmla="*/ 2792887 w 8394005"/>
              <a:gd name="connsiteY20" fmla="*/ 1254604 h 5113737"/>
              <a:gd name="connsiteX21" fmla="*/ 2803889 w 8394005"/>
              <a:gd name="connsiteY21" fmla="*/ 1232649 h 5113737"/>
              <a:gd name="connsiteX22" fmla="*/ 3100138 w 8394005"/>
              <a:gd name="connsiteY22" fmla="*/ 641506 h 5113737"/>
              <a:gd name="connsiteX23" fmla="*/ 3325663 w 8394005"/>
              <a:gd name="connsiteY23" fmla="*/ 66036 h 5113737"/>
              <a:gd name="connsiteX24" fmla="*/ 3607129 w 8394005"/>
              <a:gd name="connsiteY24" fmla="*/ 1177 h 5113737"/>
              <a:gd name="connsiteX0" fmla="*/ 3607129 w 8394005"/>
              <a:gd name="connsiteY0" fmla="*/ 1177 h 5270899"/>
              <a:gd name="connsiteX1" fmla="*/ 3694864 w 8394005"/>
              <a:gd name="connsiteY1" fmla="*/ 15185 h 5270899"/>
              <a:gd name="connsiteX2" fmla="*/ 3768772 w 8394005"/>
              <a:gd name="connsiteY2" fmla="*/ 41084 h 5270899"/>
              <a:gd name="connsiteX3" fmla="*/ 8394005 w 8394005"/>
              <a:gd name="connsiteY3" fmla="*/ 5103599 h 5270899"/>
              <a:gd name="connsiteX4" fmla="*/ 3184934 w 8394005"/>
              <a:gd name="connsiteY4" fmla="*/ 5270899 h 5270899"/>
              <a:gd name="connsiteX5" fmla="*/ 385578 w 8394005"/>
              <a:gd name="connsiteY5" fmla="*/ 2219846 h 5270899"/>
              <a:gd name="connsiteX6" fmla="*/ 383646 w 8394005"/>
              <a:gd name="connsiteY6" fmla="*/ 2216671 h 5270899"/>
              <a:gd name="connsiteX7" fmla="*/ 378717 w 8394005"/>
              <a:gd name="connsiteY7" fmla="*/ 2213137 h 5270899"/>
              <a:gd name="connsiteX8" fmla="*/ 238246 w 8394005"/>
              <a:gd name="connsiteY8" fmla="*/ 2075777 h 5270899"/>
              <a:gd name="connsiteX9" fmla="*/ 231246 w 8394005"/>
              <a:gd name="connsiteY9" fmla="*/ 2064271 h 5270899"/>
              <a:gd name="connsiteX10" fmla="*/ 165124 w 8394005"/>
              <a:gd name="connsiteY10" fmla="*/ 2016863 h 5270899"/>
              <a:gd name="connsiteX11" fmla="*/ 65993 w 8394005"/>
              <a:gd name="connsiteY11" fmla="*/ 1397706 h 5270899"/>
              <a:gd name="connsiteX12" fmla="*/ 742576 w 8394005"/>
              <a:gd name="connsiteY12" fmla="*/ 1217054 h 5270899"/>
              <a:gd name="connsiteX13" fmla="*/ 844063 w 8394005"/>
              <a:gd name="connsiteY13" fmla="*/ 1296090 h 5270899"/>
              <a:gd name="connsiteX14" fmla="*/ 1016028 w 8394005"/>
              <a:gd name="connsiteY14" fmla="*/ 1296090 h 5270899"/>
              <a:gd name="connsiteX15" fmla="*/ 1049489 w 8394005"/>
              <a:gd name="connsiteY15" fmla="*/ 1296090 h 5270899"/>
              <a:gd name="connsiteX16" fmla="*/ 1013352 w 8394005"/>
              <a:gd name="connsiteY16" fmla="*/ 1240316 h 5270899"/>
              <a:gd name="connsiteX17" fmla="*/ 1013353 w 8394005"/>
              <a:gd name="connsiteY17" fmla="*/ 1240315 h 5270899"/>
              <a:gd name="connsiteX18" fmla="*/ 1367364 w 8394005"/>
              <a:gd name="connsiteY18" fmla="*/ 630720 h 5270899"/>
              <a:gd name="connsiteX19" fmla="*/ 2447660 w 8394005"/>
              <a:gd name="connsiteY19" fmla="*/ 1254604 h 5270899"/>
              <a:gd name="connsiteX20" fmla="*/ 2792887 w 8394005"/>
              <a:gd name="connsiteY20" fmla="*/ 1254604 h 5270899"/>
              <a:gd name="connsiteX21" fmla="*/ 2803889 w 8394005"/>
              <a:gd name="connsiteY21" fmla="*/ 1232649 h 5270899"/>
              <a:gd name="connsiteX22" fmla="*/ 3100138 w 8394005"/>
              <a:gd name="connsiteY22" fmla="*/ 641506 h 5270899"/>
              <a:gd name="connsiteX23" fmla="*/ 3325663 w 8394005"/>
              <a:gd name="connsiteY23" fmla="*/ 66036 h 5270899"/>
              <a:gd name="connsiteX24" fmla="*/ 3607129 w 8394005"/>
              <a:gd name="connsiteY24" fmla="*/ 1177 h 5270899"/>
              <a:gd name="connsiteX0" fmla="*/ 3607129 w 8551167"/>
              <a:gd name="connsiteY0" fmla="*/ 1177 h 5270899"/>
              <a:gd name="connsiteX1" fmla="*/ 3694864 w 8551167"/>
              <a:gd name="connsiteY1" fmla="*/ 15185 h 5270899"/>
              <a:gd name="connsiteX2" fmla="*/ 3768772 w 8551167"/>
              <a:gd name="connsiteY2" fmla="*/ 41084 h 5270899"/>
              <a:gd name="connsiteX3" fmla="*/ 8551167 w 8551167"/>
              <a:gd name="connsiteY3" fmla="*/ 5246474 h 5270899"/>
              <a:gd name="connsiteX4" fmla="*/ 3184934 w 8551167"/>
              <a:gd name="connsiteY4" fmla="*/ 5270899 h 5270899"/>
              <a:gd name="connsiteX5" fmla="*/ 385578 w 8551167"/>
              <a:gd name="connsiteY5" fmla="*/ 2219846 h 5270899"/>
              <a:gd name="connsiteX6" fmla="*/ 383646 w 8551167"/>
              <a:gd name="connsiteY6" fmla="*/ 2216671 h 5270899"/>
              <a:gd name="connsiteX7" fmla="*/ 378717 w 8551167"/>
              <a:gd name="connsiteY7" fmla="*/ 2213137 h 5270899"/>
              <a:gd name="connsiteX8" fmla="*/ 238246 w 8551167"/>
              <a:gd name="connsiteY8" fmla="*/ 2075777 h 5270899"/>
              <a:gd name="connsiteX9" fmla="*/ 231246 w 8551167"/>
              <a:gd name="connsiteY9" fmla="*/ 2064271 h 5270899"/>
              <a:gd name="connsiteX10" fmla="*/ 165124 w 8551167"/>
              <a:gd name="connsiteY10" fmla="*/ 2016863 h 5270899"/>
              <a:gd name="connsiteX11" fmla="*/ 65993 w 8551167"/>
              <a:gd name="connsiteY11" fmla="*/ 1397706 h 5270899"/>
              <a:gd name="connsiteX12" fmla="*/ 742576 w 8551167"/>
              <a:gd name="connsiteY12" fmla="*/ 1217054 h 5270899"/>
              <a:gd name="connsiteX13" fmla="*/ 844063 w 8551167"/>
              <a:gd name="connsiteY13" fmla="*/ 1296090 h 5270899"/>
              <a:gd name="connsiteX14" fmla="*/ 1016028 w 8551167"/>
              <a:gd name="connsiteY14" fmla="*/ 1296090 h 5270899"/>
              <a:gd name="connsiteX15" fmla="*/ 1049489 w 8551167"/>
              <a:gd name="connsiteY15" fmla="*/ 1296090 h 5270899"/>
              <a:gd name="connsiteX16" fmla="*/ 1013352 w 8551167"/>
              <a:gd name="connsiteY16" fmla="*/ 1240316 h 5270899"/>
              <a:gd name="connsiteX17" fmla="*/ 1013353 w 8551167"/>
              <a:gd name="connsiteY17" fmla="*/ 1240315 h 5270899"/>
              <a:gd name="connsiteX18" fmla="*/ 1367364 w 8551167"/>
              <a:gd name="connsiteY18" fmla="*/ 630720 h 5270899"/>
              <a:gd name="connsiteX19" fmla="*/ 2447660 w 8551167"/>
              <a:gd name="connsiteY19" fmla="*/ 1254604 h 5270899"/>
              <a:gd name="connsiteX20" fmla="*/ 2792887 w 8551167"/>
              <a:gd name="connsiteY20" fmla="*/ 1254604 h 5270899"/>
              <a:gd name="connsiteX21" fmla="*/ 2803889 w 8551167"/>
              <a:gd name="connsiteY21" fmla="*/ 1232649 h 5270899"/>
              <a:gd name="connsiteX22" fmla="*/ 3100138 w 8551167"/>
              <a:gd name="connsiteY22" fmla="*/ 641506 h 5270899"/>
              <a:gd name="connsiteX23" fmla="*/ 3325663 w 8551167"/>
              <a:gd name="connsiteY23" fmla="*/ 66036 h 5270899"/>
              <a:gd name="connsiteX24" fmla="*/ 3607129 w 8551167"/>
              <a:gd name="connsiteY24" fmla="*/ 1177 h 5270899"/>
              <a:gd name="connsiteX0" fmla="*/ 3607129 w 8551167"/>
              <a:gd name="connsiteY0" fmla="*/ 1177 h 5275049"/>
              <a:gd name="connsiteX1" fmla="*/ 3694864 w 8551167"/>
              <a:gd name="connsiteY1" fmla="*/ 15185 h 5275049"/>
              <a:gd name="connsiteX2" fmla="*/ 3768772 w 8551167"/>
              <a:gd name="connsiteY2" fmla="*/ 41084 h 5275049"/>
              <a:gd name="connsiteX3" fmla="*/ 8551167 w 8551167"/>
              <a:gd name="connsiteY3" fmla="*/ 5275049 h 5275049"/>
              <a:gd name="connsiteX4" fmla="*/ 3184934 w 8551167"/>
              <a:gd name="connsiteY4" fmla="*/ 5270899 h 5275049"/>
              <a:gd name="connsiteX5" fmla="*/ 385578 w 8551167"/>
              <a:gd name="connsiteY5" fmla="*/ 2219846 h 5275049"/>
              <a:gd name="connsiteX6" fmla="*/ 383646 w 8551167"/>
              <a:gd name="connsiteY6" fmla="*/ 2216671 h 5275049"/>
              <a:gd name="connsiteX7" fmla="*/ 378717 w 8551167"/>
              <a:gd name="connsiteY7" fmla="*/ 2213137 h 5275049"/>
              <a:gd name="connsiteX8" fmla="*/ 238246 w 8551167"/>
              <a:gd name="connsiteY8" fmla="*/ 2075777 h 5275049"/>
              <a:gd name="connsiteX9" fmla="*/ 231246 w 8551167"/>
              <a:gd name="connsiteY9" fmla="*/ 2064271 h 5275049"/>
              <a:gd name="connsiteX10" fmla="*/ 165124 w 8551167"/>
              <a:gd name="connsiteY10" fmla="*/ 2016863 h 5275049"/>
              <a:gd name="connsiteX11" fmla="*/ 65993 w 8551167"/>
              <a:gd name="connsiteY11" fmla="*/ 1397706 h 5275049"/>
              <a:gd name="connsiteX12" fmla="*/ 742576 w 8551167"/>
              <a:gd name="connsiteY12" fmla="*/ 1217054 h 5275049"/>
              <a:gd name="connsiteX13" fmla="*/ 844063 w 8551167"/>
              <a:gd name="connsiteY13" fmla="*/ 1296090 h 5275049"/>
              <a:gd name="connsiteX14" fmla="*/ 1016028 w 8551167"/>
              <a:gd name="connsiteY14" fmla="*/ 1296090 h 5275049"/>
              <a:gd name="connsiteX15" fmla="*/ 1049489 w 8551167"/>
              <a:gd name="connsiteY15" fmla="*/ 1296090 h 5275049"/>
              <a:gd name="connsiteX16" fmla="*/ 1013352 w 8551167"/>
              <a:gd name="connsiteY16" fmla="*/ 1240316 h 5275049"/>
              <a:gd name="connsiteX17" fmla="*/ 1013353 w 8551167"/>
              <a:gd name="connsiteY17" fmla="*/ 1240315 h 5275049"/>
              <a:gd name="connsiteX18" fmla="*/ 1367364 w 8551167"/>
              <a:gd name="connsiteY18" fmla="*/ 630720 h 5275049"/>
              <a:gd name="connsiteX19" fmla="*/ 2447660 w 8551167"/>
              <a:gd name="connsiteY19" fmla="*/ 1254604 h 5275049"/>
              <a:gd name="connsiteX20" fmla="*/ 2792887 w 8551167"/>
              <a:gd name="connsiteY20" fmla="*/ 1254604 h 5275049"/>
              <a:gd name="connsiteX21" fmla="*/ 2803889 w 8551167"/>
              <a:gd name="connsiteY21" fmla="*/ 1232649 h 5275049"/>
              <a:gd name="connsiteX22" fmla="*/ 3100138 w 8551167"/>
              <a:gd name="connsiteY22" fmla="*/ 641506 h 5275049"/>
              <a:gd name="connsiteX23" fmla="*/ 3325663 w 8551167"/>
              <a:gd name="connsiteY23" fmla="*/ 66036 h 5275049"/>
              <a:gd name="connsiteX24" fmla="*/ 3607129 w 8551167"/>
              <a:gd name="connsiteY24" fmla="*/ 1177 h 5275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551167" h="5275049">
                <a:moveTo>
                  <a:pt x="3607129" y="1177"/>
                </a:moveTo>
                <a:cubicBezTo>
                  <a:pt x="3636779" y="3223"/>
                  <a:pt x="3666145" y="7922"/>
                  <a:pt x="3694864" y="15185"/>
                </a:cubicBezTo>
                <a:lnTo>
                  <a:pt x="3768772" y="41084"/>
                </a:lnTo>
                <a:lnTo>
                  <a:pt x="8551167" y="5275049"/>
                </a:lnTo>
                <a:lnTo>
                  <a:pt x="3184934" y="5270899"/>
                </a:lnTo>
                <a:lnTo>
                  <a:pt x="385578" y="2219846"/>
                </a:lnTo>
                <a:lnTo>
                  <a:pt x="383646" y="2216671"/>
                </a:lnTo>
                <a:lnTo>
                  <a:pt x="378717" y="2213137"/>
                </a:lnTo>
                <a:lnTo>
                  <a:pt x="238246" y="2075777"/>
                </a:lnTo>
                <a:lnTo>
                  <a:pt x="231246" y="2064271"/>
                </a:lnTo>
                <a:lnTo>
                  <a:pt x="165124" y="2016863"/>
                </a:lnTo>
                <a:cubicBezTo>
                  <a:pt x="-6775" y="1864505"/>
                  <a:pt x="-52408" y="1605172"/>
                  <a:pt x="65993" y="1397706"/>
                </a:cubicBezTo>
                <a:cubicBezTo>
                  <a:pt x="201310" y="1164365"/>
                  <a:pt x="505772" y="1081566"/>
                  <a:pt x="742576" y="1217054"/>
                </a:cubicBezTo>
                <a:cubicBezTo>
                  <a:pt x="780163" y="1239636"/>
                  <a:pt x="813993" y="1265981"/>
                  <a:pt x="844063" y="1296090"/>
                </a:cubicBezTo>
                <a:lnTo>
                  <a:pt x="1016028" y="1296090"/>
                </a:lnTo>
                <a:lnTo>
                  <a:pt x="1049489" y="1296090"/>
                </a:lnTo>
                <a:lnTo>
                  <a:pt x="1013352" y="1240316"/>
                </a:lnTo>
                <a:lnTo>
                  <a:pt x="1013353" y="1240315"/>
                </a:lnTo>
                <a:lnTo>
                  <a:pt x="1367364" y="630720"/>
                </a:lnTo>
                <a:lnTo>
                  <a:pt x="2447660" y="1254604"/>
                </a:lnTo>
                <a:lnTo>
                  <a:pt x="2792887" y="1254604"/>
                </a:lnTo>
                <a:lnTo>
                  <a:pt x="2803889" y="1232649"/>
                </a:lnTo>
                <a:lnTo>
                  <a:pt x="3100138" y="641506"/>
                </a:lnTo>
                <a:cubicBezTo>
                  <a:pt x="3032481" y="427115"/>
                  <a:pt x="3118932" y="182635"/>
                  <a:pt x="3325663" y="66036"/>
                </a:cubicBezTo>
                <a:cubicBezTo>
                  <a:pt x="3414464" y="15259"/>
                  <a:pt x="3512250" y="-5368"/>
                  <a:pt x="3607129" y="1177"/>
                </a:cubicBezTo>
                <a:close/>
              </a:path>
            </a:pathLst>
          </a:custGeom>
          <a:solidFill>
            <a:schemeClr val="tx1">
              <a:alpha val="1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</a:t>
            </a:r>
            <a:r>
              <a:rPr lang="en-US" dirty="0" err="1"/>
              <a:t>Triquetra</a:t>
            </a:r>
            <a:r>
              <a:rPr lang="en-US" dirty="0"/>
              <a:t> PowerPoint Diagram</a:t>
            </a:r>
            <a:endParaRPr lang="en-US" dirty="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3599089" y="2998787"/>
            <a:ext cx="1530350" cy="2233613"/>
          </a:xfrm>
          <a:custGeom>
            <a:avLst/>
            <a:gdLst>
              <a:gd name="T0" fmla="*/ 521 w 964"/>
              <a:gd name="T1" fmla="*/ 0 h 1407"/>
              <a:gd name="T2" fmla="*/ 0 w 964"/>
              <a:gd name="T3" fmla="*/ 1407 h 1407"/>
              <a:gd name="T4" fmla="*/ 374 w 964"/>
              <a:gd name="T5" fmla="*/ 1407 h 1407"/>
              <a:gd name="T6" fmla="*/ 964 w 964"/>
              <a:gd name="T7" fmla="*/ 256 h 1407"/>
              <a:gd name="T8" fmla="*/ 521 w 964"/>
              <a:gd name="T9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4" h="1407">
                <a:moveTo>
                  <a:pt x="521" y="0"/>
                </a:moveTo>
                <a:lnTo>
                  <a:pt x="0" y="1407"/>
                </a:lnTo>
                <a:lnTo>
                  <a:pt x="374" y="1407"/>
                </a:lnTo>
                <a:lnTo>
                  <a:pt x="964" y="256"/>
                </a:lnTo>
                <a:lnTo>
                  <a:pt x="52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3527652" y="2847975"/>
            <a:ext cx="2297113" cy="917575"/>
          </a:xfrm>
          <a:custGeom>
            <a:avLst/>
            <a:gdLst>
              <a:gd name="T0" fmla="*/ 0 w 1447"/>
              <a:gd name="T1" fmla="*/ 578 h 578"/>
              <a:gd name="T2" fmla="*/ 1447 w 1447"/>
              <a:gd name="T3" fmla="*/ 365 h 578"/>
              <a:gd name="T4" fmla="*/ 1293 w 1447"/>
              <a:gd name="T5" fmla="*/ 0 h 578"/>
              <a:gd name="T6" fmla="*/ 0 w 1447"/>
              <a:gd name="T7" fmla="*/ 0 h 578"/>
              <a:gd name="T8" fmla="*/ 0 w 1447"/>
              <a:gd name="T9" fmla="*/ 578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7" h="578">
                <a:moveTo>
                  <a:pt x="0" y="578"/>
                </a:moveTo>
                <a:lnTo>
                  <a:pt x="1447" y="365"/>
                </a:lnTo>
                <a:lnTo>
                  <a:pt x="1293" y="0"/>
                </a:lnTo>
                <a:lnTo>
                  <a:pt x="0" y="0"/>
                </a:lnTo>
                <a:lnTo>
                  <a:pt x="0" y="57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2805339" y="2262187"/>
            <a:ext cx="1819275" cy="2293938"/>
          </a:xfrm>
          <a:custGeom>
            <a:avLst/>
            <a:gdLst>
              <a:gd name="T0" fmla="*/ 1146 w 1146"/>
              <a:gd name="T1" fmla="*/ 1189 h 1445"/>
              <a:gd name="T2" fmla="*/ 234 w 1146"/>
              <a:gd name="T3" fmla="*/ 0 h 1445"/>
              <a:gd name="T4" fmla="*/ 0 w 1146"/>
              <a:gd name="T5" fmla="*/ 360 h 1445"/>
              <a:gd name="T6" fmla="*/ 703 w 1146"/>
              <a:gd name="T7" fmla="*/ 1445 h 1445"/>
              <a:gd name="T8" fmla="*/ 1146 w 1146"/>
              <a:gd name="T9" fmla="*/ 1189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6" h="1445">
                <a:moveTo>
                  <a:pt x="1146" y="1189"/>
                </a:moveTo>
                <a:lnTo>
                  <a:pt x="234" y="0"/>
                </a:lnTo>
                <a:lnTo>
                  <a:pt x="0" y="360"/>
                </a:lnTo>
                <a:lnTo>
                  <a:pt x="703" y="1445"/>
                </a:lnTo>
                <a:lnTo>
                  <a:pt x="1146" y="118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4253139" y="1524000"/>
            <a:ext cx="1676400" cy="2301875"/>
          </a:xfrm>
          <a:custGeom>
            <a:avLst/>
            <a:gdLst>
              <a:gd name="T0" fmla="*/ 410 w 446"/>
              <a:gd name="T1" fmla="*/ 84 h 612"/>
              <a:gd name="T2" fmla="*/ 230 w 446"/>
              <a:gd name="T3" fmla="*/ 36 h 612"/>
              <a:gd name="T4" fmla="*/ 170 w 446"/>
              <a:gd name="T5" fmla="*/ 189 h 612"/>
              <a:gd name="T6" fmla="*/ 0 w 446"/>
              <a:gd name="T7" fmla="*/ 528 h 612"/>
              <a:gd name="T8" fmla="*/ 167 w 446"/>
              <a:gd name="T9" fmla="*/ 612 h 612"/>
              <a:gd name="T10" fmla="*/ 336 w 446"/>
              <a:gd name="T11" fmla="*/ 275 h 612"/>
              <a:gd name="T12" fmla="*/ 361 w 446"/>
              <a:gd name="T13" fmla="*/ 264 h 612"/>
              <a:gd name="T14" fmla="*/ 410 w 446"/>
              <a:gd name="T15" fmla="*/ 84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6" h="612">
                <a:moveTo>
                  <a:pt x="410" y="84"/>
                </a:moveTo>
                <a:cubicBezTo>
                  <a:pt x="373" y="21"/>
                  <a:pt x="293" y="0"/>
                  <a:pt x="230" y="36"/>
                </a:cubicBezTo>
                <a:cubicBezTo>
                  <a:pt x="175" y="67"/>
                  <a:pt x="152" y="132"/>
                  <a:pt x="170" y="189"/>
                </a:cubicBezTo>
                <a:cubicBezTo>
                  <a:pt x="0" y="528"/>
                  <a:pt x="0" y="528"/>
                  <a:pt x="0" y="528"/>
                </a:cubicBezTo>
                <a:cubicBezTo>
                  <a:pt x="167" y="612"/>
                  <a:pt x="167" y="612"/>
                  <a:pt x="167" y="612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345" y="272"/>
                  <a:pt x="353" y="268"/>
                  <a:pt x="361" y="264"/>
                </a:cubicBezTo>
                <a:cubicBezTo>
                  <a:pt x="424" y="227"/>
                  <a:pt x="446" y="147"/>
                  <a:pt x="410" y="8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3695927" y="3787775"/>
            <a:ext cx="1755775" cy="2170113"/>
          </a:xfrm>
          <a:custGeom>
            <a:avLst/>
            <a:gdLst>
              <a:gd name="T0" fmla="*/ 364 w 467"/>
              <a:gd name="T1" fmla="*/ 317 h 577"/>
              <a:gd name="T2" fmla="*/ 156 w 467"/>
              <a:gd name="T3" fmla="*/ 0 h 577"/>
              <a:gd name="T4" fmla="*/ 0 w 467"/>
              <a:gd name="T5" fmla="*/ 103 h 577"/>
              <a:gd name="T6" fmla="*/ 207 w 467"/>
              <a:gd name="T7" fmla="*/ 418 h 577"/>
              <a:gd name="T8" fmla="*/ 204 w 467"/>
              <a:gd name="T9" fmla="*/ 445 h 577"/>
              <a:gd name="T10" fmla="*/ 335 w 467"/>
              <a:gd name="T11" fmla="*/ 577 h 577"/>
              <a:gd name="T12" fmla="*/ 467 w 467"/>
              <a:gd name="T13" fmla="*/ 445 h 577"/>
              <a:gd name="T14" fmla="*/ 364 w 467"/>
              <a:gd name="T15" fmla="*/ 31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7" h="577">
                <a:moveTo>
                  <a:pt x="364" y="317"/>
                </a:moveTo>
                <a:cubicBezTo>
                  <a:pt x="156" y="0"/>
                  <a:pt x="156" y="0"/>
                  <a:pt x="156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207" y="418"/>
                  <a:pt x="207" y="418"/>
                  <a:pt x="207" y="418"/>
                </a:cubicBezTo>
                <a:cubicBezTo>
                  <a:pt x="205" y="427"/>
                  <a:pt x="204" y="436"/>
                  <a:pt x="204" y="445"/>
                </a:cubicBezTo>
                <a:cubicBezTo>
                  <a:pt x="204" y="518"/>
                  <a:pt x="263" y="577"/>
                  <a:pt x="335" y="577"/>
                </a:cubicBezTo>
                <a:cubicBezTo>
                  <a:pt x="408" y="577"/>
                  <a:pt x="467" y="518"/>
                  <a:pt x="467" y="445"/>
                </a:cubicBezTo>
                <a:cubicBezTo>
                  <a:pt x="467" y="383"/>
                  <a:pt x="423" y="330"/>
                  <a:pt x="364" y="31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4192814" y="2847975"/>
            <a:ext cx="1736725" cy="1612900"/>
          </a:xfrm>
          <a:custGeom>
            <a:avLst/>
            <a:gdLst>
              <a:gd name="T0" fmla="*/ 0 w 1094"/>
              <a:gd name="T1" fmla="*/ 1016 h 1016"/>
              <a:gd name="T2" fmla="*/ 1094 w 1094"/>
              <a:gd name="T3" fmla="*/ 384 h 1016"/>
              <a:gd name="T4" fmla="*/ 874 w 1094"/>
              <a:gd name="T5" fmla="*/ 0 h 1016"/>
              <a:gd name="T6" fmla="*/ 0 w 1094"/>
              <a:gd name="T7" fmla="*/ 505 h 1016"/>
              <a:gd name="T8" fmla="*/ 0 w 1094"/>
              <a:gd name="T9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1016">
                <a:moveTo>
                  <a:pt x="0" y="1016"/>
                </a:moveTo>
                <a:lnTo>
                  <a:pt x="1094" y="384"/>
                </a:lnTo>
                <a:lnTo>
                  <a:pt x="874" y="0"/>
                </a:lnTo>
                <a:lnTo>
                  <a:pt x="0" y="505"/>
                </a:lnTo>
                <a:lnTo>
                  <a:pt x="0" y="1016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1722664" y="2674937"/>
            <a:ext cx="2330450" cy="1106488"/>
          </a:xfrm>
          <a:custGeom>
            <a:avLst/>
            <a:gdLst>
              <a:gd name="T0" fmla="*/ 620 w 620"/>
              <a:gd name="T1" fmla="*/ 243 h 294"/>
              <a:gd name="T2" fmla="*/ 609 w 620"/>
              <a:gd name="T3" fmla="*/ 57 h 294"/>
              <a:gd name="T4" fmla="*/ 243 w 620"/>
              <a:gd name="T5" fmla="*/ 57 h 294"/>
              <a:gd name="T6" fmla="*/ 216 w 620"/>
              <a:gd name="T7" fmla="*/ 36 h 294"/>
              <a:gd name="T8" fmla="*/ 36 w 620"/>
              <a:gd name="T9" fmla="*/ 84 h 294"/>
              <a:gd name="T10" fmla="*/ 84 w 620"/>
              <a:gd name="T11" fmla="*/ 264 h 294"/>
              <a:gd name="T12" fmla="*/ 243 w 620"/>
              <a:gd name="T13" fmla="*/ 243 h 294"/>
              <a:gd name="T14" fmla="*/ 620 w 620"/>
              <a:gd name="T15" fmla="*/ 243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0" h="294">
                <a:moveTo>
                  <a:pt x="620" y="243"/>
                </a:moveTo>
                <a:cubicBezTo>
                  <a:pt x="609" y="57"/>
                  <a:pt x="609" y="57"/>
                  <a:pt x="609" y="57"/>
                </a:cubicBezTo>
                <a:cubicBezTo>
                  <a:pt x="243" y="57"/>
                  <a:pt x="243" y="57"/>
                  <a:pt x="243" y="57"/>
                </a:cubicBezTo>
                <a:cubicBezTo>
                  <a:pt x="235" y="49"/>
                  <a:pt x="226" y="42"/>
                  <a:pt x="216" y="36"/>
                </a:cubicBezTo>
                <a:cubicBezTo>
                  <a:pt x="153" y="0"/>
                  <a:pt x="72" y="22"/>
                  <a:pt x="36" y="84"/>
                </a:cubicBezTo>
                <a:cubicBezTo>
                  <a:pt x="0" y="147"/>
                  <a:pt x="21" y="228"/>
                  <a:pt x="84" y="264"/>
                </a:cubicBezTo>
                <a:cubicBezTo>
                  <a:pt x="137" y="294"/>
                  <a:pt x="202" y="284"/>
                  <a:pt x="243" y="243"/>
                </a:cubicBezTo>
                <a:lnTo>
                  <a:pt x="620" y="243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2805339" y="2224087"/>
            <a:ext cx="2105025" cy="1417638"/>
          </a:xfrm>
          <a:custGeom>
            <a:avLst/>
            <a:gdLst>
              <a:gd name="T0" fmla="*/ 883 w 1326"/>
              <a:gd name="T1" fmla="*/ 893 h 893"/>
              <a:gd name="T2" fmla="*/ 1326 w 1326"/>
              <a:gd name="T3" fmla="*/ 637 h 893"/>
              <a:gd name="T4" fmla="*/ 223 w 1326"/>
              <a:gd name="T5" fmla="*/ 0 h 893"/>
              <a:gd name="T6" fmla="*/ 0 w 1326"/>
              <a:gd name="T7" fmla="*/ 384 h 893"/>
              <a:gd name="T8" fmla="*/ 883 w 1326"/>
              <a:gd name="T9" fmla="*/ 893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6" h="893">
                <a:moveTo>
                  <a:pt x="883" y="893"/>
                </a:moveTo>
                <a:lnTo>
                  <a:pt x="1326" y="637"/>
                </a:lnTo>
                <a:lnTo>
                  <a:pt x="223" y="0"/>
                </a:lnTo>
                <a:lnTo>
                  <a:pt x="0" y="384"/>
                </a:lnTo>
                <a:lnTo>
                  <a:pt x="883" y="8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3489552" y="3224212"/>
            <a:ext cx="703263" cy="2008188"/>
          </a:xfrm>
          <a:custGeom>
            <a:avLst/>
            <a:gdLst>
              <a:gd name="T0" fmla="*/ 0 w 443"/>
              <a:gd name="T1" fmla="*/ 0 h 1265"/>
              <a:gd name="T2" fmla="*/ 0 w 443"/>
              <a:gd name="T3" fmla="*/ 1265 h 1265"/>
              <a:gd name="T4" fmla="*/ 443 w 443"/>
              <a:gd name="T5" fmla="*/ 1265 h 1265"/>
              <a:gd name="T6" fmla="*/ 443 w 443"/>
              <a:gd name="T7" fmla="*/ 256 h 1265"/>
              <a:gd name="T8" fmla="*/ 0 w 443"/>
              <a:gd name="T9" fmla="*/ 0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1265">
                <a:moveTo>
                  <a:pt x="0" y="0"/>
                </a:moveTo>
                <a:lnTo>
                  <a:pt x="0" y="1265"/>
                </a:lnTo>
                <a:lnTo>
                  <a:pt x="443" y="1265"/>
                </a:lnTo>
                <a:lnTo>
                  <a:pt x="443" y="25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9800000">
            <a:off x="4234655" y="3418172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800000">
            <a:off x="3102578" y="2842081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3121043" y="4145548"/>
            <a:ext cx="1411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 noEditPoints="1"/>
          </p:cNvSpPr>
          <p:nvPr/>
        </p:nvSpPr>
        <p:spPr bwMode="auto">
          <a:xfrm>
            <a:off x="1991402" y="3026544"/>
            <a:ext cx="561526" cy="454207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4757963" y="5254625"/>
            <a:ext cx="501564" cy="472674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36"/>
          <p:cNvSpPr>
            <a:spLocks noEditPoints="1"/>
          </p:cNvSpPr>
          <p:nvPr/>
        </p:nvSpPr>
        <p:spPr bwMode="auto">
          <a:xfrm>
            <a:off x="5084535" y="1773237"/>
            <a:ext cx="551507" cy="525196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56161" y="2191989"/>
            <a:ext cx="3810000" cy="5199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 anchorCtr="0"/>
          <a:lstStyle/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56161" y="2741345"/>
            <a:ext cx="3810000" cy="26910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63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45874" y="990600"/>
            <a:ext cx="1962538" cy="2068441"/>
            <a:chOff x="3648772" y="1660644"/>
            <a:chExt cx="4206875" cy="4433888"/>
          </a:xfrm>
        </p:grpSpPr>
        <p:sp>
          <p:nvSpPr>
            <p:cNvPr id="77" name="Freeform 5"/>
            <p:cNvSpPr>
              <a:spLocks/>
            </p:cNvSpPr>
            <p:nvPr/>
          </p:nvSpPr>
          <p:spPr bwMode="auto">
            <a:xfrm>
              <a:off x="5525197" y="3135431"/>
              <a:ext cx="1530350" cy="2233613"/>
            </a:xfrm>
            <a:custGeom>
              <a:avLst/>
              <a:gdLst>
                <a:gd name="T0" fmla="*/ 521 w 964"/>
                <a:gd name="T1" fmla="*/ 0 h 1407"/>
                <a:gd name="T2" fmla="*/ 0 w 964"/>
                <a:gd name="T3" fmla="*/ 1407 h 1407"/>
                <a:gd name="T4" fmla="*/ 374 w 964"/>
                <a:gd name="T5" fmla="*/ 1407 h 1407"/>
                <a:gd name="T6" fmla="*/ 964 w 964"/>
                <a:gd name="T7" fmla="*/ 256 h 1407"/>
                <a:gd name="T8" fmla="*/ 521 w 964"/>
                <a:gd name="T9" fmla="*/ 0 h 1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4" h="1407">
                  <a:moveTo>
                    <a:pt x="521" y="0"/>
                  </a:moveTo>
                  <a:lnTo>
                    <a:pt x="0" y="1407"/>
                  </a:lnTo>
                  <a:lnTo>
                    <a:pt x="374" y="1407"/>
                  </a:lnTo>
                  <a:lnTo>
                    <a:pt x="964" y="256"/>
                  </a:lnTo>
                  <a:lnTo>
                    <a:pt x="52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6"/>
            <p:cNvSpPr>
              <a:spLocks/>
            </p:cNvSpPr>
            <p:nvPr/>
          </p:nvSpPr>
          <p:spPr bwMode="auto">
            <a:xfrm>
              <a:off x="5453760" y="2984619"/>
              <a:ext cx="2297113" cy="917575"/>
            </a:xfrm>
            <a:custGeom>
              <a:avLst/>
              <a:gdLst>
                <a:gd name="T0" fmla="*/ 0 w 1447"/>
                <a:gd name="T1" fmla="*/ 578 h 578"/>
                <a:gd name="T2" fmla="*/ 1447 w 1447"/>
                <a:gd name="T3" fmla="*/ 365 h 578"/>
                <a:gd name="T4" fmla="*/ 1293 w 1447"/>
                <a:gd name="T5" fmla="*/ 0 h 578"/>
                <a:gd name="T6" fmla="*/ 0 w 1447"/>
                <a:gd name="T7" fmla="*/ 0 h 578"/>
                <a:gd name="T8" fmla="*/ 0 w 1447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7" h="578">
                  <a:moveTo>
                    <a:pt x="0" y="578"/>
                  </a:moveTo>
                  <a:lnTo>
                    <a:pt x="1447" y="365"/>
                  </a:lnTo>
                  <a:lnTo>
                    <a:pt x="1293" y="0"/>
                  </a:lnTo>
                  <a:lnTo>
                    <a:pt x="0" y="0"/>
                  </a:lnTo>
                  <a:lnTo>
                    <a:pt x="0" y="57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7"/>
            <p:cNvSpPr>
              <a:spLocks/>
            </p:cNvSpPr>
            <p:nvPr/>
          </p:nvSpPr>
          <p:spPr bwMode="auto">
            <a:xfrm>
              <a:off x="4731447" y="2398831"/>
              <a:ext cx="1819275" cy="2293938"/>
            </a:xfrm>
            <a:custGeom>
              <a:avLst/>
              <a:gdLst>
                <a:gd name="T0" fmla="*/ 1146 w 1146"/>
                <a:gd name="T1" fmla="*/ 1189 h 1445"/>
                <a:gd name="T2" fmla="*/ 234 w 1146"/>
                <a:gd name="T3" fmla="*/ 0 h 1445"/>
                <a:gd name="T4" fmla="*/ 0 w 1146"/>
                <a:gd name="T5" fmla="*/ 360 h 1445"/>
                <a:gd name="T6" fmla="*/ 703 w 1146"/>
                <a:gd name="T7" fmla="*/ 1445 h 1445"/>
                <a:gd name="T8" fmla="*/ 1146 w 1146"/>
                <a:gd name="T9" fmla="*/ 1189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6" h="1445">
                  <a:moveTo>
                    <a:pt x="1146" y="1189"/>
                  </a:moveTo>
                  <a:lnTo>
                    <a:pt x="234" y="0"/>
                  </a:lnTo>
                  <a:lnTo>
                    <a:pt x="0" y="360"/>
                  </a:lnTo>
                  <a:lnTo>
                    <a:pt x="703" y="1445"/>
                  </a:lnTo>
                  <a:lnTo>
                    <a:pt x="1146" y="118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8"/>
            <p:cNvSpPr>
              <a:spLocks/>
            </p:cNvSpPr>
            <p:nvPr/>
          </p:nvSpPr>
          <p:spPr bwMode="auto">
            <a:xfrm>
              <a:off x="6179247" y="1660644"/>
              <a:ext cx="1676400" cy="2301875"/>
            </a:xfrm>
            <a:custGeom>
              <a:avLst/>
              <a:gdLst>
                <a:gd name="T0" fmla="*/ 410 w 446"/>
                <a:gd name="T1" fmla="*/ 84 h 612"/>
                <a:gd name="T2" fmla="*/ 230 w 446"/>
                <a:gd name="T3" fmla="*/ 36 h 612"/>
                <a:gd name="T4" fmla="*/ 170 w 446"/>
                <a:gd name="T5" fmla="*/ 189 h 612"/>
                <a:gd name="T6" fmla="*/ 0 w 446"/>
                <a:gd name="T7" fmla="*/ 528 h 612"/>
                <a:gd name="T8" fmla="*/ 167 w 446"/>
                <a:gd name="T9" fmla="*/ 612 h 612"/>
                <a:gd name="T10" fmla="*/ 336 w 446"/>
                <a:gd name="T11" fmla="*/ 275 h 612"/>
                <a:gd name="T12" fmla="*/ 361 w 446"/>
                <a:gd name="T13" fmla="*/ 264 h 612"/>
                <a:gd name="T14" fmla="*/ 410 w 446"/>
                <a:gd name="T15" fmla="*/ 84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6" h="612">
                  <a:moveTo>
                    <a:pt x="410" y="84"/>
                  </a:moveTo>
                  <a:cubicBezTo>
                    <a:pt x="373" y="21"/>
                    <a:pt x="293" y="0"/>
                    <a:pt x="230" y="36"/>
                  </a:cubicBezTo>
                  <a:cubicBezTo>
                    <a:pt x="175" y="67"/>
                    <a:pt x="152" y="132"/>
                    <a:pt x="170" y="189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167" y="612"/>
                    <a:pt x="167" y="612"/>
                    <a:pt x="167" y="612"/>
                  </a:cubicBezTo>
                  <a:cubicBezTo>
                    <a:pt x="336" y="275"/>
                    <a:pt x="336" y="275"/>
                    <a:pt x="336" y="275"/>
                  </a:cubicBezTo>
                  <a:cubicBezTo>
                    <a:pt x="345" y="272"/>
                    <a:pt x="353" y="268"/>
                    <a:pt x="361" y="264"/>
                  </a:cubicBezTo>
                  <a:cubicBezTo>
                    <a:pt x="424" y="227"/>
                    <a:pt x="446" y="147"/>
                    <a:pt x="410" y="84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5622035" y="3924419"/>
              <a:ext cx="1755775" cy="2170113"/>
            </a:xfrm>
            <a:custGeom>
              <a:avLst/>
              <a:gdLst>
                <a:gd name="T0" fmla="*/ 364 w 467"/>
                <a:gd name="T1" fmla="*/ 317 h 577"/>
                <a:gd name="T2" fmla="*/ 156 w 467"/>
                <a:gd name="T3" fmla="*/ 0 h 577"/>
                <a:gd name="T4" fmla="*/ 0 w 467"/>
                <a:gd name="T5" fmla="*/ 103 h 577"/>
                <a:gd name="T6" fmla="*/ 207 w 467"/>
                <a:gd name="T7" fmla="*/ 418 h 577"/>
                <a:gd name="T8" fmla="*/ 204 w 467"/>
                <a:gd name="T9" fmla="*/ 445 h 577"/>
                <a:gd name="T10" fmla="*/ 335 w 467"/>
                <a:gd name="T11" fmla="*/ 577 h 577"/>
                <a:gd name="T12" fmla="*/ 467 w 467"/>
                <a:gd name="T13" fmla="*/ 445 h 577"/>
                <a:gd name="T14" fmla="*/ 364 w 467"/>
                <a:gd name="T15" fmla="*/ 31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577">
                  <a:moveTo>
                    <a:pt x="364" y="317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07" y="418"/>
                    <a:pt x="207" y="418"/>
                    <a:pt x="207" y="418"/>
                  </a:cubicBezTo>
                  <a:cubicBezTo>
                    <a:pt x="205" y="427"/>
                    <a:pt x="204" y="436"/>
                    <a:pt x="204" y="445"/>
                  </a:cubicBezTo>
                  <a:cubicBezTo>
                    <a:pt x="204" y="518"/>
                    <a:pt x="263" y="577"/>
                    <a:pt x="335" y="577"/>
                  </a:cubicBezTo>
                  <a:cubicBezTo>
                    <a:pt x="408" y="577"/>
                    <a:pt x="467" y="518"/>
                    <a:pt x="467" y="445"/>
                  </a:cubicBezTo>
                  <a:cubicBezTo>
                    <a:pt x="467" y="383"/>
                    <a:pt x="423" y="330"/>
                    <a:pt x="364" y="317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10"/>
            <p:cNvSpPr>
              <a:spLocks/>
            </p:cNvSpPr>
            <p:nvPr/>
          </p:nvSpPr>
          <p:spPr bwMode="auto">
            <a:xfrm>
              <a:off x="6118922" y="2984619"/>
              <a:ext cx="1736725" cy="1612900"/>
            </a:xfrm>
            <a:custGeom>
              <a:avLst/>
              <a:gdLst>
                <a:gd name="T0" fmla="*/ 0 w 1094"/>
                <a:gd name="T1" fmla="*/ 1016 h 1016"/>
                <a:gd name="T2" fmla="*/ 1094 w 1094"/>
                <a:gd name="T3" fmla="*/ 384 h 1016"/>
                <a:gd name="T4" fmla="*/ 874 w 1094"/>
                <a:gd name="T5" fmla="*/ 0 h 1016"/>
                <a:gd name="T6" fmla="*/ 0 w 1094"/>
                <a:gd name="T7" fmla="*/ 505 h 1016"/>
                <a:gd name="T8" fmla="*/ 0 w 1094"/>
                <a:gd name="T9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4" h="1016">
                  <a:moveTo>
                    <a:pt x="0" y="1016"/>
                  </a:moveTo>
                  <a:lnTo>
                    <a:pt x="1094" y="384"/>
                  </a:lnTo>
                  <a:lnTo>
                    <a:pt x="874" y="0"/>
                  </a:lnTo>
                  <a:lnTo>
                    <a:pt x="0" y="505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11"/>
            <p:cNvSpPr>
              <a:spLocks/>
            </p:cNvSpPr>
            <p:nvPr/>
          </p:nvSpPr>
          <p:spPr bwMode="auto">
            <a:xfrm>
              <a:off x="3648772" y="2811581"/>
              <a:ext cx="2330450" cy="1106488"/>
            </a:xfrm>
            <a:custGeom>
              <a:avLst/>
              <a:gdLst>
                <a:gd name="T0" fmla="*/ 620 w 620"/>
                <a:gd name="T1" fmla="*/ 243 h 294"/>
                <a:gd name="T2" fmla="*/ 609 w 620"/>
                <a:gd name="T3" fmla="*/ 57 h 294"/>
                <a:gd name="T4" fmla="*/ 243 w 620"/>
                <a:gd name="T5" fmla="*/ 57 h 294"/>
                <a:gd name="T6" fmla="*/ 216 w 620"/>
                <a:gd name="T7" fmla="*/ 36 h 294"/>
                <a:gd name="T8" fmla="*/ 36 w 620"/>
                <a:gd name="T9" fmla="*/ 84 h 294"/>
                <a:gd name="T10" fmla="*/ 84 w 620"/>
                <a:gd name="T11" fmla="*/ 264 h 294"/>
                <a:gd name="T12" fmla="*/ 243 w 620"/>
                <a:gd name="T13" fmla="*/ 243 h 294"/>
                <a:gd name="T14" fmla="*/ 620 w 620"/>
                <a:gd name="T15" fmla="*/ 24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0" h="294">
                  <a:moveTo>
                    <a:pt x="620" y="243"/>
                  </a:moveTo>
                  <a:cubicBezTo>
                    <a:pt x="609" y="57"/>
                    <a:pt x="609" y="57"/>
                    <a:pt x="609" y="57"/>
                  </a:cubicBezTo>
                  <a:cubicBezTo>
                    <a:pt x="243" y="57"/>
                    <a:pt x="243" y="57"/>
                    <a:pt x="243" y="57"/>
                  </a:cubicBezTo>
                  <a:cubicBezTo>
                    <a:pt x="235" y="49"/>
                    <a:pt x="226" y="42"/>
                    <a:pt x="216" y="36"/>
                  </a:cubicBezTo>
                  <a:cubicBezTo>
                    <a:pt x="153" y="0"/>
                    <a:pt x="72" y="22"/>
                    <a:pt x="36" y="84"/>
                  </a:cubicBezTo>
                  <a:cubicBezTo>
                    <a:pt x="0" y="147"/>
                    <a:pt x="21" y="228"/>
                    <a:pt x="84" y="264"/>
                  </a:cubicBezTo>
                  <a:cubicBezTo>
                    <a:pt x="137" y="294"/>
                    <a:pt x="202" y="284"/>
                    <a:pt x="243" y="243"/>
                  </a:cubicBezTo>
                  <a:lnTo>
                    <a:pt x="620" y="243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12"/>
            <p:cNvSpPr>
              <a:spLocks/>
            </p:cNvSpPr>
            <p:nvPr/>
          </p:nvSpPr>
          <p:spPr bwMode="auto">
            <a:xfrm>
              <a:off x="4731447" y="2360731"/>
              <a:ext cx="2105025" cy="1417638"/>
            </a:xfrm>
            <a:custGeom>
              <a:avLst/>
              <a:gdLst>
                <a:gd name="T0" fmla="*/ 883 w 1326"/>
                <a:gd name="T1" fmla="*/ 893 h 893"/>
                <a:gd name="T2" fmla="*/ 1326 w 1326"/>
                <a:gd name="T3" fmla="*/ 637 h 893"/>
                <a:gd name="T4" fmla="*/ 223 w 1326"/>
                <a:gd name="T5" fmla="*/ 0 h 893"/>
                <a:gd name="T6" fmla="*/ 0 w 1326"/>
                <a:gd name="T7" fmla="*/ 384 h 893"/>
                <a:gd name="T8" fmla="*/ 883 w 1326"/>
                <a:gd name="T9" fmla="*/ 893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6" h="893">
                  <a:moveTo>
                    <a:pt x="883" y="893"/>
                  </a:moveTo>
                  <a:lnTo>
                    <a:pt x="1326" y="637"/>
                  </a:lnTo>
                  <a:lnTo>
                    <a:pt x="223" y="0"/>
                  </a:lnTo>
                  <a:lnTo>
                    <a:pt x="0" y="384"/>
                  </a:lnTo>
                  <a:lnTo>
                    <a:pt x="883" y="893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13"/>
            <p:cNvSpPr>
              <a:spLocks/>
            </p:cNvSpPr>
            <p:nvPr/>
          </p:nvSpPr>
          <p:spPr bwMode="auto">
            <a:xfrm>
              <a:off x="5415660" y="3360856"/>
              <a:ext cx="703263" cy="2008188"/>
            </a:xfrm>
            <a:custGeom>
              <a:avLst/>
              <a:gdLst>
                <a:gd name="T0" fmla="*/ 0 w 443"/>
                <a:gd name="T1" fmla="*/ 0 h 1265"/>
                <a:gd name="T2" fmla="*/ 0 w 443"/>
                <a:gd name="T3" fmla="*/ 1265 h 1265"/>
                <a:gd name="T4" fmla="*/ 443 w 443"/>
                <a:gd name="T5" fmla="*/ 1265 h 1265"/>
                <a:gd name="T6" fmla="*/ 443 w 443"/>
                <a:gd name="T7" fmla="*/ 256 h 1265"/>
                <a:gd name="T8" fmla="*/ 0 w 443"/>
                <a:gd name="T9" fmla="*/ 0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65">
                  <a:moveTo>
                    <a:pt x="0" y="0"/>
                  </a:moveTo>
                  <a:lnTo>
                    <a:pt x="0" y="1265"/>
                  </a:lnTo>
                  <a:lnTo>
                    <a:pt x="443" y="1265"/>
                  </a:lnTo>
                  <a:lnTo>
                    <a:pt x="443" y="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6"/>
            <p:cNvSpPr>
              <a:spLocks noEditPoints="1"/>
            </p:cNvSpPr>
            <p:nvPr/>
          </p:nvSpPr>
          <p:spPr bwMode="auto">
            <a:xfrm>
              <a:off x="3917510" y="3163188"/>
              <a:ext cx="561526" cy="454207"/>
            </a:xfrm>
            <a:custGeom>
              <a:avLst/>
              <a:gdLst>
                <a:gd name="T0" fmla="*/ 2528 w 3627"/>
                <a:gd name="T1" fmla="*/ 2261 h 2932"/>
                <a:gd name="T2" fmla="*/ 1100 w 3627"/>
                <a:gd name="T3" fmla="*/ 2360 h 2932"/>
                <a:gd name="T4" fmla="*/ 1100 w 3627"/>
                <a:gd name="T5" fmla="*/ 1937 h 2932"/>
                <a:gd name="T6" fmla="*/ 2528 w 3627"/>
                <a:gd name="T7" fmla="*/ 2036 h 2932"/>
                <a:gd name="T8" fmla="*/ 1100 w 3627"/>
                <a:gd name="T9" fmla="*/ 1937 h 2932"/>
                <a:gd name="T10" fmla="*/ 2528 w 3627"/>
                <a:gd name="T11" fmla="*/ 1589 h 2932"/>
                <a:gd name="T12" fmla="*/ 1100 w 3627"/>
                <a:gd name="T13" fmla="*/ 1688 h 2932"/>
                <a:gd name="T14" fmla="*/ 757 w 3627"/>
                <a:gd name="T15" fmla="*/ 1352 h 2932"/>
                <a:gd name="T16" fmla="*/ 2871 w 3627"/>
                <a:gd name="T17" fmla="*/ 2797 h 2932"/>
                <a:gd name="T18" fmla="*/ 757 w 3627"/>
                <a:gd name="T19" fmla="*/ 1352 h 2932"/>
                <a:gd name="T20" fmla="*/ 270 w 3627"/>
                <a:gd name="T21" fmla="*/ 732 h 2932"/>
                <a:gd name="T22" fmla="*/ 569 w 3627"/>
                <a:gd name="T23" fmla="*/ 672 h 2932"/>
                <a:gd name="T24" fmla="*/ 757 w 3627"/>
                <a:gd name="T25" fmla="*/ 135 h 2932"/>
                <a:gd name="T26" fmla="*/ 2871 w 3627"/>
                <a:gd name="T27" fmla="*/ 545 h 2932"/>
                <a:gd name="T28" fmla="*/ 757 w 3627"/>
                <a:gd name="T29" fmla="*/ 135 h 2932"/>
                <a:gd name="T30" fmla="*/ 3005 w 3627"/>
                <a:gd name="T31" fmla="*/ 0 h 2932"/>
                <a:gd name="T32" fmla="*/ 3403 w 3627"/>
                <a:gd name="T33" fmla="*/ 262 h 2932"/>
                <a:gd name="T34" fmla="*/ 3474 w 3627"/>
                <a:gd name="T35" fmla="*/ 273 h 2932"/>
                <a:gd name="T36" fmla="*/ 3536 w 3627"/>
                <a:gd name="T37" fmla="*/ 305 h 2932"/>
                <a:gd name="T38" fmla="*/ 3584 w 3627"/>
                <a:gd name="T39" fmla="*/ 353 h 2932"/>
                <a:gd name="T40" fmla="*/ 3616 w 3627"/>
                <a:gd name="T41" fmla="*/ 415 h 2932"/>
                <a:gd name="T42" fmla="*/ 3627 w 3627"/>
                <a:gd name="T43" fmla="*/ 486 h 2932"/>
                <a:gd name="T44" fmla="*/ 3625 w 3627"/>
                <a:gd name="T45" fmla="*/ 1687 h 2932"/>
                <a:gd name="T46" fmla="*/ 3603 w 3627"/>
                <a:gd name="T47" fmla="*/ 1753 h 2932"/>
                <a:gd name="T48" fmla="*/ 3562 w 3627"/>
                <a:gd name="T49" fmla="*/ 1810 h 2932"/>
                <a:gd name="T50" fmla="*/ 3506 w 3627"/>
                <a:gd name="T51" fmla="*/ 1849 h 2932"/>
                <a:gd name="T52" fmla="*/ 3439 w 3627"/>
                <a:gd name="T53" fmla="*/ 1872 h 2932"/>
                <a:gd name="T54" fmla="*/ 3321 w 3627"/>
                <a:gd name="T55" fmla="*/ 1875 h 2932"/>
                <a:gd name="T56" fmla="*/ 3005 w 3627"/>
                <a:gd name="T57" fmla="*/ 1352 h 2932"/>
                <a:gd name="T58" fmla="*/ 622 w 3627"/>
                <a:gd name="T59" fmla="*/ 2932 h 2932"/>
                <a:gd name="T60" fmla="*/ 307 w 3627"/>
                <a:gd name="T61" fmla="*/ 1352 h 2932"/>
                <a:gd name="T62" fmla="*/ 225 w 3627"/>
                <a:gd name="T63" fmla="*/ 1875 h 2932"/>
                <a:gd name="T64" fmla="*/ 154 w 3627"/>
                <a:gd name="T65" fmla="*/ 1864 h 2932"/>
                <a:gd name="T66" fmla="*/ 92 w 3627"/>
                <a:gd name="T67" fmla="*/ 1832 h 2932"/>
                <a:gd name="T68" fmla="*/ 43 w 3627"/>
                <a:gd name="T69" fmla="*/ 1783 h 2932"/>
                <a:gd name="T70" fmla="*/ 11 w 3627"/>
                <a:gd name="T71" fmla="*/ 1721 h 2932"/>
                <a:gd name="T72" fmla="*/ 0 w 3627"/>
                <a:gd name="T73" fmla="*/ 1651 h 2932"/>
                <a:gd name="T74" fmla="*/ 3 w 3627"/>
                <a:gd name="T75" fmla="*/ 449 h 2932"/>
                <a:gd name="T76" fmla="*/ 25 w 3627"/>
                <a:gd name="T77" fmla="*/ 383 h 2932"/>
                <a:gd name="T78" fmla="*/ 66 w 3627"/>
                <a:gd name="T79" fmla="*/ 328 h 2932"/>
                <a:gd name="T80" fmla="*/ 122 w 3627"/>
                <a:gd name="T81" fmla="*/ 287 h 2932"/>
                <a:gd name="T82" fmla="*/ 188 w 3627"/>
                <a:gd name="T83" fmla="*/ 265 h 2932"/>
                <a:gd name="T84" fmla="*/ 622 w 3627"/>
                <a:gd name="T85" fmla="*/ 262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27" h="2932">
                  <a:moveTo>
                    <a:pt x="1100" y="2261"/>
                  </a:moveTo>
                  <a:lnTo>
                    <a:pt x="2528" y="2261"/>
                  </a:lnTo>
                  <a:lnTo>
                    <a:pt x="2528" y="2360"/>
                  </a:lnTo>
                  <a:lnTo>
                    <a:pt x="1100" y="2360"/>
                  </a:lnTo>
                  <a:lnTo>
                    <a:pt x="1100" y="2261"/>
                  </a:lnTo>
                  <a:close/>
                  <a:moveTo>
                    <a:pt x="1100" y="1937"/>
                  </a:moveTo>
                  <a:lnTo>
                    <a:pt x="2528" y="1937"/>
                  </a:lnTo>
                  <a:lnTo>
                    <a:pt x="2528" y="2036"/>
                  </a:lnTo>
                  <a:lnTo>
                    <a:pt x="1100" y="2036"/>
                  </a:lnTo>
                  <a:lnTo>
                    <a:pt x="1100" y="1937"/>
                  </a:lnTo>
                  <a:close/>
                  <a:moveTo>
                    <a:pt x="1100" y="1589"/>
                  </a:moveTo>
                  <a:lnTo>
                    <a:pt x="2528" y="1589"/>
                  </a:lnTo>
                  <a:lnTo>
                    <a:pt x="2528" y="1688"/>
                  </a:lnTo>
                  <a:lnTo>
                    <a:pt x="1100" y="1688"/>
                  </a:lnTo>
                  <a:lnTo>
                    <a:pt x="1100" y="1589"/>
                  </a:lnTo>
                  <a:close/>
                  <a:moveTo>
                    <a:pt x="757" y="1352"/>
                  </a:moveTo>
                  <a:lnTo>
                    <a:pt x="757" y="2797"/>
                  </a:lnTo>
                  <a:lnTo>
                    <a:pt x="2871" y="2797"/>
                  </a:lnTo>
                  <a:lnTo>
                    <a:pt x="2871" y="1352"/>
                  </a:lnTo>
                  <a:lnTo>
                    <a:pt x="757" y="1352"/>
                  </a:lnTo>
                  <a:close/>
                  <a:moveTo>
                    <a:pt x="270" y="672"/>
                  </a:moveTo>
                  <a:lnTo>
                    <a:pt x="270" y="732"/>
                  </a:lnTo>
                  <a:lnTo>
                    <a:pt x="569" y="732"/>
                  </a:lnTo>
                  <a:lnTo>
                    <a:pt x="569" y="672"/>
                  </a:lnTo>
                  <a:lnTo>
                    <a:pt x="270" y="672"/>
                  </a:lnTo>
                  <a:close/>
                  <a:moveTo>
                    <a:pt x="757" y="135"/>
                  </a:moveTo>
                  <a:lnTo>
                    <a:pt x="757" y="545"/>
                  </a:lnTo>
                  <a:lnTo>
                    <a:pt x="2871" y="545"/>
                  </a:lnTo>
                  <a:lnTo>
                    <a:pt x="2871" y="135"/>
                  </a:lnTo>
                  <a:lnTo>
                    <a:pt x="757" y="135"/>
                  </a:lnTo>
                  <a:close/>
                  <a:moveTo>
                    <a:pt x="622" y="0"/>
                  </a:moveTo>
                  <a:lnTo>
                    <a:pt x="3005" y="0"/>
                  </a:lnTo>
                  <a:lnTo>
                    <a:pt x="3005" y="262"/>
                  </a:lnTo>
                  <a:lnTo>
                    <a:pt x="3403" y="262"/>
                  </a:lnTo>
                  <a:lnTo>
                    <a:pt x="3439" y="265"/>
                  </a:lnTo>
                  <a:lnTo>
                    <a:pt x="3474" y="273"/>
                  </a:lnTo>
                  <a:lnTo>
                    <a:pt x="3506" y="287"/>
                  </a:lnTo>
                  <a:lnTo>
                    <a:pt x="3536" y="305"/>
                  </a:lnTo>
                  <a:lnTo>
                    <a:pt x="3562" y="328"/>
                  </a:lnTo>
                  <a:lnTo>
                    <a:pt x="3584" y="353"/>
                  </a:lnTo>
                  <a:lnTo>
                    <a:pt x="3603" y="383"/>
                  </a:lnTo>
                  <a:lnTo>
                    <a:pt x="3616" y="415"/>
                  </a:lnTo>
                  <a:lnTo>
                    <a:pt x="3625" y="449"/>
                  </a:lnTo>
                  <a:lnTo>
                    <a:pt x="3627" y="486"/>
                  </a:lnTo>
                  <a:lnTo>
                    <a:pt x="3627" y="1651"/>
                  </a:lnTo>
                  <a:lnTo>
                    <a:pt x="3625" y="1687"/>
                  </a:lnTo>
                  <a:lnTo>
                    <a:pt x="3616" y="1721"/>
                  </a:lnTo>
                  <a:lnTo>
                    <a:pt x="3603" y="1753"/>
                  </a:lnTo>
                  <a:lnTo>
                    <a:pt x="3584" y="1783"/>
                  </a:lnTo>
                  <a:lnTo>
                    <a:pt x="3562" y="1810"/>
                  </a:lnTo>
                  <a:lnTo>
                    <a:pt x="3536" y="1832"/>
                  </a:lnTo>
                  <a:lnTo>
                    <a:pt x="3506" y="1849"/>
                  </a:lnTo>
                  <a:lnTo>
                    <a:pt x="3474" y="1864"/>
                  </a:lnTo>
                  <a:lnTo>
                    <a:pt x="3439" y="1872"/>
                  </a:lnTo>
                  <a:lnTo>
                    <a:pt x="3403" y="1875"/>
                  </a:lnTo>
                  <a:lnTo>
                    <a:pt x="3321" y="1875"/>
                  </a:lnTo>
                  <a:lnTo>
                    <a:pt x="3321" y="1352"/>
                  </a:lnTo>
                  <a:lnTo>
                    <a:pt x="3005" y="1352"/>
                  </a:lnTo>
                  <a:lnTo>
                    <a:pt x="3005" y="2932"/>
                  </a:lnTo>
                  <a:lnTo>
                    <a:pt x="622" y="2932"/>
                  </a:lnTo>
                  <a:lnTo>
                    <a:pt x="622" y="1352"/>
                  </a:lnTo>
                  <a:lnTo>
                    <a:pt x="307" y="1352"/>
                  </a:lnTo>
                  <a:lnTo>
                    <a:pt x="307" y="1875"/>
                  </a:lnTo>
                  <a:lnTo>
                    <a:pt x="225" y="1875"/>
                  </a:lnTo>
                  <a:lnTo>
                    <a:pt x="188" y="1872"/>
                  </a:lnTo>
                  <a:lnTo>
                    <a:pt x="154" y="1864"/>
                  </a:lnTo>
                  <a:lnTo>
                    <a:pt x="122" y="1849"/>
                  </a:lnTo>
                  <a:lnTo>
                    <a:pt x="92" y="1832"/>
                  </a:lnTo>
                  <a:lnTo>
                    <a:pt x="66" y="1810"/>
                  </a:lnTo>
                  <a:lnTo>
                    <a:pt x="43" y="1783"/>
                  </a:lnTo>
                  <a:lnTo>
                    <a:pt x="25" y="1753"/>
                  </a:lnTo>
                  <a:lnTo>
                    <a:pt x="11" y="1721"/>
                  </a:lnTo>
                  <a:lnTo>
                    <a:pt x="3" y="1687"/>
                  </a:lnTo>
                  <a:lnTo>
                    <a:pt x="0" y="1651"/>
                  </a:lnTo>
                  <a:lnTo>
                    <a:pt x="0" y="486"/>
                  </a:lnTo>
                  <a:lnTo>
                    <a:pt x="3" y="449"/>
                  </a:lnTo>
                  <a:lnTo>
                    <a:pt x="11" y="415"/>
                  </a:lnTo>
                  <a:lnTo>
                    <a:pt x="25" y="383"/>
                  </a:lnTo>
                  <a:lnTo>
                    <a:pt x="43" y="353"/>
                  </a:lnTo>
                  <a:lnTo>
                    <a:pt x="66" y="328"/>
                  </a:lnTo>
                  <a:lnTo>
                    <a:pt x="92" y="305"/>
                  </a:lnTo>
                  <a:lnTo>
                    <a:pt x="122" y="287"/>
                  </a:lnTo>
                  <a:lnTo>
                    <a:pt x="154" y="273"/>
                  </a:lnTo>
                  <a:lnTo>
                    <a:pt x="188" y="265"/>
                  </a:lnTo>
                  <a:lnTo>
                    <a:pt x="225" y="262"/>
                  </a:lnTo>
                  <a:lnTo>
                    <a:pt x="622" y="262"/>
                  </a:lnTo>
                  <a:lnTo>
                    <a:pt x="62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31"/>
            <p:cNvSpPr>
              <a:spLocks noEditPoints="1"/>
            </p:cNvSpPr>
            <p:nvPr/>
          </p:nvSpPr>
          <p:spPr bwMode="auto">
            <a:xfrm>
              <a:off x="6684071" y="5391269"/>
              <a:ext cx="501564" cy="472674"/>
            </a:xfrm>
            <a:custGeom>
              <a:avLst/>
              <a:gdLst>
                <a:gd name="T0" fmla="*/ 1124 w 3749"/>
                <a:gd name="T1" fmla="*/ 1845 h 3535"/>
                <a:gd name="T2" fmla="*/ 1065 w 3749"/>
                <a:gd name="T3" fmla="*/ 1868 h 3535"/>
                <a:gd name="T4" fmla="*/ 985 w 3749"/>
                <a:gd name="T5" fmla="*/ 1934 h 3535"/>
                <a:gd name="T6" fmla="*/ 903 w 3749"/>
                <a:gd name="T7" fmla="*/ 2022 h 3535"/>
                <a:gd name="T8" fmla="*/ 826 w 3749"/>
                <a:gd name="T9" fmla="*/ 1979 h 3535"/>
                <a:gd name="T10" fmla="*/ 826 w 3749"/>
                <a:gd name="T11" fmla="*/ 1888 h 3535"/>
                <a:gd name="T12" fmla="*/ 903 w 3749"/>
                <a:gd name="T13" fmla="*/ 1843 h 3535"/>
                <a:gd name="T14" fmla="*/ 2291 w 3749"/>
                <a:gd name="T15" fmla="*/ 1328 h 3535"/>
                <a:gd name="T16" fmla="*/ 2336 w 3749"/>
                <a:gd name="T17" fmla="*/ 1405 h 3535"/>
                <a:gd name="T18" fmla="*/ 2291 w 3749"/>
                <a:gd name="T19" fmla="*/ 1483 h 3535"/>
                <a:gd name="T20" fmla="*/ 880 w 3749"/>
                <a:gd name="T21" fmla="*/ 1492 h 3535"/>
                <a:gd name="T22" fmla="*/ 817 w 3749"/>
                <a:gd name="T23" fmla="*/ 1429 h 3535"/>
                <a:gd name="T24" fmla="*/ 840 w 3749"/>
                <a:gd name="T25" fmla="*/ 1342 h 3535"/>
                <a:gd name="T26" fmla="*/ 405 w 3749"/>
                <a:gd name="T27" fmla="*/ 1039 h 3535"/>
                <a:gd name="T28" fmla="*/ 239 w 3749"/>
                <a:gd name="T29" fmla="*/ 1228 h 3535"/>
                <a:gd name="T30" fmla="*/ 188 w 3749"/>
                <a:gd name="T31" fmla="*/ 1280 h 3535"/>
                <a:gd name="T32" fmla="*/ 183 w 3749"/>
                <a:gd name="T33" fmla="*/ 3283 h 3535"/>
                <a:gd name="T34" fmla="*/ 251 w 3749"/>
                <a:gd name="T35" fmla="*/ 3350 h 3535"/>
                <a:gd name="T36" fmla="*/ 1054 w 3749"/>
                <a:gd name="T37" fmla="*/ 2050 h 3535"/>
                <a:gd name="T38" fmla="*/ 1151 w 3749"/>
                <a:gd name="T39" fmla="*/ 1964 h 3535"/>
                <a:gd name="T40" fmla="*/ 2749 w 3749"/>
                <a:gd name="T41" fmla="*/ 1437 h 3535"/>
                <a:gd name="T42" fmla="*/ 2865 w 3749"/>
                <a:gd name="T43" fmla="*/ 1489 h 3535"/>
                <a:gd name="T44" fmla="*/ 2925 w 3749"/>
                <a:gd name="T45" fmla="*/ 1600 h 3535"/>
                <a:gd name="T46" fmla="*/ 3656 w 3749"/>
                <a:gd name="T47" fmla="*/ 1953 h 3535"/>
                <a:gd name="T48" fmla="*/ 3728 w 3749"/>
                <a:gd name="T49" fmla="*/ 1997 h 3535"/>
                <a:gd name="T50" fmla="*/ 3747 w 3749"/>
                <a:gd name="T51" fmla="*/ 2089 h 3535"/>
                <a:gd name="T52" fmla="*/ 3049 w 3749"/>
                <a:gd name="T53" fmla="*/ 3429 h 3535"/>
                <a:gd name="T54" fmla="*/ 2953 w 3749"/>
                <a:gd name="T55" fmla="*/ 3510 h 3535"/>
                <a:gd name="T56" fmla="*/ 212 w 3749"/>
                <a:gd name="T57" fmla="*/ 3535 h 3535"/>
                <a:gd name="T58" fmla="*/ 87 w 3749"/>
                <a:gd name="T59" fmla="*/ 3493 h 3535"/>
                <a:gd name="T60" fmla="*/ 10 w 3749"/>
                <a:gd name="T61" fmla="*/ 3388 h 3535"/>
                <a:gd name="T62" fmla="*/ 3 w 3749"/>
                <a:gd name="T63" fmla="*/ 1214 h 3535"/>
                <a:gd name="T64" fmla="*/ 76 w 3749"/>
                <a:gd name="T65" fmla="*/ 1090 h 3535"/>
                <a:gd name="T66" fmla="*/ 212 w 3749"/>
                <a:gd name="T67" fmla="*/ 1039 h 3535"/>
                <a:gd name="T68" fmla="*/ 2269 w 3749"/>
                <a:gd name="T69" fmla="*/ 795 h 3535"/>
                <a:gd name="T70" fmla="*/ 2332 w 3749"/>
                <a:gd name="T71" fmla="*/ 858 h 3535"/>
                <a:gd name="T72" fmla="*/ 2309 w 3749"/>
                <a:gd name="T73" fmla="*/ 945 h 3535"/>
                <a:gd name="T74" fmla="*/ 903 w 3749"/>
                <a:gd name="T75" fmla="*/ 972 h 3535"/>
                <a:gd name="T76" fmla="*/ 826 w 3749"/>
                <a:gd name="T77" fmla="*/ 927 h 3535"/>
                <a:gd name="T78" fmla="*/ 826 w 3749"/>
                <a:gd name="T79" fmla="*/ 836 h 3535"/>
                <a:gd name="T80" fmla="*/ 903 w 3749"/>
                <a:gd name="T81" fmla="*/ 792 h 3535"/>
                <a:gd name="T82" fmla="*/ 2166 w 3749"/>
                <a:gd name="T83" fmla="*/ 261 h 3535"/>
                <a:gd name="T84" fmla="*/ 2133 w 3749"/>
                <a:gd name="T85" fmla="*/ 12 h 3535"/>
                <a:gd name="T86" fmla="*/ 2617 w 3749"/>
                <a:gd name="T87" fmla="*/ 550 h 3535"/>
                <a:gd name="T88" fmla="*/ 2474 w 3749"/>
                <a:gd name="T89" fmla="*/ 680 h 3535"/>
                <a:gd name="T90" fmla="*/ 2438 w 3749"/>
                <a:gd name="T91" fmla="*/ 643 h 3535"/>
                <a:gd name="T92" fmla="*/ 2042 w 3749"/>
                <a:gd name="T93" fmla="*/ 621 h 3535"/>
                <a:gd name="T94" fmla="*/ 2021 w 3749"/>
                <a:gd name="T95" fmla="*/ 183 h 3535"/>
                <a:gd name="T96" fmla="*/ 1985 w 3749"/>
                <a:gd name="T97" fmla="*/ 146 h 3535"/>
                <a:gd name="T98" fmla="*/ 676 w 3749"/>
                <a:gd name="T99" fmla="*/ 164 h 3535"/>
                <a:gd name="T100" fmla="*/ 561 w 3749"/>
                <a:gd name="T101" fmla="*/ 2779 h 3535"/>
                <a:gd name="T102" fmla="*/ 540 w 3749"/>
                <a:gd name="T103" fmla="*/ 2761 h 3535"/>
                <a:gd name="T104" fmla="*/ 528 w 3749"/>
                <a:gd name="T105" fmla="*/ 2657 h 3535"/>
                <a:gd name="T106" fmla="*/ 527 w 3749"/>
                <a:gd name="T107" fmla="*/ 2383 h 3535"/>
                <a:gd name="T108" fmla="*/ 526 w 3749"/>
                <a:gd name="T109" fmla="*/ 2048 h 3535"/>
                <a:gd name="T110" fmla="*/ 526 w 3749"/>
                <a:gd name="T111" fmla="*/ 1677 h 3535"/>
                <a:gd name="T112" fmla="*/ 526 w 3749"/>
                <a:gd name="T113" fmla="*/ 1298 h 3535"/>
                <a:gd name="T114" fmla="*/ 527 w 3749"/>
                <a:gd name="T115" fmla="*/ 936 h 3535"/>
                <a:gd name="T116" fmla="*/ 527 w 3749"/>
                <a:gd name="T117" fmla="*/ 616 h 3535"/>
                <a:gd name="T118" fmla="*/ 528 w 3749"/>
                <a:gd name="T119" fmla="*/ 367 h 3535"/>
                <a:gd name="T120" fmla="*/ 528 w 3749"/>
                <a:gd name="T121" fmla="*/ 212 h 3535"/>
                <a:gd name="T122" fmla="*/ 531 w 3749"/>
                <a:gd name="T123" fmla="*/ 139 h 3535"/>
                <a:gd name="T124" fmla="*/ 605 w 3749"/>
                <a:gd name="T125" fmla="*/ 30 h 3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49" h="3535">
                  <a:moveTo>
                    <a:pt x="903" y="1843"/>
                  </a:moveTo>
                  <a:lnTo>
                    <a:pt x="1133" y="1843"/>
                  </a:lnTo>
                  <a:lnTo>
                    <a:pt x="1131" y="1843"/>
                  </a:lnTo>
                  <a:lnTo>
                    <a:pt x="1124" y="1845"/>
                  </a:lnTo>
                  <a:lnTo>
                    <a:pt x="1112" y="1848"/>
                  </a:lnTo>
                  <a:lnTo>
                    <a:pt x="1100" y="1852"/>
                  </a:lnTo>
                  <a:lnTo>
                    <a:pt x="1082" y="1859"/>
                  </a:lnTo>
                  <a:lnTo>
                    <a:pt x="1065" y="1868"/>
                  </a:lnTo>
                  <a:lnTo>
                    <a:pt x="1046" y="1880"/>
                  </a:lnTo>
                  <a:lnTo>
                    <a:pt x="1025" y="1895"/>
                  </a:lnTo>
                  <a:lnTo>
                    <a:pt x="1005" y="1912"/>
                  </a:lnTo>
                  <a:lnTo>
                    <a:pt x="985" y="1934"/>
                  </a:lnTo>
                  <a:lnTo>
                    <a:pt x="967" y="1959"/>
                  </a:lnTo>
                  <a:lnTo>
                    <a:pt x="950" y="1989"/>
                  </a:lnTo>
                  <a:lnTo>
                    <a:pt x="936" y="2022"/>
                  </a:lnTo>
                  <a:lnTo>
                    <a:pt x="903" y="2022"/>
                  </a:lnTo>
                  <a:lnTo>
                    <a:pt x="880" y="2020"/>
                  </a:lnTo>
                  <a:lnTo>
                    <a:pt x="858" y="2011"/>
                  </a:lnTo>
                  <a:lnTo>
                    <a:pt x="840" y="1997"/>
                  </a:lnTo>
                  <a:lnTo>
                    <a:pt x="826" y="1979"/>
                  </a:lnTo>
                  <a:lnTo>
                    <a:pt x="817" y="1957"/>
                  </a:lnTo>
                  <a:lnTo>
                    <a:pt x="813" y="1933"/>
                  </a:lnTo>
                  <a:lnTo>
                    <a:pt x="817" y="1908"/>
                  </a:lnTo>
                  <a:lnTo>
                    <a:pt x="826" y="1888"/>
                  </a:lnTo>
                  <a:lnTo>
                    <a:pt x="840" y="1869"/>
                  </a:lnTo>
                  <a:lnTo>
                    <a:pt x="858" y="1856"/>
                  </a:lnTo>
                  <a:lnTo>
                    <a:pt x="880" y="1846"/>
                  </a:lnTo>
                  <a:lnTo>
                    <a:pt x="903" y="1843"/>
                  </a:lnTo>
                  <a:close/>
                  <a:moveTo>
                    <a:pt x="903" y="1315"/>
                  </a:moveTo>
                  <a:lnTo>
                    <a:pt x="2245" y="1315"/>
                  </a:lnTo>
                  <a:lnTo>
                    <a:pt x="2269" y="1319"/>
                  </a:lnTo>
                  <a:lnTo>
                    <a:pt x="2291" y="1328"/>
                  </a:lnTo>
                  <a:lnTo>
                    <a:pt x="2309" y="1342"/>
                  </a:lnTo>
                  <a:lnTo>
                    <a:pt x="2323" y="1360"/>
                  </a:lnTo>
                  <a:lnTo>
                    <a:pt x="2332" y="1382"/>
                  </a:lnTo>
                  <a:lnTo>
                    <a:pt x="2336" y="1405"/>
                  </a:lnTo>
                  <a:lnTo>
                    <a:pt x="2332" y="1429"/>
                  </a:lnTo>
                  <a:lnTo>
                    <a:pt x="2323" y="1451"/>
                  </a:lnTo>
                  <a:lnTo>
                    <a:pt x="2309" y="1469"/>
                  </a:lnTo>
                  <a:lnTo>
                    <a:pt x="2291" y="1483"/>
                  </a:lnTo>
                  <a:lnTo>
                    <a:pt x="2269" y="1492"/>
                  </a:lnTo>
                  <a:lnTo>
                    <a:pt x="2245" y="1496"/>
                  </a:lnTo>
                  <a:lnTo>
                    <a:pt x="903" y="1496"/>
                  </a:lnTo>
                  <a:lnTo>
                    <a:pt x="880" y="1492"/>
                  </a:lnTo>
                  <a:lnTo>
                    <a:pt x="858" y="1483"/>
                  </a:lnTo>
                  <a:lnTo>
                    <a:pt x="840" y="1469"/>
                  </a:lnTo>
                  <a:lnTo>
                    <a:pt x="826" y="1451"/>
                  </a:lnTo>
                  <a:lnTo>
                    <a:pt x="817" y="1429"/>
                  </a:lnTo>
                  <a:lnTo>
                    <a:pt x="813" y="1405"/>
                  </a:lnTo>
                  <a:lnTo>
                    <a:pt x="817" y="1382"/>
                  </a:lnTo>
                  <a:lnTo>
                    <a:pt x="826" y="1360"/>
                  </a:lnTo>
                  <a:lnTo>
                    <a:pt x="840" y="1342"/>
                  </a:lnTo>
                  <a:lnTo>
                    <a:pt x="858" y="1328"/>
                  </a:lnTo>
                  <a:lnTo>
                    <a:pt x="880" y="1319"/>
                  </a:lnTo>
                  <a:lnTo>
                    <a:pt x="903" y="1315"/>
                  </a:lnTo>
                  <a:close/>
                  <a:moveTo>
                    <a:pt x="405" y="1039"/>
                  </a:moveTo>
                  <a:lnTo>
                    <a:pt x="405" y="1221"/>
                  </a:lnTo>
                  <a:lnTo>
                    <a:pt x="276" y="1221"/>
                  </a:lnTo>
                  <a:lnTo>
                    <a:pt x="258" y="1222"/>
                  </a:lnTo>
                  <a:lnTo>
                    <a:pt x="239" y="1228"/>
                  </a:lnTo>
                  <a:lnTo>
                    <a:pt x="222" y="1237"/>
                  </a:lnTo>
                  <a:lnTo>
                    <a:pt x="208" y="1249"/>
                  </a:lnTo>
                  <a:lnTo>
                    <a:pt x="196" y="1264"/>
                  </a:lnTo>
                  <a:lnTo>
                    <a:pt x="188" y="1280"/>
                  </a:lnTo>
                  <a:lnTo>
                    <a:pt x="182" y="1298"/>
                  </a:lnTo>
                  <a:lnTo>
                    <a:pt x="180" y="1316"/>
                  </a:lnTo>
                  <a:lnTo>
                    <a:pt x="180" y="3258"/>
                  </a:lnTo>
                  <a:lnTo>
                    <a:pt x="183" y="3283"/>
                  </a:lnTo>
                  <a:lnTo>
                    <a:pt x="194" y="3306"/>
                  </a:lnTo>
                  <a:lnTo>
                    <a:pt x="208" y="3326"/>
                  </a:lnTo>
                  <a:lnTo>
                    <a:pt x="228" y="3341"/>
                  </a:lnTo>
                  <a:lnTo>
                    <a:pt x="251" y="3350"/>
                  </a:lnTo>
                  <a:lnTo>
                    <a:pt x="276" y="3353"/>
                  </a:lnTo>
                  <a:lnTo>
                    <a:pt x="409" y="3353"/>
                  </a:lnTo>
                  <a:lnTo>
                    <a:pt x="1037" y="2080"/>
                  </a:lnTo>
                  <a:lnTo>
                    <a:pt x="1054" y="2050"/>
                  </a:lnTo>
                  <a:lnTo>
                    <a:pt x="1074" y="2022"/>
                  </a:lnTo>
                  <a:lnTo>
                    <a:pt x="1098" y="1998"/>
                  </a:lnTo>
                  <a:lnTo>
                    <a:pt x="1124" y="1979"/>
                  </a:lnTo>
                  <a:lnTo>
                    <a:pt x="1151" y="1964"/>
                  </a:lnTo>
                  <a:lnTo>
                    <a:pt x="1181" y="1954"/>
                  </a:lnTo>
                  <a:lnTo>
                    <a:pt x="1211" y="1951"/>
                  </a:lnTo>
                  <a:lnTo>
                    <a:pt x="2748" y="1951"/>
                  </a:lnTo>
                  <a:lnTo>
                    <a:pt x="2749" y="1437"/>
                  </a:lnTo>
                  <a:lnTo>
                    <a:pt x="2781" y="1443"/>
                  </a:lnTo>
                  <a:lnTo>
                    <a:pt x="2812" y="1454"/>
                  </a:lnTo>
                  <a:lnTo>
                    <a:pt x="2840" y="1469"/>
                  </a:lnTo>
                  <a:lnTo>
                    <a:pt x="2865" y="1489"/>
                  </a:lnTo>
                  <a:lnTo>
                    <a:pt x="2887" y="1513"/>
                  </a:lnTo>
                  <a:lnTo>
                    <a:pt x="2904" y="1539"/>
                  </a:lnTo>
                  <a:lnTo>
                    <a:pt x="2917" y="1568"/>
                  </a:lnTo>
                  <a:lnTo>
                    <a:pt x="2925" y="1600"/>
                  </a:lnTo>
                  <a:lnTo>
                    <a:pt x="2929" y="1634"/>
                  </a:lnTo>
                  <a:lnTo>
                    <a:pt x="2929" y="1951"/>
                  </a:lnTo>
                  <a:lnTo>
                    <a:pt x="3633" y="1951"/>
                  </a:lnTo>
                  <a:lnTo>
                    <a:pt x="3656" y="1953"/>
                  </a:lnTo>
                  <a:lnTo>
                    <a:pt x="3677" y="1959"/>
                  </a:lnTo>
                  <a:lnTo>
                    <a:pt x="3696" y="1968"/>
                  </a:lnTo>
                  <a:lnTo>
                    <a:pt x="3714" y="1981"/>
                  </a:lnTo>
                  <a:lnTo>
                    <a:pt x="3728" y="1997"/>
                  </a:lnTo>
                  <a:lnTo>
                    <a:pt x="3739" y="2016"/>
                  </a:lnTo>
                  <a:lnTo>
                    <a:pt x="3747" y="2038"/>
                  </a:lnTo>
                  <a:lnTo>
                    <a:pt x="3749" y="2062"/>
                  </a:lnTo>
                  <a:lnTo>
                    <a:pt x="3747" y="2089"/>
                  </a:lnTo>
                  <a:lnTo>
                    <a:pt x="3740" y="2116"/>
                  </a:lnTo>
                  <a:lnTo>
                    <a:pt x="3726" y="2148"/>
                  </a:lnTo>
                  <a:lnTo>
                    <a:pt x="3064" y="3405"/>
                  </a:lnTo>
                  <a:lnTo>
                    <a:pt x="3049" y="3429"/>
                  </a:lnTo>
                  <a:lnTo>
                    <a:pt x="3030" y="3452"/>
                  </a:lnTo>
                  <a:lnTo>
                    <a:pt x="3006" y="3474"/>
                  </a:lnTo>
                  <a:lnTo>
                    <a:pt x="2980" y="3493"/>
                  </a:lnTo>
                  <a:lnTo>
                    <a:pt x="2953" y="3510"/>
                  </a:lnTo>
                  <a:lnTo>
                    <a:pt x="2924" y="3522"/>
                  </a:lnTo>
                  <a:lnTo>
                    <a:pt x="2896" y="3531"/>
                  </a:lnTo>
                  <a:lnTo>
                    <a:pt x="2868" y="3534"/>
                  </a:lnTo>
                  <a:lnTo>
                    <a:pt x="212" y="3535"/>
                  </a:lnTo>
                  <a:lnTo>
                    <a:pt x="179" y="3531"/>
                  </a:lnTo>
                  <a:lnTo>
                    <a:pt x="145" y="3525"/>
                  </a:lnTo>
                  <a:lnTo>
                    <a:pt x="116" y="3512"/>
                  </a:lnTo>
                  <a:lnTo>
                    <a:pt x="87" y="3493"/>
                  </a:lnTo>
                  <a:lnTo>
                    <a:pt x="62" y="3473"/>
                  </a:lnTo>
                  <a:lnTo>
                    <a:pt x="40" y="3446"/>
                  </a:lnTo>
                  <a:lnTo>
                    <a:pt x="23" y="3419"/>
                  </a:lnTo>
                  <a:lnTo>
                    <a:pt x="10" y="3388"/>
                  </a:lnTo>
                  <a:lnTo>
                    <a:pt x="2" y="3356"/>
                  </a:lnTo>
                  <a:lnTo>
                    <a:pt x="0" y="3322"/>
                  </a:lnTo>
                  <a:lnTo>
                    <a:pt x="0" y="1252"/>
                  </a:lnTo>
                  <a:lnTo>
                    <a:pt x="3" y="1214"/>
                  </a:lnTo>
                  <a:lnTo>
                    <a:pt x="14" y="1179"/>
                  </a:lnTo>
                  <a:lnTo>
                    <a:pt x="30" y="1145"/>
                  </a:lnTo>
                  <a:lnTo>
                    <a:pt x="50" y="1115"/>
                  </a:lnTo>
                  <a:lnTo>
                    <a:pt x="76" y="1090"/>
                  </a:lnTo>
                  <a:lnTo>
                    <a:pt x="105" y="1069"/>
                  </a:lnTo>
                  <a:lnTo>
                    <a:pt x="137" y="1053"/>
                  </a:lnTo>
                  <a:lnTo>
                    <a:pt x="174" y="1043"/>
                  </a:lnTo>
                  <a:lnTo>
                    <a:pt x="212" y="1039"/>
                  </a:lnTo>
                  <a:lnTo>
                    <a:pt x="405" y="1039"/>
                  </a:lnTo>
                  <a:close/>
                  <a:moveTo>
                    <a:pt x="903" y="792"/>
                  </a:moveTo>
                  <a:lnTo>
                    <a:pt x="2245" y="792"/>
                  </a:lnTo>
                  <a:lnTo>
                    <a:pt x="2269" y="795"/>
                  </a:lnTo>
                  <a:lnTo>
                    <a:pt x="2291" y="804"/>
                  </a:lnTo>
                  <a:lnTo>
                    <a:pt x="2309" y="818"/>
                  </a:lnTo>
                  <a:lnTo>
                    <a:pt x="2323" y="836"/>
                  </a:lnTo>
                  <a:lnTo>
                    <a:pt x="2332" y="858"/>
                  </a:lnTo>
                  <a:lnTo>
                    <a:pt x="2336" y="882"/>
                  </a:lnTo>
                  <a:lnTo>
                    <a:pt x="2332" y="906"/>
                  </a:lnTo>
                  <a:lnTo>
                    <a:pt x="2323" y="927"/>
                  </a:lnTo>
                  <a:lnTo>
                    <a:pt x="2309" y="945"/>
                  </a:lnTo>
                  <a:lnTo>
                    <a:pt x="2291" y="959"/>
                  </a:lnTo>
                  <a:lnTo>
                    <a:pt x="2269" y="968"/>
                  </a:lnTo>
                  <a:lnTo>
                    <a:pt x="2245" y="972"/>
                  </a:lnTo>
                  <a:lnTo>
                    <a:pt x="903" y="972"/>
                  </a:lnTo>
                  <a:lnTo>
                    <a:pt x="880" y="968"/>
                  </a:lnTo>
                  <a:lnTo>
                    <a:pt x="858" y="959"/>
                  </a:lnTo>
                  <a:lnTo>
                    <a:pt x="840" y="945"/>
                  </a:lnTo>
                  <a:lnTo>
                    <a:pt x="826" y="927"/>
                  </a:lnTo>
                  <a:lnTo>
                    <a:pt x="817" y="906"/>
                  </a:lnTo>
                  <a:lnTo>
                    <a:pt x="813" y="882"/>
                  </a:lnTo>
                  <a:lnTo>
                    <a:pt x="817" y="858"/>
                  </a:lnTo>
                  <a:lnTo>
                    <a:pt x="826" y="836"/>
                  </a:lnTo>
                  <a:lnTo>
                    <a:pt x="840" y="818"/>
                  </a:lnTo>
                  <a:lnTo>
                    <a:pt x="858" y="804"/>
                  </a:lnTo>
                  <a:lnTo>
                    <a:pt x="880" y="795"/>
                  </a:lnTo>
                  <a:lnTo>
                    <a:pt x="903" y="792"/>
                  </a:lnTo>
                  <a:close/>
                  <a:moveTo>
                    <a:pt x="2166" y="261"/>
                  </a:moveTo>
                  <a:lnTo>
                    <a:pt x="2166" y="497"/>
                  </a:lnTo>
                  <a:lnTo>
                    <a:pt x="2383" y="497"/>
                  </a:lnTo>
                  <a:lnTo>
                    <a:pt x="2166" y="261"/>
                  </a:lnTo>
                  <a:close/>
                  <a:moveTo>
                    <a:pt x="702" y="0"/>
                  </a:moveTo>
                  <a:lnTo>
                    <a:pt x="2090" y="0"/>
                  </a:lnTo>
                  <a:lnTo>
                    <a:pt x="2112" y="4"/>
                  </a:lnTo>
                  <a:lnTo>
                    <a:pt x="2133" y="12"/>
                  </a:lnTo>
                  <a:lnTo>
                    <a:pt x="2149" y="26"/>
                  </a:lnTo>
                  <a:lnTo>
                    <a:pt x="2598" y="515"/>
                  </a:lnTo>
                  <a:lnTo>
                    <a:pt x="2609" y="531"/>
                  </a:lnTo>
                  <a:lnTo>
                    <a:pt x="2617" y="550"/>
                  </a:lnTo>
                  <a:lnTo>
                    <a:pt x="2620" y="569"/>
                  </a:lnTo>
                  <a:lnTo>
                    <a:pt x="2620" y="1838"/>
                  </a:lnTo>
                  <a:lnTo>
                    <a:pt x="2474" y="1838"/>
                  </a:lnTo>
                  <a:lnTo>
                    <a:pt x="2474" y="680"/>
                  </a:lnTo>
                  <a:lnTo>
                    <a:pt x="2471" y="665"/>
                  </a:lnTo>
                  <a:lnTo>
                    <a:pt x="2463" y="653"/>
                  </a:lnTo>
                  <a:lnTo>
                    <a:pt x="2451" y="645"/>
                  </a:lnTo>
                  <a:lnTo>
                    <a:pt x="2438" y="643"/>
                  </a:lnTo>
                  <a:lnTo>
                    <a:pt x="2094" y="643"/>
                  </a:lnTo>
                  <a:lnTo>
                    <a:pt x="2074" y="641"/>
                  </a:lnTo>
                  <a:lnTo>
                    <a:pt x="2057" y="633"/>
                  </a:lnTo>
                  <a:lnTo>
                    <a:pt x="2042" y="621"/>
                  </a:lnTo>
                  <a:lnTo>
                    <a:pt x="2031" y="606"/>
                  </a:lnTo>
                  <a:lnTo>
                    <a:pt x="2023" y="589"/>
                  </a:lnTo>
                  <a:lnTo>
                    <a:pt x="2021" y="569"/>
                  </a:lnTo>
                  <a:lnTo>
                    <a:pt x="2021" y="183"/>
                  </a:lnTo>
                  <a:lnTo>
                    <a:pt x="2018" y="168"/>
                  </a:lnTo>
                  <a:lnTo>
                    <a:pt x="2010" y="157"/>
                  </a:lnTo>
                  <a:lnTo>
                    <a:pt x="1999" y="150"/>
                  </a:lnTo>
                  <a:lnTo>
                    <a:pt x="1985" y="146"/>
                  </a:lnTo>
                  <a:lnTo>
                    <a:pt x="702" y="146"/>
                  </a:lnTo>
                  <a:lnTo>
                    <a:pt x="691" y="149"/>
                  </a:lnTo>
                  <a:lnTo>
                    <a:pt x="683" y="154"/>
                  </a:lnTo>
                  <a:lnTo>
                    <a:pt x="676" y="164"/>
                  </a:lnTo>
                  <a:lnTo>
                    <a:pt x="675" y="174"/>
                  </a:lnTo>
                  <a:lnTo>
                    <a:pt x="675" y="2552"/>
                  </a:lnTo>
                  <a:lnTo>
                    <a:pt x="562" y="2779"/>
                  </a:lnTo>
                  <a:lnTo>
                    <a:pt x="561" y="2779"/>
                  </a:lnTo>
                  <a:lnTo>
                    <a:pt x="558" y="2777"/>
                  </a:lnTo>
                  <a:lnTo>
                    <a:pt x="552" y="2775"/>
                  </a:lnTo>
                  <a:lnTo>
                    <a:pt x="545" y="2769"/>
                  </a:lnTo>
                  <a:lnTo>
                    <a:pt x="540" y="2761"/>
                  </a:lnTo>
                  <a:lnTo>
                    <a:pt x="534" y="2750"/>
                  </a:lnTo>
                  <a:lnTo>
                    <a:pt x="530" y="2734"/>
                  </a:lnTo>
                  <a:lnTo>
                    <a:pt x="528" y="2712"/>
                  </a:lnTo>
                  <a:lnTo>
                    <a:pt x="528" y="2657"/>
                  </a:lnTo>
                  <a:lnTo>
                    <a:pt x="528" y="2596"/>
                  </a:lnTo>
                  <a:lnTo>
                    <a:pt x="527" y="2529"/>
                  </a:lnTo>
                  <a:lnTo>
                    <a:pt x="527" y="2458"/>
                  </a:lnTo>
                  <a:lnTo>
                    <a:pt x="527" y="2383"/>
                  </a:lnTo>
                  <a:lnTo>
                    <a:pt x="527" y="2304"/>
                  </a:lnTo>
                  <a:lnTo>
                    <a:pt x="526" y="2221"/>
                  </a:lnTo>
                  <a:lnTo>
                    <a:pt x="526" y="2136"/>
                  </a:lnTo>
                  <a:lnTo>
                    <a:pt x="526" y="2048"/>
                  </a:lnTo>
                  <a:lnTo>
                    <a:pt x="526" y="1958"/>
                  </a:lnTo>
                  <a:lnTo>
                    <a:pt x="526" y="1866"/>
                  </a:lnTo>
                  <a:lnTo>
                    <a:pt x="526" y="1773"/>
                  </a:lnTo>
                  <a:lnTo>
                    <a:pt x="526" y="1677"/>
                  </a:lnTo>
                  <a:lnTo>
                    <a:pt x="526" y="1583"/>
                  </a:lnTo>
                  <a:lnTo>
                    <a:pt x="526" y="1488"/>
                  </a:lnTo>
                  <a:lnTo>
                    <a:pt x="526" y="1392"/>
                  </a:lnTo>
                  <a:lnTo>
                    <a:pt x="526" y="1298"/>
                  </a:lnTo>
                  <a:lnTo>
                    <a:pt x="526" y="1205"/>
                  </a:lnTo>
                  <a:lnTo>
                    <a:pt x="527" y="1114"/>
                  </a:lnTo>
                  <a:lnTo>
                    <a:pt x="527" y="1023"/>
                  </a:lnTo>
                  <a:lnTo>
                    <a:pt x="527" y="936"/>
                  </a:lnTo>
                  <a:lnTo>
                    <a:pt x="527" y="851"/>
                  </a:lnTo>
                  <a:lnTo>
                    <a:pt x="527" y="769"/>
                  </a:lnTo>
                  <a:lnTo>
                    <a:pt x="527" y="691"/>
                  </a:lnTo>
                  <a:lnTo>
                    <a:pt x="527" y="616"/>
                  </a:lnTo>
                  <a:lnTo>
                    <a:pt x="527" y="548"/>
                  </a:lnTo>
                  <a:lnTo>
                    <a:pt x="528" y="482"/>
                  </a:lnTo>
                  <a:lnTo>
                    <a:pt x="528" y="421"/>
                  </a:lnTo>
                  <a:lnTo>
                    <a:pt x="528" y="367"/>
                  </a:lnTo>
                  <a:lnTo>
                    <a:pt x="528" y="319"/>
                  </a:lnTo>
                  <a:lnTo>
                    <a:pt x="528" y="276"/>
                  </a:lnTo>
                  <a:lnTo>
                    <a:pt x="528" y="241"/>
                  </a:lnTo>
                  <a:lnTo>
                    <a:pt x="528" y="212"/>
                  </a:lnTo>
                  <a:lnTo>
                    <a:pt x="528" y="191"/>
                  </a:lnTo>
                  <a:lnTo>
                    <a:pt x="528" y="179"/>
                  </a:lnTo>
                  <a:lnTo>
                    <a:pt x="528" y="174"/>
                  </a:lnTo>
                  <a:lnTo>
                    <a:pt x="531" y="139"/>
                  </a:lnTo>
                  <a:lnTo>
                    <a:pt x="542" y="106"/>
                  </a:lnTo>
                  <a:lnTo>
                    <a:pt x="558" y="77"/>
                  </a:lnTo>
                  <a:lnTo>
                    <a:pt x="580" y="51"/>
                  </a:lnTo>
                  <a:lnTo>
                    <a:pt x="605" y="30"/>
                  </a:lnTo>
                  <a:lnTo>
                    <a:pt x="635" y="14"/>
                  </a:lnTo>
                  <a:lnTo>
                    <a:pt x="667" y="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36"/>
            <p:cNvSpPr>
              <a:spLocks noEditPoints="1"/>
            </p:cNvSpPr>
            <p:nvPr/>
          </p:nvSpPr>
          <p:spPr bwMode="auto">
            <a:xfrm>
              <a:off x="7010643" y="1909881"/>
              <a:ext cx="551507" cy="525196"/>
            </a:xfrm>
            <a:custGeom>
              <a:avLst/>
              <a:gdLst>
                <a:gd name="T0" fmla="*/ 3696 w 3813"/>
                <a:gd name="T1" fmla="*/ 3371 h 3630"/>
                <a:gd name="T2" fmla="*/ 3365 w 3813"/>
                <a:gd name="T3" fmla="*/ 3427 h 3630"/>
                <a:gd name="T4" fmla="*/ 3195 w 3813"/>
                <a:gd name="T5" fmla="*/ 3235 h 3630"/>
                <a:gd name="T6" fmla="*/ 3398 w 3813"/>
                <a:gd name="T7" fmla="*/ 2982 h 3630"/>
                <a:gd name="T8" fmla="*/ 2802 w 3813"/>
                <a:gd name="T9" fmla="*/ 2182 h 3630"/>
                <a:gd name="T10" fmla="*/ 2639 w 3813"/>
                <a:gd name="T11" fmla="*/ 3585 h 3630"/>
                <a:gd name="T12" fmla="*/ 2315 w 3813"/>
                <a:gd name="T13" fmla="*/ 3601 h 3630"/>
                <a:gd name="T14" fmla="*/ 2189 w 3813"/>
                <a:gd name="T15" fmla="*/ 3388 h 3630"/>
                <a:gd name="T16" fmla="*/ 2434 w 3813"/>
                <a:gd name="T17" fmla="*/ 3162 h 3630"/>
                <a:gd name="T18" fmla="*/ 1829 w 3813"/>
                <a:gd name="T19" fmla="*/ 1520 h 3630"/>
                <a:gd name="T20" fmla="*/ 1559 w 3813"/>
                <a:gd name="T21" fmla="*/ 1690 h 3630"/>
                <a:gd name="T22" fmla="*/ 1604 w 3813"/>
                <a:gd name="T23" fmla="*/ 2008 h 3630"/>
                <a:gd name="T24" fmla="*/ 1914 w 3813"/>
                <a:gd name="T25" fmla="*/ 2097 h 3630"/>
                <a:gd name="T26" fmla="*/ 2122 w 3813"/>
                <a:gd name="T27" fmla="*/ 1858 h 3630"/>
                <a:gd name="T28" fmla="*/ 1990 w 3813"/>
                <a:gd name="T29" fmla="*/ 1567 h 3630"/>
                <a:gd name="T30" fmla="*/ 1978 w 3813"/>
                <a:gd name="T31" fmla="*/ 1430 h 3630"/>
                <a:gd name="T32" fmla="*/ 2232 w 3813"/>
                <a:gd name="T33" fmla="*/ 1713 h 3630"/>
                <a:gd name="T34" fmla="*/ 2139 w 3813"/>
                <a:gd name="T35" fmla="*/ 2089 h 3630"/>
                <a:gd name="T36" fmla="*/ 1777 w 3813"/>
                <a:gd name="T37" fmla="*/ 2225 h 3630"/>
                <a:gd name="T38" fmla="*/ 1462 w 3813"/>
                <a:gd name="T39" fmla="*/ 2008 h 3630"/>
                <a:gd name="T40" fmla="*/ 1462 w 3813"/>
                <a:gd name="T41" fmla="*/ 1621 h 3630"/>
                <a:gd name="T42" fmla="*/ 1777 w 3813"/>
                <a:gd name="T43" fmla="*/ 1405 h 3630"/>
                <a:gd name="T44" fmla="*/ 1487 w 3813"/>
                <a:gd name="T45" fmla="*/ 1392 h 3630"/>
                <a:gd name="T46" fmla="*/ 1283 w 3813"/>
                <a:gd name="T47" fmla="*/ 1814 h 3630"/>
                <a:gd name="T48" fmla="*/ 1487 w 3813"/>
                <a:gd name="T49" fmla="*/ 2237 h 3630"/>
                <a:gd name="T50" fmla="*/ 1954 w 3813"/>
                <a:gd name="T51" fmla="*/ 2342 h 3630"/>
                <a:gd name="T52" fmla="*/ 2319 w 3813"/>
                <a:gd name="T53" fmla="*/ 2052 h 3630"/>
                <a:gd name="T54" fmla="*/ 2319 w 3813"/>
                <a:gd name="T55" fmla="*/ 1576 h 3630"/>
                <a:gd name="T56" fmla="*/ 1954 w 3813"/>
                <a:gd name="T57" fmla="*/ 1288 h 3630"/>
                <a:gd name="T58" fmla="*/ 1671 w 3813"/>
                <a:gd name="T59" fmla="*/ 476 h 3630"/>
                <a:gd name="T60" fmla="*/ 2025 w 3813"/>
                <a:gd name="T61" fmla="*/ 457 h 3630"/>
                <a:gd name="T62" fmla="*/ 2030 w 3813"/>
                <a:gd name="T63" fmla="*/ 370 h 3630"/>
                <a:gd name="T64" fmla="*/ 2734 w 3813"/>
                <a:gd name="T65" fmla="*/ 667 h 3630"/>
                <a:gd name="T66" fmla="*/ 3188 w 3813"/>
                <a:gd name="T67" fmla="*/ 1265 h 3630"/>
                <a:gd name="T68" fmla="*/ 2302 w 3813"/>
                <a:gd name="T69" fmla="*/ 3063 h 3630"/>
                <a:gd name="T70" fmla="*/ 1906 w 3813"/>
                <a:gd name="T71" fmla="*/ 3271 h 3630"/>
                <a:gd name="T72" fmla="*/ 1144 w 3813"/>
                <a:gd name="T73" fmla="*/ 3105 h 3630"/>
                <a:gd name="T74" fmla="*/ 577 w 3813"/>
                <a:gd name="T75" fmla="*/ 2579 h 3630"/>
                <a:gd name="T76" fmla="*/ 359 w 3813"/>
                <a:gd name="T77" fmla="*/ 1814 h 3630"/>
                <a:gd name="T78" fmla="*/ 577 w 3813"/>
                <a:gd name="T79" fmla="*/ 1051 h 3630"/>
                <a:gd name="T80" fmla="*/ 1144 w 3813"/>
                <a:gd name="T81" fmla="*/ 524 h 3630"/>
                <a:gd name="T82" fmla="*/ 1829 w 3813"/>
                <a:gd name="T83" fmla="*/ 0 h 3630"/>
                <a:gd name="T84" fmla="*/ 2592 w 3813"/>
                <a:gd name="T85" fmla="*/ 165 h 3630"/>
                <a:gd name="T86" fmla="*/ 3267 w 3813"/>
                <a:gd name="T87" fmla="*/ 697 h 3630"/>
                <a:gd name="T88" fmla="*/ 3626 w 3813"/>
                <a:gd name="T89" fmla="*/ 1485 h 3630"/>
                <a:gd name="T90" fmla="*/ 3164 w 3813"/>
                <a:gd name="T91" fmla="*/ 857 h 3630"/>
                <a:gd name="T92" fmla="*/ 2545 w 3813"/>
                <a:gd name="T93" fmla="*/ 340 h 3630"/>
                <a:gd name="T94" fmla="*/ 1720 w 3813"/>
                <a:gd name="T95" fmla="*/ 181 h 3630"/>
                <a:gd name="T96" fmla="*/ 939 w 3813"/>
                <a:gd name="T97" fmla="*/ 437 h 3630"/>
                <a:gd name="T98" fmla="*/ 388 w 3813"/>
                <a:gd name="T99" fmla="*/ 1018 h 3630"/>
                <a:gd name="T100" fmla="*/ 180 w 3813"/>
                <a:gd name="T101" fmla="*/ 1814 h 3630"/>
                <a:gd name="T102" fmla="*/ 388 w 3813"/>
                <a:gd name="T103" fmla="*/ 2611 h 3630"/>
                <a:gd name="T104" fmla="*/ 939 w 3813"/>
                <a:gd name="T105" fmla="*/ 3193 h 3630"/>
                <a:gd name="T106" fmla="*/ 1720 w 3813"/>
                <a:gd name="T107" fmla="*/ 3448 h 3630"/>
                <a:gd name="T108" fmla="*/ 2062 w 3813"/>
                <a:gd name="T109" fmla="*/ 3615 h 3630"/>
                <a:gd name="T110" fmla="*/ 1272 w 3813"/>
                <a:gd name="T111" fmla="*/ 3545 h 3630"/>
                <a:gd name="T112" fmla="*/ 536 w 3813"/>
                <a:gd name="T113" fmla="*/ 3097 h 3630"/>
                <a:gd name="T114" fmla="*/ 87 w 3813"/>
                <a:gd name="T115" fmla="*/ 2367 h 3630"/>
                <a:gd name="T116" fmla="*/ 31 w 3813"/>
                <a:gd name="T117" fmla="*/ 1476 h 3630"/>
                <a:gd name="T118" fmla="*/ 393 w 3813"/>
                <a:gd name="T119" fmla="*/ 692 h 3630"/>
                <a:gd name="T120" fmla="*/ 1068 w 3813"/>
                <a:gd name="T121" fmla="*/ 164 h 3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13" h="3630">
                  <a:moveTo>
                    <a:pt x="3813" y="1583"/>
                  </a:moveTo>
                  <a:lnTo>
                    <a:pt x="3813" y="3157"/>
                  </a:lnTo>
                  <a:lnTo>
                    <a:pt x="3809" y="3200"/>
                  </a:lnTo>
                  <a:lnTo>
                    <a:pt x="3799" y="3240"/>
                  </a:lnTo>
                  <a:lnTo>
                    <a:pt x="3781" y="3278"/>
                  </a:lnTo>
                  <a:lnTo>
                    <a:pt x="3758" y="3312"/>
                  </a:lnTo>
                  <a:lnTo>
                    <a:pt x="3729" y="3343"/>
                  </a:lnTo>
                  <a:lnTo>
                    <a:pt x="3696" y="3371"/>
                  </a:lnTo>
                  <a:lnTo>
                    <a:pt x="3655" y="3395"/>
                  </a:lnTo>
                  <a:lnTo>
                    <a:pt x="3611" y="3415"/>
                  </a:lnTo>
                  <a:lnTo>
                    <a:pt x="3563" y="3430"/>
                  </a:lnTo>
                  <a:lnTo>
                    <a:pt x="3521" y="3438"/>
                  </a:lnTo>
                  <a:lnTo>
                    <a:pt x="3479" y="3441"/>
                  </a:lnTo>
                  <a:lnTo>
                    <a:pt x="3440" y="3441"/>
                  </a:lnTo>
                  <a:lnTo>
                    <a:pt x="3402" y="3436"/>
                  </a:lnTo>
                  <a:lnTo>
                    <a:pt x="3365" y="3427"/>
                  </a:lnTo>
                  <a:lnTo>
                    <a:pt x="3331" y="3416"/>
                  </a:lnTo>
                  <a:lnTo>
                    <a:pt x="3300" y="3400"/>
                  </a:lnTo>
                  <a:lnTo>
                    <a:pt x="3272" y="3380"/>
                  </a:lnTo>
                  <a:lnTo>
                    <a:pt x="3248" y="3358"/>
                  </a:lnTo>
                  <a:lnTo>
                    <a:pt x="3227" y="3333"/>
                  </a:lnTo>
                  <a:lnTo>
                    <a:pt x="3212" y="3304"/>
                  </a:lnTo>
                  <a:lnTo>
                    <a:pt x="3201" y="3274"/>
                  </a:lnTo>
                  <a:lnTo>
                    <a:pt x="3195" y="3235"/>
                  </a:lnTo>
                  <a:lnTo>
                    <a:pt x="3198" y="3197"/>
                  </a:lnTo>
                  <a:lnTo>
                    <a:pt x="3208" y="3159"/>
                  </a:lnTo>
                  <a:lnTo>
                    <a:pt x="3224" y="3123"/>
                  </a:lnTo>
                  <a:lnTo>
                    <a:pt x="3249" y="3088"/>
                  </a:lnTo>
                  <a:lnTo>
                    <a:pt x="3278" y="3057"/>
                  </a:lnTo>
                  <a:lnTo>
                    <a:pt x="3314" y="3028"/>
                  </a:lnTo>
                  <a:lnTo>
                    <a:pt x="3353" y="3003"/>
                  </a:lnTo>
                  <a:lnTo>
                    <a:pt x="3398" y="2982"/>
                  </a:lnTo>
                  <a:lnTo>
                    <a:pt x="3446" y="2967"/>
                  </a:lnTo>
                  <a:lnTo>
                    <a:pt x="3491" y="2959"/>
                  </a:lnTo>
                  <a:lnTo>
                    <a:pt x="3536" y="2956"/>
                  </a:lnTo>
                  <a:lnTo>
                    <a:pt x="3579" y="2957"/>
                  </a:lnTo>
                  <a:lnTo>
                    <a:pt x="3619" y="2964"/>
                  </a:lnTo>
                  <a:lnTo>
                    <a:pt x="3659" y="2974"/>
                  </a:lnTo>
                  <a:lnTo>
                    <a:pt x="3659" y="2027"/>
                  </a:lnTo>
                  <a:lnTo>
                    <a:pt x="2802" y="2182"/>
                  </a:lnTo>
                  <a:lnTo>
                    <a:pt x="2797" y="3362"/>
                  </a:lnTo>
                  <a:lnTo>
                    <a:pt x="2794" y="3399"/>
                  </a:lnTo>
                  <a:lnTo>
                    <a:pt x="2783" y="3435"/>
                  </a:lnTo>
                  <a:lnTo>
                    <a:pt x="2766" y="3470"/>
                  </a:lnTo>
                  <a:lnTo>
                    <a:pt x="2741" y="3503"/>
                  </a:lnTo>
                  <a:lnTo>
                    <a:pt x="2712" y="3533"/>
                  </a:lnTo>
                  <a:lnTo>
                    <a:pt x="2679" y="3561"/>
                  </a:lnTo>
                  <a:lnTo>
                    <a:pt x="2639" y="3585"/>
                  </a:lnTo>
                  <a:lnTo>
                    <a:pt x="2597" y="3604"/>
                  </a:lnTo>
                  <a:lnTo>
                    <a:pt x="2549" y="3618"/>
                  </a:lnTo>
                  <a:lnTo>
                    <a:pt x="2507" y="3626"/>
                  </a:lnTo>
                  <a:lnTo>
                    <a:pt x="2467" y="3630"/>
                  </a:lnTo>
                  <a:lnTo>
                    <a:pt x="2426" y="3629"/>
                  </a:lnTo>
                  <a:lnTo>
                    <a:pt x="2387" y="3623"/>
                  </a:lnTo>
                  <a:lnTo>
                    <a:pt x="2350" y="3614"/>
                  </a:lnTo>
                  <a:lnTo>
                    <a:pt x="2315" y="3601"/>
                  </a:lnTo>
                  <a:lnTo>
                    <a:pt x="2284" y="3585"/>
                  </a:lnTo>
                  <a:lnTo>
                    <a:pt x="2256" y="3566"/>
                  </a:lnTo>
                  <a:lnTo>
                    <a:pt x="2232" y="3543"/>
                  </a:lnTo>
                  <a:lnTo>
                    <a:pt x="2213" y="3519"/>
                  </a:lnTo>
                  <a:lnTo>
                    <a:pt x="2199" y="3493"/>
                  </a:lnTo>
                  <a:lnTo>
                    <a:pt x="2191" y="3465"/>
                  </a:lnTo>
                  <a:lnTo>
                    <a:pt x="2187" y="3426"/>
                  </a:lnTo>
                  <a:lnTo>
                    <a:pt x="2189" y="3388"/>
                  </a:lnTo>
                  <a:lnTo>
                    <a:pt x="2198" y="3351"/>
                  </a:lnTo>
                  <a:lnTo>
                    <a:pt x="2216" y="3316"/>
                  </a:lnTo>
                  <a:lnTo>
                    <a:pt x="2239" y="3281"/>
                  </a:lnTo>
                  <a:lnTo>
                    <a:pt x="2268" y="3249"/>
                  </a:lnTo>
                  <a:lnTo>
                    <a:pt x="2302" y="3221"/>
                  </a:lnTo>
                  <a:lnTo>
                    <a:pt x="2342" y="3196"/>
                  </a:lnTo>
                  <a:lnTo>
                    <a:pt x="2386" y="3177"/>
                  </a:lnTo>
                  <a:lnTo>
                    <a:pt x="2434" y="3162"/>
                  </a:lnTo>
                  <a:lnTo>
                    <a:pt x="2479" y="3152"/>
                  </a:lnTo>
                  <a:lnTo>
                    <a:pt x="2523" y="3150"/>
                  </a:lnTo>
                  <a:lnTo>
                    <a:pt x="2564" y="3151"/>
                  </a:lnTo>
                  <a:lnTo>
                    <a:pt x="2605" y="3157"/>
                  </a:lnTo>
                  <a:lnTo>
                    <a:pt x="2643" y="3169"/>
                  </a:lnTo>
                  <a:lnTo>
                    <a:pt x="2643" y="1772"/>
                  </a:lnTo>
                  <a:lnTo>
                    <a:pt x="3813" y="1583"/>
                  </a:lnTo>
                  <a:close/>
                  <a:moveTo>
                    <a:pt x="1829" y="1520"/>
                  </a:moveTo>
                  <a:lnTo>
                    <a:pt x="1785" y="1523"/>
                  </a:lnTo>
                  <a:lnTo>
                    <a:pt x="1743" y="1532"/>
                  </a:lnTo>
                  <a:lnTo>
                    <a:pt x="1704" y="1547"/>
                  </a:lnTo>
                  <a:lnTo>
                    <a:pt x="1667" y="1567"/>
                  </a:lnTo>
                  <a:lnTo>
                    <a:pt x="1634" y="1592"/>
                  </a:lnTo>
                  <a:lnTo>
                    <a:pt x="1604" y="1621"/>
                  </a:lnTo>
                  <a:lnTo>
                    <a:pt x="1580" y="1654"/>
                  </a:lnTo>
                  <a:lnTo>
                    <a:pt x="1559" y="1690"/>
                  </a:lnTo>
                  <a:lnTo>
                    <a:pt x="1544" y="1729"/>
                  </a:lnTo>
                  <a:lnTo>
                    <a:pt x="1535" y="1772"/>
                  </a:lnTo>
                  <a:lnTo>
                    <a:pt x="1531" y="1814"/>
                  </a:lnTo>
                  <a:lnTo>
                    <a:pt x="1535" y="1858"/>
                  </a:lnTo>
                  <a:lnTo>
                    <a:pt x="1544" y="1899"/>
                  </a:lnTo>
                  <a:lnTo>
                    <a:pt x="1559" y="1938"/>
                  </a:lnTo>
                  <a:lnTo>
                    <a:pt x="1580" y="1975"/>
                  </a:lnTo>
                  <a:lnTo>
                    <a:pt x="1604" y="2008"/>
                  </a:lnTo>
                  <a:lnTo>
                    <a:pt x="1634" y="2037"/>
                  </a:lnTo>
                  <a:lnTo>
                    <a:pt x="1667" y="2061"/>
                  </a:lnTo>
                  <a:lnTo>
                    <a:pt x="1704" y="2082"/>
                  </a:lnTo>
                  <a:lnTo>
                    <a:pt x="1743" y="2097"/>
                  </a:lnTo>
                  <a:lnTo>
                    <a:pt x="1785" y="2106"/>
                  </a:lnTo>
                  <a:lnTo>
                    <a:pt x="1829" y="2110"/>
                  </a:lnTo>
                  <a:lnTo>
                    <a:pt x="1873" y="2106"/>
                  </a:lnTo>
                  <a:lnTo>
                    <a:pt x="1914" y="2097"/>
                  </a:lnTo>
                  <a:lnTo>
                    <a:pt x="1954" y="2082"/>
                  </a:lnTo>
                  <a:lnTo>
                    <a:pt x="1990" y="2061"/>
                  </a:lnTo>
                  <a:lnTo>
                    <a:pt x="2023" y="2037"/>
                  </a:lnTo>
                  <a:lnTo>
                    <a:pt x="2052" y="2008"/>
                  </a:lnTo>
                  <a:lnTo>
                    <a:pt x="2078" y="1975"/>
                  </a:lnTo>
                  <a:lnTo>
                    <a:pt x="2097" y="1938"/>
                  </a:lnTo>
                  <a:lnTo>
                    <a:pt x="2113" y="1899"/>
                  </a:lnTo>
                  <a:lnTo>
                    <a:pt x="2122" y="1858"/>
                  </a:lnTo>
                  <a:lnTo>
                    <a:pt x="2125" y="1814"/>
                  </a:lnTo>
                  <a:lnTo>
                    <a:pt x="2122" y="1772"/>
                  </a:lnTo>
                  <a:lnTo>
                    <a:pt x="2113" y="1729"/>
                  </a:lnTo>
                  <a:lnTo>
                    <a:pt x="2097" y="1690"/>
                  </a:lnTo>
                  <a:lnTo>
                    <a:pt x="2078" y="1654"/>
                  </a:lnTo>
                  <a:lnTo>
                    <a:pt x="2052" y="1621"/>
                  </a:lnTo>
                  <a:lnTo>
                    <a:pt x="2023" y="1592"/>
                  </a:lnTo>
                  <a:lnTo>
                    <a:pt x="1990" y="1567"/>
                  </a:lnTo>
                  <a:lnTo>
                    <a:pt x="1954" y="1547"/>
                  </a:lnTo>
                  <a:lnTo>
                    <a:pt x="1914" y="1532"/>
                  </a:lnTo>
                  <a:lnTo>
                    <a:pt x="1873" y="1523"/>
                  </a:lnTo>
                  <a:lnTo>
                    <a:pt x="1829" y="1520"/>
                  </a:lnTo>
                  <a:close/>
                  <a:moveTo>
                    <a:pt x="1829" y="1401"/>
                  </a:moveTo>
                  <a:lnTo>
                    <a:pt x="1881" y="1405"/>
                  </a:lnTo>
                  <a:lnTo>
                    <a:pt x="1931" y="1414"/>
                  </a:lnTo>
                  <a:lnTo>
                    <a:pt x="1978" y="1430"/>
                  </a:lnTo>
                  <a:lnTo>
                    <a:pt x="2023" y="1451"/>
                  </a:lnTo>
                  <a:lnTo>
                    <a:pt x="2066" y="1476"/>
                  </a:lnTo>
                  <a:lnTo>
                    <a:pt x="2104" y="1506"/>
                  </a:lnTo>
                  <a:lnTo>
                    <a:pt x="2139" y="1540"/>
                  </a:lnTo>
                  <a:lnTo>
                    <a:pt x="2169" y="1578"/>
                  </a:lnTo>
                  <a:lnTo>
                    <a:pt x="2196" y="1621"/>
                  </a:lnTo>
                  <a:lnTo>
                    <a:pt x="2217" y="1666"/>
                  </a:lnTo>
                  <a:lnTo>
                    <a:pt x="2232" y="1713"/>
                  </a:lnTo>
                  <a:lnTo>
                    <a:pt x="2241" y="1762"/>
                  </a:lnTo>
                  <a:lnTo>
                    <a:pt x="2245" y="1814"/>
                  </a:lnTo>
                  <a:lnTo>
                    <a:pt x="2241" y="1866"/>
                  </a:lnTo>
                  <a:lnTo>
                    <a:pt x="2232" y="1916"/>
                  </a:lnTo>
                  <a:lnTo>
                    <a:pt x="2217" y="1964"/>
                  </a:lnTo>
                  <a:lnTo>
                    <a:pt x="2196" y="2008"/>
                  </a:lnTo>
                  <a:lnTo>
                    <a:pt x="2169" y="2050"/>
                  </a:lnTo>
                  <a:lnTo>
                    <a:pt x="2139" y="2089"/>
                  </a:lnTo>
                  <a:lnTo>
                    <a:pt x="2104" y="2123"/>
                  </a:lnTo>
                  <a:lnTo>
                    <a:pt x="2066" y="2153"/>
                  </a:lnTo>
                  <a:lnTo>
                    <a:pt x="2023" y="2179"/>
                  </a:lnTo>
                  <a:lnTo>
                    <a:pt x="1978" y="2199"/>
                  </a:lnTo>
                  <a:lnTo>
                    <a:pt x="1931" y="2214"/>
                  </a:lnTo>
                  <a:lnTo>
                    <a:pt x="1881" y="2225"/>
                  </a:lnTo>
                  <a:lnTo>
                    <a:pt x="1829" y="2227"/>
                  </a:lnTo>
                  <a:lnTo>
                    <a:pt x="1777" y="2225"/>
                  </a:lnTo>
                  <a:lnTo>
                    <a:pt x="1726" y="2214"/>
                  </a:lnTo>
                  <a:lnTo>
                    <a:pt x="1678" y="2199"/>
                  </a:lnTo>
                  <a:lnTo>
                    <a:pt x="1633" y="2179"/>
                  </a:lnTo>
                  <a:lnTo>
                    <a:pt x="1591" y="2153"/>
                  </a:lnTo>
                  <a:lnTo>
                    <a:pt x="1553" y="2123"/>
                  </a:lnTo>
                  <a:lnTo>
                    <a:pt x="1518" y="2089"/>
                  </a:lnTo>
                  <a:lnTo>
                    <a:pt x="1487" y="2050"/>
                  </a:lnTo>
                  <a:lnTo>
                    <a:pt x="1462" y="2008"/>
                  </a:lnTo>
                  <a:lnTo>
                    <a:pt x="1441" y="1964"/>
                  </a:lnTo>
                  <a:lnTo>
                    <a:pt x="1426" y="1916"/>
                  </a:lnTo>
                  <a:lnTo>
                    <a:pt x="1416" y="1866"/>
                  </a:lnTo>
                  <a:lnTo>
                    <a:pt x="1413" y="1814"/>
                  </a:lnTo>
                  <a:lnTo>
                    <a:pt x="1416" y="1762"/>
                  </a:lnTo>
                  <a:lnTo>
                    <a:pt x="1426" y="1713"/>
                  </a:lnTo>
                  <a:lnTo>
                    <a:pt x="1441" y="1666"/>
                  </a:lnTo>
                  <a:lnTo>
                    <a:pt x="1462" y="1621"/>
                  </a:lnTo>
                  <a:lnTo>
                    <a:pt x="1487" y="1578"/>
                  </a:lnTo>
                  <a:lnTo>
                    <a:pt x="1518" y="1540"/>
                  </a:lnTo>
                  <a:lnTo>
                    <a:pt x="1553" y="1506"/>
                  </a:lnTo>
                  <a:lnTo>
                    <a:pt x="1591" y="1476"/>
                  </a:lnTo>
                  <a:lnTo>
                    <a:pt x="1633" y="1451"/>
                  </a:lnTo>
                  <a:lnTo>
                    <a:pt x="1678" y="1430"/>
                  </a:lnTo>
                  <a:lnTo>
                    <a:pt x="1726" y="1414"/>
                  </a:lnTo>
                  <a:lnTo>
                    <a:pt x="1777" y="1405"/>
                  </a:lnTo>
                  <a:lnTo>
                    <a:pt x="1829" y="1401"/>
                  </a:lnTo>
                  <a:close/>
                  <a:moveTo>
                    <a:pt x="1829" y="1274"/>
                  </a:moveTo>
                  <a:lnTo>
                    <a:pt x="1765" y="1277"/>
                  </a:lnTo>
                  <a:lnTo>
                    <a:pt x="1704" y="1288"/>
                  </a:lnTo>
                  <a:lnTo>
                    <a:pt x="1645" y="1305"/>
                  </a:lnTo>
                  <a:lnTo>
                    <a:pt x="1589" y="1328"/>
                  </a:lnTo>
                  <a:lnTo>
                    <a:pt x="1536" y="1358"/>
                  </a:lnTo>
                  <a:lnTo>
                    <a:pt x="1487" y="1392"/>
                  </a:lnTo>
                  <a:lnTo>
                    <a:pt x="1443" y="1432"/>
                  </a:lnTo>
                  <a:lnTo>
                    <a:pt x="1403" y="1476"/>
                  </a:lnTo>
                  <a:lnTo>
                    <a:pt x="1368" y="1524"/>
                  </a:lnTo>
                  <a:lnTo>
                    <a:pt x="1339" y="1576"/>
                  </a:lnTo>
                  <a:lnTo>
                    <a:pt x="1315" y="1632"/>
                  </a:lnTo>
                  <a:lnTo>
                    <a:pt x="1297" y="1690"/>
                  </a:lnTo>
                  <a:lnTo>
                    <a:pt x="1287" y="1751"/>
                  </a:lnTo>
                  <a:lnTo>
                    <a:pt x="1283" y="1814"/>
                  </a:lnTo>
                  <a:lnTo>
                    <a:pt x="1287" y="1877"/>
                  </a:lnTo>
                  <a:lnTo>
                    <a:pt x="1297" y="1938"/>
                  </a:lnTo>
                  <a:lnTo>
                    <a:pt x="1315" y="1997"/>
                  </a:lnTo>
                  <a:lnTo>
                    <a:pt x="1339" y="2052"/>
                  </a:lnTo>
                  <a:lnTo>
                    <a:pt x="1368" y="2105"/>
                  </a:lnTo>
                  <a:lnTo>
                    <a:pt x="1403" y="2153"/>
                  </a:lnTo>
                  <a:lnTo>
                    <a:pt x="1443" y="2197"/>
                  </a:lnTo>
                  <a:lnTo>
                    <a:pt x="1487" y="2237"/>
                  </a:lnTo>
                  <a:lnTo>
                    <a:pt x="1536" y="2272"/>
                  </a:lnTo>
                  <a:lnTo>
                    <a:pt x="1589" y="2300"/>
                  </a:lnTo>
                  <a:lnTo>
                    <a:pt x="1645" y="2325"/>
                  </a:lnTo>
                  <a:lnTo>
                    <a:pt x="1704" y="2342"/>
                  </a:lnTo>
                  <a:lnTo>
                    <a:pt x="1765" y="2352"/>
                  </a:lnTo>
                  <a:lnTo>
                    <a:pt x="1829" y="2356"/>
                  </a:lnTo>
                  <a:lnTo>
                    <a:pt x="1892" y="2352"/>
                  </a:lnTo>
                  <a:lnTo>
                    <a:pt x="1954" y="2342"/>
                  </a:lnTo>
                  <a:lnTo>
                    <a:pt x="2013" y="2325"/>
                  </a:lnTo>
                  <a:lnTo>
                    <a:pt x="2069" y="2300"/>
                  </a:lnTo>
                  <a:lnTo>
                    <a:pt x="2121" y="2272"/>
                  </a:lnTo>
                  <a:lnTo>
                    <a:pt x="2169" y="2237"/>
                  </a:lnTo>
                  <a:lnTo>
                    <a:pt x="2214" y="2197"/>
                  </a:lnTo>
                  <a:lnTo>
                    <a:pt x="2254" y="2153"/>
                  </a:lnTo>
                  <a:lnTo>
                    <a:pt x="2289" y="2105"/>
                  </a:lnTo>
                  <a:lnTo>
                    <a:pt x="2319" y="2052"/>
                  </a:lnTo>
                  <a:lnTo>
                    <a:pt x="2342" y="1997"/>
                  </a:lnTo>
                  <a:lnTo>
                    <a:pt x="2359" y="1938"/>
                  </a:lnTo>
                  <a:lnTo>
                    <a:pt x="2370" y="1877"/>
                  </a:lnTo>
                  <a:lnTo>
                    <a:pt x="2374" y="1814"/>
                  </a:lnTo>
                  <a:lnTo>
                    <a:pt x="2370" y="1751"/>
                  </a:lnTo>
                  <a:lnTo>
                    <a:pt x="2359" y="1690"/>
                  </a:lnTo>
                  <a:lnTo>
                    <a:pt x="2342" y="1632"/>
                  </a:lnTo>
                  <a:lnTo>
                    <a:pt x="2319" y="1576"/>
                  </a:lnTo>
                  <a:lnTo>
                    <a:pt x="2289" y="1524"/>
                  </a:lnTo>
                  <a:lnTo>
                    <a:pt x="2254" y="1476"/>
                  </a:lnTo>
                  <a:lnTo>
                    <a:pt x="2214" y="1432"/>
                  </a:lnTo>
                  <a:lnTo>
                    <a:pt x="2169" y="1392"/>
                  </a:lnTo>
                  <a:lnTo>
                    <a:pt x="2121" y="1358"/>
                  </a:lnTo>
                  <a:lnTo>
                    <a:pt x="2069" y="1328"/>
                  </a:lnTo>
                  <a:lnTo>
                    <a:pt x="2013" y="1305"/>
                  </a:lnTo>
                  <a:lnTo>
                    <a:pt x="1954" y="1288"/>
                  </a:lnTo>
                  <a:lnTo>
                    <a:pt x="1892" y="1277"/>
                  </a:lnTo>
                  <a:lnTo>
                    <a:pt x="1829" y="1274"/>
                  </a:lnTo>
                  <a:close/>
                  <a:moveTo>
                    <a:pt x="1855" y="439"/>
                  </a:moveTo>
                  <a:lnTo>
                    <a:pt x="1817" y="440"/>
                  </a:lnTo>
                  <a:lnTo>
                    <a:pt x="1779" y="444"/>
                  </a:lnTo>
                  <a:lnTo>
                    <a:pt x="1742" y="450"/>
                  </a:lnTo>
                  <a:lnTo>
                    <a:pt x="1705" y="461"/>
                  </a:lnTo>
                  <a:lnTo>
                    <a:pt x="1671" y="476"/>
                  </a:lnTo>
                  <a:lnTo>
                    <a:pt x="1784" y="1160"/>
                  </a:lnTo>
                  <a:lnTo>
                    <a:pt x="1941" y="1160"/>
                  </a:lnTo>
                  <a:lnTo>
                    <a:pt x="2099" y="476"/>
                  </a:lnTo>
                  <a:lnTo>
                    <a:pt x="2095" y="475"/>
                  </a:lnTo>
                  <a:lnTo>
                    <a:pt x="2086" y="471"/>
                  </a:lnTo>
                  <a:lnTo>
                    <a:pt x="2070" y="468"/>
                  </a:lnTo>
                  <a:lnTo>
                    <a:pt x="2049" y="463"/>
                  </a:lnTo>
                  <a:lnTo>
                    <a:pt x="2025" y="457"/>
                  </a:lnTo>
                  <a:lnTo>
                    <a:pt x="1996" y="452"/>
                  </a:lnTo>
                  <a:lnTo>
                    <a:pt x="1963" y="447"/>
                  </a:lnTo>
                  <a:lnTo>
                    <a:pt x="1930" y="442"/>
                  </a:lnTo>
                  <a:lnTo>
                    <a:pt x="1892" y="440"/>
                  </a:lnTo>
                  <a:lnTo>
                    <a:pt x="1855" y="439"/>
                  </a:lnTo>
                  <a:close/>
                  <a:moveTo>
                    <a:pt x="1829" y="356"/>
                  </a:moveTo>
                  <a:lnTo>
                    <a:pt x="1930" y="360"/>
                  </a:lnTo>
                  <a:lnTo>
                    <a:pt x="2030" y="370"/>
                  </a:lnTo>
                  <a:lnTo>
                    <a:pt x="2128" y="386"/>
                  </a:lnTo>
                  <a:lnTo>
                    <a:pt x="2223" y="409"/>
                  </a:lnTo>
                  <a:lnTo>
                    <a:pt x="2316" y="439"/>
                  </a:lnTo>
                  <a:lnTo>
                    <a:pt x="2406" y="473"/>
                  </a:lnTo>
                  <a:lnTo>
                    <a:pt x="2494" y="514"/>
                  </a:lnTo>
                  <a:lnTo>
                    <a:pt x="2577" y="560"/>
                  </a:lnTo>
                  <a:lnTo>
                    <a:pt x="2657" y="610"/>
                  </a:lnTo>
                  <a:lnTo>
                    <a:pt x="2734" y="667"/>
                  </a:lnTo>
                  <a:lnTo>
                    <a:pt x="2807" y="728"/>
                  </a:lnTo>
                  <a:lnTo>
                    <a:pt x="2876" y="792"/>
                  </a:lnTo>
                  <a:lnTo>
                    <a:pt x="2939" y="862"/>
                  </a:lnTo>
                  <a:lnTo>
                    <a:pt x="3000" y="935"/>
                  </a:lnTo>
                  <a:lnTo>
                    <a:pt x="3055" y="1012"/>
                  </a:lnTo>
                  <a:lnTo>
                    <a:pt x="3105" y="1093"/>
                  </a:lnTo>
                  <a:lnTo>
                    <a:pt x="3149" y="1177"/>
                  </a:lnTo>
                  <a:lnTo>
                    <a:pt x="3188" y="1265"/>
                  </a:lnTo>
                  <a:lnTo>
                    <a:pt x="3222" y="1354"/>
                  </a:lnTo>
                  <a:lnTo>
                    <a:pt x="3250" y="1447"/>
                  </a:lnTo>
                  <a:lnTo>
                    <a:pt x="3272" y="1543"/>
                  </a:lnTo>
                  <a:lnTo>
                    <a:pt x="2466" y="1673"/>
                  </a:lnTo>
                  <a:lnTo>
                    <a:pt x="2466" y="3031"/>
                  </a:lnTo>
                  <a:lnTo>
                    <a:pt x="2412" y="3036"/>
                  </a:lnTo>
                  <a:lnTo>
                    <a:pt x="2359" y="3047"/>
                  </a:lnTo>
                  <a:lnTo>
                    <a:pt x="2302" y="3063"/>
                  </a:lnTo>
                  <a:lnTo>
                    <a:pt x="2252" y="3085"/>
                  </a:lnTo>
                  <a:lnTo>
                    <a:pt x="2203" y="3112"/>
                  </a:lnTo>
                  <a:lnTo>
                    <a:pt x="2160" y="3142"/>
                  </a:lnTo>
                  <a:lnTo>
                    <a:pt x="2122" y="3177"/>
                  </a:lnTo>
                  <a:lnTo>
                    <a:pt x="2088" y="3215"/>
                  </a:lnTo>
                  <a:lnTo>
                    <a:pt x="2059" y="3255"/>
                  </a:lnTo>
                  <a:lnTo>
                    <a:pt x="1984" y="3265"/>
                  </a:lnTo>
                  <a:lnTo>
                    <a:pt x="1906" y="3271"/>
                  </a:lnTo>
                  <a:lnTo>
                    <a:pt x="1829" y="3273"/>
                  </a:lnTo>
                  <a:lnTo>
                    <a:pt x="1723" y="3270"/>
                  </a:lnTo>
                  <a:lnTo>
                    <a:pt x="1620" y="3258"/>
                  </a:lnTo>
                  <a:lnTo>
                    <a:pt x="1520" y="3241"/>
                  </a:lnTo>
                  <a:lnTo>
                    <a:pt x="1422" y="3216"/>
                  </a:lnTo>
                  <a:lnTo>
                    <a:pt x="1326" y="3186"/>
                  </a:lnTo>
                  <a:lnTo>
                    <a:pt x="1233" y="3148"/>
                  </a:lnTo>
                  <a:lnTo>
                    <a:pt x="1144" y="3105"/>
                  </a:lnTo>
                  <a:lnTo>
                    <a:pt x="1059" y="3057"/>
                  </a:lnTo>
                  <a:lnTo>
                    <a:pt x="976" y="3003"/>
                  </a:lnTo>
                  <a:lnTo>
                    <a:pt x="899" y="2943"/>
                  </a:lnTo>
                  <a:lnTo>
                    <a:pt x="825" y="2880"/>
                  </a:lnTo>
                  <a:lnTo>
                    <a:pt x="756" y="2811"/>
                  </a:lnTo>
                  <a:lnTo>
                    <a:pt x="691" y="2737"/>
                  </a:lnTo>
                  <a:lnTo>
                    <a:pt x="631" y="2660"/>
                  </a:lnTo>
                  <a:lnTo>
                    <a:pt x="577" y="2579"/>
                  </a:lnTo>
                  <a:lnTo>
                    <a:pt x="528" y="2494"/>
                  </a:lnTo>
                  <a:lnTo>
                    <a:pt x="485" y="2405"/>
                  </a:lnTo>
                  <a:lnTo>
                    <a:pt x="448" y="2313"/>
                  </a:lnTo>
                  <a:lnTo>
                    <a:pt x="417" y="2218"/>
                  </a:lnTo>
                  <a:lnTo>
                    <a:pt x="393" y="2121"/>
                  </a:lnTo>
                  <a:lnTo>
                    <a:pt x="374" y="2021"/>
                  </a:lnTo>
                  <a:lnTo>
                    <a:pt x="364" y="1919"/>
                  </a:lnTo>
                  <a:lnTo>
                    <a:pt x="359" y="1814"/>
                  </a:lnTo>
                  <a:lnTo>
                    <a:pt x="364" y="1711"/>
                  </a:lnTo>
                  <a:lnTo>
                    <a:pt x="374" y="1608"/>
                  </a:lnTo>
                  <a:lnTo>
                    <a:pt x="393" y="1508"/>
                  </a:lnTo>
                  <a:lnTo>
                    <a:pt x="417" y="1411"/>
                  </a:lnTo>
                  <a:lnTo>
                    <a:pt x="448" y="1316"/>
                  </a:lnTo>
                  <a:lnTo>
                    <a:pt x="485" y="1224"/>
                  </a:lnTo>
                  <a:lnTo>
                    <a:pt x="528" y="1136"/>
                  </a:lnTo>
                  <a:lnTo>
                    <a:pt x="577" y="1051"/>
                  </a:lnTo>
                  <a:lnTo>
                    <a:pt x="631" y="969"/>
                  </a:lnTo>
                  <a:lnTo>
                    <a:pt x="691" y="892"/>
                  </a:lnTo>
                  <a:lnTo>
                    <a:pt x="756" y="818"/>
                  </a:lnTo>
                  <a:lnTo>
                    <a:pt x="825" y="749"/>
                  </a:lnTo>
                  <a:lnTo>
                    <a:pt x="899" y="685"/>
                  </a:lnTo>
                  <a:lnTo>
                    <a:pt x="976" y="626"/>
                  </a:lnTo>
                  <a:lnTo>
                    <a:pt x="1059" y="572"/>
                  </a:lnTo>
                  <a:lnTo>
                    <a:pt x="1144" y="524"/>
                  </a:lnTo>
                  <a:lnTo>
                    <a:pt x="1233" y="480"/>
                  </a:lnTo>
                  <a:lnTo>
                    <a:pt x="1326" y="444"/>
                  </a:lnTo>
                  <a:lnTo>
                    <a:pt x="1422" y="413"/>
                  </a:lnTo>
                  <a:lnTo>
                    <a:pt x="1520" y="388"/>
                  </a:lnTo>
                  <a:lnTo>
                    <a:pt x="1620" y="371"/>
                  </a:lnTo>
                  <a:lnTo>
                    <a:pt x="1723" y="360"/>
                  </a:lnTo>
                  <a:lnTo>
                    <a:pt x="1829" y="356"/>
                  </a:lnTo>
                  <a:close/>
                  <a:moveTo>
                    <a:pt x="1829" y="0"/>
                  </a:moveTo>
                  <a:lnTo>
                    <a:pt x="1829" y="0"/>
                  </a:lnTo>
                  <a:lnTo>
                    <a:pt x="1945" y="3"/>
                  </a:lnTo>
                  <a:lnTo>
                    <a:pt x="2058" y="14"/>
                  </a:lnTo>
                  <a:lnTo>
                    <a:pt x="2170" y="31"/>
                  </a:lnTo>
                  <a:lnTo>
                    <a:pt x="2279" y="55"/>
                  </a:lnTo>
                  <a:lnTo>
                    <a:pt x="2387" y="86"/>
                  </a:lnTo>
                  <a:lnTo>
                    <a:pt x="2491" y="123"/>
                  </a:lnTo>
                  <a:lnTo>
                    <a:pt x="2592" y="165"/>
                  </a:lnTo>
                  <a:lnTo>
                    <a:pt x="2690" y="214"/>
                  </a:lnTo>
                  <a:lnTo>
                    <a:pt x="2784" y="268"/>
                  </a:lnTo>
                  <a:lnTo>
                    <a:pt x="2876" y="327"/>
                  </a:lnTo>
                  <a:lnTo>
                    <a:pt x="2963" y="392"/>
                  </a:lnTo>
                  <a:lnTo>
                    <a:pt x="3045" y="461"/>
                  </a:lnTo>
                  <a:lnTo>
                    <a:pt x="3124" y="536"/>
                  </a:lnTo>
                  <a:lnTo>
                    <a:pt x="3198" y="614"/>
                  </a:lnTo>
                  <a:lnTo>
                    <a:pt x="3267" y="697"/>
                  </a:lnTo>
                  <a:lnTo>
                    <a:pt x="3332" y="783"/>
                  </a:lnTo>
                  <a:lnTo>
                    <a:pt x="3391" y="874"/>
                  </a:lnTo>
                  <a:lnTo>
                    <a:pt x="3446" y="968"/>
                  </a:lnTo>
                  <a:lnTo>
                    <a:pt x="3493" y="1066"/>
                  </a:lnTo>
                  <a:lnTo>
                    <a:pt x="3536" y="1167"/>
                  </a:lnTo>
                  <a:lnTo>
                    <a:pt x="3573" y="1270"/>
                  </a:lnTo>
                  <a:lnTo>
                    <a:pt x="3603" y="1377"/>
                  </a:lnTo>
                  <a:lnTo>
                    <a:pt x="3626" y="1485"/>
                  </a:lnTo>
                  <a:lnTo>
                    <a:pt x="3449" y="1514"/>
                  </a:lnTo>
                  <a:lnTo>
                    <a:pt x="3426" y="1412"/>
                  </a:lnTo>
                  <a:lnTo>
                    <a:pt x="3397" y="1312"/>
                  </a:lnTo>
                  <a:lnTo>
                    <a:pt x="3362" y="1215"/>
                  </a:lnTo>
                  <a:lnTo>
                    <a:pt x="3321" y="1121"/>
                  </a:lnTo>
                  <a:lnTo>
                    <a:pt x="3274" y="1029"/>
                  </a:lnTo>
                  <a:lnTo>
                    <a:pt x="3222" y="941"/>
                  </a:lnTo>
                  <a:lnTo>
                    <a:pt x="3164" y="857"/>
                  </a:lnTo>
                  <a:lnTo>
                    <a:pt x="3103" y="777"/>
                  </a:lnTo>
                  <a:lnTo>
                    <a:pt x="3036" y="701"/>
                  </a:lnTo>
                  <a:lnTo>
                    <a:pt x="2964" y="629"/>
                  </a:lnTo>
                  <a:lnTo>
                    <a:pt x="2887" y="561"/>
                  </a:lnTo>
                  <a:lnTo>
                    <a:pt x="2807" y="499"/>
                  </a:lnTo>
                  <a:lnTo>
                    <a:pt x="2723" y="440"/>
                  </a:lnTo>
                  <a:lnTo>
                    <a:pt x="2635" y="387"/>
                  </a:lnTo>
                  <a:lnTo>
                    <a:pt x="2545" y="340"/>
                  </a:lnTo>
                  <a:lnTo>
                    <a:pt x="2450" y="299"/>
                  </a:lnTo>
                  <a:lnTo>
                    <a:pt x="2352" y="263"/>
                  </a:lnTo>
                  <a:lnTo>
                    <a:pt x="2253" y="233"/>
                  </a:lnTo>
                  <a:lnTo>
                    <a:pt x="2150" y="209"/>
                  </a:lnTo>
                  <a:lnTo>
                    <a:pt x="2044" y="192"/>
                  </a:lnTo>
                  <a:lnTo>
                    <a:pt x="1938" y="181"/>
                  </a:lnTo>
                  <a:lnTo>
                    <a:pt x="1829" y="178"/>
                  </a:lnTo>
                  <a:lnTo>
                    <a:pt x="1720" y="181"/>
                  </a:lnTo>
                  <a:lnTo>
                    <a:pt x="1613" y="192"/>
                  </a:lnTo>
                  <a:lnTo>
                    <a:pt x="1509" y="209"/>
                  </a:lnTo>
                  <a:lnTo>
                    <a:pt x="1407" y="232"/>
                  </a:lnTo>
                  <a:lnTo>
                    <a:pt x="1308" y="262"/>
                  </a:lnTo>
                  <a:lnTo>
                    <a:pt x="1211" y="296"/>
                  </a:lnTo>
                  <a:lnTo>
                    <a:pt x="1118" y="338"/>
                  </a:lnTo>
                  <a:lnTo>
                    <a:pt x="1026" y="385"/>
                  </a:lnTo>
                  <a:lnTo>
                    <a:pt x="939" y="437"/>
                  </a:lnTo>
                  <a:lnTo>
                    <a:pt x="856" y="494"/>
                  </a:lnTo>
                  <a:lnTo>
                    <a:pt x="776" y="556"/>
                  </a:lnTo>
                  <a:lnTo>
                    <a:pt x="700" y="623"/>
                  </a:lnTo>
                  <a:lnTo>
                    <a:pt x="628" y="694"/>
                  </a:lnTo>
                  <a:lnTo>
                    <a:pt x="561" y="769"/>
                  </a:lnTo>
                  <a:lnTo>
                    <a:pt x="498" y="848"/>
                  </a:lnTo>
                  <a:lnTo>
                    <a:pt x="441" y="932"/>
                  </a:lnTo>
                  <a:lnTo>
                    <a:pt x="388" y="1018"/>
                  </a:lnTo>
                  <a:lnTo>
                    <a:pt x="342" y="1108"/>
                  </a:lnTo>
                  <a:lnTo>
                    <a:pt x="300" y="1201"/>
                  </a:lnTo>
                  <a:lnTo>
                    <a:pt x="264" y="1298"/>
                  </a:lnTo>
                  <a:lnTo>
                    <a:pt x="234" y="1397"/>
                  </a:lnTo>
                  <a:lnTo>
                    <a:pt x="211" y="1498"/>
                  </a:lnTo>
                  <a:lnTo>
                    <a:pt x="193" y="1601"/>
                  </a:lnTo>
                  <a:lnTo>
                    <a:pt x="183" y="1707"/>
                  </a:lnTo>
                  <a:lnTo>
                    <a:pt x="180" y="1814"/>
                  </a:lnTo>
                  <a:lnTo>
                    <a:pt x="183" y="1922"/>
                  </a:lnTo>
                  <a:lnTo>
                    <a:pt x="193" y="2028"/>
                  </a:lnTo>
                  <a:lnTo>
                    <a:pt x="211" y="2131"/>
                  </a:lnTo>
                  <a:lnTo>
                    <a:pt x="234" y="2233"/>
                  </a:lnTo>
                  <a:lnTo>
                    <a:pt x="264" y="2332"/>
                  </a:lnTo>
                  <a:lnTo>
                    <a:pt x="300" y="2427"/>
                  </a:lnTo>
                  <a:lnTo>
                    <a:pt x="342" y="2521"/>
                  </a:lnTo>
                  <a:lnTo>
                    <a:pt x="388" y="2611"/>
                  </a:lnTo>
                  <a:lnTo>
                    <a:pt x="441" y="2697"/>
                  </a:lnTo>
                  <a:lnTo>
                    <a:pt x="498" y="2781"/>
                  </a:lnTo>
                  <a:lnTo>
                    <a:pt x="561" y="2860"/>
                  </a:lnTo>
                  <a:lnTo>
                    <a:pt x="628" y="2935"/>
                  </a:lnTo>
                  <a:lnTo>
                    <a:pt x="700" y="3006"/>
                  </a:lnTo>
                  <a:lnTo>
                    <a:pt x="776" y="3073"/>
                  </a:lnTo>
                  <a:lnTo>
                    <a:pt x="856" y="3135"/>
                  </a:lnTo>
                  <a:lnTo>
                    <a:pt x="939" y="3193"/>
                  </a:lnTo>
                  <a:lnTo>
                    <a:pt x="1026" y="3244"/>
                  </a:lnTo>
                  <a:lnTo>
                    <a:pt x="1118" y="3292"/>
                  </a:lnTo>
                  <a:lnTo>
                    <a:pt x="1211" y="3332"/>
                  </a:lnTo>
                  <a:lnTo>
                    <a:pt x="1308" y="3368"/>
                  </a:lnTo>
                  <a:lnTo>
                    <a:pt x="1407" y="3397"/>
                  </a:lnTo>
                  <a:lnTo>
                    <a:pt x="1509" y="3420"/>
                  </a:lnTo>
                  <a:lnTo>
                    <a:pt x="1613" y="3438"/>
                  </a:lnTo>
                  <a:lnTo>
                    <a:pt x="1720" y="3448"/>
                  </a:lnTo>
                  <a:lnTo>
                    <a:pt x="1829" y="3451"/>
                  </a:lnTo>
                  <a:lnTo>
                    <a:pt x="1919" y="3449"/>
                  </a:lnTo>
                  <a:lnTo>
                    <a:pt x="2008" y="3441"/>
                  </a:lnTo>
                  <a:lnTo>
                    <a:pt x="2011" y="3473"/>
                  </a:lnTo>
                  <a:lnTo>
                    <a:pt x="2016" y="3507"/>
                  </a:lnTo>
                  <a:lnTo>
                    <a:pt x="2027" y="3545"/>
                  </a:lnTo>
                  <a:lnTo>
                    <a:pt x="2042" y="3580"/>
                  </a:lnTo>
                  <a:lnTo>
                    <a:pt x="2062" y="3615"/>
                  </a:lnTo>
                  <a:lnTo>
                    <a:pt x="1985" y="3623"/>
                  </a:lnTo>
                  <a:lnTo>
                    <a:pt x="1908" y="3629"/>
                  </a:lnTo>
                  <a:lnTo>
                    <a:pt x="1829" y="3630"/>
                  </a:lnTo>
                  <a:lnTo>
                    <a:pt x="1713" y="3626"/>
                  </a:lnTo>
                  <a:lnTo>
                    <a:pt x="1599" y="3616"/>
                  </a:lnTo>
                  <a:lnTo>
                    <a:pt x="1488" y="3599"/>
                  </a:lnTo>
                  <a:lnTo>
                    <a:pt x="1379" y="3574"/>
                  </a:lnTo>
                  <a:lnTo>
                    <a:pt x="1272" y="3545"/>
                  </a:lnTo>
                  <a:lnTo>
                    <a:pt x="1169" y="3508"/>
                  </a:lnTo>
                  <a:lnTo>
                    <a:pt x="1068" y="3465"/>
                  </a:lnTo>
                  <a:lnTo>
                    <a:pt x="969" y="3417"/>
                  </a:lnTo>
                  <a:lnTo>
                    <a:pt x="876" y="3363"/>
                  </a:lnTo>
                  <a:lnTo>
                    <a:pt x="784" y="3304"/>
                  </a:lnTo>
                  <a:lnTo>
                    <a:pt x="697" y="3240"/>
                  </a:lnTo>
                  <a:lnTo>
                    <a:pt x="615" y="3171"/>
                  </a:lnTo>
                  <a:lnTo>
                    <a:pt x="536" y="3097"/>
                  </a:lnTo>
                  <a:lnTo>
                    <a:pt x="462" y="3019"/>
                  </a:lnTo>
                  <a:lnTo>
                    <a:pt x="393" y="2937"/>
                  </a:lnTo>
                  <a:lnTo>
                    <a:pt x="328" y="2851"/>
                  </a:lnTo>
                  <a:lnTo>
                    <a:pt x="269" y="2760"/>
                  </a:lnTo>
                  <a:lnTo>
                    <a:pt x="214" y="2667"/>
                  </a:lnTo>
                  <a:lnTo>
                    <a:pt x="166" y="2571"/>
                  </a:lnTo>
                  <a:lnTo>
                    <a:pt x="123" y="2470"/>
                  </a:lnTo>
                  <a:lnTo>
                    <a:pt x="87" y="2367"/>
                  </a:lnTo>
                  <a:lnTo>
                    <a:pt x="56" y="2261"/>
                  </a:lnTo>
                  <a:lnTo>
                    <a:pt x="31" y="2152"/>
                  </a:lnTo>
                  <a:lnTo>
                    <a:pt x="14" y="2042"/>
                  </a:lnTo>
                  <a:lnTo>
                    <a:pt x="3" y="1929"/>
                  </a:lnTo>
                  <a:lnTo>
                    <a:pt x="0" y="1814"/>
                  </a:lnTo>
                  <a:lnTo>
                    <a:pt x="3" y="1700"/>
                  </a:lnTo>
                  <a:lnTo>
                    <a:pt x="14" y="1588"/>
                  </a:lnTo>
                  <a:lnTo>
                    <a:pt x="31" y="1476"/>
                  </a:lnTo>
                  <a:lnTo>
                    <a:pt x="56" y="1368"/>
                  </a:lnTo>
                  <a:lnTo>
                    <a:pt x="87" y="1262"/>
                  </a:lnTo>
                  <a:lnTo>
                    <a:pt x="123" y="1159"/>
                  </a:lnTo>
                  <a:lnTo>
                    <a:pt x="166" y="1059"/>
                  </a:lnTo>
                  <a:lnTo>
                    <a:pt x="214" y="962"/>
                  </a:lnTo>
                  <a:lnTo>
                    <a:pt x="269" y="868"/>
                  </a:lnTo>
                  <a:lnTo>
                    <a:pt x="328" y="778"/>
                  </a:lnTo>
                  <a:lnTo>
                    <a:pt x="393" y="692"/>
                  </a:lnTo>
                  <a:lnTo>
                    <a:pt x="462" y="609"/>
                  </a:lnTo>
                  <a:lnTo>
                    <a:pt x="536" y="532"/>
                  </a:lnTo>
                  <a:lnTo>
                    <a:pt x="615" y="459"/>
                  </a:lnTo>
                  <a:lnTo>
                    <a:pt x="697" y="390"/>
                  </a:lnTo>
                  <a:lnTo>
                    <a:pt x="784" y="325"/>
                  </a:lnTo>
                  <a:lnTo>
                    <a:pt x="876" y="266"/>
                  </a:lnTo>
                  <a:lnTo>
                    <a:pt x="969" y="212"/>
                  </a:lnTo>
                  <a:lnTo>
                    <a:pt x="1068" y="164"/>
                  </a:lnTo>
                  <a:lnTo>
                    <a:pt x="1169" y="122"/>
                  </a:lnTo>
                  <a:lnTo>
                    <a:pt x="1272" y="85"/>
                  </a:lnTo>
                  <a:lnTo>
                    <a:pt x="1378" y="55"/>
                  </a:lnTo>
                  <a:lnTo>
                    <a:pt x="1488" y="31"/>
                  </a:lnTo>
                  <a:lnTo>
                    <a:pt x="1599" y="14"/>
                  </a:lnTo>
                  <a:lnTo>
                    <a:pt x="1713" y="3"/>
                  </a:lnTo>
                  <a:lnTo>
                    <a:pt x="182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014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41393B"/>
      </a:dk2>
      <a:lt2>
        <a:srgbClr val="FF0000"/>
      </a:lt2>
      <a:accent1>
        <a:srgbClr val="81653D"/>
      </a:accent1>
      <a:accent2>
        <a:srgbClr val="636687"/>
      </a:accent2>
      <a:accent3>
        <a:srgbClr val="FFC000"/>
      </a:accent3>
      <a:accent4>
        <a:srgbClr val="00B050"/>
      </a:accent4>
      <a:accent5>
        <a:srgbClr val="00B0F0"/>
      </a:accent5>
      <a:accent6>
        <a:srgbClr val="0C5363"/>
      </a:accent6>
      <a:hlink>
        <a:srgbClr val="F7F1E9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5406</TotalTime>
  <Words>220</Words>
  <Application>Microsoft Macintosh PowerPoint</Application>
  <PresentationFormat>Custom</PresentationFormat>
  <Paragraphs>45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Open Sans</vt:lpstr>
      <vt:lpstr>Segoe UI</vt:lpstr>
      <vt:lpstr>Arial</vt:lpstr>
      <vt:lpstr>Office Theme</vt:lpstr>
      <vt:lpstr>Flat Triquetra PowerPoint Diagram</vt:lpstr>
      <vt:lpstr>Flat Triquetra PowerPoint Diagram</vt:lpstr>
      <vt:lpstr>Flat Triquetra PowerPoint Diagram</vt:lpstr>
      <vt:lpstr>Flat Triquetra PowerPoint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German Viera</cp:lastModifiedBy>
  <cp:revision>120</cp:revision>
  <dcterms:created xsi:type="dcterms:W3CDTF">2013-09-12T13:05:01Z</dcterms:created>
  <dcterms:modified xsi:type="dcterms:W3CDTF">2016-01-18T12:58:58Z</dcterms:modified>
</cp:coreProperties>
</file>