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315" r:id="rId3"/>
    <p:sldId id="326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10"/>
    <p:restoredTop sz="94707"/>
  </p:normalViewPr>
  <p:slideViewPr>
    <p:cSldViewPr>
      <p:cViewPr varScale="1">
        <p:scale>
          <a:sx n="90" d="100"/>
          <a:sy n="90" d="100"/>
        </p:scale>
        <p:origin x="38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7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53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637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10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34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477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458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0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49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6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883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94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027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4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Stages of Employee Life Cycle Slide Template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6D6678A-7E7F-13E0-444F-136FDF27EA93}"/>
              </a:ext>
            </a:extLst>
          </p:cNvPr>
          <p:cNvSpPr/>
          <p:nvPr/>
        </p:nvSpPr>
        <p:spPr>
          <a:xfrm>
            <a:off x="802677" y="1733910"/>
            <a:ext cx="7512221" cy="2425650"/>
          </a:xfrm>
          <a:custGeom>
            <a:avLst/>
            <a:gdLst>
              <a:gd name="connsiteX0" fmla="*/ 6815889 w 7512221"/>
              <a:gd name="connsiteY0" fmla="*/ 123 h 2425650"/>
              <a:gd name="connsiteX1" fmla="*/ 6145485 w 7512221"/>
              <a:gd name="connsiteY1" fmla="*/ 675202 h 2425650"/>
              <a:gd name="connsiteX2" fmla="*/ 6179865 w 7512221"/>
              <a:gd name="connsiteY2" fmla="*/ 897145 h 2425650"/>
              <a:gd name="connsiteX3" fmla="*/ 6122345 w 7512221"/>
              <a:gd name="connsiteY3" fmla="*/ 1105878 h 2425650"/>
              <a:gd name="connsiteX4" fmla="*/ 6122345 w 7512221"/>
              <a:gd name="connsiteY4" fmla="*/ 1105878 h 2425650"/>
              <a:gd name="connsiteX5" fmla="*/ 5906150 w 7512221"/>
              <a:gd name="connsiteY5" fmla="*/ 1131639 h 2425650"/>
              <a:gd name="connsiteX6" fmla="*/ 5691938 w 7512221"/>
              <a:gd name="connsiteY6" fmla="*/ 1065585 h 2425650"/>
              <a:gd name="connsiteX7" fmla="*/ 5689955 w 7512221"/>
              <a:gd name="connsiteY7" fmla="*/ 1065585 h 2425650"/>
              <a:gd name="connsiteX8" fmla="*/ 5662848 w 7512221"/>
              <a:gd name="connsiteY8" fmla="*/ 1062282 h 2425650"/>
              <a:gd name="connsiteX9" fmla="*/ 5657559 w 7512221"/>
              <a:gd name="connsiteY9" fmla="*/ 1061621 h 2425650"/>
              <a:gd name="connsiteX10" fmla="*/ 5650286 w 7512221"/>
              <a:gd name="connsiteY10" fmla="*/ 1060961 h 2425650"/>
              <a:gd name="connsiteX11" fmla="*/ 5638385 w 7512221"/>
              <a:gd name="connsiteY11" fmla="*/ 1060300 h 2425650"/>
              <a:gd name="connsiteX12" fmla="*/ 5631113 w 7512221"/>
              <a:gd name="connsiteY12" fmla="*/ 1059640 h 2425650"/>
              <a:gd name="connsiteX13" fmla="*/ 5618551 w 7512221"/>
              <a:gd name="connsiteY13" fmla="*/ 1058979 h 2425650"/>
              <a:gd name="connsiteX14" fmla="*/ 5611278 w 7512221"/>
              <a:gd name="connsiteY14" fmla="*/ 1058979 h 2425650"/>
              <a:gd name="connsiteX15" fmla="*/ 5606651 w 7512221"/>
              <a:gd name="connsiteY15" fmla="*/ 1058979 h 2425650"/>
              <a:gd name="connsiteX16" fmla="*/ 5600039 w 7512221"/>
              <a:gd name="connsiteY16" fmla="*/ 1058979 h 2425650"/>
              <a:gd name="connsiteX17" fmla="*/ 5593428 w 7512221"/>
              <a:gd name="connsiteY17" fmla="*/ 1058979 h 2425650"/>
              <a:gd name="connsiteX18" fmla="*/ 5588799 w 7512221"/>
              <a:gd name="connsiteY18" fmla="*/ 1058979 h 2425650"/>
              <a:gd name="connsiteX19" fmla="*/ 5581527 w 7512221"/>
              <a:gd name="connsiteY19" fmla="*/ 1058979 h 2425650"/>
              <a:gd name="connsiteX20" fmla="*/ 5568965 w 7512221"/>
              <a:gd name="connsiteY20" fmla="*/ 1059640 h 2425650"/>
              <a:gd name="connsiteX21" fmla="*/ 5561692 w 7512221"/>
              <a:gd name="connsiteY21" fmla="*/ 1060300 h 2425650"/>
              <a:gd name="connsiteX22" fmla="*/ 5549792 w 7512221"/>
              <a:gd name="connsiteY22" fmla="*/ 1060961 h 2425650"/>
              <a:gd name="connsiteX23" fmla="*/ 5542519 w 7512221"/>
              <a:gd name="connsiteY23" fmla="*/ 1061621 h 2425650"/>
              <a:gd name="connsiteX24" fmla="*/ 5537230 w 7512221"/>
              <a:gd name="connsiteY24" fmla="*/ 1062282 h 2425650"/>
              <a:gd name="connsiteX25" fmla="*/ 5510123 w 7512221"/>
              <a:gd name="connsiteY25" fmla="*/ 1065585 h 2425650"/>
              <a:gd name="connsiteX26" fmla="*/ 5508139 w 7512221"/>
              <a:gd name="connsiteY26" fmla="*/ 1065585 h 2425650"/>
              <a:gd name="connsiteX27" fmla="*/ 5293928 w 7512221"/>
              <a:gd name="connsiteY27" fmla="*/ 1131639 h 2425650"/>
              <a:gd name="connsiteX28" fmla="*/ 5077733 w 7512221"/>
              <a:gd name="connsiteY28" fmla="*/ 1105878 h 2425650"/>
              <a:gd name="connsiteX29" fmla="*/ 5077733 w 7512221"/>
              <a:gd name="connsiteY29" fmla="*/ 1105878 h 2425650"/>
              <a:gd name="connsiteX30" fmla="*/ 5020213 w 7512221"/>
              <a:gd name="connsiteY30" fmla="*/ 897145 h 2425650"/>
              <a:gd name="connsiteX31" fmla="*/ 5037403 w 7512221"/>
              <a:gd name="connsiteY31" fmla="*/ 833733 h 2425650"/>
              <a:gd name="connsiteX32" fmla="*/ 5039386 w 7512221"/>
              <a:gd name="connsiteY32" fmla="*/ 826467 h 2425650"/>
              <a:gd name="connsiteX33" fmla="*/ 5042692 w 7512221"/>
              <a:gd name="connsiteY33" fmla="*/ 810614 h 2425650"/>
              <a:gd name="connsiteX34" fmla="*/ 5045997 w 7512221"/>
              <a:gd name="connsiteY34" fmla="*/ 793439 h 2425650"/>
              <a:gd name="connsiteX35" fmla="*/ 5047320 w 7512221"/>
              <a:gd name="connsiteY35" fmla="*/ 785513 h 2425650"/>
              <a:gd name="connsiteX36" fmla="*/ 5050626 w 7512221"/>
              <a:gd name="connsiteY36" fmla="*/ 762394 h 2425650"/>
              <a:gd name="connsiteX37" fmla="*/ 5051287 w 7512221"/>
              <a:gd name="connsiteY37" fmla="*/ 759091 h 2425650"/>
              <a:gd name="connsiteX38" fmla="*/ 5055254 w 7512221"/>
              <a:gd name="connsiteY38" fmla="*/ 705587 h 2425650"/>
              <a:gd name="connsiteX39" fmla="*/ 5055254 w 7512221"/>
              <a:gd name="connsiteY39" fmla="*/ 703605 h 2425650"/>
              <a:gd name="connsiteX40" fmla="*/ 5055254 w 7512221"/>
              <a:gd name="connsiteY40" fmla="*/ 697000 h 2425650"/>
              <a:gd name="connsiteX41" fmla="*/ 5055254 w 7512221"/>
              <a:gd name="connsiteY41" fmla="*/ 675862 h 2425650"/>
              <a:gd name="connsiteX42" fmla="*/ 5055254 w 7512221"/>
              <a:gd name="connsiteY42" fmla="*/ 675862 h 2425650"/>
              <a:gd name="connsiteX43" fmla="*/ 5055254 w 7512221"/>
              <a:gd name="connsiteY43" fmla="*/ 674541 h 2425650"/>
              <a:gd name="connsiteX44" fmla="*/ 4452949 w 7512221"/>
              <a:gd name="connsiteY44" fmla="*/ 5407 h 2425650"/>
              <a:gd name="connsiteX45" fmla="*/ 4452288 w 7512221"/>
              <a:gd name="connsiteY45" fmla="*/ 5407 h 2425650"/>
              <a:gd name="connsiteX46" fmla="*/ 4438404 w 7512221"/>
              <a:gd name="connsiteY46" fmla="*/ 4086 h 2425650"/>
              <a:gd name="connsiteX47" fmla="*/ 4433775 w 7512221"/>
              <a:gd name="connsiteY47" fmla="*/ 3426 h 2425650"/>
              <a:gd name="connsiteX48" fmla="*/ 4422536 w 7512221"/>
              <a:gd name="connsiteY48" fmla="*/ 2765 h 2425650"/>
              <a:gd name="connsiteX49" fmla="*/ 4415263 w 7512221"/>
              <a:gd name="connsiteY49" fmla="*/ 2105 h 2425650"/>
              <a:gd name="connsiteX50" fmla="*/ 4406007 w 7512221"/>
              <a:gd name="connsiteY50" fmla="*/ 1444 h 2425650"/>
              <a:gd name="connsiteX51" fmla="*/ 4397412 w 7512221"/>
              <a:gd name="connsiteY51" fmla="*/ 783 h 2425650"/>
              <a:gd name="connsiteX52" fmla="*/ 4388818 w 7512221"/>
              <a:gd name="connsiteY52" fmla="*/ 783 h 2425650"/>
              <a:gd name="connsiteX53" fmla="*/ 4383528 w 7512221"/>
              <a:gd name="connsiteY53" fmla="*/ 783 h 2425650"/>
              <a:gd name="connsiteX54" fmla="*/ 4379561 w 7512221"/>
              <a:gd name="connsiteY54" fmla="*/ 783 h 2425650"/>
              <a:gd name="connsiteX55" fmla="*/ 4370306 w 7512221"/>
              <a:gd name="connsiteY55" fmla="*/ 783 h 2425650"/>
              <a:gd name="connsiteX56" fmla="*/ 4361049 w 7512221"/>
              <a:gd name="connsiteY56" fmla="*/ 783 h 2425650"/>
              <a:gd name="connsiteX57" fmla="*/ 4357083 w 7512221"/>
              <a:gd name="connsiteY57" fmla="*/ 783 h 2425650"/>
              <a:gd name="connsiteX58" fmla="*/ 4351793 w 7512221"/>
              <a:gd name="connsiteY58" fmla="*/ 783 h 2425650"/>
              <a:gd name="connsiteX59" fmla="*/ 4343198 w 7512221"/>
              <a:gd name="connsiteY59" fmla="*/ 783 h 2425650"/>
              <a:gd name="connsiteX60" fmla="*/ 4334603 w 7512221"/>
              <a:gd name="connsiteY60" fmla="*/ 1444 h 2425650"/>
              <a:gd name="connsiteX61" fmla="*/ 4325347 w 7512221"/>
              <a:gd name="connsiteY61" fmla="*/ 2105 h 2425650"/>
              <a:gd name="connsiteX62" fmla="*/ 4318075 w 7512221"/>
              <a:gd name="connsiteY62" fmla="*/ 2765 h 2425650"/>
              <a:gd name="connsiteX63" fmla="*/ 4306835 w 7512221"/>
              <a:gd name="connsiteY63" fmla="*/ 3426 h 2425650"/>
              <a:gd name="connsiteX64" fmla="*/ 4302207 w 7512221"/>
              <a:gd name="connsiteY64" fmla="*/ 4086 h 2425650"/>
              <a:gd name="connsiteX65" fmla="*/ 4288323 w 7512221"/>
              <a:gd name="connsiteY65" fmla="*/ 5407 h 2425650"/>
              <a:gd name="connsiteX66" fmla="*/ 4287662 w 7512221"/>
              <a:gd name="connsiteY66" fmla="*/ 5407 h 2425650"/>
              <a:gd name="connsiteX67" fmla="*/ 3685357 w 7512221"/>
              <a:gd name="connsiteY67" fmla="*/ 674541 h 2425650"/>
              <a:gd name="connsiteX68" fmla="*/ 3685357 w 7512221"/>
              <a:gd name="connsiteY68" fmla="*/ 675862 h 2425650"/>
              <a:gd name="connsiteX69" fmla="*/ 3685357 w 7512221"/>
              <a:gd name="connsiteY69" fmla="*/ 675862 h 2425650"/>
              <a:gd name="connsiteX70" fmla="*/ 3685357 w 7512221"/>
              <a:gd name="connsiteY70" fmla="*/ 697000 h 2425650"/>
              <a:gd name="connsiteX71" fmla="*/ 3685357 w 7512221"/>
              <a:gd name="connsiteY71" fmla="*/ 703605 h 2425650"/>
              <a:gd name="connsiteX72" fmla="*/ 3685357 w 7512221"/>
              <a:gd name="connsiteY72" fmla="*/ 705587 h 2425650"/>
              <a:gd name="connsiteX73" fmla="*/ 3689324 w 7512221"/>
              <a:gd name="connsiteY73" fmla="*/ 759091 h 2425650"/>
              <a:gd name="connsiteX74" fmla="*/ 3689985 w 7512221"/>
              <a:gd name="connsiteY74" fmla="*/ 762394 h 2425650"/>
              <a:gd name="connsiteX75" fmla="*/ 3693291 w 7512221"/>
              <a:gd name="connsiteY75" fmla="*/ 785513 h 2425650"/>
              <a:gd name="connsiteX76" fmla="*/ 3694613 w 7512221"/>
              <a:gd name="connsiteY76" fmla="*/ 793439 h 2425650"/>
              <a:gd name="connsiteX77" fmla="*/ 3697919 w 7512221"/>
              <a:gd name="connsiteY77" fmla="*/ 810614 h 2425650"/>
              <a:gd name="connsiteX78" fmla="*/ 3701224 w 7512221"/>
              <a:gd name="connsiteY78" fmla="*/ 826467 h 2425650"/>
              <a:gd name="connsiteX79" fmla="*/ 3702547 w 7512221"/>
              <a:gd name="connsiteY79" fmla="*/ 833733 h 2425650"/>
              <a:gd name="connsiteX80" fmla="*/ 3719737 w 7512221"/>
              <a:gd name="connsiteY80" fmla="*/ 897145 h 2425650"/>
              <a:gd name="connsiteX81" fmla="*/ 3662217 w 7512221"/>
              <a:gd name="connsiteY81" fmla="*/ 1105878 h 2425650"/>
              <a:gd name="connsiteX82" fmla="*/ 3662217 w 7512221"/>
              <a:gd name="connsiteY82" fmla="*/ 1105878 h 2425650"/>
              <a:gd name="connsiteX83" fmla="*/ 3446021 w 7512221"/>
              <a:gd name="connsiteY83" fmla="*/ 1131639 h 2425650"/>
              <a:gd name="connsiteX84" fmla="*/ 3266851 w 7512221"/>
              <a:gd name="connsiteY84" fmla="*/ 1071530 h 2425650"/>
              <a:gd name="connsiteX85" fmla="*/ 3263545 w 7512221"/>
              <a:gd name="connsiteY85" fmla="*/ 1070869 h 2425650"/>
              <a:gd name="connsiteX86" fmla="*/ 3251644 w 7512221"/>
              <a:gd name="connsiteY86" fmla="*/ 1068887 h 2425650"/>
              <a:gd name="connsiteX87" fmla="*/ 3243711 w 7512221"/>
              <a:gd name="connsiteY87" fmla="*/ 1067566 h 2425650"/>
              <a:gd name="connsiteX88" fmla="*/ 3233793 w 7512221"/>
              <a:gd name="connsiteY88" fmla="*/ 1066245 h 2425650"/>
              <a:gd name="connsiteX89" fmla="*/ 3221231 w 7512221"/>
              <a:gd name="connsiteY89" fmla="*/ 1064924 h 2425650"/>
              <a:gd name="connsiteX90" fmla="*/ 3215942 w 7512221"/>
              <a:gd name="connsiteY90" fmla="*/ 1064264 h 2425650"/>
              <a:gd name="connsiteX91" fmla="*/ 3196769 w 7512221"/>
              <a:gd name="connsiteY91" fmla="*/ 1062282 h 2425650"/>
              <a:gd name="connsiteX92" fmla="*/ 3194125 w 7512221"/>
              <a:gd name="connsiteY92" fmla="*/ 1062282 h 2425650"/>
              <a:gd name="connsiteX93" fmla="*/ 3176935 w 7512221"/>
              <a:gd name="connsiteY93" fmla="*/ 1060961 h 2425650"/>
              <a:gd name="connsiteX94" fmla="*/ 3171645 w 7512221"/>
              <a:gd name="connsiteY94" fmla="*/ 1060961 h 2425650"/>
              <a:gd name="connsiteX95" fmla="*/ 3157101 w 7512221"/>
              <a:gd name="connsiteY95" fmla="*/ 1060300 h 2425650"/>
              <a:gd name="connsiteX96" fmla="*/ 3151150 w 7512221"/>
              <a:gd name="connsiteY96" fmla="*/ 1060300 h 2425650"/>
              <a:gd name="connsiteX97" fmla="*/ 3145861 w 7512221"/>
              <a:gd name="connsiteY97" fmla="*/ 1060300 h 2425650"/>
              <a:gd name="connsiteX98" fmla="*/ 3139249 w 7512221"/>
              <a:gd name="connsiteY98" fmla="*/ 1060300 h 2425650"/>
              <a:gd name="connsiteX99" fmla="*/ 3132638 w 7512221"/>
              <a:gd name="connsiteY99" fmla="*/ 1060300 h 2425650"/>
              <a:gd name="connsiteX100" fmla="*/ 3127349 w 7512221"/>
              <a:gd name="connsiteY100" fmla="*/ 1060300 h 2425650"/>
              <a:gd name="connsiteX101" fmla="*/ 3121398 w 7512221"/>
              <a:gd name="connsiteY101" fmla="*/ 1060300 h 2425650"/>
              <a:gd name="connsiteX102" fmla="*/ 3106853 w 7512221"/>
              <a:gd name="connsiteY102" fmla="*/ 1060961 h 2425650"/>
              <a:gd name="connsiteX103" fmla="*/ 3101564 w 7512221"/>
              <a:gd name="connsiteY103" fmla="*/ 1060961 h 2425650"/>
              <a:gd name="connsiteX104" fmla="*/ 3084374 w 7512221"/>
              <a:gd name="connsiteY104" fmla="*/ 1062282 h 2425650"/>
              <a:gd name="connsiteX105" fmla="*/ 3081730 w 7512221"/>
              <a:gd name="connsiteY105" fmla="*/ 1062282 h 2425650"/>
              <a:gd name="connsiteX106" fmla="*/ 3062556 w 7512221"/>
              <a:gd name="connsiteY106" fmla="*/ 1064264 h 2425650"/>
              <a:gd name="connsiteX107" fmla="*/ 3057267 w 7512221"/>
              <a:gd name="connsiteY107" fmla="*/ 1064924 h 2425650"/>
              <a:gd name="connsiteX108" fmla="*/ 3044706 w 7512221"/>
              <a:gd name="connsiteY108" fmla="*/ 1066245 h 2425650"/>
              <a:gd name="connsiteX109" fmla="*/ 3034788 w 7512221"/>
              <a:gd name="connsiteY109" fmla="*/ 1067566 h 2425650"/>
              <a:gd name="connsiteX110" fmla="*/ 3026854 w 7512221"/>
              <a:gd name="connsiteY110" fmla="*/ 1068887 h 2425650"/>
              <a:gd name="connsiteX111" fmla="*/ 3014954 w 7512221"/>
              <a:gd name="connsiteY111" fmla="*/ 1070869 h 2425650"/>
              <a:gd name="connsiteX112" fmla="*/ 3011648 w 7512221"/>
              <a:gd name="connsiteY112" fmla="*/ 1071530 h 2425650"/>
              <a:gd name="connsiteX113" fmla="*/ 2832477 w 7512221"/>
              <a:gd name="connsiteY113" fmla="*/ 1131639 h 2425650"/>
              <a:gd name="connsiteX114" fmla="*/ 2616282 w 7512221"/>
              <a:gd name="connsiteY114" fmla="*/ 1105878 h 2425650"/>
              <a:gd name="connsiteX115" fmla="*/ 2616282 w 7512221"/>
              <a:gd name="connsiteY115" fmla="*/ 1105878 h 2425650"/>
              <a:gd name="connsiteX116" fmla="*/ 2558762 w 7512221"/>
              <a:gd name="connsiteY116" fmla="*/ 897145 h 2425650"/>
              <a:gd name="connsiteX117" fmla="*/ 2593142 w 7512221"/>
              <a:gd name="connsiteY117" fmla="*/ 675202 h 2425650"/>
              <a:gd name="connsiteX118" fmla="*/ 2559423 w 7512221"/>
              <a:gd name="connsiteY118" fmla="*/ 471753 h 2425650"/>
              <a:gd name="connsiteX119" fmla="*/ 2559423 w 7512221"/>
              <a:gd name="connsiteY119" fmla="*/ 471093 h 2425650"/>
              <a:gd name="connsiteX120" fmla="*/ 2554795 w 7512221"/>
              <a:gd name="connsiteY120" fmla="*/ 458542 h 2425650"/>
              <a:gd name="connsiteX121" fmla="*/ 2551490 w 7512221"/>
              <a:gd name="connsiteY121" fmla="*/ 449295 h 2425650"/>
              <a:gd name="connsiteX122" fmla="*/ 2550167 w 7512221"/>
              <a:gd name="connsiteY122" fmla="*/ 445992 h 2425650"/>
              <a:gd name="connsiteX123" fmla="*/ 2027200 w 7512221"/>
              <a:gd name="connsiteY123" fmla="*/ 11352 h 2425650"/>
              <a:gd name="connsiteX124" fmla="*/ 2023233 w 7512221"/>
              <a:gd name="connsiteY124" fmla="*/ 10692 h 2425650"/>
              <a:gd name="connsiteX125" fmla="*/ 2013316 w 7512221"/>
              <a:gd name="connsiteY125" fmla="*/ 9371 h 2425650"/>
              <a:gd name="connsiteX126" fmla="*/ 2005382 w 7512221"/>
              <a:gd name="connsiteY126" fmla="*/ 8050 h 2425650"/>
              <a:gd name="connsiteX127" fmla="*/ 1998110 w 7512221"/>
              <a:gd name="connsiteY127" fmla="*/ 7389 h 2425650"/>
              <a:gd name="connsiteX128" fmla="*/ 1987531 w 7512221"/>
              <a:gd name="connsiteY128" fmla="*/ 6068 h 2425650"/>
              <a:gd name="connsiteX129" fmla="*/ 1981581 w 7512221"/>
              <a:gd name="connsiteY129" fmla="*/ 5407 h 2425650"/>
              <a:gd name="connsiteX130" fmla="*/ 1969680 w 7512221"/>
              <a:gd name="connsiteY130" fmla="*/ 4086 h 2425650"/>
              <a:gd name="connsiteX131" fmla="*/ 1964391 w 7512221"/>
              <a:gd name="connsiteY131" fmla="*/ 3426 h 2425650"/>
              <a:gd name="connsiteX132" fmla="*/ 1951829 w 7512221"/>
              <a:gd name="connsiteY132" fmla="*/ 2765 h 2425650"/>
              <a:gd name="connsiteX133" fmla="*/ 1946540 w 7512221"/>
              <a:gd name="connsiteY133" fmla="*/ 2765 h 2425650"/>
              <a:gd name="connsiteX134" fmla="*/ 1934639 w 7512221"/>
              <a:gd name="connsiteY134" fmla="*/ 2105 h 2425650"/>
              <a:gd name="connsiteX135" fmla="*/ 1928689 w 7512221"/>
              <a:gd name="connsiteY135" fmla="*/ 2105 h 2425650"/>
              <a:gd name="connsiteX136" fmla="*/ 1922739 w 7512221"/>
              <a:gd name="connsiteY136" fmla="*/ 2105 h 2425650"/>
              <a:gd name="connsiteX137" fmla="*/ 1918111 w 7512221"/>
              <a:gd name="connsiteY137" fmla="*/ 2105 h 2425650"/>
              <a:gd name="connsiteX138" fmla="*/ 1909516 w 7512221"/>
              <a:gd name="connsiteY138" fmla="*/ 2105 h 2425650"/>
              <a:gd name="connsiteX139" fmla="*/ 1900921 w 7512221"/>
              <a:gd name="connsiteY139" fmla="*/ 2105 h 2425650"/>
              <a:gd name="connsiteX140" fmla="*/ 1896293 w 7512221"/>
              <a:gd name="connsiteY140" fmla="*/ 2105 h 2425650"/>
              <a:gd name="connsiteX141" fmla="*/ 1890342 w 7512221"/>
              <a:gd name="connsiteY141" fmla="*/ 2105 h 2425650"/>
              <a:gd name="connsiteX142" fmla="*/ 1884392 w 7512221"/>
              <a:gd name="connsiteY142" fmla="*/ 2105 h 2425650"/>
              <a:gd name="connsiteX143" fmla="*/ 1872492 w 7512221"/>
              <a:gd name="connsiteY143" fmla="*/ 2765 h 2425650"/>
              <a:gd name="connsiteX144" fmla="*/ 1867202 w 7512221"/>
              <a:gd name="connsiteY144" fmla="*/ 2765 h 2425650"/>
              <a:gd name="connsiteX145" fmla="*/ 1854641 w 7512221"/>
              <a:gd name="connsiteY145" fmla="*/ 3426 h 2425650"/>
              <a:gd name="connsiteX146" fmla="*/ 1849351 w 7512221"/>
              <a:gd name="connsiteY146" fmla="*/ 4086 h 2425650"/>
              <a:gd name="connsiteX147" fmla="*/ 1837451 w 7512221"/>
              <a:gd name="connsiteY147" fmla="*/ 5407 h 2425650"/>
              <a:gd name="connsiteX148" fmla="*/ 1831500 w 7512221"/>
              <a:gd name="connsiteY148" fmla="*/ 6068 h 2425650"/>
              <a:gd name="connsiteX149" fmla="*/ 1820922 w 7512221"/>
              <a:gd name="connsiteY149" fmla="*/ 7389 h 2425650"/>
              <a:gd name="connsiteX150" fmla="*/ 1813650 w 7512221"/>
              <a:gd name="connsiteY150" fmla="*/ 8050 h 2425650"/>
              <a:gd name="connsiteX151" fmla="*/ 1805716 w 7512221"/>
              <a:gd name="connsiteY151" fmla="*/ 9371 h 2425650"/>
              <a:gd name="connsiteX152" fmla="*/ 1795799 w 7512221"/>
              <a:gd name="connsiteY152" fmla="*/ 10692 h 2425650"/>
              <a:gd name="connsiteX153" fmla="*/ 1791832 w 7512221"/>
              <a:gd name="connsiteY153" fmla="*/ 11352 h 2425650"/>
              <a:gd name="connsiteX154" fmla="*/ 1268864 w 7512221"/>
              <a:gd name="connsiteY154" fmla="*/ 445992 h 2425650"/>
              <a:gd name="connsiteX155" fmla="*/ 1267542 w 7512221"/>
              <a:gd name="connsiteY155" fmla="*/ 449295 h 2425650"/>
              <a:gd name="connsiteX156" fmla="*/ 1264236 w 7512221"/>
              <a:gd name="connsiteY156" fmla="*/ 458542 h 2425650"/>
              <a:gd name="connsiteX157" fmla="*/ 1259608 w 7512221"/>
              <a:gd name="connsiteY157" fmla="*/ 471093 h 2425650"/>
              <a:gd name="connsiteX158" fmla="*/ 1259608 w 7512221"/>
              <a:gd name="connsiteY158" fmla="*/ 471753 h 2425650"/>
              <a:gd name="connsiteX159" fmla="*/ 1225890 w 7512221"/>
              <a:gd name="connsiteY159" fmla="*/ 675202 h 2425650"/>
              <a:gd name="connsiteX160" fmla="*/ 1260269 w 7512221"/>
              <a:gd name="connsiteY160" fmla="*/ 897145 h 2425650"/>
              <a:gd name="connsiteX161" fmla="*/ 1202750 w 7512221"/>
              <a:gd name="connsiteY161" fmla="*/ 1105878 h 2425650"/>
              <a:gd name="connsiteX162" fmla="*/ 1202750 w 7512221"/>
              <a:gd name="connsiteY162" fmla="*/ 1105878 h 2425650"/>
              <a:gd name="connsiteX163" fmla="*/ 986555 w 7512221"/>
              <a:gd name="connsiteY163" fmla="*/ 1131639 h 2425650"/>
              <a:gd name="connsiteX164" fmla="*/ 674493 w 7512221"/>
              <a:gd name="connsiteY164" fmla="*/ 1059640 h 2425650"/>
              <a:gd name="connsiteX165" fmla="*/ 123 w 7512221"/>
              <a:gd name="connsiteY165" fmla="*/ 1728774 h 2425650"/>
              <a:gd name="connsiteX166" fmla="*/ 696972 w 7512221"/>
              <a:gd name="connsiteY166" fmla="*/ 2424990 h 2425650"/>
              <a:gd name="connsiteX167" fmla="*/ 1367375 w 7512221"/>
              <a:gd name="connsiteY167" fmla="*/ 1749911 h 2425650"/>
              <a:gd name="connsiteX168" fmla="*/ 1332996 w 7512221"/>
              <a:gd name="connsiteY168" fmla="*/ 1527967 h 2425650"/>
              <a:gd name="connsiteX169" fmla="*/ 1390515 w 7512221"/>
              <a:gd name="connsiteY169" fmla="*/ 1319235 h 2425650"/>
              <a:gd name="connsiteX170" fmla="*/ 1390515 w 7512221"/>
              <a:gd name="connsiteY170" fmla="*/ 1319235 h 2425650"/>
              <a:gd name="connsiteX171" fmla="*/ 1606710 w 7512221"/>
              <a:gd name="connsiteY171" fmla="*/ 1293473 h 2425650"/>
              <a:gd name="connsiteX172" fmla="*/ 1869186 w 7512221"/>
              <a:gd name="connsiteY172" fmla="*/ 1364152 h 2425650"/>
              <a:gd name="connsiteX173" fmla="*/ 1873814 w 7512221"/>
              <a:gd name="connsiteY173" fmla="*/ 1364152 h 2425650"/>
              <a:gd name="connsiteX174" fmla="*/ 1884392 w 7512221"/>
              <a:gd name="connsiteY174" fmla="*/ 1364812 h 2425650"/>
              <a:gd name="connsiteX175" fmla="*/ 1894309 w 7512221"/>
              <a:gd name="connsiteY175" fmla="*/ 1365473 h 2425650"/>
              <a:gd name="connsiteX176" fmla="*/ 1902904 w 7512221"/>
              <a:gd name="connsiteY176" fmla="*/ 1365473 h 2425650"/>
              <a:gd name="connsiteX177" fmla="*/ 1907532 w 7512221"/>
              <a:gd name="connsiteY177" fmla="*/ 1365473 h 2425650"/>
              <a:gd name="connsiteX178" fmla="*/ 1913483 w 7512221"/>
              <a:gd name="connsiteY178" fmla="*/ 1365473 h 2425650"/>
              <a:gd name="connsiteX179" fmla="*/ 1919433 w 7512221"/>
              <a:gd name="connsiteY179" fmla="*/ 1365473 h 2425650"/>
              <a:gd name="connsiteX180" fmla="*/ 1924061 w 7512221"/>
              <a:gd name="connsiteY180" fmla="*/ 1365473 h 2425650"/>
              <a:gd name="connsiteX181" fmla="*/ 1932656 w 7512221"/>
              <a:gd name="connsiteY181" fmla="*/ 1365473 h 2425650"/>
              <a:gd name="connsiteX182" fmla="*/ 1942573 w 7512221"/>
              <a:gd name="connsiteY182" fmla="*/ 1364812 h 2425650"/>
              <a:gd name="connsiteX183" fmla="*/ 1953151 w 7512221"/>
              <a:gd name="connsiteY183" fmla="*/ 1364152 h 2425650"/>
              <a:gd name="connsiteX184" fmla="*/ 1957780 w 7512221"/>
              <a:gd name="connsiteY184" fmla="*/ 1364152 h 2425650"/>
              <a:gd name="connsiteX185" fmla="*/ 2220255 w 7512221"/>
              <a:gd name="connsiteY185" fmla="*/ 1293473 h 2425650"/>
              <a:gd name="connsiteX186" fmla="*/ 2436450 w 7512221"/>
              <a:gd name="connsiteY186" fmla="*/ 1319235 h 2425650"/>
              <a:gd name="connsiteX187" fmla="*/ 2436450 w 7512221"/>
              <a:gd name="connsiteY187" fmla="*/ 1319235 h 2425650"/>
              <a:gd name="connsiteX188" fmla="*/ 2493970 w 7512221"/>
              <a:gd name="connsiteY188" fmla="*/ 1526646 h 2425650"/>
              <a:gd name="connsiteX189" fmla="*/ 2458929 w 7512221"/>
              <a:gd name="connsiteY189" fmla="*/ 1728774 h 2425650"/>
              <a:gd name="connsiteX190" fmla="*/ 3093630 w 7512221"/>
              <a:gd name="connsiteY190" fmla="*/ 2423668 h 2425650"/>
              <a:gd name="connsiteX191" fmla="*/ 3096275 w 7512221"/>
              <a:gd name="connsiteY191" fmla="*/ 2423668 h 2425650"/>
              <a:gd name="connsiteX192" fmla="*/ 3108836 w 7512221"/>
              <a:gd name="connsiteY192" fmla="*/ 2424329 h 2425650"/>
              <a:gd name="connsiteX193" fmla="*/ 3114787 w 7512221"/>
              <a:gd name="connsiteY193" fmla="*/ 2424329 h 2425650"/>
              <a:gd name="connsiteX194" fmla="*/ 3124704 w 7512221"/>
              <a:gd name="connsiteY194" fmla="*/ 2424329 h 2425650"/>
              <a:gd name="connsiteX195" fmla="*/ 3129332 w 7512221"/>
              <a:gd name="connsiteY195" fmla="*/ 2424329 h 2425650"/>
              <a:gd name="connsiteX196" fmla="*/ 3132638 w 7512221"/>
              <a:gd name="connsiteY196" fmla="*/ 2424329 h 2425650"/>
              <a:gd name="connsiteX197" fmla="*/ 3141894 w 7512221"/>
              <a:gd name="connsiteY197" fmla="*/ 2424329 h 2425650"/>
              <a:gd name="connsiteX198" fmla="*/ 3151150 w 7512221"/>
              <a:gd name="connsiteY198" fmla="*/ 2424329 h 2425650"/>
              <a:gd name="connsiteX199" fmla="*/ 3154456 w 7512221"/>
              <a:gd name="connsiteY199" fmla="*/ 2424329 h 2425650"/>
              <a:gd name="connsiteX200" fmla="*/ 3159084 w 7512221"/>
              <a:gd name="connsiteY200" fmla="*/ 2424329 h 2425650"/>
              <a:gd name="connsiteX201" fmla="*/ 3169001 w 7512221"/>
              <a:gd name="connsiteY201" fmla="*/ 2424329 h 2425650"/>
              <a:gd name="connsiteX202" fmla="*/ 3174951 w 7512221"/>
              <a:gd name="connsiteY202" fmla="*/ 2424329 h 2425650"/>
              <a:gd name="connsiteX203" fmla="*/ 3187513 w 7512221"/>
              <a:gd name="connsiteY203" fmla="*/ 2423668 h 2425650"/>
              <a:gd name="connsiteX204" fmla="*/ 3190158 w 7512221"/>
              <a:gd name="connsiteY204" fmla="*/ 2423668 h 2425650"/>
              <a:gd name="connsiteX205" fmla="*/ 3824859 w 7512221"/>
              <a:gd name="connsiteY205" fmla="*/ 1728774 h 2425650"/>
              <a:gd name="connsiteX206" fmla="*/ 3789818 w 7512221"/>
              <a:gd name="connsiteY206" fmla="*/ 1526646 h 2425650"/>
              <a:gd name="connsiteX207" fmla="*/ 3847338 w 7512221"/>
              <a:gd name="connsiteY207" fmla="*/ 1319235 h 2425650"/>
              <a:gd name="connsiteX208" fmla="*/ 3847338 w 7512221"/>
              <a:gd name="connsiteY208" fmla="*/ 1319235 h 2425650"/>
              <a:gd name="connsiteX209" fmla="*/ 4063533 w 7512221"/>
              <a:gd name="connsiteY209" fmla="*/ 1293473 h 2425650"/>
              <a:gd name="connsiteX210" fmla="*/ 4320058 w 7512221"/>
              <a:gd name="connsiteY210" fmla="*/ 1363491 h 2425650"/>
              <a:gd name="connsiteX211" fmla="*/ 4331298 w 7512221"/>
              <a:gd name="connsiteY211" fmla="*/ 1364152 h 2425650"/>
              <a:gd name="connsiteX212" fmla="*/ 4338570 w 7512221"/>
              <a:gd name="connsiteY212" fmla="*/ 1364812 h 2425650"/>
              <a:gd name="connsiteX213" fmla="*/ 4351132 w 7512221"/>
              <a:gd name="connsiteY213" fmla="*/ 1365473 h 2425650"/>
              <a:gd name="connsiteX214" fmla="*/ 4358405 w 7512221"/>
              <a:gd name="connsiteY214" fmla="*/ 1365473 h 2425650"/>
              <a:gd name="connsiteX215" fmla="*/ 4363033 w 7512221"/>
              <a:gd name="connsiteY215" fmla="*/ 1365473 h 2425650"/>
              <a:gd name="connsiteX216" fmla="*/ 4369644 w 7512221"/>
              <a:gd name="connsiteY216" fmla="*/ 1365473 h 2425650"/>
              <a:gd name="connsiteX217" fmla="*/ 4376256 w 7512221"/>
              <a:gd name="connsiteY217" fmla="*/ 1365473 h 2425650"/>
              <a:gd name="connsiteX218" fmla="*/ 4380884 w 7512221"/>
              <a:gd name="connsiteY218" fmla="*/ 1365473 h 2425650"/>
              <a:gd name="connsiteX219" fmla="*/ 4388156 w 7512221"/>
              <a:gd name="connsiteY219" fmla="*/ 1365473 h 2425650"/>
              <a:gd name="connsiteX220" fmla="*/ 4400718 w 7512221"/>
              <a:gd name="connsiteY220" fmla="*/ 1364812 h 2425650"/>
              <a:gd name="connsiteX221" fmla="*/ 4407991 w 7512221"/>
              <a:gd name="connsiteY221" fmla="*/ 1364152 h 2425650"/>
              <a:gd name="connsiteX222" fmla="*/ 4419230 w 7512221"/>
              <a:gd name="connsiteY222" fmla="*/ 1363491 h 2425650"/>
              <a:gd name="connsiteX223" fmla="*/ 4675755 w 7512221"/>
              <a:gd name="connsiteY223" fmla="*/ 1293473 h 2425650"/>
              <a:gd name="connsiteX224" fmla="*/ 4891950 w 7512221"/>
              <a:gd name="connsiteY224" fmla="*/ 1319235 h 2425650"/>
              <a:gd name="connsiteX225" fmla="*/ 4949470 w 7512221"/>
              <a:gd name="connsiteY225" fmla="*/ 1527967 h 2425650"/>
              <a:gd name="connsiteX226" fmla="*/ 4939553 w 7512221"/>
              <a:gd name="connsiteY226" fmla="*/ 1561655 h 2425650"/>
              <a:gd name="connsiteX227" fmla="*/ 4938231 w 7512221"/>
              <a:gd name="connsiteY227" fmla="*/ 1566279 h 2425650"/>
              <a:gd name="connsiteX228" fmla="*/ 4932942 w 7512221"/>
              <a:gd name="connsiteY228" fmla="*/ 1588077 h 2425650"/>
              <a:gd name="connsiteX229" fmla="*/ 4929636 w 7512221"/>
              <a:gd name="connsiteY229" fmla="*/ 1604591 h 2425650"/>
              <a:gd name="connsiteX230" fmla="*/ 4928313 w 7512221"/>
              <a:gd name="connsiteY230" fmla="*/ 1610536 h 2425650"/>
              <a:gd name="connsiteX231" fmla="*/ 4923685 w 7512221"/>
              <a:gd name="connsiteY231" fmla="*/ 1634976 h 2425650"/>
              <a:gd name="connsiteX232" fmla="*/ 4923024 w 7512221"/>
              <a:gd name="connsiteY232" fmla="*/ 1637618 h 2425650"/>
              <a:gd name="connsiteX233" fmla="*/ 4915090 w 7512221"/>
              <a:gd name="connsiteY233" fmla="*/ 1728774 h 2425650"/>
              <a:gd name="connsiteX234" fmla="*/ 5531941 w 7512221"/>
              <a:gd name="connsiteY234" fmla="*/ 2422348 h 2425650"/>
              <a:gd name="connsiteX235" fmla="*/ 5535246 w 7512221"/>
              <a:gd name="connsiteY235" fmla="*/ 2423008 h 2425650"/>
              <a:gd name="connsiteX236" fmla="*/ 5547147 w 7512221"/>
              <a:gd name="connsiteY236" fmla="*/ 2423668 h 2425650"/>
              <a:gd name="connsiteX237" fmla="*/ 5553759 w 7512221"/>
              <a:gd name="connsiteY237" fmla="*/ 2424329 h 2425650"/>
              <a:gd name="connsiteX238" fmla="*/ 5563676 w 7512221"/>
              <a:gd name="connsiteY238" fmla="*/ 2424990 h 2425650"/>
              <a:gd name="connsiteX239" fmla="*/ 5572271 w 7512221"/>
              <a:gd name="connsiteY239" fmla="*/ 2425650 h 2425650"/>
              <a:gd name="connsiteX240" fmla="*/ 5580866 w 7512221"/>
              <a:gd name="connsiteY240" fmla="*/ 2425650 h 2425650"/>
              <a:gd name="connsiteX241" fmla="*/ 5586155 w 7512221"/>
              <a:gd name="connsiteY241" fmla="*/ 2425650 h 2425650"/>
              <a:gd name="connsiteX242" fmla="*/ 5590122 w 7512221"/>
              <a:gd name="connsiteY242" fmla="*/ 2425650 h 2425650"/>
              <a:gd name="connsiteX243" fmla="*/ 5599378 w 7512221"/>
              <a:gd name="connsiteY243" fmla="*/ 2425650 h 2425650"/>
              <a:gd name="connsiteX244" fmla="*/ 5608634 w 7512221"/>
              <a:gd name="connsiteY244" fmla="*/ 2425650 h 2425650"/>
              <a:gd name="connsiteX245" fmla="*/ 5612601 w 7512221"/>
              <a:gd name="connsiteY245" fmla="*/ 2425650 h 2425650"/>
              <a:gd name="connsiteX246" fmla="*/ 5617890 w 7512221"/>
              <a:gd name="connsiteY246" fmla="*/ 2425650 h 2425650"/>
              <a:gd name="connsiteX247" fmla="*/ 5626485 w 7512221"/>
              <a:gd name="connsiteY247" fmla="*/ 2425650 h 2425650"/>
              <a:gd name="connsiteX248" fmla="*/ 5635080 w 7512221"/>
              <a:gd name="connsiteY248" fmla="*/ 2424990 h 2425650"/>
              <a:gd name="connsiteX249" fmla="*/ 5644997 w 7512221"/>
              <a:gd name="connsiteY249" fmla="*/ 2424329 h 2425650"/>
              <a:gd name="connsiteX250" fmla="*/ 5651608 w 7512221"/>
              <a:gd name="connsiteY250" fmla="*/ 2423668 h 2425650"/>
              <a:gd name="connsiteX251" fmla="*/ 5663509 w 7512221"/>
              <a:gd name="connsiteY251" fmla="*/ 2423008 h 2425650"/>
              <a:gd name="connsiteX252" fmla="*/ 5666815 w 7512221"/>
              <a:gd name="connsiteY252" fmla="*/ 2422348 h 2425650"/>
              <a:gd name="connsiteX253" fmla="*/ 6283665 w 7512221"/>
              <a:gd name="connsiteY253" fmla="*/ 1728774 h 2425650"/>
              <a:gd name="connsiteX254" fmla="*/ 6275731 w 7512221"/>
              <a:gd name="connsiteY254" fmla="*/ 1637618 h 2425650"/>
              <a:gd name="connsiteX255" fmla="*/ 6275070 w 7512221"/>
              <a:gd name="connsiteY255" fmla="*/ 1634976 h 2425650"/>
              <a:gd name="connsiteX256" fmla="*/ 6270442 w 7512221"/>
              <a:gd name="connsiteY256" fmla="*/ 1610536 h 2425650"/>
              <a:gd name="connsiteX257" fmla="*/ 6269120 w 7512221"/>
              <a:gd name="connsiteY257" fmla="*/ 1604591 h 2425650"/>
              <a:gd name="connsiteX258" fmla="*/ 6265814 w 7512221"/>
              <a:gd name="connsiteY258" fmla="*/ 1588077 h 2425650"/>
              <a:gd name="connsiteX259" fmla="*/ 6260525 w 7512221"/>
              <a:gd name="connsiteY259" fmla="*/ 1566940 h 2425650"/>
              <a:gd name="connsiteX260" fmla="*/ 6259202 w 7512221"/>
              <a:gd name="connsiteY260" fmla="*/ 1562316 h 2425650"/>
              <a:gd name="connsiteX261" fmla="*/ 6249285 w 7512221"/>
              <a:gd name="connsiteY261" fmla="*/ 1528628 h 2425650"/>
              <a:gd name="connsiteX262" fmla="*/ 6306805 w 7512221"/>
              <a:gd name="connsiteY262" fmla="*/ 1319895 h 2425650"/>
              <a:gd name="connsiteX263" fmla="*/ 6306805 w 7512221"/>
              <a:gd name="connsiteY263" fmla="*/ 1319895 h 2425650"/>
              <a:gd name="connsiteX264" fmla="*/ 6523000 w 7512221"/>
              <a:gd name="connsiteY264" fmla="*/ 1294134 h 2425650"/>
              <a:gd name="connsiteX265" fmla="*/ 6835061 w 7512221"/>
              <a:gd name="connsiteY265" fmla="*/ 1366133 h 2425650"/>
              <a:gd name="connsiteX266" fmla="*/ 7512076 w 7512221"/>
              <a:gd name="connsiteY266" fmla="*/ 697000 h 2425650"/>
              <a:gd name="connsiteX267" fmla="*/ 6815889 w 7512221"/>
              <a:gd name="connsiteY267" fmla="*/ 123 h 24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7512221" h="2425650">
                <a:moveTo>
                  <a:pt x="6815889" y="123"/>
                </a:moveTo>
                <a:cubicBezTo>
                  <a:pt x="6448290" y="6728"/>
                  <a:pt x="6149452" y="307938"/>
                  <a:pt x="6145485" y="675202"/>
                </a:cubicBezTo>
                <a:cubicBezTo>
                  <a:pt x="6144824" y="753146"/>
                  <a:pt x="6156725" y="827788"/>
                  <a:pt x="6179865" y="897145"/>
                </a:cubicBezTo>
                <a:cubicBezTo>
                  <a:pt x="6204328" y="971787"/>
                  <a:pt x="6182509" y="1054355"/>
                  <a:pt x="6122345" y="1105878"/>
                </a:cubicBezTo>
                <a:lnTo>
                  <a:pt x="6122345" y="1105878"/>
                </a:lnTo>
                <a:cubicBezTo>
                  <a:pt x="6062181" y="1157401"/>
                  <a:pt x="5976893" y="1166648"/>
                  <a:pt x="5906150" y="1131639"/>
                </a:cubicBezTo>
                <a:cubicBezTo>
                  <a:pt x="5840035" y="1098612"/>
                  <a:pt x="5767970" y="1076153"/>
                  <a:pt x="5691938" y="1065585"/>
                </a:cubicBezTo>
                <a:cubicBezTo>
                  <a:pt x="5691277" y="1065585"/>
                  <a:pt x="5690616" y="1065585"/>
                  <a:pt x="5689955" y="1065585"/>
                </a:cubicBezTo>
                <a:cubicBezTo>
                  <a:pt x="5680699" y="1064264"/>
                  <a:pt x="5672104" y="1063603"/>
                  <a:pt x="5662848" y="1062282"/>
                </a:cubicBezTo>
                <a:cubicBezTo>
                  <a:pt x="5660864" y="1062282"/>
                  <a:pt x="5659542" y="1061621"/>
                  <a:pt x="5657559" y="1061621"/>
                </a:cubicBezTo>
                <a:cubicBezTo>
                  <a:pt x="5654914" y="1061621"/>
                  <a:pt x="5652269" y="1060961"/>
                  <a:pt x="5650286" y="1060961"/>
                </a:cubicBezTo>
                <a:cubicBezTo>
                  <a:pt x="5646319" y="1060961"/>
                  <a:pt x="5642352" y="1060300"/>
                  <a:pt x="5638385" y="1060300"/>
                </a:cubicBezTo>
                <a:cubicBezTo>
                  <a:pt x="5635741" y="1060300"/>
                  <a:pt x="5633757" y="1060300"/>
                  <a:pt x="5631113" y="1059640"/>
                </a:cubicBezTo>
                <a:cubicBezTo>
                  <a:pt x="5627146" y="1059640"/>
                  <a:pt x="5622518" y="1058979"/>
                  <a:pt x="5618551" y="1058979"/>
                </a:cubicBezTo>
                <a:cubicBezTo>
                  <a:pt x="5615906" y="1058979"/>
                  <a:pt x="5613923" y="1058979"/>
                  <a:pt x="5611278" y="1058979"/>
                </a:cubicBezTo>
                <a:cubicBezTo>
                  <a:pt x="5609956" y="1058979"/>
                  <a:pt x="5607972" y="1058979"/>
                  <a:pt x="5606651" y="1058979"/>
                </a:cubicBezTo>
                <a:cubicBezTo>
                  <a:pt x="5604667" y="1058979"/>
                  <a:pt x="5602683" y="1058979"/>
                  <a:pt x="5600039" y="1058979"/>
                </a:cubicBezTo>
                <a:cubicBezTo>
                  <a:pt x="5597394" y="1058979"/>
                  <a:pt x="5596072" y="1058979"/>
                  <a:pt x="5593428" y="1058979"/>
                </a:cubicBezTo>
                <a:cubicBezTo>
                  <a:pt x="5592105" y="1058979"/>
                  <a:pt x="5590122" y="1058979"/>
                  <a:pt x="5588799" y="1058979"/>
                </a:cubicBezTo>
                <a:cubicBezTo>
                  <a:pt x="5586155" y="1058979"/>
                  <a:pt x="5584171" y="1058979"/>
                  <a:pt x="5581527" y="1058979"/>
                </a:cubicBezTo>
                <a:cubicBezTo>
                  <a:pt x="5577560" y="1058979"/>
                  <a:pt x="5572932" y="1058979"/>
                  <a:pt x="5568965" y="1059640"/>
                </a:cubicBezTo>
                <a:cubicBezTo>
                  <a:pt x="5566320" y="1059640"/>
                  <a:pt x="5564337" y="1059640"/>
                  <a:pt x="5561692" y="1060300"/>
                </a:cubicBezTo>
                <a:cubicBezTo>
                  <a:pt x="5557725" y="1060300"/>
                  <a:pt x="5553759" y="1060961"/>
                  <a:pt x="5549792" y="1060961"/>
                </a:cubicBezTo>
                <a:cubicBezTo>
                  <a:pt x="5547147" y="1060961"/>
                  <a:pt x="5544503" y="1061621"/>
                  <a:pt x="5542519" y="1061621"/>
                </a:cubicBezTo>
                <a:cubicBezTo>
                  <a:pt x="5540536" y="1061621"/>
                  <a:pt x="5539213" y="1062282"/>
                  <a:pt x="5537230" y="1062282"/>
                </a:cubicBezTo>
                <a:cubicBezTo>
                  <a:pt x="5527974" y="1062942"/>
                  <a:pt x="5519379" y="1064264"/>
                  <a:pt x="5510123" y="1065585"/>
                </a:cubicBezTo>
                <a:cubicBezTo>
                  <a:pt x="5509462" y="1065585"/>
                  <a:pt x="5508800" y="1065585"/>
                  <a:pt x="5508139" y="1065585"/>
                </a:cubicBezTo>
                <a:cubicBezTo>
                  <a:pt x="5432108" y="1075493"/>
                  <a:pt x="5360042" y="1098612"/>
                  <a:pt x="5293928" y="1131639"/>
                </a:cubicBezTo>
                <a:cubicBezTo>
                  <a:pt x="5223185" y="1167309"/>
                  <a:pt x="5137897" y="1158061"/>
                  <a:pt x="5077733" y="1105878"/>
                </a:cubicBezTo>
                <a:lnTo>
                  <a:pt x="5077733" y="1105878"/>
                </a:lnTo>
                <a:cubicBezTo>
                  <a:pt x="5018230" y="1054355"/>
                  <a:pt x="4995750" y="971787"/>
                  <a:pt x="5020213" y="897145"/>
                </a:cubicBezTo>
                <a:cubicBezTo>
                  <a:pt x="5026824" y="876668"/>
                  <a:pt x="5032775" y="855531"/>
                  <a:pt x="5037403" y="833733"/>
                </a:cubicBezTo>
                <a:cubicBezTo>
                  <a:pt x="5038064" y="831091"/>
                  <a:pt x="5038725" y="828448"/>
                  <a:pt x="5039386" y="826467"/>
                </a:cubicBezTo>
                <a:cubicBezTo>
                  <a:pt x="5040708" y="821182"/>
                  <a:pt x="5041370" y="815898"/>
                  <a:pt x="5042692" y="810614"/>
                </a:cubicBezTo>
                <a:cubicBezTo>
                  <a:pt x="5044014" y="804669"/>
                  <a:pt x="5044676" y="799384"/>
                  <a:pt x="5045997" y="793439"/>
                </a:cubicBezTo>
                <a:cubicBezTo>
                  <a:pt x="5046659" y="790797"/>
                  <a:pt x="5046659" y="788155"/>
                  <a:pt x="5047320" y="785513"/>
                </a:cubicBezTo>
                <a:cubicBezTo>
                  <a:pt x="5048642" y="777586"/>
                  <a:pt x="5049303" y="770320"/>
                  <a:pt x="5050626" y="762394"/>
                </a:cubicBezTo>
                <a:cubicBezTo>
                  <a:pt x="5050626" y="761073"/>
                  <a:pt x="5050626" y="759752"/>
                  <a:pt x="5051287" y="759091"/>
                </a:cubicBezTo>
                <a:cubicBezTo>
                  <a:pt x="5053270" y="741256"/>
                  <a:pt x="5054593" y="723421"/>
                  <a:pt x="5055254" y="705587"/>
                </a:cubicBezTo>
                <a:cubicBezTo>
                  <a:pt x="5055254" y="704926"/>
                  <a:pt x="5055254" y="704266"/>
                  <a:pt x="5055254" y="703605"/>
                </a:cubicBezTo>
                <a:cubicBezTo>
                  <a:pt x="5055254" y="701623"/>
                  <a:pt x="5055254" y="698981"/>
                  <a:pt x="5055254" y="697000"/>
                </a:cubicBezTo>
                <a:cubicBezTo>
                  <a:pt x="5055254" y="689734"/>
                  <a:pt x="5055254" y="682468"/>
                  <a:pt x="5055254" y="675862"/>
                </a:cubicBezTo>
                <a:cubicBezTo>
                  <a:pt x="5055254" y="675862"/>
                  <a:pt x="5055254" y="675862"/>
                  <a:pt x="5055254" y="675862"/>
                </a:cubicBezTo>
                <a:cubicBezTo>
                  <a:pt x="5055254" y="675202"/>
                  <a:pt x="5055254" y="675202"/>
                  <a:pt x="5055254" y="674541"/>
                </a:cubicBezTo>
                <a:cubicBezTo>
                  <a:pt x="5050626" y="329075"/>
                  <a:pt x="4789473" y="45040"/>
                  <a:pt x="4452949" y="5407"/>
                </a:cubicBezTo>
                <a:cubicBezTo>
                  <a:pt x="4452949" y="5407"/>
                  <a:pt x="4452949" y="5407"/>
                  <a:pt x="4452288" y="5407"/>
                </a:cubicBezTo>
                <a:cubicBezTo>
                  <a:pt x="4447659" y="4747"/>
                  <a:pt x="4443032" y="4086"/>
                  <a:pt x="4438404" y="4086"/>
                </a:cubicBezTo>
                <a:cubicBezTo>
                  <a:pt x="4437081" y="4086"/>
                  <a:pt x="4435759" y="4086"/>
                  <a:pt x="4433775" y="3426"/>
                </a:cubicBezTo>
                <a:cubicBezTo>
                  <a:pt x="4429809" y="2765"/>
                  <a:pt x="4426503" y="2765"/>
                  <a:pt x="4422536" y="2765"/>
                </a:cubicBezTo>
                <a:cubicBezTo>
                  <a:pt x="4419892" y="2765"/>
                  <a:pt x="4417908" y="2105"/>
                  <a:pt x="4415263" y="2105"/>
                </a:cubicBezTo>
                <a:cubicBezTo>
                  <a:pt x="4411958" y="2105"/>
                  <a:pt x="4409313" y="1444"/>
                  <a:pt x="4406007" y="1444"/>
                </a:cubicBezTo>
                <a:cubicBezTo>
                  <a:pt x="4403363" y="1444"/>
                  <a:pt x="4400057" y="1444"/>
                  <a:pt x="4397412" y="783"/>
                </a:cubicBezTo>
                <a:cubicBezTo>
                  <a:pt x="4394768" y="783"/>
                  <a:pt x="4392123" y="783"/>
                  <a:pt x="4388818" y="783"/>
                </a:cubicBezTo>
                <a:cubicBezTo>
                  <a:pt x="4386834" y="783"/>
                  <a:pt x="4385512" y="783"/>
                  <a:pt x="4383528" y="783"/>
                </a:cubicBezTo>
                <a:cubicBezTo>
                  <a:pt x="4382206" y="783"/>
                  <a:pt x="4380884" y="783"/>
                  <a:pt x="4379561" y="783"/>
                </a:cubicBezTo>
                <a:cubicBezTo>
                  <a:pt x="4376256" y="783"/>
                  <a:pt x="4373611" y="783"/>
                  <a:pt x="4370306" y="783"/>
                </a:cubicBezTo>
                <a:cubicBezTo>
                  <a:pt x="4367000" y="783"/>
                  <a:pt x="4364355" y="783"/>
                  <a:pt x="4361049" y="783"/>
                </a:cubicBezTo>
                <a:cubicBezTo>
                  <a:pt x="4359727" y="783"/>
                  <a:pt x="4358405" y="783"/>
                  <a:pt x="4357083" y="783"/>
                </a:cubicBezTo>
                <a:cubicBezTo>
                  <a:pt x="4355099" y="783"/>
                  <a:pt x="4353777" y="783"/>
                  <a:pt x="4351793" y="783"/>
                </a:cubicBezTo>
                <a:cubicBezTo>
                  <a:pt x="4349149" y="783"/>
                  <a:pt x="4346504" y="783"/>
                  <a:pt x="4343198" y="783"/>
                </a:cubicBezTo>
                <a:cubicBezTo>
                  <a:pt x="4340554" y="783"/>
                  <a:pt x="4337248" y="783"/>
                  <a:pt x="4334603" y="1444"/>
                </a:cubicBezTo>
                <a:cubicBezTo>
                  <a:pt x="4331298" y="1444"/>
                  <a:pt x="4328653" y="1444"/>
                  <a:pt x="4325347" y="2105"/>
                </a:cubicBezTo>
                <a:cubicBezTo>
                  <a:pt x="4322703" y="2105"/>
                  <a:pt x="4320719" y="2765"/>
                  <a:pt x="4318075" y="2765"/>
                </a:cubicBezTo>
                <a:cubicBezTo>
                  <a:pt x="4314108" y="2765"/>
                  <a:pt x="4310802" y="3426"/>
                  <a:pt x="4306835" y="3426"/>
                </a:cubicBezTo>
                <a:cubicBezTo>
                  <a:pt x="4305513" y="3426"/>
                  <a:pt x="4304191" y="3426"/>
                  <a:pt x="4302207" y="4086"/>
                </a:cubicBezTo>
                <a:cubicBezTo>
                  <a:pt x="4297579" y="4747"/>
                  <a:pt x="4292951" y="4747"/>
                  <a:pt x="4288323" y="5407"/>
                </a:cubicBezTo>
                <a:cubicBezTo>
                  <a:pt x="4288323" y="5407"/>
                  <a:pt x="4288323" y="5407"/>
                  <a:pt x="4287662" y="5407"/>
                </a:cubicBezTo>
                <a:cubicBezTo>
                  <a:pt x="3951138" y="45040"/>
                  <a:pt x="3689985" y="329075"/>
                  <a:pt x="3685357" y="674541"/>
                </a:cubicBezTo>
                <a:cubicBezTo>
                  <a:pt x="3685357" y="675202"/>
                  <a:pt x="3685357" y="675202"/>
                  <a:pt x="3685357" y="675862"/>
                </a:cubicBezTo>
                <a:cubicBezTo>
                  <a:pt x="3685357" y="675862"/>
                  <a:pt x="3685357" y="675862"/>
                  <a:pt x="3685357" y="675862"/>
                </a:cubicBezTo>
                <a:cubicBezTo>
                  <a:pt x="3685357" y="683128"/>
                  <a:pt x="3685357" y="690394"/>
                  <a:pt x="3685357" y="697000"/>
                </a:cubicBezTo>
                <a:cubicBezTo>
                  <a:pt x="3685357" y="698981"/>
                  <a:pt x="3685357" y="701623"/>
                  <a:pt x="3685357" y="703605"/>
                </a:cubicBezTo>
                <a:cubicBezTo>
                  <a:pt x="3685357" y="704266"/>
                  <a:pt x="3685357" y="704926"/>
                  <a:pt x="3685357" y="705587"/>
                </a:cubicBezTo>
                <a:cubicBezTo>
                  <a:pt x="3686018" y="723421"/>
                  <a:pt x="3687340" y="741256"/>
                  <a:pt x="3689324" y="759091"/>
                </a:cubicBezTo>
                <a:cubicBezTo>
                  <a:pt x="3689324" y="760412"/>
                  <a:pt x="3689324" y="761733"/>
                  <a:pt x="3689985" y="762394"/>
                </a:cubicBezTo>
                <a:cubicBezTo>
                  <a:pt x="3690646" y="770320"/>
                  <a:pt x="3691968" y="777586"/>
                  <a:pt x="3693291" y="785513"/>
                </a:cubicBezTo>
                <a:cubicBezTo>
                  <a:pt x="3693952" y="788155"/>
                  <a:pt x="3693952" y="790797"/>
                  <a:pt x="3694613" y="793439"/>
                </a:cubicBezTo>
                <a:cubicBezTo>
                  <a:pt x="3695274" y="799384"/>
                  <a:pt x="3696596" y="804669"/>
                  <a:pt x="3697919" y="810614"/>
                </a:cubicBezTo>
                <a:cubicBezTo>
                  <a:pt x="3699241" y="815898"/>
                  <a:pt x="3699902" y="821182"/>
                  <a:pt x="3701224" y="826467"/>
                </a:cubicBezTo>
                <a:cubicBezTo>
                  <a:pt x="3701885" y="829109"/>
                  <a:pt x="3702547" y="831751"/>
                  <a:pt x="3702547" y="833733"/>
                </a:cubicBezTo>
                <a:cubicBezTo>
                  <a:pt x="3707175" y="855531"/>
                  <a:pt x="3713125" y="876668"/>
                  <a:pt x="3719737" y="897145"/>
                </a:cubicBezTo>
                <a:cubicBezTo>
                  <a:pt x="3744199" y="971787"/>
                  <a:pt x="3722381" y="1054355"/>
                  <a:pt x="3662217" y="1105878"/>
                </a:cubicBezTo>
                <a:lnTo>
                  <a:pt x="3662217" y="1105878"/>
                </a:lnTo>
                <a:cubicBezTo>
                  <a:pt x="3602052" y="1157401"/>
                  <a:pt x="3516764" y="1166648"/>
                  <a:pt x="3446021" y="1131639"/>
                </a:cubicBezTo>
                <a:cubicBezTo>
                  <a:pt x="3390485" y="1103896"/>
                  <a:pt x="3330321" y="1083419"/>
                  <a:pt x="3266851" y="1071530"/>
                </a:cubicBezTo>
                <a:cubicBezTo>
                  <a:pt x="3265528" y="1071530"/>
                  <a:pt x="3264206" y="1070869"/>
                  <a:pt x="3263545" y="1070869"/>
                </a:cubicBezTo>
                <a:cubicBezTo>
                  <a:pt x="3259578" y="1070208"/>
                  <a:pt x="3255611" y="1069548"/>
                  <a:pt x="3251644" y="1068887"/>
                </a:cubicBezTo>
                <a:cubicBezTo>
                  <a:pt x="3249000" y="1068227"/>
                  <a:pt x="3246355" y="1068227"/>
                  <a:pt x="3243711" y="1067566"/>
                </a:cubicBezTo>
                <a:cubicBezTo>
                  <a:pt x="3240405" y="1066906"/>
                  <a:pt x="3237099" y="1066906"/>
                  <a:pt x="3233793" y="1066245"/>
                </a:cubicBezTo>
                <a:cubicBezTo>
                  <a:pt x="3229827" y="1065585"/>
                  <a:pt x="3225199" y="1064924"/>
                  <a:pt x="3221231" y="1064924"/>
                </a:cubicBezTo>
                <a:cubicBezTo>
                  <a:pt x="3219248" y="1064924"/>
                  <a:pt x="3217265" y="1064264"/>
                  <a:pt x="3215942" y="1064264"/>
                </a:cubicBezTo>
                <a:cubicBezTo>
                  <a:pt x="3209331" y="1063603"/>
                  <a:pt x="3203381" y="1062942"/>
                  <a:pt x="3196769" y="1062282"/>
                </a:cubicBezTo>
                <a:cubicBezTo>
                  <a:pt x="3196108" y="1062282"/>
                  <a:pt x="3195447" y="1062282"/>
                  <a:pt x="3194125" y="1062282"/>
                </a:cubicBezTo>
                <a:cubicBezTo>
                  <a:pt x="3188174" y="1061621"/>
                  <a:pt x="3182885" y="1061621"/>
                  <a:pt x="3176935" y="1060961"/>
                </a:cubicBezTo>
                <a:cubicBezTo>
                  <a:pt x="3174951" y="1060961"/>
                  <a:pt x="3173629" y="1060961"/>
                  <a:pt x="3171645" y="1060961"/>
                </a:cubicBezTo>
                <a:cubicBezTo>
                  <a:pt x="3167018" y="1060961"/>
                  <a:pt x="3161728" y="1060300"/>
                  <a:pt x="3157101" y="1060300"/>
                </a:cubicBezTo>
                <a:cubicBezTo>
                  <a:pt x="3155117" y="1060300"/>
                  <a:pt x="3153133" y="1060300"/>
                  <a:pt x="3151150" y="1060300"/>
                </a:cubicBezTo>
                <a:cubicBezTo>
                  <a:pt x="3149167" y="1060300"/>
                  <a:pt x="3147844" y="1060300"/>
                  <a:pt x="3145861" y="1060300"/>
                </a:cubicBezTo>
                <a:cubicBezTo>
                  <a:pt x="3143878" y="1060300"/>
                  <a:pt x="3141233" y="1060300"/>
                  <a:pt x="3139249" y="1060300"/>
                </a:cubicBezTo>
                <a:cubicBezTo>
                  <a:pt x="3137266" y="1060300"/>
                  <a:pt x="3134621" y="1060300"/>
                  <a:pt x="3132638" y="1060300"/>
                </a:cubicBezTo>
                <a:cubicBezTo>
                  <a:pt x="3130655" y="1060300"/>
                  <a:pt x="3129332" y="1060300"/>
                  <a:pt x="3127349" y="1060300"/>
                </a:cubicBezTo>
                <a:cubicBezTo>
                  <a:pt x="3125365" y="1060300"/>
                  <a:pt x="3123382" y="1060300"/>
                  <a:pt x="3121398" y="1060300"/>
                </a:cubicBezTo>
                <a:cubicBezTo>
                  <a:pt x="3116770" y="1060300"/>
                  <a:pt x="3111481" y="1060300"/>
                  <a:pt x="3106853" y="1060961"/>
                </a:cubicBezTo>
                <a:cubicBezTo>
                  <a:pt x="3104870" y="1060961"/>
                  <a:pt x="3103547" y="1060961"/>
                  <a:pt x="3101564" y="1060961"/>
                </a:cubicBezTo>
                <a:cubicBezTo>
                  <a:pt x="3095614" y="1060961"/>
                  <a:pt x="3090324" y="1061621"/>
                  <a:pt x="3084374" y="1062282"/>
                </a:cubicBezTo>
                <a:cubicBezTo>
                  <a:pt x="3083713" y="1062282"/>
                  <a:pt x="3083052" y="1062282"/>
                  <a:pt x="3081730" y="1062282"/>
                </a:cubicBezTo>
                <a:cubicBezTo>
                  <a:pt x="3075118" y="1062942"/>
                  <a:pt x="3069168" y="1063603"/>
                  <a:pt x="3062556" y="1064264"/>
                </a:cubicBezTo>
                <a:cubicBezTo>
                  <a:pt x="3060573" y="1064264"/>
                  <a:pt x="3058589" y="1064924"/>
                  <a:pt x="3057267" y="1064924"/>
                </a:cubicBezTo>
                <a:cubicBezTo>
                  <a:pt x="3053300" y="1065585"/>
                  <a:pt x="3048672" y="1066245"/>
                  <a:pt x="3044706" y="1066245"/>
                </a:cubicBezTo>
                <a:cubicBezTo>
                  <a:pt x="3041400" y="1066906"/>
                  <a:pt x="3038094" y="1066906"/>
                  <a:pt x="3034788" y="1067566"/>
                </a:cubicBezTo>
                <a:cubicBezTo>
                  <a:pt x="3032144" y="1068227"/>
                  <a:pt x="3029499" y="1068227"/>
                  <a:pt x="3026854" y="1068887"/>
                </a:cubicBezTo>
                <a:cubicBezTo>
                  <a:pt x="3022887" y="1069548"/>
                  <a:pt x="3018921" y="1070208"/>
                  <a:pt x="3014954" y="1070869"/>
                </a:cubicBezTo>
                <a:cubicBezTo>
                  <a:pt x="3013632" y="1070869"/>
                  <a:pt x="3012309" y="1071530"/>
                  <a:pt x="3011648" y="1071530"/>
                </a:cubicBezTo>
                <a:cubicBezTo>
                  <a:pt x="2948178" y="1083419"/>
                  <a:pt x="2888014" y="1103896"/>
                  <a:pt x="2832477" y="1131639"/>
                </a:cubicBezTo>
                <a:cubicBezTo>
                  <a:pt x="2761734" y="1167309"/>
                  <a:pt x="2676447" y="1158061"/>
                  <a:pt x="2616282" y="1105878"/>
                </a:cubicBezTo>
                <a:lnTo>
                  <a:pt x="2616282" y="1105878"/>
                </a:lnTo>
                <a:cubicBezTo>
                  <a:pt x="2556779" y="1054355"/>
                  <a:pt x="2534300" y="971787"/>
                  <a:pt x="2558762" y="897145"/>
                </a:cubicBezTo>
                <a:cubicBezTo>
                  <a:pt x="2581902" y="827127"/>
                  <a:pt x="2593803" y="752486"/>
                  <a:pt x="2593142" y="675202"/>
                </a:cubicBezTo>
                <a:cubicBezTo>
                  <a:pt x="2592481" y="604523"/>
                  <a:pt x="2580580" y="535826"/>
                  <a:pt x="2559423" y="471753"/>
                </a:cubicBezTo>
                <a:cubicBezTo>
                  <a:pt x="2559423" y="471753"/>
                  <a:pt x="2559423" y="471093"/>
                  <a:pt x="2559423" y="471093"/>
                </a:cubicBezTo>
                <a:cubicBezTo>
                  <a:pt x="2558101" y="466469"/>
                  <a:pt x="2556779" y="462506"/>
                  <a:pt x="2554795" y="458542"/>
                </a:cubicBezTo>
                <a:cubicBezTo>
                  <a:pt x="2553473" y="455240"/>
                  <a:pt x="2552812" y="451937"/>
                  <a:pt x="2551490" y="449295"/>
                </a:cubicBezTo>
                <a:cubicBezTo>
                  <a:pt x="2550829" y="447974"/>
                  <a:pt x="2550829" y="446652"/>
                  <a:pt x="2550167" y="445992"/>
                </a:cubicBezTo>
                <a:cubicBezTo>
                  <a:pt x="2466863" y="221406"/>
                  <a:pt x="2268519" y="52967"/>
                  <a:pt x="2027200" y="11352"/>
                </a:cubicBezTo>
                <a:cubicBezTo>
                  <a:pt x="2025878" y="11352"/>
                  <a:pt x="2024555" y="10692"/>
                  <a:pt x="2023233" y="10692"/>
                </a:cubicBezTo>
                <a:cubicBezTo>
                  <a:pt x="2019927" y="10031"/>
                  <a:pt x="2016622" y="9371"/>
                  <a:pt x="2013316" y="9371"/>
                </a:cubicBezTo>
                <a:cubicBezTo>
                  <a:pt x="2010671" y="8710"/>
                  <a:pt x="2008027" y="8710"/>
                  <a:pt x="2005382" y="8050"/>
                </a:cubicBezTo>
                <a:cubicBezTo>
                  <a:pt x="2002737" y="7389"/>
                  <a:pt x="2000093" y="7389"/>
                  <a:pt x="1998110" y="7389"/>
                </a:cubicBezTo>
                <a:cubicBezTo>
                  <a:pt x="1994804" y="6728"/>
                  <a:pt x="1991498" y="6728"/>
                  <a:pt x="1987531" y="6068"/>
                </a:cubicBezTo>
                <a:cubicBezTo>
                  <a:pt x="1985548" y="6068"/>
                  <a:pt x="1983564" y="5407"/>
                  <a:pt x="1981581" y="5407"/>
                </a:cubicBezTo>
                <a:cubicBezTo>
                  <a:pt x="1977614" y="4747"/>
                  <a:pt x="1973647" y="4747"/>
                  <a:pt x="1969680" y="4086"/>
                </a:cubicBezTo>
                <a:cubicBezTo>
                  <a:pt x="1967697" y="4086"/>
                  <a:pt x="1966374" y="4086"/>
                  <a:pt x="1964391" y="3426"/>
                </a:cubicBezTo>
                <a:cubicBezTo>
                  <a:pt x="1960424" y="2765"/>
                  <a:pt x="1955796" y="2765"/>
                  <a:pt x="1951829" y="2765"/>
                </a:cubicBezTo>
                <a:cubicBezTo>
                  <a:pt x="1949846" y="2765"/>
                  <a:pt x="1948524" y="2765"/>
                  <a:pt x="1946540" y="2765"/>
                </a:cubicBezTo>
                <a:cubicBezTo>
                  <a:pt x="1942573" y="2765"/>
                  <a:pt x="1938606" y="2105"/>
                  <a:pt x="1934639" y="2105"/>
                </a:cubicBezTo>
                <a:cubicBezTo>
                  <a:pt x="1932656" y="2105"/>
                  <a:pt x="1930672" y="2105"/>
                  <a:pt x="1928689" y="2105"/>
                </a:cubicBezTo>
                <a:cubicBezTo>
                  <a:pt x="1926706" y="2105"/>
                  <a:pt x="1924722" y="2105"/>
                  <a:pt x="1922739" y="2105"/>
                </a:cubicBezTo>
                <a:cubicBezTo>
                  <a:pt x="1921416" y="2105"/>
                  <a:pt x="1919433" y="2105"/>
                  <a:pt x="1918111" y="2105"/>
                </a:cubicBezTo>
                <a:cubicBezTo>
                  <a:pt x="1915466" y="2105"/>
                  <a:pt x="1912160" y="2105"/>
                  <a:pt x="1909516" y="2105"/>
                </a:cubicBezTo>
                <a:cubicBezTo>
                  <a:pt x="1906871" y="2105"/>
                  <a:pt x="1903565" y="2105"/>
                  <a:pt x="1900921" y="2105"/>
                </a:cubicBezTo>
                <a:cubicBezTo>
                  <a:pt x="1899599" y="2105"/>
                  <a:pt x="1897615" y="2105"/>
                  <a:pt x="1896293" y="2105"/>
                </a:cubicBezTo>
                <a:cubicBezTo>
                  <a:pt x="1894309" y="2105"/>
                  <a:pt x="1892326" y="2105"/>
                  <a:pt x="1890342" y="2105"/>
                </a:cubicBezTo>
                <a:cubicBezTo>
                  <a:pt x="1888359" y="2105"/>
                  <a:pt x="1886376" y="2105"/>
                  <a:pt x="1884392" y="2105"/>
                </a:cubicBezTo>
                <a:cubicBezTo>
                  <a:pt x="1880425" y="2105"/>
                  <a:pt x="1876459" y="2765"/>
                  <a:pt x="1872492" y="2765"/>
                </a:cubicBezTo>
                <a:cubicBezTo>
                  <a:pt x="1870508" y="2765"/>
                  <a:pt x="1869186" y="2765"/>
                  <a:pt x="1867202" y="2765"/>
                </a:cubicBezTo>
                <a:cubicBezTo>
                  <a:pt x="1863236" y="2765"/>
                  <a:pt x="1858607" y="3426"/>
                  <a:pt x="1854641" y="3426"/>
                </a:cubicBezTo>
                <a:cubicBezTo>
                  <a:pt x="1852657" y="3426"/>
                  <a:pt x="1851335" y="3426"/>
                  <a:pt x="1849351" y="4086"/>
                </a:cubicBezTo>
                <a:cubicBezTo>
                  <a:pt x="1845385" y="4747"/>
                  <a:pt x="1841418" y="4747"/>
                  <a:pt x="1837451" y="5407"/>
                </a:cubicBezTo>
                <a:cubicBezTo>
                  <a:pt x="1835467" y="5407"/>
                  <a:pt x="1833484" y="6068"/>
                  <a:pt x="1831500" y="6068"/>
                </a:cubicBezTo>
                <a:cubicBezTo>
                  <a:pt x="1828195" y="6728"/>
                  <a:pt x="1824889" y="6728"/>
                  <a:pt x="1820922" y="7389"/>
                </a:cubicBezTo>
                <a:cubicBezTo>
                  <a:pt x="1818277" y="7389"/>
                  <a:pt x="1815633" y="8050"/>
                  <a:pt x="1813650" y="8050"/>
                </a:cubicBezTo>
                <a:cubicBezTo>
                  <a:pt x="1811005" y="8710"/>
                  <a:pt x="1808360" y="8710"/>
                  <a:pt x="1805716" y="9371"/>
                </a:cubicBezTo>
                <a:cubicBezTo>
                  <a:pt x="1802410" y="10031"/>
                  <a:pt x="1799104" y="10692"/>
                  <a:pt x="1795799" y="10692"/>
                </a:cubicBezTo>
                <a:cubicBezTo>
                  <a:pt x="1794476" y="10692"/>
                  <a:pt x="1793154" y="11352"/>
                  <a:pt x="1791832" y="11352"/>
                </a:cubicBezTo>
                <a:cubicBezTo>
                  <a:pt x="1550513" y="52967"/>
                  <a:pt x="1352169" y="222067"/>
                  <a:pt x="1268864" y="445992"/>
                </a:cubicBezTo>
                <a:cubicBezTo>
                  <a:pt x="1268203" y="447313"/>
                  <a:pt x="1268203" y="448634"/>
                  <a:pt x="1267542" y="449295"/>
                </a:cubicBezTo>
                <a:cubicBezTo>
                  <a:pt x="1266220" y="452597"/>
                  <a:pt x="1265558" y="455900"/>
                  <a:pt x="1264236" y="458542"/>
                </a:cubicBezTo>
                <a:cubicBezTo>
                  <a:pt x="1262914" y="462506"/>
                  <a:pt x="1261592" y="467129"/>
                  <a:pt x="1259608" y="471093"/>
                </a:cubicBezTo>
                <a:cubicBezTo>
                  <a:pt x="1259608" y="471093"/>
                  <a:pt x="1259608" y="471753"/>
                  <a:pt x="1259608" y="471753"/>
                </a:cubicBezTo>
                <a:cubicBezTo>
                  <a:pt x="1238452" y="535826"/>
                  <a:pt x="1226551" y="604523"/>
                  <a:pt x="1225890" y="675202"/>
                </a:cubicBezTo>
                <a:cubicBezTo>
                  <a:pt x="1225229" y="753146"/>
                  <a:pt x="1237129" y="827788"/>
                  <a:pt x="1260269" y="897145"/>
                </a:cubicBezTo>
                <a:cubicBezTo>
                  <a:pt x="1284732" y="971787"/>
                  <a:pt x="1262914" y="1054355"/>
                  <a:pt x="1202750" y="1105878"/>
                </a:cubicBezTo>
                <a:lnTo>
                  <a:pt x="1202750" y="1105878"/>
                </a:lnTo>
                <a:cubicBezTo>
                  <a:pt x="1142585" y="1157401"/>
                  <a:pt x="1057297" y="1166648"/>
                  <a:pt x="986555" y="1131639"/>
                </a:cubicBezTo>
                <a:cubicBezTo>
                  <a:pt x="892672" y="1084740"/>
                  <a:pt x="786888" y="1058319"/>
                  <a:pt x="674493" y="1059640"/>
                </a:cubicBezTo>
                <a:cubicBezTo>
                  <a:pt x="309540" y="1062942"/>
                  <a:pt x="7396" y="1360849"/>
                  <a:pt x="123" y="1728774"/>
                </a:cubicBezTo>
                <a:cubicBezTo>
                  <a:pt x="-7150" y="2116514"/>
                  <a:pt x="308879" y="2432256"/>
                  <a:pt x="696972" y="2424990"/>
                </a:cubicBezTo>
                <a:cubicBezTo>
                  <a:pt x="1064570" y="2418384"/>
                  <a:pt x="1363408" y="2117175"/>
                  <a:pt x="1367375" y="1749911"/>
                </a:cubicBezTo>
                <a:cubicBezTo>
                  <a:pt x="1368036" y="1671966"/>
                  <a:pt x="1356136" y="1597325"/>
                  <a:pt x="1332996" y="1527967"/>
                </a:cubicBezTo>
                <a:cubicBezTo>
                  <a:pt x="1308533" y="1453326"/>
                  <a:pt x="1330351" y="1370757"/>
                  <a:pt x="1390515" y="1319235"/>
                </a:cubicBezTo>
                <a:lnTo>
                  <a:pt x="1390515" y="1319235"/>
                </a:lnTo>
                <a:cubicBezTo>
                  <a:pt x="1450680" y="1267712"/>
                  <a:pt x="1535968" y="1258464"/>
                  <a:pt x="1606710" y="1293473"/>
                </a:cubicBezTo>
                <a:cubicBezTo>
                  <a:pt x="1686709" y="1333767"/>
                  <a:pt x="1775303" y="1358207"/>
                  <a:pt x="1869186" y="1364152"/>
                </a:cubicBezTo>
                <a:cubicBezTo>
                  <a:pt x="1870508" y="1364152"/>
                  <a:pt x="1872492" y="1364152"/>
                  <a:pt x="1873814" y="1364152"/>
                </a:cubicBezTo>
                <a:cubicBezTo>
                  <a:pt x="1877120" y="1364152"/>
                  <a:pt x="1881086" y="1364812"/>
                  <a:pt x="1884392" y="1364812"/>
                </a:cubicBezTo>
                <a:cubicBezTo>
                  <a:pt x="1887698" y="1364812"/>
                  <a:pt x="1891004" y="1364812"/>
                  <a:pt x="1894309" y="1365473"/>
                </a:cubicBezTo>
                <a:cubicBezTo>
                  <a:pt x="1896954" y="1365473"/>
                  <a:pt x="1899599" y="1365473"/>
                  <a:pt x="1902904" y="1365473"/>
                </a:cubicBezTo>
                <a:cubicBezTo>
                  <a:pt x="1904227" y="1365473"/>
                  <a:pt x="1906210" y="1365473"/>
                  <a:pt x="1907532" y="1365473"/>
                </a:cubicBezTo>
                <a:cubicBezTo>
                  <a:pt x="1909516" y="1365473"/>
                  <a:pt x="1911499" y="1365473"/>
                  <a:pt x="1913483" y="1365473"/>
                </a:cubicBezTo>
                <a:cubicBezTo>
                  <a:pt x="1915466" y="1365473"/>
                  <a:pt x="1917450" y="1365473"/>
                  <a:pt x="1919433" y="1365473"/>
                </a:cubicBezTo>
                <a:cubicBezTo>
                  <a:pt x="1920755" y="1365473"/>
                  <a:pt x="1922739" y="1365473"/>
                  <a:pt x="1924061" y="1365473"/>
                </a:cubicBezTo>
                <a:cubicBezTo>
                  <a:pt x="1926706" y="1365473"/>
                  <a:pt x="1930011" y="1365473"/>
                  <a:pt x="1932656" y="1365473"/>
                </a:cubicBezTo>
                <a:cubicBezTo>
                  <a:pt x="1935962" y="1365473"/>
                  <a:pt x="1939268" y="1365473"/>
                  <a:pt x="1942573" y="1364812"/>
                </a:cubicBezTo>
                <a:cubicBezTo>
                  <a:pt x="1945879" y="1364812"/>
                  <a:pt x="1949846" y="1364812"/>
                  <a:pt x="1953151" y="1364152"/>
                </a:cubicBezTo>
                <a:cubicBezTo>
                  <a:pt x="1954474" y="1364152"/>
                  <a:pt x="1956457" y="1364152"/>
                  <a:pt x="1957780" y="1364152"/>
                </a:cubicBezTo>
                <a:cubicBezTo>
                  <a:pt x="2051663" y="1358207"/>
                  <a:pt x="2140256" y="1333767"/>
                  <a:pt x="2220255" y="1293473"/>
                </a:cubicBezTo>
                <a:cubicBezTo>
                  <a:pt x="2290998" y="1257804"/>
                  <a:pt x="2376286" y="1267051"/>
                  <a:pt x="2436450" y="1319235"/>
                </a:cubicBezTo>
                <a:lnTo>
                  <a:pt x="2436450" y="1319235"/>
                </a:lnTo>
                <a:cubicBezTo>
                  <a:pt x="2495953" y="1370097"/>
                  <a:pt x="2517771" y="1452004"/>
                  <a:pt x="2493970" y="1526646"/>
                </a:cubicBezTo>
                <a:cubicBezTo>
                  <a:pt x="2472813" y="1590719"/>
                  <a:pt x="2460251" y="1658095"/>
                  <a:pt x="2458929" y="1728774"/>
                </a:cubicBezTo>
                <a:cubicBezTo>
                  <a:pt x="2451657" y="2096037"/>
                  <a:pt x="2734627" y="2398568"/>
                  <a:pt x="3093630" y="2423668"/>
                </a:cubicBezTo>
                <a:cubicBezTo>
                  <a:pt x="3094292" y="2423668"/>
                  <a:pt x="3095614" y="2423668"/>
                  <a:pt x="3096275" y="2423668"/>
                </a:cubicBezTo>
                <a:cubicBezTo>
                  <a:pt x="3100242" y="2423668"/>
                  <a:pt x="3104870" y="2424329"/>
                  <a:pt x="3108836" y="2424329"/>
                </a:cubicBezTo>
                <a:cubicBezTo>
                  <a:pt x="3110820" y="2424329"/>
                  <a:pt x="3112804" y="2424329"/>
                  <a:pt x="3114787" y="2424329"/>
                </a:cubicBezTo>
                <a:cubicBezTo>
                  <a:pt x="3118093" y="2424329"/>
                  <a:pt x="3121398" y="2424329"/>
                  <a:pt x="3124704" y="2424329"/>
                </a:cubicBezTo>
                <a:cubicBezTo>
                  <a:pt x="3126027" y="2424329"/>
                  <a:pt x="3128010" y="2424329"/>
                  <a:pt x="3129332" y="2424329"/>
                </a:cubicBezTo>
                <a:cubicBezTo>
                  <a:pt x="3130655" y="2424329"/>
                  <a:pt x="3131977" y="2424329"/>
                  <a:pt x="3132638" y="2424329"/>
                </a:cubicBezTo>
                <a:cubicBezTo>
                  <a:pt x="3135944" y="2424329"/>
                  <a:pt x="3138588" y="2424329"/>
                  <a:pt x="3141894" y="2424329"/>
                </a:cubicBezTo>
                <a:cubicBezTo>
                  <a:pt x="3145200" y="2424329"/>
                  <a:pt x="3148505" y="2424329"/>
                  <a:pt x="3151150" y="2424329"/>
                </a:cubicBezTo>
                <a:cubicBezTo>
                  <a:pt x="3152472" y="2424329"/>
                  <a:pt x="3153795" y="2424329"/>
                  <a:pt x="3154456" y="2424329"/>
                </a:cubicBezTo>
                <a:cubicBezTo>
                  <a:pt x="3155778" y="2424329"/>
                  <a:pt x="3157762" y="2424329"/>
                  <a:pt x="3159084" y="2424329"/>
                </a:cubicBezTo>
                <a:cubicBezTo>
                  <a:pt x="3162390" y="2424329"/>
                  <a:pt x="3165695" y="2424329"/>
                  <a:pt x="3169001" y="2424329"/>
                </a:cubicBezTo>
                <a:cubicBezTo>
                  <a:pt x="3170984" y="2424329"/>
                  <a:pt x="3172968" y="2424329"/>
                  <a:pt x="3174951" y="2424329"/>
                </a:cubicBezTo>
                <a:cubicBezTo>
                  <a:pt x="3178918" y="2424329"/>
                  <a:pt x="3183546" y="2423668"/>
                  <a:pt x="3187513" y="2423668"/>
                </a:cubicBezTo>
                <a:cubicBezTo>
                  <a:pt x="3188174" y="2423668"/>
                  <a:pt x="3189497" y="2423668"/>
                  <a:pt x="3190158" y="2423668"/>
                </a:cubicBezTo>
                <a:cubicBezTo>
                  <a:pt x="3549161" y="2398568"/>
                  <a:pt x="3832132" y="2096037"/>
                  <a:pt x="3824859" y="1728774"/>
                </a:cubicBezTo>
                <a:cubicBezTo>
                  <a:pt x="3823537" y="1658095"/>
                  <a:pt x="3810975" y="1590059"/>
                  <a:pt x="3789818" y="1526646"/>
                </a:cubicBezTo>
                <a:cubicBezTo>
                  <a:pt x="3766017" y="1452004"/>
                  <a:pt x="3788496" y="1370757"/>
                  <a:pt x="3847338" y="1319235"/>
                </a:cubicBezTo>
                <a:lnTo>
                  <a:pt x="3847338" y="1319235"/>
                </a:lnTo>
                <a:cubicBezTo>
                  <a:pt x="3907502" y="1267712"/>
                  <a:pt x="3992790" y="1258464"/>
                  <a:pt x="4063533" y="1293473"/>
                </a:cubicBezTo>
                <a:cubicBezTo>
                  <a:pt x="4141548" y="1332445"/>
                  <a:pt x="4228159" y="1357546"/>
                  <a:pt x="4320058" y="1363491"/>
                </a:cubicBezTo>
                <a:cubicBezTo>
                  <a:pt x="4324025" y="1363491"/>
                  <a:pt x="4327331" y="1364152"/>
                  <a:pt x="4331298" y="1364152"/>
                </a:cubicBezTo>
                <a:cubicBezTo>
                  <a:pt x="4333942" y="1364152"/>
                  <a:pt x="4336587" y="1364152"/>
                  <a:pt x="4338570" y="1364812"/>
                </a:cubicBezTo>
                <a:cubicBezTo>
                  <a:pt x="4342537" y="1364812"/>
                  <a:pt x="4346504" y="1365473"/>
                  <a:pt x="4351132" y="1365473"/>
                </a:cubicBezTo>
                <a:cubicBezTo>
                  <a:pt x="4353777" y="1365473"/>
                  <a:pt x="4355760" y="1365473"/>
                  <a:pt x="4358405" y="1365473"/>
                </a:cubicBezTo>
                <a:cubicBezTo>
                  <a:pt x="4359727" y="1365473"/>
                  <a:pt x="4361710" y="1365473"/>
                  <a:pt x="4363033" y="1365473"/>
                </a:cubicBezTo>
                <a:cubicBezTo>
                  <a:pt x="4365016" y="1365473"/>
                  <a:pt x="4367000" y="1365473"/>
                  <a:pt x="4369644" y="1365473"/>
                </a:cubicBezTo>
                <a:cubicBezTo>
                  <a:pt x="4372289" y="1365473"/>
                  <a:pt x="4373611" y="1365473"/>
                  <a:pt x="4376256" y="1365473"/>
                </a:cubicBezTo>
                <a:cubicBezTo>
                  <a:pt x="4377578" y="1365473"/>
                  <a:pt x="4379561" y="1365473"/>
                  <a:pt x="4380884" y="1365473"/>
                </a:cubicBezTo>
                <a:cubicBezTo>
                  <a:pt x="4383528" y="1365473"/>
                  <a:pt x="4385512" y="1365473"/>
                  <a:pt x="4388156" y="1365473"/>
                </a:cubicBezTo>
                <a:cubicBezTo>
                  <a:pt x="4392123" y="1365473"/>
                  <a:pt x="4396090" y="1365473"/>
                  <a:pt x="4400718" y="1364812"/>
                </a:cubicBezTo>
                <a:cubicBezTo>
                  <a:pt x="4403363" y="1364812"/>
                  <a:pt x="4406007" y="1364812"/>
                  <a:pt x="4407991" y="1364152"/>
                </a:cubicBezTo>
                <a:cubicBezTo>
                  <a:pt x="4411958" y="1364152"/>
                  <a:pt x="4415263" y="1363491"/>
                  <a:pt x="4419230" y="1363491"/>
                </a:cubicBezTo>
                <a:cubicBezTo>
                  <a:pt x="4511130" y="1356886"/>
                  <a:pt x="4597740" y="1332445"/>
                  <a:pt x="4675755" y="1293473"/>
                </a:cubicBezTo>
                <a:cubicBezTo>
                  <a:pt x="4746498" y="1257804"/>
                  <a:pt x="4831786" y="1267051"/>
                  <a:pt x="4891950" y="1319235"/>
                </a:cubicBezTo>
                <a:cubicBezTo>
                  <a:pt x="4951454" y="1370757"/>
                  <a:pt x="4973933" y="1453326"/>
                  <a:pt x="4949470" y="1527967"/>
                </a:cubicBezTo>
                <a:cubicBezTo>
                  <a:pt x="4945503" y="1539197"/>
                  <a:pt x="4942198" y="1550426"/>
                  <a:pt x="4939553" y="1561655"/>
                </a:cubicBezTo>
                <a:cubicBezTo>
                  <a:pt x="4938892" y="1562976"/>
                  <a:pt x="4938892" y="1564297"/>
                  <a:pt x="4938231" y="1566279"/>
                </a:cubicBezTo>
                <a:cubicBezTo>
                  <a:pt x="4936247" y="1573545"/>
                  <a:pt x="4934264" y="1580811"/>
                  <a:pt x="4932942" y="1588077"/>
                </a:cubicBezTo>
                <a:cubicBezTo>
                  <a:pt x="4931619" y="1593361"/>
                  <a:pt x="4930297" y="1598646"/>
                  <a:pt x="4929636" y="1604591"/>
                </a:cubicBezTo>
                <a:cubicBezTo>
                  <a:pt x="4928975" y="1606572"/>
                  <a:pt x="4928975" y="1608554"/>
                  <a:pt x="4928313" y="1610536"/>
                </a:cubicBezTo>
                <a:cubicBezTo>
                  <a:pt x="4926991" y="1618462"/>
                  <a:pt x="4925008" y="1627049"/>
                  <a:pt x="4923685" y="1634976"/>
                </a:cubicBezTo>
                <a:cubicBezTo>
                  <a:pt x="4923685" y="1635636"/>
                  <a:pt x="4923685" y="1636957"/>
                  <a:pt x="4923024" y="1637618"/>
                </a:cubicBezTo>
                <a:cubicBezTo>
                  <a:pt x="4918396" y="1667343"/>
                  <a:pt x="4915752" y="1697728"/>
                  <a:pt x="4915090" y="1728774"/>
                </a:cubicBezTo>
                <a:cubicBezTo>
                  <a:pt x="4907818" y="2089432"/>
                  <a:pt x="5181533" y="2387999"/>
                  <a:pt x="5531941" y="2422348"/>
                </a:cubicBezTo>
                <a:cubicBezTo>
                  <a:pt x="5533263" y="2422348"/>
                  <a:pt x="5533924" y="2422348"/>
                  <a:pt x="5535246" y="2423008"/>
                </a:cubicBezTo>
                <a:cubicBezTo>
                  <a:pt x="5539213" y="2423668"/>
                  <a:pt x="5543180" y="2423668"/>
                  <a:pt x="5547147" y="2423668"/>
                </a:cubicBezTo>
                <a:cubicBezTo>
                  <a:pt x="5549131" y="2423668"/>
                  <a:pt x="5551114" y="2423668"/>
                  <a:pt x="5553759" y="2424329"/>
                </a:cubicBezTo>
                <a:cubicBezTo>
                  <a:pt x="5557064" y="2424329"/>
                  <a:pt x="5560370" y="2424990"/>
                  <a:pt x="5563676" y="2424990"/>
                </a:cubicBezTo>
                <a:cubicBezTo>
                  <a:pt x="5566320" y="2424990"/>
                  <a:pt x="5568965" y="2424990"/>
                  <a:pt x="5572271" y="2425650"/>
                </a:cubicBezTo>
                <a:cubicBezTo>
                  <a:pt x="5574915" y="2425650"/>
                  <a:pt x="5578221" y="2425650"/>
                  <a:pt x="5580866" y="2425650"/>
                </a:cubicBezTo>
                <a:cubicBezTo>
                  <a:pt x="5582849" y="2425650"/>
                  <a:pt x="5584171" y="2425650"/>
                  <a:pt x="5586155" y="2425650"/>
                </a:cubicBezTo>
                <a:cubicBezTo>
                  <a:pt x="5587477" y="2425650"/>
                  <a:pt x="5588799" y="2425650"/>
                  <a:pt x="5590122" y="2425650"/>
                </a:cubicBezTo>
                <a:cubicBezTo>
                  <a:pt x="5593428" y="2425650"/>
                  <a:pt x="5596072" y="2425650"/>
                  <a:pt x="5599378" y="2425650"/>
                </a:cubicBezTo>
                <a:cubicBezTo>
                  <a:pt x="5602683" y="2425650"/>
                  <a:pt x="5605328" y="2425650"/>
                  <a:pt x="5608634" y="2425650"/>
                </a:cubicBezTo>
                <a:cubicBezTo>
                  <a:pt x="5609956" y="2425650"/>
                  <a:pt x="5611278" y="2425650"/>
                  <a:pt x="5612601" y="2425650"/>
                </a:cubicBezTo>
                <a:cubicBezTo>
                  <a:pt x="5614584" y="2425650"/>
                  <a:pt x="5615906" y="2425650"/>
                  <a:pt x="5617890" y="2425650"/>
                </a:cubicBezTo>
                <a:cubicBezTo>
                  <a:pt x="5620534" y="2425650"/>
                  <a:pt x="5623840" y="2425650"/>
                  <a:pt x="5626485" y="2425650"/>
                </a:cubicBezTo>
                <a:cubicBezTo>
                  <a:pt x="5629129" y="2425650"/>
                  <a:pt x="5631774" y="2425650"/>
                  <a:pt x="5635080" y="2424990"/>
                </a:cubicBezTo>
                <a:cubicBezTo>
                  <a:pt x="5638385" y="2424990"/>
                  <a:pt x="5641691" y="2424329"/>
                  <a:pt x="5644997" y="2424329"/>
                </a:cubicBezTo>
                <a:cubicBezTo>
                  <a:pt x="5646980" y="2424329"/>
                  <a:pt x="5649625" y="2424329"/>
                  <a:pt x="5651608" y="2423668"/>
                </a:cubicBezTo>
                <a:cubicBezTo>
                  <a:pt x="5655575" y="2423668"/>
                  <a:pt x="5659542" y="2423008"/>
                  <a:pt x="5663509" y="2423008"/>
                </a:cubicBezTo>
                <a:cubicBezTo>
                  <a:pt x="5664831" y="2423008"/>
                  <a:pt x="5665492" y="2423008"/>
                  <a:pt x="5666815" y="2422348"/>
                </a:cubicBezTo>
                <a:cubicBezTo>
                  <a:pt x="6017223" y="2388660"/>
                  <a:pt x="6290938" y="2090092"/>
                  <a:pt x="6283665" y="1728774"/>
                </a:cubicBezTo>
                <a:cubicBezTo>
                  <a:pt x="6283003" y="1697728"/>
                  <a:pt x="6280360" y="1667343"/>
                  <a:pt x="6275731" y="1637618"/>
                </a:cubicBezTo>
                <a:cubicBezTo>
                  <a:pt x="6275731" y="1636957"/>
                  <a:pt x="6275731" y="1635636"/>
                  <a:pt x="6275070" y="1634976"/>
                </a:cubicBezTo>
                <a:cubicBezTo>
                  <a:pt x="6273748" y="1626389"/>
                  <a:pt x="6272425" y="1618462"/>
                  <a:pt x="6270442" y="1610536"/>
                </a:cubicBezTo>
                <a:cubicBezTo>
                  <a:pt x="6269781" y="1608554"/>
                  <a:pt x="6269781" y="1606572"/>
                  <a:pt x="6269120" y="1604591"/>
                </a:cubicBezTo>
                <a:cubicBezTo>
                  <a:pt x="6267798" y="1599306"/>
                  <a:pt x="6266475" y="1594022"/>
                  <a:pt x="6265814" y="1588077"/>
                </a:cubicBezTo>
                <a:cubicBezTo>
                  <a:pt x="6263831" y="1580811"/>
                  <a:pt x="6262508" y="1573545"/>
                  <a:pt x="6260525" y="1566940"/>
                </a:cubicBezTo>
                <a:cubicBezTo>
                  <a:pt x="6259863" y="1565618"/>
                  <a:pt x="6259863" y="1563637"/>
                  <a:pt x="6259202" y="1562316"/>
                </a:cubicBezTo>
                <a:cubicBezTo>
                  <a:pt x="6255897" y="1551086"/>
                  <a:pt x="6252591" y="1539857"/>
                  <a:pt x="6249285" y="1528628"/>
                </a:cubicBezTo>
                <a:cubicBezTo>
                  <a:pt x="6224823" y="1453986"/>
                  <a:pt x="6246640" y="1371418"/>
                  <a:pt x="6306805" y="1319895"/>
                </a:cubicBezTo>
                <a:lnTo>
                  <a:pt x="6306805" y="1319895"/>
                </a:lnTo>
                <a:cubicBezTo>
                  <a:pt x="6366970" y="1268372"/>
                  <a:pt x="6452258" y="1259125"/>
                  <a:pt x="6523000" y="1294134"/>
                </a:cubicBezTo>
                <a:cubicBezTo>
                  <a:pt x="6616883" y="1341033"/>
                  <a:pt x="6722666" y="1367454"/>
                  <a:pt x="6835061" y="1366133"/>
                </a:cubicBezTo>
                <a:cubicBezTo>
                  <a:pt x="7203321" y="1362831"/>
                  <a:pt x="7504804" y="1064264"/>
                  <a:pt x="7512076" y="697000"/>
                </a:cubicBezTo>
                <a:cubicBezTo>
                  <a:pt x="7520010" y="308598"/>
                  <a:pt x="7203982" y="-7143"/>
                  <a:pt x="6815889" y="123"/>
                </a:cubicBezTo>
                <a:close/>
              </a:path>
            </a:pathLst>
          </a:custGeom>
          <a:solidFill>
            <a:schemeClr val="bg2"/>
          </a:solidFill>
          <a:ln w="6611" cap="flat">
            <a:noFill/>
            <a:prstDash val="solid"/>
            <a:miter/>
          </a:ln>
          <a:effectLst>
            <a:outerShdw blurRad="114300" dist="38100" dir="5400000" algn="ctr" rotWithShape="0">
              <a:schemeClr val="accent6">
                <a:lumMod val="50000"/>
                <a:alpha val="32000"/>
              </a:schemeClr>
            </a:outerShdw>
            <a:softEdge rad="0"/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6C963AE-ADD0-8680-1CBE-9419C6427043}"/>
              </a:ext>
            </a:extLst>
          </p:cNvPr>
          <p:cNvSpPr/>
          <p:nvPr/>
        </p:nvSpPr>
        <p:spPr>
          <a:xfrm>
            <a:off x="907261" y="2897916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6E9E1C9-0299-0EE0-7D26-58E393CB5E86}"/>
              </a:ext>
            </a:extLst>
          </p:cNvPr>
          <p:cNvSpPr/>
          <p:nvPr/>
        </p:nvSpPr>
        <p:spPr>
          <a:xfrm>
            <a:off x="2142743" y="1838399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2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016B9AC-89FE-1D6F-124F-BF7032B11ACF}"/>
              </a:ext>
            </a:extLst>
          </p:cNvPr>
          <p:cNvSpPr/>
          <p:nvPr/>
        </p:nvSpPr>
        <p:spPr>
          <a:xfrm>
            <a:off x="3365406" y="2897916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3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8BE3603-5621-A792-C061-B6DBD05CA9DE}"/>
              </a:ext>
            </a:extLst>
          </p:cNvPr>
          <p:cNvSpPr/>
          <p:nvPr/>
        </p:nvSpPr>
        <p:spPr>
          <a:xfrm>
            <a:off x="4594479" y="1838399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4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E199705-8CFE-1786-024C-21AAD65B4C47}"/>
              </a:ext>
            </a:extLst>
          </p:cNvPr>
          <p:cNvSpPr/>
          <p:nvPr/>
        </p:nvSpPr>
        <p:spPr>
          <a:xfrm>
            <a:off x="7052623" y="1838399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6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CAEF3CA-1F01-2E0B-8EA4-F78F0169097E}"/>
              </a:ext>
            </a:extLst>
          </p:cNvPr>
          <p:cNvSpPr/>
          <p:nvPr/>
        </p:nvSpPr>
        <p:spPr>
          <a:xfrm>
            <a:off x="5823551" y="2897916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5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9F0A5D-5A1A-E9E7-B165-1063D8752D1C}"/>
              </a:ext>
            </a:extLst>
          </p:cNvPr>
          <p:cNvSpPr/>
          <p:nvPr/>
        </p:nvSpPr>
        <p:spPr>
          <a:xfrm>
            <a:off x="8452828" y="2204057"/>
            <a:ext cx="233972" cy="425960"/>
          </a:xfrm>
          <a:custGeom>
            <a:avLst/>
            <a:gdLst>
              <a:gd name="connsiteX0" fmla="*/ 292227 w 300160"/>
              <a:gd name="connsiteY0" fmla="*/ 291726 h 546460"/>
              <a:gd name="connsiteX1" fmla="*/ 44958 w 300160"/>
              <a:gd name="connsiteY1" fmla="*/ 538770 h 546460"/>
              <a:gd name="connsiteX2" fmla="*/ 0 w 300160"/>
              <a:gd name="connsiteY2" fmla="*/ 520275 h 546460"/>
              <a:gd name="connsiteX3" fmla="*/ 0 w 300160"/>
              <a:gd name="connsiteY3" fmla="*/ 26186 h 546460"/>
              <a:gd name="connsiteX4" fmla="*/ 44958 w 300160"/>
              <a:gd name="connsiteY4" fmla="*/ 7691 h 546460"/>
              <a:gd name="connsiteX5" fmla="*/ 292227 w 300160"/>
              <a:gd name="connsiteY5" fmla="*/ 254735 h 546460"/>
              <a:gd name="connsiteX6" fmla="*/ 292227 w 300160"/>
              <a:gd name="connsiteY6" fmla="*/ 291726 h 54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0" h="546460">
                <a:moveTo>
                  <a:pt x="292227" y="291726"/>
                </a:moveTo>
                <a:lnTo>
                  <a:pt x="44958" y="538770"/>
                </a:lnTo>
                <a:cubicBezTo>
                  <a:pt x="28429" y="555284"/>
                  <a:pt x="0" y="543394"/>
                  <a:pt x="0" y="520275"/>
                </a:cubicBezTo>
                <a:lnTo>
                  <a:pt x="0" y="26186"/>
                </a:lnTo>
                <a:cubicBezTo>
                  <a:pt x="0" y="3067"/>
                  <a:pt x="28429" y="-8823"/>
                  <a:pt x="44958" y="7691"/>
                </a:cubicBezTo>
                <a:lnTo>
                  <a:pt x="292227" y="254735"/>
                </a:lnTo>
                <a:cubicBezTo>
                  <a:pt x="302805" y="265304"/>
                  <a:pt x="302805" y="281817"/>
                  <a:pt x="292227" y="291726"/>
                </a:cubicBezTo>
                <a:close/>
              </a:path>
            </a:pathLst>
          </a:custGeom>
          <a:noFill/>
          <a:ln w="6611" cap="flat">
            <a:solidFill>
              <a:schemeClr val="bg2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A6D2D23-2AA9-2DB9-8A56-6A4642BEC24A}"/>
              </a:ext>
            </a:extLst>
          </p:cNvPr>
          <p:cNvSpPr/>
          <p:nvPr/>
        </p:nvSpPr>
        <p:spPr>
          <a:xfrm>
            <a:off x="8767640" y="2204057"/>
            <a:ext cx="233972" cy="425960"/>
          </a:xfrm>
          <a:custGeom>
            <a:avLst/>
            <a:gdLst>
              <a:gd name="connsiteX0" fmla="*/ 292227 w 300161"/>
              <a:gd name="connsiteY0" fmla="*/ 291726 h 546460"/>
              <a:gd name="connsiteX1" fmla="*/ 44958 w 300161"/>
              <a:gd name="connsiteY1" fmla="*/ 538770 h 546460"/>
              <a:gd name="connsiteX2" fmla="*/ 0 w 300161"/>
              <a:gd name="connsiteY2" fmla="*/ 520275 h 546460"/>
              <a:gd name="connsiteX3" fmla="*/ 0 w 300161"/>
              <a:gd name="connsiteY3" fmla="*/ 26186 h 546460"/>
              <a:gd name="connsiteX4" fmla="*/ 44958 w 300161"/>
              <a:gd name="connsiteY4" fmla="*/ 7691 h 546460"/>
              <a:gd name="connsiteX5" fmla="*/ 292227 w 300161"/>
              <a:gd name="connsiteY5" fmla="*/ 254735 h 546460"/>
              <a:gd name="connsiteX6" fmla="*/ 292227 w 300161"/>
              <a:gd name="connsiteY6" fmla="*/ 291726 h 54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1" h="546460">
                <a:moveTo>
                  <a:pt x="292227" y="291726"/>
                </a:moveTo>
                <a:lnTo>
                  <a:pt x="44958" y="538770"/>
                </a:lnTo>
                <a:cubicBezTo>
                  <a:pt x="28430" y="555284"/>
                  <a:pt x="0" y="543394"/>
                  <a:pt x="0" y="520275"/>
                </a:cubicBezTo>
                <a:lnTo>
                  <a:pt x="0" y="26186"/>
                </a:lnTo>
                <a:cubicBezTo>
                  <a:pt x="0" y="3067"/>
                  <a:pt x="28430" y="-8823"/>
                  <a:pt x="44958" y="7691"/>
                </a:cubicBezTo>
                <a:lnTo>
                  <a:pt x="292227" y="254735"/>
                </a:lnTo>
                <a:cubicBezTo>
                  <a:pt x="302806" y="265304"/>
                  <a:pt x="302806" y="281817"/>
                  <a:pt x="292227" y="291726"/>
                </a:cubicBezTo>
                <a:close/>
              </a:path>
            </a:pathLst>
          </a:custGeom>
          <a:noFill/>
          <a:ln w="6611" cap="flat">
            <a:solidFill>
              <a:schemeClr val="bg2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74609D-D45C-6688-B77B-17FDFC3EC057}"/>
              </a:ext>
            </a:extLst>
          </p:cNvPr>
          <p:cNvSpPr/>
          <p:nvPr/>
        </p:nvSpPr>
        <p:spPr>
          <a:xfrm>
            <a:off x="129825" y="3349071"/>
            <a:ext cx="233972" cy="426475"/>
          </a:xfrm>
          <a:custGeom>
            <a:avLst/>
            <a:gdLst>
              <a:gd name="connsiteX0" fmla="*/ 292227 w 300160"/>
              <a:gd name="connsiteY0" fmla="*/ 292386 h 547121"/>
              <a:gd name="connsiteX1" fmla="*/ 44958 w 300160"/>
              <a:gd name="connsiteY1" fmla="*/ 539431 h 547121"/>
              <a:gd name="connsiteX2" fmla="*/ 0 w 300160"/>
              <a:gd name="connsiteY2" fmla="*/ 520935 h 547121"/>
              <a:gd name="connsiteX3" fmla="*/ 0 w 300160"/>
              <a:gd name="connsiteY3" fmla="*/ 26186 h 547121"/>
              <a:gd name="connsiteX4" fmla="*/ 44958 w 300160"/>
              <a:gd name="connsiteY4" fmla="*/ 7691 h 547121"/>
              <a:gd name="connsiteX5" fmla="*/ 292227 w 300160"/>
              <a:gd name="connsiteY5" fmla="*/ 254735 h 547121"/>
              <a:gd name="connsiteX6" fmla="*/ 292227 w 300160"/>
              <a:gd name="connsiteY6" fmla="*/ 292386 h 5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0" h="547121">
                <a:moveTo>
                  <a:pt x="292227" y="292386"/>
                </a:moveTo>
                <a:lnTo>
                  <a:pt x="44958" y="539431"/>
                </a:lnTo>
                <a:cubicBezTo>
                  <a:pt x="28429" y="555944"/>
                  <a:pt x="0" y="544055"/>
                  <a:pt x="0" y="520935"/>
                </a:cubicBezTo>
                <a:lnTo>
                  <a:pt x="0" y="26186"/>
                </a:lnTo>
                <a:cubicBezTo>
                  <a:pt x="0" y="3067"/>
                  <a:pt x="28429" y="-8823"/>
                  <a:pt x="44958" y="7691"/>
                </a:cubicBezTo>
                <a:lnTo>
                  <a:pt x="292227" y="254735"/>
                </a:lnTo>
                <a:cubicBezTo>
                  <a:pt x="302805" y="265304"/>
                  <a:pt x="302805" y="281817"/>
                  <a:pt x="292227" y="292386"/>
                </a:cubicBezTo>
                <a:close/>
              </a:path>
            </a:pathLst>
          </a:custGeom>
          <a:noFill/>
          <a:ln w="6611" cap="flat">
            <a:solidFill>
              <a:schemeClr val="bg2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09D7C02-87A5-9678-4D81-4590E0EAE2ED}"/>
              </a:ext>
            </a:extLst>
          </p:cNvPr>
          <p:cNvSpPr/>
          <p:nvPr/>
        </p:nvSpPr>
        <p:spPr>
          <a:xfrm>
            <a:off x="434541" y="3349071"/>
            <a:ext cx="233972" cy="426475"/>
          </a:xfrm>
          <a:custGeom>
            <a:avLst/>
            <a:gdLst>
              <a:gd name="connsiteX0" fmla="*/ 292227 w 300160"/>
              <a:gd name="connsiteY0" fmla="*/ 292386 h 547121"/>
              <a:gd name="connsiteX1" fmla="*/ 44958 w 300160"/>
              <a:gd name="connsiteY1" fmla="*/ 539431 h 547121"/>
              <a:gd name="connsiteX2" fmla="*/ 0 w 300160"/>
              <a:gd name="connsiteY2" fmla="*/ 520935 h 547121"/>
              <a:gd name="connsiteX3" fmla="*/ 0 w 300160"/>
              <a:gd name="connsiteY3" fmla="*/ 26186 h 547121"/>
              <a:gd name="connsiteX4" fmla="*/ 44958 w 300160"/>
              <a:gd name="connsiteY4" fmla="*/ 7691 h 547121"/>
              <a:gd name="connsiteX5" fmla="*/ 292227 w 300160"/>
              <a:gd name="connsiteY5" fmla="*/ 254735 h 547121"/>
              <a:gd name="connsiteX6" fmla="*/ 292227 w 300160"/>
              <a:gd name="connsiteY6" fmla="*/ 292386 h 5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0" h="547121">
                <a:moveTo>
                  <a:pt x="292227" y="292386"/>
                </a:moveTo>
                <a:lnTo>
                  <a:pt x="44958" y="539431"/>
                </a:lnTo>
                <a:cubicBezTo>
                  <a:pt x="28429" y="555944"/>
                  <a:pt x="0" y="544055"/>
                  <a:pt x="0" y="520935"/>
                </a:cubicBezTo>
                <a:lnTo>
                  <a:pt x="0" y="26186"/>
                </a:lnTo>
                <a:cubicBezTo>
                  <a:pt x="0" y="3067"/>
                  <a:pt x="28429" y="-8823"/>
                  <a:pt x="44958" y="7691"/>
                </a:cubicBezTo>
                <a:lnTo>
                  <a:pt x="292227" y="254735"/>
                </a:lnTo>
                <a:cubicBezTo>
                  <a:pt x="302805" y="265304"/>
                  <a:pt x="302805" y="281817"/>
                  <a:pt x="292227" y="292386"/>
                </a:cubicBezTo>
                <a:close/>
              </a:path>
            </a:pathLst>
          </a:custGeom>
          <a:noFill/>
          <a:ln w="6611" cap="flat">
            <a:solidFill>
              <a:schemeClr val="bg2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8F5657C2-BD3F-184C-9EE1-AB29BC6C0637}"/>
              </a:ext>
            </a:extLst>
          </p:cNvPr>
          <p:cNvSpPr/>
          <p:nvPr/>
        </p:nvSpPr>
        <p:spPr>
          <a:xfrm>
            <a:off x="1981199" y="1200150"/>
            <a:ext cx="1481417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290838D8-534D-604E-917E-8DE4B6469A83}"/>
              </a:ext>
            </a:extLst>
          </p:cNvPr>
          <p:cNvSpPr/>
          <p:nvPr/>
        </p:nvSpPr>
        <p:spPr>
          <a:xfrm>
            <a:off x="3393894" y="4299697"/>
            <a:ext cx="1098111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49AE6792-CD50-3A44-BA86-6F7D320E31AC}"/>
              </a:ext>
            </a:extLst>
          </p:cNvPr>
          <p:cNvSpPr/>
          <p:nvPr/>
        </p:nvSpPr>
        <p:spPr>
          <a:xfrm>
            <a:off x="978799" y="4299697"/>
            <a:ext cx="1015253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3D545DA8-C943-9040-A47E-34610D9FB11F}"/>
              </a:ext>
            </a:extLst>
          </p:cNvPr>
          <p:cNvSpPr/>
          <p:nvPr/>
        </p:nvSpPr>
        <p:spPr>
          <a:xfrm>
            <a:off x="5895089" y="4299697"/>
            <a:ext cx="1015253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0E6BA0D2-F75E-EC46-B6FF-C5C67E07B7D2}"/>
              </a:ext>
            </a:extLst>
          </p:cNvPr>
          <p:cNvSpPr/>
          <p:nvPr/>
        </p:nvSpPr>
        <p:spPr>
          <a:xfrm>
            <a:off x="4627917" y="1200150"/>
            <a:ext cx="1091453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58549E32-E8D3-5746-BB68-AB35BFBCE7DC}"/>
              </a:ext>
            </a:extLst>
          </p:cNvPr>
          <p:cNvSpPr/>
          <p:nvPr/>
        </p:nvSpPr>
        <p:spPr>
          <a:xfrm>
            <a:off x="7106231" y="1200150"/>
            <a:ext cx="1051112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46F9FA6-3387-9B48-9825-AC087C58AB72}"/>
              </a:ext>
            </a:extLst>
          </p:cNvPr>
          <p:cNvSpPr txBox="1"/>
          <p:nvPr/>
        </p:nvSpPr>
        <p:spPr>
          <a:xfrm>
            <a:off x="2035546" y="1264895"/>
            <a:ext cx="13727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TRACK &amp; PAY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B7293BA-28B2-E943-91E3-8BD3B6984196}"/>
              </a:ext>
            </a:extLst>
          </p:cNvPr>
          <p:cNvSpPr txBox="1"/>
          <p:nvPr/>
        </p:nvSpPr>
        <p:spPr>
          <a:xfrm>
            <a:off x="1085067" y="4364442"/>
            <a:ext cx="8027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HIRING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25C9A4-C45C-8241-8C0B-815AD6C20A49}"/>
              </a:ext>
            </a:extLst>
          </p:cNvPr>
          <p:cNvSpPr txBox="1"/>
          <p:nvPr/>
        </p:nvSpPr>
        <p:spPr>
          <a:xfrm>
            <a:off x="3500163" y="4364442"/>
            <a:ext cx="8888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658F1-F4E7-854D-9D8D-A76EBE86E520}"/>
              </a:ext>
            </a:extLst>
          </p:cNvPr>
          <p:cNvSpPr txBox="1"/>
          <p:nvPr/>
        </p:nvSpPr>
        <p:spPr>
          <a:xfrm>
            <a:off x="4789841" y="1264895"/>
            <a:ext cx="7676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1DC163-4547-2048-A342-11D080FC2CDD}"/>
              </a:ext>
            </a:extLst>
          </p:cNvPr>
          <p:cNvSpPr txBox="1"/>
          <p:nvPr/>
        </p:nvSpPr>
        <p:spPr>
          <a:xfrm>
            <a:off x="5954946" y="4364442"/>
            <a:ext cx="8955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REWARD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BE5535-6CFF-3743-B4F4-9DC343F26C3D}"/>
              </a:ext>
            </a:extLst>
          </p:cNvPr>
          <p:cNvSpPr txBox="1"/>
          <p:nvPr/>
        </p:nvSpPr>
        <p:spPr>
          <a:xfrm>
            <a:off x="7251347" y="1264895"/>
            <a:ext cx="7608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RETIRE</a:t>
            </a:r>
          </a:p>
        </p:txBody>
      </p:sp>
      <p:pic>
        <p:nvPicPr>
          <p:cNvPr id="17" name="Graphic 16" descr="handshake">
            <a:extLst>
              <a:ext uri="{FF2B5EF4-FFF2-40B4-BE49-F238E27FC236}">
                <a16:creationId xmlns:a16="http://schemas.microsoft.com/office/drawing/2014/main" id="{8CB439FE-6168-D548-AF7D-0E58FFDB8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5901" y="3146030"/>
            <a:ext cx="661048" cy="661048"/>
          </a:xfrm>
          <a:prstGeom prst="rect">
            <a:avLst/>
          </a:prstGeom>
        </p:spPr>
      </p:pic>
      <p:pic>
        <p:nvPicPr>
          <p:cNvPr id="19" name="Graphic 18" descr="money">
            <a:extLst>
              <a:ext uri="{FF2B5EF4-FFF2-40B4-BE49-F238E27FC236}">
                <a16:creationId xmlns:a16="http://schemas.microsoft.com/office/drawing/2014/main" id="{241F4DC5-3893-1443-9A81-66FC592998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1383" y="2086513"/>
            <a:ext cx="661048" cy="661048"/>
          </a:xfrm>
          <a:prstGeom prst="rect">
            <a:avLst/>
          </a:prstGeom>
        </p:spPr>
      </p:pic>
      <p:pic>
        <p:nvPicPr>
          <p:cNvPr id="21" name="Graphic 20" descr="bargraphupwardtrend_ltr">
            <a:extLst>
              <a:ext uri="{FF2B5EF4-FFF2-40B4-BE49-F238E27FC236}">
                <a16:creationId xmlns:a16="http://schemas.microsoft.com/office/drawing/2014/main" id="{1FBCB360-F31C-424D-A7A5-7732E1D4B1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14046" y="3146030"/>
            <a:ext cx="661048" cy="661048"/>
          </a:xfrm>
          <a:prstGeom prst="rect">
            <a:avLst/>
          </a:prstGeom>
        </p:spPr>
      </p:pic>
      <p:pic>
        <p:nvPicPr>
          <p:cNvPr id="23" name="Graphic 22" descr="checklist_ltr">
            <a:extLst>
              <a:ext uri="{FF2B5EF4-FFF2-40B4-BE49-F238E27FC236}">
                <a16:creationId xmlns:a16="http://schemas.microsoft.com/office/drawing/2014/main" id="{24241512-F5A2-8947-AA00-F63777089B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43119" y="2086513"/>
            <a:ext cx="661048" cy="661048"/>
          </a:xfrm>
          <a:prstGeom prst="rect">
            <a:avLst/>
          </a:prstGeom>
        </p:spPr>
      </p:pic>
      <p:pic>
        <p:nvPicPr>
          <p:cNvPr id="29" name="Graphic 28" descr="rocket">
            <a:extLst>
              <a:ext uri="{FF2B5EF4-FFF2-40B4-BE49-F238E27FC236}">
                <a16:creationId xmlns:a16="http://schemas.microsoft.com/office/drawing/2014/main" id="{CF34C3EF-6DF1-604A-9D00-E1F4F2CE3B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72191" y="3146030"/>
            <a:ext cx="661048" cy="661048"/>
          </a:xfrm>
          <a:prstGeom prst="rect">
            <a:avLst/>
          </a:prstGeom>
        </p:spPr>
      </p:pic>
      <p:pic>
        <p:nvPicPr>
          <p:cNvPr id="31" name="Graphic 30" descr="contract_rtl">
            <a:extLst>
              <a:ext uri="{FF2B5EF4-FFF2-40B4-BE49-F238E27FC236}">
                <a16:creationId xmlns:a16="http://schemas.microsoft.com/office/drawing/2014/main" id="{CBE671AD-DBD9-1A45-AB2A-3AFED2821E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301263" y="2086513"/>
            <a:ext cx="661048" cy="6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4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Stages of Employee Life Cycle Slide Template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6D6678A-7E7F-13E0-444F-136FDF27EA93}"/>
              </a:ext>
            </a:extLst>
          </p:cNvPr>
          <p:cNvSpPr/>
          <p:nvPr/>
        </p:nvSpPr>
        <p:spPr>
          <a:xfrm>
            <a:off x="802677" y="1733910"/>
            <a:ext cx="7512221" cy="2425650"/>
          </a:xfrm>
          <a:custGeom>
            <a:avLst/>
            <a:gdLst>
              <a:gd name="connsiteX0" fmla="*/ 6815889 w 7512221"/>
              <a:gd name="connsiteY0" fmla="*/ 123 h 2425650"/>
              <a:gd name="connsiteX1" fmla="*/ 6145485 w 7512221"/>
              <a:gd name="connsiteY1" fmla="*/ 675202 h 2425650"/>
              <a:gd name="connsiteX2" fmla="*/ 6179865 w 7512221"/>
              <a:gd name="connsiteY2" fmla="*/ 897145 h 2425650"/>
              <a:gd name="connsiteX3" fmla="*/ 6122345 w 7512221"/>
              <a:gd name="connsiteY3" fmla="*/ 1105878 h 2425650"/>
              <a:gd name="connsiteX4" fmla="*/ 6122345 w 7512221"/>
              <a:gd name="connsiteY4" fmla="*/ 1105878 h 2425650"/>
              <a:gd name="connsiteX5" fmla="*/ 5906150 w 7512221"/>
              <a:gd name="connsiteY5" fmla="*/ 1131639 h 2425650"/>
              <a:gd name="connsiteX6" fmla="*/ 5691938 w 7512221"/>
              <a:gd name="connsiteY6" fmla="*/ 1065585 h 2425650"/>
              <a:gd name="connsiteX7" fmla="*/ 5689955 w 7512221"/>
              <a:gd name="connsiteY7" fmla="*/ 1065585 h 2425650"/>
              <a:gd name="connsiteX8" fmla="*/ 5662848 w 7512221"/>
              <a:gd name="connsiteY8" fmla="*/ 1062282 h 2425650"/>
              <a:gd name="connsiteX9" fmla="*/ 5657559 w 7512221"/>
              <a:gd name="connsiteY9" fmla="*/ 1061621 h 2425650"/>
              <a:gd name="connsiteX10" fmla="*/ 5650286 w 7512221"/>
              <a:gd name="connsiteY10" fmla="*/ 1060961 h 2425650"/>
              <a:gd name="connsiteX11" fmla="*/ 5638385 w 7512221"/>
              <a:gd name="connsiteY11" fmla="*/ 1060300 h 2425650"/>
              <a:gd name="connsiteX12" fmla="*/ 5631113 w 7512221"/>
              <a:gd name="connsiteY12" fmla="*/ 1059640 h 2425650"/>
              <a:gd name="connsiteX13" fmla="*/ 5618551 w 7512221"/>
              <a:gd name="connsiteY13" fmla="*/ 1058979 h 2425650"/>
              <a:gd name="connsiteX14" fmla="*/ 5611278 w 7512221"/>
              <a:gd name="connsiteY14" fmla="*/ 1058979 h 2425650"/>
              <a:gd name="connsiteX15" fmla="*/ 5606651 w 7512221"/>
              <a:gd name="connsiteY15" fmla="*/ 1058979 h 2425650"/>
              <a:gd name="connsiteX16" fmla="*/ 5600039 w 7512221"/>
              <a:gd name="connsiteY16" fmla="*/ 1058979 h 2425650"/>
              <a:gd name="connsiteX17" fmla="*/ 5593428 w 7512221"/>
              <a:gd name="connsiteY17" fmla="*/ 1058979 h 2425650"/>
              <a:gd name="connsiteX18" fmla="*/ 5588799 w 7512221"/>
              <a:gd name="connsiteY18" fmla="*/ 1058979 h 2425650"/>
              <a:gd name="connsiteX19" fmla="*/ 5581527 w 7512221"/>
              <a:gd name="connsiteY19" fmla="*/ 1058979 h 2425650"/>
              <a:gd name="connsiteX20" fmla="*/ 5568965 w 7512221"/>
              <a:gd name="connsiteY20" fmla="*/ 1059640 h 2425650"/>
              <a:gd name="connsiteX21" fmla="*/ 5561692 w 7512221"/>
              <a:gd name="connsiteY21" fmla="*/ 1060300 h 2425650"/>
              <a:gd name="connsiteX22" fmla="*/ 5549792 w 7512221"/>
              <a:gd name="connsiteY22" fmla="*/ 1060961 h 2425650"/>
              <a:gd name="connsiteX23" fmla="*/ 5542519 w 7512221"/>
              <a:gd name="connsiteY23" fmla="*/ 1061621 h 2425650"/>
              <a:gd name="connsiteX24" fmla="*/ 5537230 w 7512221"/>
              <a:gd name="connsiteY24" fmla="*/ 1062282 h 2425650"/>
              <a:gd name="connsiteX25" fmla="*/ 5510123 w 7512221"/>
              <a:gd name="connsiteY25" fmla="*/ 1065585 h 2425650"/>
              <a:gd name="connsiteX26" fmla="*/ 5508139 w 7512221"/>
              <a:gd name="connsiteY26" fmla="*/ 1065585 h 2425650"/>
              <a:gd name="connsiteX27" fmla="*/ 5293928 w 7512221"/>
              <a:gd name="connsiteY27" fmla="*/ 1131639 h 2425650"/>
              <a:gd name="connsiteX28" fmla="*/ 5077733 w 7512221"/>
              <a:gd name="connsiteY28" fmla="*/ 1105878 h 2425650"/>
              <a:gd name="connsiteX29" fmla="*/ 5077733 w 7512221"/>
              <a:gd name="connsiteY29" fmla="*/ 1105878 h 2425650"/>
              <a:gd name="connsiteX30" fmla="*/ 5020213 w 7512221"/>
              <a:gd name="connsiteY30" fmla="*/ 897145 h 2425650"/>
              <a:gd name="connsiteX31" fmla="*/ 5037403 w 7512221"/>
              <a:gd name="connsiteY31" fmla="*/ 833733 h 2425650"/>
              <a:gd name="connsiteX32" fmla="*/ 5039386 w 7512221"/>
              <a:gd name="connsiteY32" fmla="*/ 826467 h 2425650"/>
              <a:gd name="connsiteX33" fmla="*/ 5042692 w 7512221"/>
              <a:gd name="connsiteY33" fmla="*/ 810614 h 2425650"/>
              <a:gd name="connsiteX34" fmla="*/ 5045997 w 7512221"/>
              <a:gd name="connsiteY34" fmla="*/ 793439 h 2425650"/>
              <a:gd name="connsiteX35" fmla="*/ 5047320 w 7512221"/>
              <a:gd name="connsiteY35" fmla="*/ 785513 h 2425650"/>
              <a:gd name="connsiteX36" fmla="*/ 5050626 w 7512221"/>
              <a:gd name="connsiteY36" fmla="*/ 762394 h 2425650"/>
              <a:gd name="connsiteX37" fmla="*/ 5051287 w 7512221"/>
              <a:gd name="connsiteY37" fmla="*/ 759091 h 2425650"/>
              <a:gd name="connsiteX38" fmla="*/ 5055254 w 7512221"/>
              <a:gd name="connsiteY38" fmla="*/ 705587 h 2425650"/>
              <a:gd name="connsiteX39" fmla="*/ 5055254 w 7512221"/>
              <a:gd name="connsiteY39" fmla="*/ 703605 h 2425650"/>
              <a:gd name="connsiteX40" fmla="*/ 5055254 w 7512221"/>
              <a:gd name="connsiteY40" fmla="*/ 697000 h 2425650"/>
              <a:gd name="connsiteX41" fmla="*/ 5055254 w 7512221"/>
              <a:gd name="connsiteY41" fmla="*/ 675862 h 2425650"/>
              <a:gd name="connsiteX42" fmla="*/ 5055254 w 7512221"/>
              <a:gd name="connsiteY42" fmla="*/ 675862 h 2425650"/>
              <a:gd name="connsiteX43" fmla="*/ 5055254 w 7512221"/>
              <a:gd name="connsiteY43" fmla="*/ 674541 h 2425650"/>
              <a:gd name="connsiteX44" fmla="*/ 4452949 w 7512221"/>
              <a:gd name="connsiteY44" fmla="*/ 5407 h 2425650"/>
              <a:gd name="connsiteX45" fmla="*/ 4452288 w 7512221"/>
              <a:gd name="connsiteY45" fmla="*/ 5407 h 2425650"/>
              <a:gd name="connsiteX46" fmla="*/ 4438404 w 7512221"/>
              <a:gd name="connsiteY46" fmla="*/ 4086 h 2425650"/>
              <a:gd name="connsiteX47" fmla="*/ 4433775 w 7512221"/>
              <a:gd name="connsiteY47" fmla="*/ 3426 h 2425650"/>
              <a:gd name="connsiteX48" fmla="*/ 4422536 w 7512221"/>
              <a:gd name="connsiteY48" fmla="*/ 2765 h 2425650"/>
              <a:gd name="connsiteX49" fmla="*/ 4415263 w 7512221"/>
              <a:gd name="connsiteY49" fmla="*/ 2105 h 2425650"/>
              <a:gd name="connsiteX50" fmla="*/ 4406007 w 7512221"/>
              <a:gd name="connsiteY50" fmla="*/ 1444 h 2425650"/>
              <a:gd name="connsiteX51" fmla="*/ 4397412 w 7512221"/>
              <a:gd name="connsiteY51" fmla="*/ 783 h 2425650"/>
              <a:gd name="connsiteX52" fmla="*/ 4388818 w 7512221"/>
              <a:gd name="connsiteY52" fmla="*/ 783 h 2425650"/>
              <a:gd name="connsiteX53" fmla="*/ 4383528 w 7512221"/>
              <a:gd name="connsiteY53" fmla="*/ 783 h 2425650"/>
              <a:gd name="connsiteX54" fmla="*/ 4379561 w 7512221"/>
              <a:gd name="connsiteY54" fmla="*/ 783 h 2425650"/>
              <a:gd name="connsiteX55" fmla="*/ 4370306 w 7512221"/>
              <a:gd name="connsiteY55" fmla="*/ 783 h 2425650"/>
              <a:gd name="connsiteX56" fmla="*/ 4361049 w 7512221"/>
              <a:gd name="connsiteY56" fmla="*/ 783 h 2425650"/>
              <a:gd name="connsiteX57" fmla="*/ 4357083 w 7512221"/>
              <a:gd name="connsiteY57" fmla="*/ 783 h 2425650"/>
              <a:gd name="connsiteX58" fmla="*/ 4351793 w 7512221"/>
              <a:gd name="connsiteY58" fmla="*/ 783 h 2425650"/>
              <a:gd name="connsiteX59" fmla="*/ 4343198 w 7512221"/>
              <a:gd name="connsiteY59" fmla="*/ 783 h 2425650"/>
              <a:gd name="connsiteX60" fmla="*/ 4334603 w 7512221"/>
              <a:gd name="connsiteY60" fmla="*/ 1444 h 2425650"/>
              <a:gd name="connsiteX61" fmla="*/ 4325347 w 7512221"/>
              <a:gd name="connsiteY61" fmla="*/ 2105 h 2425650"/>
              <a:gd name="connsiteX62" fmla="*/ 4318075 w 7512221"/>
              <a:gd name="connsiteY62" fmla="*/ 2765 h 2425650"/>
              <a:gd name="connsiteX63" fmla="*/ 4306835 w 7512221"/>
              <a:gd name="connsiteY63" fmla="*/ 3426 h 2425650"/>
              <a:gd name="connsiteX64" fmla="*/ 4302207 w 7512221"/>
              <a:gd name="connsiteY64" fmla="*/ 4086 h 2425650"/>
              <a:gd name="connsiteX65" fmla="*/ 4288323 w 7512221"/>
              <a:gd name="connsiteY65" fmla="*/ 5407 h 2425650"/>
              <a:gd name="connsiteX66" fmla="*/ 4287662 w 7512221"/>
              <a:gd name="connsiteY66" fmla="*/ 5407 h 2425650"/>
              <a:gd name="connsiteX67" fmla="*/ 3685357 w 7512221"/>
              <a:gd name="connsiteY67" fmla="*/ 674541 h 2425650"/>
              <a:gd name="connsiteX68" fmla="*/ 3685357 w 7512221"/>
              <a:gd name="connsiteY68" fmla="*/ 675862 h 2425650"/>
              <a:gd name="connsiteX69" fmla="*/ 3685357 w 7512221"/>
              <a:gd name="connsiteY69" fmla="*/ 675862 h 2425650"/>
              <a:gd name="connsiteX70" fmla="*/ 3685357 w 7512221"/>
              <a:gd name="connsiteY70" fmla="*/ 697000 h 2425650"/>
              <a:gd name="connsiteX71" fmla="*/ 3685357 w 7512221"/>
              <a:gd name="connsiteY71" fmla="*/ 703605 h 2425650"/>
              <a:gd name="connsiteX72" fmla="*/ 3685357 w 7512221"/>
              <a:gd name="connsiteY72" fmla="*/ 705587 h 2425650"/>
              <a:gd name="connsiteX73" fmla="*/ 3689324 w 7512221"/>
              <a:gd name="connsiteY73" fmla="*/ 759091 h 2425650"/>
              <a:gd name="connsiteX74" fmla="*/ 3689985 w 7512221"/>
              <a:gd name="connsiteY74" fmla="*/ 762394 h 2425650"/>
              <a:gd name="connsiteX75" fmla="*/ 3693291 w 7512221"/>
              <a:gd name="connsiteY75" fmla="*/ 785513 h 2425650"/>
              <a:gd name="connsiteX76" fmla="*/ 3694613 w 7512221"/>
              <a:gd name="connsiteY76" fmla="*/ 793439 h 2425650"/>
              <a:gd name="connsiteX77" fmla="*/ 3697919 w 7512221"/>
              <a:gd name="connsiteY77" fmla="*/ 810614 h 2425650"/>
              <a:gd name="connsiteX78" fmla="*/ 3701224 w 7512221"/>
              <a:gd name="connsiteY78" fmla="*/ 826467 h 2425650"/>
              <a:gd name="connsiteX79" fmla="*/ 3702547 w 7512221"/>
              <a:gd name="connsiteY79" fmla="*/ 833733 h 2425650"/>
              <a:gd name="connsiteX80" fmla="*/ 3719737 w 7512221"/>
              <a:gd name="connsiteY80" fmla="*/ 897145 h 2425650"/>
              <a:gd name="connsiteX81" fmla="*/ 3662217 w 7512221"/>
              <a:gd name="connsiteY81" fmla="*/ 1105878 h 2425650"/>
              <a:gd name="connsiteX82" fmla="*/ 3662217 w 7512221"/>
              <a:gd name="connsiteY82" fmla="*/ 1105878 h 2425650"/>
              <a:gd name="connsiteX83" fmla="*/ 3446021 w 7512221"/>
              <a:gd name="connsiteY83" fmla="*/ 1131639 h 2425650"/>
              <a:gd name="connsiteX84" fmla="*/ 3266851 w 7512221"/>
              <a:gd name="connsiteY84" fmla="*/ 1071530 h 2425650"/>
              <a:gd name="connsiteX85" fmla="*/ 3263545 w 7512221"/>
              <a:gd name="connsiteY85" fmla="*/ 1070869 h 2425650"/>
              <a:gd name="connsiteX86" fmla="*/ 3251644 w 7512221"/>
              <a:gd name="connsiteY86" fmla="*/ 1068887 h 2425650"/>
              <a:gd name="connsiteX87" fmla="*/ 3243711 w 7512221"/>
              <a:gd name="connsiteY87" fmla="*/ 1067566 h 2425650"/>
              <a:gd name="connsiteX88" fmla="*/ 3233793 w 7512221"/>
              <a:gd name="connsiteY88" fmla="*/ 1066245 h 2425650"/>
              <a:gd name="connsiteX89" fmla="*/ 3221231 w 7512221"/>
              <a:gd name="connsiteY89" fmla="*/ 1064924 h 2425650"/>
              <a:gd name="connsiteX90" fmla="*/ 3215942 w 7512221"/>
              <a:gd name="connsiteY90" fmla="*/ 1064264 h 2425650"/>
              <a:gd name="connsiteX91" fmla="*/ 3196769 w 7512221"/>
              <a:gd name="connsiteY91" fmla="*/ 1062282 h 2425650"/>
              <a:gd name="connsiteX92" fmla="*/ 3194125 w 7512221"/>
              <a:gd name="connsiteY92" fmla="*/ 1062282 h 2425650"/>
              <a:gd name="connsiteX93" fmla="*/ 3176935 w 7512221"/>
              <a:gd name="connsiteY93" fmla="*/ 1060961 h 2425650"/>
              <a:gd name="connsiteX94" fmla="*/ 3171645 w 7512221"/>
              <a:gd name="connsiteY94" fmla="*/ 1060961 h 2425650"/>
              <a:gd name="connsiteX95" fmla="*/ 3157101 w 7512221"/>
              <a:gd name="connsiteY95" fmla="*/ 1060300 h 2425650"/>
              <a:gd name="connsiteX96" fmla="*/ 3151150 w 7512221"/>
              <a:gd name="connsiteY96" fmla="*/ 1060300 h 2425650"/>
              <a:gd name="connsiteX97" fmla="*/ 3145861 w 7512221"/>
              <a:gd name="connsiteY97" fmla="*/ 1060300 h 2425650"/>
              <a:gd name="connsiteX98" fmla="*/ 3139249 w 7512221"/>
              <a:gd name="connsiteY98" fmla="*/ 1060300 h 2425650"/>
              <a:gd name="connsiteX99" fmla="*/ 3132638 w 7512221"/>
              <a:gd name="connsiteY99" fmla="*/ 1060300 h 2425650"/>
              <a:gd name="connsiteX100" fmla="*/ 3127349 w 7512221"/>
              <a:gd name="connsiteY100" fmla="*/ 1060300 h 2425650"/>
              <a:gd name="connsiteX101" fmla="*/ 3121398 w 7512221"/>
              <a:gd name="connsiteY101" fmla="*/ 1060300 h 2425650"/>
              <a:gd name="connsiteX102" fmla="*/ 3106853 w 7512221"/>
              <a:gd name="connsiteY102" fmla="*/ 1060961 h 2425650"/>
              <a:gd name="connsiteX103" fmla="*/ 3101564 w 7512221"/>
              <a:gd name="connsiteY103" fmla="*/ 1060961 h 2425650"/>
              <a:gd name="connsiteX104" fmla="*/ 3084374 w 7512221"/>
              <a:gd name="connsiteY104" fmla="*/ 1062282 h 2425650"/>
              <a:gd name="connsiteX105" fmla="*/ 3081730 w 7512221"/>
              <a:gd name="connsiteY105" fmla="*/ 1062282 h 2425650"/>
              <a:gd name="connsiteX106" fmla="*/ 3062556 w 7512221"/>
              <a:gd name="connsiteY106" fmla="*/ 1064264 h 2425650"/>
              <a:gd name="connsiteX107" fmla="*/ 3057267 w 7512221"/>
              <a:gd name="connsiteY107" fmla="*/ 1064924 h 2425650"/>
              <a:gd name="connsiteX108" fmla="*/ 3044706 w 7512221"/>
              <a:gd name="connsiteY108" fmla="*/ 1066245 h 2425650"/>
              <a:gd name="connsiteX109" fmla="*/ 3034788 w 7512221"/>
              <a:gd name="connsiteY109" fmla="*/ 1067566 h 2425650"/>
              <a:gd name="connsiteX110" fmla="*/ 3026854 w 7512221"/>
              <a:gd name="connsiteY110" fmla="*/ 1068887 h 2425650"/>
              <a:gd name="connsiteX111" fmla="*/ 3014954 w 7512221"/>
              <a:gd name="connsiteY111" fmla="*/ 1070869 h 2425650"/>
              <a:gd name="connsiteX112" fmla="*/ 3011648 w 7512221"/>
              <a:gd name="connsiteY112" fmla="*/ 1071530 h 2425650"/>
              <a:gd name="connsiteX113" fmla="*/ 2832477 w 7512221"/>
              <a:gd name="connsiteY113" fmla="*/ 1131639 h 2425650"/>
              <a:gd name="connsiteX114" fmla="*/ 2616282 w 7512221"/>
              <a:gd name="connsiteY114" fmla="*/ 1105878 h 2425650"/>
              <a:gd name="connsiteX115" fmla="*/ 2616282 w 7512221"/>
              <a:gd name="connsiteY115" fmla="*/ 1105878 h 2425650"/>
              <a:gd name="connsiteX116" fmla="*/ 2558762 w 7512221"/>
              <a:gd name="connsiteY116" fmla="*/ 897145 h 2425650"/>
              <a:gd name="connsiteX117" fmla="*/ 2593142 w 7512221"/>
              <a:gd name="connsiteY117" fmla="*/ 675202 h 2425650"/>
              <a:gd name="connsiteX118" fmla="*/ 2559423 w 7512221"/>
              <a:gd name="connsiteY118" fmla="*/ 471753 h 2425650"/>
              <a:gd name="connsiteX119" fmla="*/ 2559423 w 7512221"/>
              <a:gd name="connsiteY119" fmla="*/ 471093 h 2425650"/>
              <a:gd name="connsiteX120" fmla="*/ 2554795 w 7512221"/>
              <a:gd name="connsiteY120" fmla="*/ 458542 h 2425650"/>
              <a:gd name="connsiteX121" fmla="*/ 2551490 w 7512221"/>
              <a:gd name="connsiteY121" fmla="*/ 449295 h 2425650"/>
              <a:gd name="connsiteX122" fmla="*/ 2550167 w 7512221"/>
              <a:gd name="connsiteY122" fmla="*/ 445992 h 2425650"/>
              <a:gd name="connsiteX123" fmla="*/ 2027200 w 7512221"/>
              <a:gd name="connsiteY123" fmla="*/ 11352 h 2425650"/>
              <a:gd name="connsiteX124" fmla="*/ 2023233 w 7512221"/>
              <a:gd name="connsiteY124" fmla="*/ 10692 h 2425650"/>
              <a:gd name="connsiteX125" fmla="*/ 2013316 w 7512221"/>
              <a:gd name="connsiteY125" fmla="*/ 9371 h 2425650"/>
              <a:gd name="connsiteX126" fmla="*/ 2005382 w 7512221"/>
              <a:gd name="connsiteY126" fmla="*/ 8050 h 2425650"/>
              <a:gd name="connsiteX127" fmla="*/ 1998110 w 7512221"/>
              <a:gd name="connsiteY127" fmla="*/ 7389 h 2425650"/>
              <a:gd name="connsiteX128" fmla="*/ 1987531 w 7512221"/>
              <a:gd name="connsiteY128" fmla="*/ 6068 h 2425650"/>
              <a:gd name="connsiteX129" fmla="*/ 1981581 w 7512221"/>
              <a:gd name="connsiteY129" fmla="*/ 5407 h 2425650"/>
              <a:gd name="connsiteX130" fmla="*/ 1969680 w 7512221"/>
              <a:gd name="connsiteY130" fmla="*/ 4086 h 2425650"/>
              <a:gd name="connsiteX131" fmla="*/ 1964391 w 7512221"/>
              <a:gd name="connsiteY131" fmla="*/ 3426 h 2425650"/>
              <a:gd name="connsiteX132" fmla="*/ 1951829 w 7512221"/>
              <a:gd name="connsiteY132" fmla="*/ 2765 h 2425650"/>
              <a:gd name="connsiteX133" fmla="*/ 1946540 w 7512221"/>
              <a:gd name="connsiteY133" fmla="*/ 2765 h 2425650"/>
              <a:gd name="connsiteX134" fmla="*/ 1934639 w 7512221"/>
              <a:gd name="connsiteY134" fmla="*/ 2105 h 2425650"/>
              <a:gd name="connsiteX135" fmla="*/ 1928689 w 7512221"/>
              <a:gd name="connsiteY135" fmla="*/ 2105 h 2425650"/>
              <a:gd name="connsiteX136" fmla="*/ 1922739 w 7512221"/>
              <a:gd name="connsiteY136" fmla="*/ 2105 h 2425650"/>
              <a:gd name="connsiteX137" fmla="*/ 1918111 w 7512221"/>
              <a:gd name="connsiteY137" fmla="*/ 2105 h 2425650"/>
              <a:gd name="connsiteX138" fmla="*/ 1909516 w 7512221"/>
              <a:gd name="connsiteY138" fmla="*/ 2105 h 2425650"/>
              <a:gd name="connsiteX139" fmla="*/ 1900921 w 7512221"/>
              <a:gd name="connsiteY139" fmla="*/ 2105 h 2425650"/>
              <a:gd name="connsiteX140" fmla="*/ 1896293 w 7512221"/>
              <a:gd name="connsiteY140" fmla="*/ 2105 h 2425650"/>
              <a:gd name="connsiteX141" fmla="*/ 1890342 w 7512221"/>
              <a:gd name="connsiteY141" fmla="*/ 2105 h 2425650"/>
              <a:gd name="connsiteX142" fmla="*/ 1884392 w 7512221"/>
              <a:gd name="connsiteY142" fmla="*/ 2105 h 2425650"/>
              <a:gd name="connsiteX143" fmla="*/ 1872492 w 7512221"/>
              <a:gd name="connsiteY143" fmla="*/ 2765 h 2425650"/>
              <a:gd name="connsiteX144" fmla="*/ 1867202 w 7512221"/>
              <a:gd name="connsiteY144" fmla="*/ 2765 h 2425650"/>
              <a:gd name="connsiteX145" fmla="*/ 1854641 w 7512221"/>
              <a:gd name="connsiteY145" fmla="*/ 3426 h 2425650"/>
              <a:gd name="connsiteX146" fmla="*/ 1849351 w 7512221"/>
              <a:gd name="connsiteY146" fmla="*/ 4086 h 2425650"/>
              <a:gd name="connsiteX147" fmla="*/ 1837451 w 7512221"/>
              <a:gd name="connsiteY147" fmla="*/ 5407 h 2425650"/>
              <a:gd name="connsiteX148" fmla="*/ 1831500 w 7512221"/>
              <a:gd name="connsiteY148" fmla="*/ 6068 h 2425650"/>
              <a:gd name="connsiteX149" fmla="*/ 1820922 w 7512221"/>
              <a:gd name="connsiteY149" fmla="*/ 7389 h 2425650"/>
              <a:gd name="connsiteX150" fmla="*/ 1813650 w 7512221"/>
              <a:gd name="connsiteY150" fmla="*/ 8050 h 2425650"/>
              <a:gd name="connsiteX151" fmla="*/ 1805716 w 7512221"/>
              <a:gd name="connsiteY151" fmla="*/ 9371 h 2425650"/>
              <a:gd name="connsiteX152" fmla="*/ 1795799 w 7512221"/>
              <a:gd name="connsiteY152" fmla="*/ 10692 h 2425650"/>
              <a:gd name="connsiteX153" fmla="*/ 1791832 w 7512221"/>
              <a:gd name="connsiteY153" fmla="*/ 11352 h 2425650"/>
              <a:gd name="connsiteX154" fmla="*/ 1268864 w 7512221"/>
              <a:gd name="connsiteY154" fmla="*/ 445992 h 2425650"/>
              <a:gd name="connsiteX155" fmla="*/ 1267542 w 7512221"/>
              <a:gd name="connsiteY155" fmla="*/ 449295 h 2425650"/>
              <a:gd name="connsiteX156" fmla="*/ 1264236 w 7512221"/>
              <a:gd name="connsiteY156" fmla="*/ 458542 h 2425650"/>
              <a:gd name="connsiteX157" fmla="*/ 1259608 w 7512221"/>
              <a:gd name="connsiteY157" fmla="*/ 471093 h 2425650"/>
              <a:gd name="connsiteX158" fmla="*/ 1259608 w 7512221"/>
              <a:gd name="connsiteY158" fmla="*/ 471753 h 2425650"/>
              <a:gd name="connsiteX159" fmla="*/ 1225890 w 7512221"/>
              <a:gd name="connsiteY159" fmla="*/ 675202 h 2425650"/>
              <a:gd name="connsiteX160" fmla="*/ 1260269 w 7512221"/>
              <a:gd name="connsiteY160" fmla="*/ 897145 h 2425650"/>
              <a:gd name="connsiteX161" fmla="*/ 1202750 w 7512221"/>
              <a:gd name="connsiteY161" fmla="*/ 1105878 h 2425650"/>
              <a:gd name="connsiteX162" fmla="*/ 1202750 w 7512221"/>
              <a:gd name="connsiteY162" fmla="*/ 1105878 h 2425650"/>
              <a:gd name="connsiteX163" fmla="*/ 986555 w 7512221"/>
              <a:gd name="connsiteY163" fmla="*/ 1131639 h 2425650"/>
              <a:gd name="connsiteX164" fmla="*/ 674493 w 7512221"/>
              <a:gd name="connsiteY164" fmla="*/ 1059640 h 2425650"/>
              <a:gd name="connsiteX165" fmla="*/ 123 w 7512221"/>
              <a:gd name="connsiteY165" fmla="*/ 1728774 h 2425650"/>
              <a:gd name="connsiteX166" fmla="*/ 696972 w 7512221"/>
              <a:gd name="connsiteY166" fmla="*/ 2424990 h 2425650"/>
              <a:gd name="connsiteX167" fmla="*/ 1367375 w 7512221"/>
              <a:gd name="connsiteY167" fmla="*/ 1749911 h 2425650"/>
              <a:gd name="connsiteX168" fmla="*/ 1332996 w 7512221"/>
              <a:gd name="connsiteY168" fmla="*/ 1527967 h 2425650"/>
              <a:gd name="connsiteX169" fmla="*/ 1390515 w 7512221"/>
              <a:gd name="connsiteY169" fmla="*/ 1319235 h 2425650"/>
              <a:gd name="connsiteX170" fmla="*/ 1390515 w 7512221"/>
              <a:gd name="connsiteY170" fmla="*/ 1319235 h 2425650"/>
              <a:gd name="connsiteX171" fmla="*/ 1606710 w 7512221"/>
              <a:gd name="connsiteY171" fmla="*/ 1293473 h 2425650"/>
              <a:gd name="connsiteX172" fmla="*/ 1869186 w 7512221"/>
              <a:gd name="connsiteY172" fmla="*/ 1364152 h 2425650"/>
              <a:gd name="connsiteX173" fmla="*/ 1873814 w 7512221"/>
              <a:gd name="connsiteY173" fmla="*/ 1364152 h 2425650"/>
              <a:gd name="connsiteX174" fmla="*/ 1884392 w 7512221"/>
              <a:gd name="connsiteY174" fmla="*/ 1364812 h 2425650"/>
              <a:gd name="connsiteX175" fmla="*/ 1894309 w 7512221"/>
              <a:gd name="connsiteY175" fmla="*/ 1365473 h 2425650"/>
              <a:gd name="connsiteX176" fmla="*/ 1902904 w 7512221"/>
              <a:gd name="connsiteY176" fmla="*/ 1365473 h 2425650"/>
              <a:gd name="connsiteX177" fmla="*/ 1907532 w 7512221"/>
              <a:gd name="connsiteY177" fmla="*/ 1365473 h 2425650"/>
              <a:gd name="connsiteX178" fmla="*/ 1913483 w 7512221"/>
              <a:gd name="connsiteY178" fmla="*/ 1365473 h 2425650"/>
              <a:gd name="connsiteX179" fmla="*/ 1919433 w 7512221"/>
              <a:gd name="connsiteY179" fmla="*/ 1365473 h 2425650"/>
              <a:gd name="connsiteX180" fmla="*/ 1924061 w 7512221"/>
              <a:gd name="connsiteY180" fmla="*/ 1365473 h 2425650"/>
              <a:gd name="connsiteX181" fmla="*/ 1932656 w 7512221"/>
              <a:gd name="connsiteY181" fmla="*/ 1365473 h 2425650"/>
              <a:gd name="connsiteX182" fmla="*/ 1942573 w 7512221"/>
              <a:gd name="connsiteY182" fmla="*/ 1364812 h 2425650"/>
              <a:gd name="connsiteX183" fmla="*/ 1953151 w 7512221"/>
              <a:gd name="connsiteY183" fmla="*/ 1364152 h 2425650"/>
              <a:gd name="connsiteX184" fmla="*/ 1957780 w 7512221"/>
              <a:gd name="connsiteY184" fmla="*/ 1364152 h 2425650"/>
              <a:gd name="connsiteX185" fmla="*/ 2220255 w 7512221"/>
              <a:gd name="connsiteY185" fmla="*/ 1293473 h 2425650"/>
              <a:gd name="connsiteX186" fmla="*/ 2436450 w 7512221"/>
              <a:gd name="connsiteY186" fmla="*/ 1319235 h 2425650"/>
              <a:gd name="connsiteX187" fmla="*/ 2436450 w 7512221"/>
              <a:gd name="connsiteY187" fmla="*/ 1319235 h 2425650"/>
              <a:gd name="connsiteX188" fmla="*/ 2493970 w 7512221"/>
              <a:gd name="connsiteY188" fmla="*/ 1526646 h 2425650"/>
              <a:gd name="connsiteX189" fmla="*/ 2458929 w 7512221"/>
              <a:gd name="connsiteY189" fmla="*/ 1728774 h 2425650"/>
              <a:gd name="connsiteX190" fmla="*/ 3093630 w 7512221"/>
              <a:gd name="connsiteY190" fmla="*/ 2423668 h 2425650"/>
              <a:gd name="connsiteX191" fmla="*/ 3096275 w 7512221"/>
              <a:gd name="connsiteY191" fmla="*/ 2423668 h 2425650"/>
              <a:gd name="connsiteX192" fmla="*/ 3108836 w 7512221"/>
              <a:gd name="connsiteY192" fmla="*/ 2424329 h 2425650"/>
              <a:gd name="connsiteX193" fmla="*/ 3114787 w 7512221"/>
              <a:gd name="connsiteY193" fmla="*/ 2424329 h 2425650"/>
              <a:gd name="connsiteX194" fmla="*/ 3124704 w 7512221"/>
              <a:gd name="connsiteY194" fmla="*/ 2424329 h 2425650"/>
              <a:gd name="connsiteX195" fmla="*/ 3129332 w 7512221"/>
              <a:gd name="connsiteY195" fmla="*/ 2424329 h 2425650"/>
              <a:gd name="connsiteX196" fmla="*/ 3132638 w 7512221"/>
              <a:gd name="connsiteY196" fmla="*/ 2424329 h 2425650"/>
              <a:gd name="connsiteX197" fmla="*/ 3141894 w 7512221"/>
              <a:gd name="connsiteY197" fmla="*/ 2424329 h 2425650"/>
              <a:gd name="connsiteX198" fmla="*/ 3151150 w 7512221"/>
              <a:gd name="connsiteY198" fmla="*/ 2424329 h 2425650"/>
              <a:gd name="connsiteX199" fmla="*/ 3154456 w 7512221"/>
              <a:gd name="connsiteY199" fmla="*/ 2424329 h 2425650"/>
              <a:gd name="connsiteX200" fmla="*/ 3159084 w 7512221"/>
              <a:gd name="connsiteY200" fmla="*/ 2424329 h 2425650"/>
              <a:gd name="connsiteX201" fmla="*/ 3169001 w 7512221"/>
              <a:gd name="connsiteY201" fmla="*/ 2424329 h 2425650"/>
              <a:gd name="connsiteX202" fmla="*/ 3174951 w 7512221"/>
              <a:gd name="connsiteY202" fmla="*/ 2424329 h 2425650"/>
              <a:gd name="connsiteX203" fmla="*/ 3187513 w 7512221"/>
              <a:gd name="connsiteY203" fmla="*/ 2423668 h 2425650"/>
              <a:gd name="connsiteX204" fmla="*/ 3190158 w 7512221"/>
              <a:gd name="connsiteY204" fmla="*/ 2423668 h 2425650"/>
              <a:gd name="connsiteX205" fmla="*/ 3824859 w 7512221"/>
              <a:gd name="connsiteY205" fmla="*/ 1728774 h 2425650"/>
              <a:gd name="connsiteX206" fmla="*/ 3789818 w 7512221"/>
              <a:gd name="connsiteY206" fmla="*/ 1526646 h 2425650"/>
              <a:gd name="connsiteX207" fmla="*/ 3847338 w 7512221"/>
              <a:gd name="connsiteY207" fmla="*/ 1319235 h 2425650"/>
              <a:gd name="connsiteX208" fmla="*/ 3847338 w 7512221"/>
              <a:gd name="connsiteY208" fmla="*/ 1319235 h 2425650"/>
              <a:gd name="connsiteX209" fmla="*/ 4063533 w 7512221"/>
              <a:gd name="connsiteY209" fmla="*/ 1293473 h 2425650"/>
              <a:gd name="connsiteX210" fmla="*/ 4320058 w 7512221"/>
              <a:gd name="connsiteY210" fmla="*/ 1363491 h 2425650"/>
              <a:gd name="connsiteX211" fmla="*/ 4331298 w 7512221"/>
              <a:gd name="connsiteY211" fmla="*/ 1364152 h 2425650"/>
              <a:gd name="connsiteX212" fmla="*/ 4338570 w 7512221"/>
              <a:gd name="connsiteY212" fmla="*/ 1364812 h 2425650"/>
              <a:gd name="connsiteX213" fmla="*/ 4351132 w 7512221"/>
              <a:gd name="connsiteY213" fmla="*/ 1365473 h 2425650"/>
              <a:gd name="connsiteX214" fmla="*/ 4358405 w 7512221"/>
              <a:gd name="connsiteY214" fmla="*/ 1365473 h 2425650"/>
              <a:gd name="connsiteX215" fmla="*/ 4363033 w 7512221"/>
              <a:gd name="connsiteY215" fmla="*/ 1365473 h 2425650"/>
              <a:gd name="connsiteX216" fmla="*/ 4369644 w 7512221"/>
              <a:gd name="connsiteY216" fmla="*/ 1365473 h 2425650"/>
              <a:gd name="connsiteX217" fmla="*/ 4376256 w 7512221"/>
              <a:gd name="connsiteY217" fmla="*/ 1365473 h 2425650"/>
              <a:gd name="connsiteX218" fmla="*/ 4380884 w 7512221"/>
              <a:gd name="connsiteY218" fmla="*/ 1365473 h 2425650"/>
              <a:gd name="connsiteX219" fmla="*/ 4388156 w 7512221"/>
              <a:gd name="connsiteY219" fmla="*/ 1365473 h 2425650"/>
              <a:gd name="connsiteX220" fmla="*/ 4400718 w 7512221"/>
              <a:gd name="connsiteY220" fmla="*/ 1364812 h 2425650"/>
              <a:gd name="connsiteX221" fmla="*/ 4407991 w 7512221"/>
              <a:gd name="connsiteY221" fmla="*/ 1364152 h 2425650"/>
              <a:gd name="connsiteX222" fmla="*/ 4419230 w 7512221"/>
              <a:gd name="connsiteY222" fmla="*/ 1363491 h 2425650"/>
              <a:gd name="connsiteX223" fmla="*/ 4675755 w 7512221"/>
              <a:gd name="connsiteY223" fmla="*/ 1293473 h 2425650"/>
              <a:gd name="connsiteX224" fmla="*/ 4891950 w 7512221"/>
              <a:gd name="connsiteY224" fmla="*/ 1319235 h 2425650"/>
              <a:gd name="connsiteX225" fmla="*/ 4949470 w 7512221"/>
              <a:gd name="connsiteY225" fmla="*/ 1527967 h 2425650"/>
              <a:gd name="connsiteX226" fmla="*/ 4939553 w 7512221"/>
              <a:gd name="connsiteY226" fmla="*/ 1561655 h 2425650"/>
              <a:gd name="connsiteX227" fmla="*/ 4938231 w 7512221"/>
              <a:gd name="connsiteY227" fmla="*/ 1566279 h 2425650"/>
              <a:gd name="connsiteX228" fmla="*/ 4932942 w 7512221"/>
              <a:gd name="connsiteY228" fmla="*/ 1588077 h 2425650"/>
              <a:gd name="connsiteX229" fmla="*/ 4929636 w 7512221"/>
              <a:gd name="connsiteY229" fmla="*/ 1604591 h 2425650"/>
              <a:gd name="connsiteX230" fmla="*/ 4928313 w 7512221"/>
              <a:gd name="connsiteY230" fmla="*/ 1610536 h 2425650"/>
              <a:gd name="connsiteX231" fmla="*/ 4923685 w 7512221"/>
              <a:gd name="connsiteY231" fmla="*/ 1634976 h 2425650"/>
              <a:gd name="connsiteX232" fmla="*/ 4923024 w 7512221"/>
              <a:gd name="connsiteY232" fmla="*/ 1637618 h 2425650"/>
              <a:gd name="connsiteX233" fmla="*/ 4915090 w 7512221"/>
              <a:gd name="connsiteY233" fmla="*/ 1728774 h 2425650"/>
              <a:gd name="connsiteX234" fmla="*/ 5531941 w 7512221"/>
              <a:gd name="connsiteY234" fmla="*/ 2422348 h 2425650"/>
              <a:gd name="connsiteX235" fmla="*/ 5535246 w 7512221"/>
              <a:gd name="connsiteY235" fmla="*/ 2423008 h 2425650"/>
              <a:gd name="connsiteX236" fmla="*/ 5547147 w 7512221"/>
              <a:gd name="connsiteY236" fmla="*/ 2423668 h 2425650"/>
              <a:gd name="connsiteX237" fmla="*/ 5553759 w 7512221"/>
              <a:gd name="connsiteY237" fmla="*/ 2424329 h 2425650"/>
              <a:gd name="connsiteX238" fmla="*/ 5563676 w 7512221"/>
              <a:gd name="connsiteY238" fmla="*/ 2424990 h 2425650"/>
              <a:gd name="connsiteX239" fmla="*/ 5572271 w 7512221"/>
              <a:gd name="connsiteY239" fmla="*/ 2425650 h 2425650"/>
              <a:gd name="connsiteX240" fmla="*/ 5580866 w 7512221"/>
              <a:gd name="connsiteY240" fmla="*/ 2425650 h 2425650"/>
              <a:gd name="connsiteX241" fmla="*/ 5586155 w 7512221"/>
              <a:gd name="connsiteY241" fmla="*/ 2425650 h 2425650"/>
              <a:gd name="connsiteX242" fmla="*/ 5590122 w 7512221"/>
              <a:gd name="connsiteY242" fmla="*/ 2425650 h 2425650"/>
              <a:gd name="connsiteX243" fmla="*/ 5599378 w 7512221"/>
              <a:gd name="connsiteY243" fmla="*/ 2425650 h 2425650"/>
              <a:gd name="connsiteX244" fmla="*/ 5608634 w 7512221"/>
              <a:gd name="connsiteY244" fmla="*/ 2425650 h 2425650"/>
              <a:gd name="connsiteX245" fmla="*/ 5612601 w 7512221"/>
              <a:gd name="connsiteY245" fmla="*/ 2425650 h 2425650"/>
              <a:gd name="connsiteX246" fmla="*/ 5617890 w 7512221"/>
              <a:gd name="connsiteY246" fmla="*/ 2425650 h 2425650"/>
              <a:gd name="connsiteX247" fmla="*/ 5626485 w 7512221"/>
              <a:gd name="connsiteY247" fmla="*/ 2425650 h 2425650"/>
              <a:gd name="connsiteX248" fmla="*/ 5635080 w 7512221"/>
              <a:gd name="connsiteY248" fmla="*/ 2424990 h 2425650"/>
              <a:gd name="connsiteX249" fmla="*/ 5644997 w 7512221"/>
              <a:gd name="connsiteY249" fmla="*/ 2424329 h 2425650"/>
              <a:gd name="connsiteX250" fmla="*/ 5651608 w 7512221"/>
              <a:gd name="connsiteY250" fmla="*/ 2423668 h 2425650"/>
              <a:gd name="connsiteX251" fmla="*/ 5663509 w 7512221"/>
              <a:gd name="connsiteY251" fmla="*/ 2423008 h 2425650"/>
              <a:gd name="connsiteX252" fmla="*/ 5666815 w 7512221"/>
              <a:gd name="connsiteY252" fmla="*/ 2422348 h 2425650"/>
              <a:gd name="connsiteX253" fmla="*/ 6283665 w 7512221"/>
              <a:gd name="connsiteY253" fmla="*/ 1728774 h 2425650"/>
              <a:gd name="connsiteX254" fmla="*/ 6275731 w 7512221"/>
              <a:gd name="connsiteY254" fmla="*/ 1637618 h 2425650"/>
              <a:gd name="connsiteX255" fmla="*/ 6275070 w 7512221"/>
              <a:gd name="connsiteY255" fmla="*/ 1634976 h 2425650"/>
              <a:gd name="connsiteX256" fmla="*/ 6270442 w 7512221"/>
              <a:gd name="connsiteY256" fmla="*/ 1610536 h 2425650"/>
              <a:gd name="connsiteX257" fmla="*/ 6269120 w 7512221"/>
              <a:gd name="connsiteY257" fmla="*/ 1604591 h 2425650"/>
              <a:gd name="connsiteX258" fmla="*/ 6265814 w 7512221"/>
              <a:gd name="connsiteY258" fmla="*/ 1588077 h 2425650"/>
              <a:gd name="connsiteX259" fmla="*/ 6260525 w 7512221"/>
              <a:gd name="connsiteY259" fmla="*/ 1566940 h 2425650"/>
              <a:gd name="connsiteX260" fmla="*/ 6259202 w 7512221"/>
              <a:gd name="connsiteY260" fmla="*/ 1562316 h 2425650"/>
              <a:gd name="connsiteX261" fmla="*/ 6249285 w 7512221"/>
              <a:gd name="connsiteY261" fmla="*/ 1528628 h 2425650"/>
              <a:gd name="connsiteX262" fmla="*/ 6306805 w 7512221"/>
              <a:gd name="connsiteY262" fmla="*/ 1319895 h 2425650"/>
              <a:gd name="connsiteX263" fmla="*/ 6306805 w 7512221"/>
              <a:gd name="connsiteY263" fmla="*/ 1319895 h 2425650"/>
              <a:gd name="connsiteX264" fmla="*/ 6523000 w 7512221"/>
              <a:gd name="connsiteY264" fmla="*/ 1294134 h 2425650"/>
              <a:gd name="connsiteX265" fmla="*/ 6835061 w 7512221"/>
              <a:gd name="connsiteY265" fmla="*/ 1366133 h 2425650"/>
              <a:gd name="connsiteX266" fmla="*/ 7512076 w 7512221"/>
              <a:gd name="connsiteY266" fmla="*/ 697000 h 2425650"/>
              <a:gd name="connsiteX267" fmla="*/ 6815889 w 7512221"/>
              <a:gd name="connsiteY267" fmla="*/ 123 h 24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7512221" h="2425650">
                <a:moveTo>
                  <a:pt x="6815889" y="123"/>
                </a:moveTo>
                <a:cubicBezTo>
                  <a:pt x="6448290" y="6728"/>
                  <a:pt x="6149452" y="307938"/>
                  <a:pt x="6145485" y="675202"/>
                </a:cubicBezTo>
                <a:cubicBezTo>
                  <a:pt x="6144824" y="753146"/>
                  <a:pt x="6156725" y="827788"/>
                  <a:pt x="6179865" y="897145"/>
                </a:cubicBezTo>
                <a:cubicBezTo>
                  <a:pt x="6204328" y="971787"/>
                  <a:pt x="6182509" y="1054355"/>
                  <a:pt x="6122345" y="1105878"/>
                </a:cubicBezTo>
                <a:lnTo>
                  <a:pt x="6122345" y="1105878"/>
                </a:lnTo>
                <a:cubicBezTo>
                  <a:pt x="6062181" y="1157401"/>
                  <a:pt x="5976893" y="1166648"/>
                  <a:pt x="5906150" y="1131639"/>
                </a:cubicBezTo>
                <a:cubicBezTo>
                  <a:pt x="5840035" y="1098612"/>
                  <a:pt x="5767970" y="1076153"/>
                  <a:pt x="5691938" y="1065585"/>
                </a:cubicBezTo>
                <a:cubicBezTo>
                  <a:pt x="5691277" y="1065585"/>
                  <a:pt x="5690616" y="1065585"/>
                  <a:pt x="5689955" y="1065585"/>
                </a:cubicBezTo>
                <a:cubicBezTo>
                  <a:pt x="5680699" y="1064264"/>
                  <a:pt x="5672104" y="1063603"/>
                  <a:pt x="5662848" y="1062282"/>
                </a:cubicBezTo>
                <a:cubicBezTo>
                  <a:pt x="5660864" y="1062282"/>
                  <a:pt x="5659542" y="1061621"/>
                  <a:pt x="5657559" y="1061621"/>
                </a:cubicBezTo>
                <a:cubicBezTo>
                  <a:pt x="5654914" y="1061621"/>
                  <a:pt x="5652269" y="1060961"/>
                  <a:pt x="5650286" y="1060961"/>
                </a:cubicBezTo>
                <a:cubicBezTo>
                  <a:pt x="5646319" y="1060961"/>
                  <a:pt x="5642352" y="1060300"/>
                  <a:pt x="5638385" y="1060300"/>
                </a:cubicBezTo>
                <a:cubicBezTo>
                  <a:pt x="5635741" y="1060300"/>
                  <a:pt x="5633757" y="1060300"/>
                  <a:pt x="5631113" y="1059640"/>
                </a:cubicBezTo>
                <a:cubicBezTo>
                  <a:pt x="5627146" y="1059640"/>
                  <a:pt x="5622518" y="1058979"/>
                  <a:pt x="5618551" y="1058979"/>
                </a:cubicBezTo>
                <a:cubicBezTo>
                  <a:pt x="5615906" y="1058979"/>
                  <a:pt x="5613923" y="1058979"/>
                  <a:pt x="5611278" y="1058979"/>
                </a:cubicBezTo>
                <a:cubicBezTo>
                  <a:pt x="5609956" y="1058979"/>
                  <a:pt x="5607972" y="1058979"/>
                  <a:pt x="5606651" y="1058979"/>
                </a:cubicBezTo>
                <a:cubicBezTo>
                  <a:pt x="5604667" y="1058979"/>
                  <a:pt x="5602683" y="1058979"/>
                  <a:pt x="5600039" y="1058979"/>
                </a:cubicBezTo>
                <a:cubicBezTo>
                  <a:pt x="5597394" y="1058979"/>
                  <a:pt x="5596072" y="1058979"/>
                  <a:pt x="5593428" y="1058979"/>
                </a:cubicBezTo>
                <a:cubicBezTo>
                  <a:pt x="5592105" y="1058979"/>
                  <a:pt x="5590122" y="1058979"/>
                  <a:pt x="5588799" y="1058979"/>
                </a:cubicBezTo>
                <a:cubicBezTo>
                  <a:pt x="5586155" y="1058979"/>
                  <a:pt x="5584171" y="1058979"/>
                  <a:pt x="5581527" y="1058979"/>
                </a:cubicBezTo>
                <a:cubicBezTo>
                  <a:pt x="5577560" y="1058979"/>
                  <a:pt x="5572932" y="1058979"/>
                  <a:pt x="5568965" y="1059640"/>
                </a:cubicBezTo>
                <a:cubicBezTo>
                  <a:pt x="5566320" y="1059640"/>
                  <a:pt x="5564337" y="1059640"/>
                  <a:pt x="5561692" y="1060300"/>
                </a:cubicBezTo>
                <a:cubicBezTo>
                  <a:pt x="5557725" y="1060300"/>
                  <a:pt x="5553759" y="1060961"/>
                  <a:pt x="5549792" y="1060961"/>
                </a:cubicBezTo>
                <a:cubicBezTo>
                  <a:pt x="5547147" y="1060961"/>
                  <a:pt x="5544503" y="1061621"/>
                  <a:pt x="5542519" y="1061621"/>
                </a:cubicBezTo>
                <a:cubicBezTo>
                  <a:pt x="5540536" y="1061621"/>
                  <a:pt x="5539213" y="1062282"/>
                  <a:pt x="5537230" y="1062282"/>
                </a:cubicBezTo>
                <a:cubicBezTo>
                  <a:pt x="5527974" y="1062942"/>
                  <a:pt x="5519379" y="1064264"/>
                  <a:pt x="5510123" y="1065585"/>
                </a:cubicBezTo>
                <a:cubicBezTo>
                  <a:pt x="5509462" y="1065585"/>
                  <a:pt x="5508800" y="1065585"/>
                  <a:pt x="5508139" y="1065585"/>
                </a:cubicBezTo>
                <a:cubicBezTo>
                  <a:pt x="5432108" y="1075493"/>
                  <a:pt x="5360042" y="1098612"/>
                  <a:pt x="5293928" y="1131639"/>
                </a:cubicBezTo>
                <a:cubicBezTo>
                  <a:pt x="5223185" y="1167309"/>
                  <a:pt x="5137897" y="1158061"/>
                  <a:pt x="5077733" y="1105878"/>
                </a:cubicBezTo>
                <a:lnTo>
                  <a:pt x="5077733" y="1105878"/>
                </a:lnTo>
                <a:cubicBezTo>
                  <a:pt x="5018230" y="1054355"/>
                  <a:pt x="4995750" y="971787"/>
                  <a:pt x="5020213" y="897145"/>
                </a:cubicBezTo>
                <a:cubicBezTo>
                  <a:pt x="5026824" y="876668"/>
                  <a:pt x="5032775" y="855531"/>
                  <a:pt x="5037403" y="833733"/>
                </a:cubicBezTo>
                <a:cubicBezTo>
                  <a:pt x="5038064" y="831091"/>
                  <a:pt x="5038725" y="828448"/>
                  <a:pt x="5039386" y="826467"/>
                </a:cubicBezTo>
                <a:cubicBezTo>
                  <a:pt x="5040708" y="821182"/>
                  <a:pt x="5041370" y="815898"/>
                  <a:pt x="5042692" y="810614"/>
                </a:cubicBezTo>
                <a:cubicBezTo>
                  <a:pt x="5044014" y="804669"/>
                  <a:pt x="5044676" y="799384"/>
                  <a:pt x="5045997" y="793439"/>
                </a:cubicBezTo>
                <a:cubicBezTo>
                  <a:pt x="5046659" y="790797"/>
                  <a:pt x="5046659" y="788155"/>
                  <a:pt x="5047320" y="785513"/>
                </a:cubicBezTo>
                <a:cubicBezTo>
                  <a:pt x="5048642" y="777586"/>
                  <a:pt x="5049303" y="770320"/>
                  <a:pt x="5050626" y="762394"/>
                </a:cubicBezTo>
                <a:cubicBezTo>
                  <a:pt x="5050626" y="761073"/>
                  <a:pt x="5050626" y="759752"/>
                  <a:pt x="5051287" y="759091"/>
                </a:cubicBezTo>
                <a:cubicBezTo>
                  <a:pt x="5053270" y="741256"/>
                  <a:pt x="5054593" y="723421"/>
                  <a:pt x="5055254" y="705587"/>
                </a:cubicBezTo>
                <a:cubicBezTo>
                  <a:pt x="5055254" y="704926"/>
                  <a:pt x="5055254" y="704266"/>
                  <a:pt x="5055254" y="703605"/>
                </a:cubicBezTo>
                <a:cubicBezTo>
                  <a:pt x="5055254" y="701623"/>
                  <a:pt x="5055254" y="698981"/>
                  <a:pt x="5055254" y="697000"/>
                </a:cubicBezTo>
                <a:cubicBezTo>
                  <a:pt x="5055254" y="689734"/>
                  <a:pt x="5055254" y="682468"/>
                  <a:pt x="5055254" y="675862"/>
                </a:cubicBezTo>
                <a:cubicBezTo>
                  <a:pt x="5055254" y="675862"/>
                  <a:pt x="5055254" y="675862"/>
                  <a:pt x="5055254" y="675862"/>
                </a:cubicBezTo>
                <a:cubicBezTo>
                  <a:pt x="5055254" y="675202"/>
                  <a:pt x="5055254" y="675202"/>
                  <a:pt x="5055254" y="674541"/>
                </a:cubicBezTo>
                <a:cubicBezTo>
                  <a:pt x="5050626" y="329075"/>
                  <a:pt x="4789473" y="45040"/>
                  <a:pt x="4452949" y="5407"/>
                </a:cubicBezTo>
                <a:cubicBezTo>
                  <a:pt x="4452949" y="5407"/>
                  <a:pt x="4452949" y="5407"/>
                  <a:pt x="4452288" y="5407"/>
                </a:cubicBezTo>
                <a:cubicBezTo>
                  <a:pt x="4447659" y="4747"/>
                  <a:pt x="4443032" y="4086"/>
                  <a:pt x="4438404" y="4086"/>
                </a:cubicBezTo>
                <a:cubicBezTo>
                  <a:pt x="4437081" y="4086"/>
                  <a:pt x="4435759" y="4086"/>
                  <a:pt x="4433775" y="3426"/>
                </a:cubicBezTo>
                <a:cubicBezTo>
                  <a:pt x="4429809" y="2765"/>
                  <a:pt x="4426503" y="2765"/>
                  <a:pt x="4422536" y="2765"/>
                </a:cubicBezTo>
                <a:cubicBezTo>
                  <a:pt x="4419892" y="2765"/>
                  <a:pt x="4417908" y="2105"/>
                  <a:pt x="4415263" y="2105"/>
                </a:cubicBezTo>
                <a:cubicBezTo>
                  <a:pt x="4411958" y="2105"/>
                  <a:pt x="4409313" y="1444"/>
                  <a:pt x="4406007" y="1444"/>
                </a:cubicBezTo>
                <a:cubicBezTo>
                  <a:pt x="4403363" y="1444"/>
                  <a:pt x="4400057" y="1444"/>
                  <a:pt x="4397412" y="783"/>
                </a:cubicBezTo>
                <a:cubicBezTo>
                  <a:pt x="4394768" y="783"/>
                  <a:pt x="4392123" y="783"/>
                  <a:pt x="4388818" y="783"/>
                </a:cubicBezTo>
                <a:cubicBezTo>
                  <a:pt x="4386834" y="783"/>
                  <a:pt x="4385512" y="783"/>
                  <a:pt x="4383528" y="783"/>
                </a:cubicBezTo>
                <a:cubicBezTo>
                  <a:pt x="4382206" y="783"/>
                  <a:pt x="4380884" y="783"/>
                  <a:pt x="4379561" y="783"/>
                </a:cubicBezTo>
                <a:cubicBezTo>
                  <a:pt x="4376256" y="783"/>
                  <a:pt x="4373611" y="783"/>
                  <a:pt x="4370306" y="783"/>
                </a:cubicBezTo>
                <a:cubicBezTo>
                  <a:pt x="4367000" y="783"/>
                  <a:pt x="4364355" y="783"/>
                  <a:pt x="4361049" y="783"/>
                </a:cubicBezTo>
                <a:cubicBezTo>
                  <a:pt x="4359727" y="783"/>
                  <a:pt x="4358405" y="783"/>
                  <a:pt x="4357083" y="783"/>
                </a:cubicBezTo>
                <a:cubicBezTo>
                  <a:pt x="4355099" y="783"/>
                  <a:pt x="4353777" y="783"/>
                  <a:pt x="4351793" y="783"/>
                </a:cubicBezTo>
                <a:cubicBezTo>
                  <a:pt x="4349149" y="783"/>
                  <a:pt x="4346504" y="783"/>
                  <a:pt x="4343198" y="783"/>
                </a:cubicBezTo>
                <a:cubicBezTo>
                  <a:pt x="4340554" y="783"/>
                  <a:pt x="4337248" y="783"/>
                  <a:pt x="4334603" y="1444"/>
                </a:cubicBezTo>
                <a:cubicBezTo>
                  <a:pt x="4331298" y="1444"/>
                  <a:pt x="4328653" y="1444"/>
                  <a:pt x="4325347" y="2105"/>
                </a:cubicBezTo>
                <a:cubicBezTo>
                  <a:pt x="4322703" y="2105"/>
                  <a:pt x="4320719" y="2765"/>
                  <a:pt x="4318075" y="2765"/>
                </a:cubicBezTo>
                <a:cubicBezTo>
                  <a:pt x="4314108" y="2765"/>
                  <a:pt x="4310802" y="3426"/>
                  <a:pt x="4306835" y="3426"/>
                </a:cubicBezTo>
                <a:cubicBezTo>
                  <a:pt x="4305513" y="3426"/>
                  <a:pt x="4304191" y="3426"/>
                  <a:pt x="4302207" y="4086"/>
                </a:cubicBezTo>
                <a:cubicBezTo>
                  <a:pt x="4297579" y="4747"/>
                  <a:pt x="4292951" y="4747"/>
                  <a:pt x="4288323" y="5407"/>
                </a:cubicBezTo>
                <a:cubicBezTo>
                  <a:pt x="4288323" y="5407"/>
                  <a:pt x="4288323" y="5407"/>
                  <a:pt x="4287662" y="5407"/>
                </a:cubicBezTo>
                <a:cubicBezTo>
                  <a:pt x="3951138" y="45040"/>
                  <a:pt x="3689985" y="329075"/>
                  <a:pt x="3685357" y="674541"/>
                </a:cubicBezTo>
                <a:cubicBezTo>
                  <a:pt x="3685357" y="675202"/>
                  <a:pt x="3685357" y="675202"/>
                  <a:pt x="3685357" y="675862"/>
                </a:cubicBezTo>
                <a:cubicBezTo>
                  <a:pt x="3685357" y="675862"/>
                  <a:pt x="3685357" y="675862"/>
                  <a:pt x="3685357" y="675862"/>
                </a:cubicBezTo>
                <a:cubicBezTo>
                  <a:pt x="3685357" y="683128"/>
                  <a:pt x="3685357" y="690394"/>
                  <a:pt x="3685357" y="697000"/>
                </a:cubicBezTo>
                <a:cubicBezTo>
                  <a:pt x="3685357" y="698981"/>
                  <a:pt x="3685357" y="701623"/>
                  <a:pt x="3685357" y="703605"/>
                </a:cubicBezTo>
                <a:cubicBezTo>
                  <a:pt x="3685357" y="704266"/>
                  <a:pt x="3685357" y="704926"/>
                  <a:pt x="3685357" y="705587"/>
                </a:cubicBezTo>
                <a:cubicBezTo>
                  <a:pt x="3686018" y="723421"/>
                  <a:pt x="3687340" y="741256"/>
                  <a:pt x="3689324" y="759091"/>
                </a:cubicBezTo>
                <a:cubicBezTo>
                  <a:pt x="3689324" y="760412"/>
                  <a:pt x="3689324" y="761733"/>
                  <a:pt x="3689985" y="762394"/>
                </a:cubicBezTo>
                <a:cubicBezTo>
                  <a:pt x="3690646" y="770320"/>
                  <a:pt x="3691968" y="777586"/>
                  <a:pt x="3693291" y="785513"/>
                </a:cubicBezTo>
                <a:cubicBezTo>
                  <a:pt x="3693952" y="788155"/>
                  <a:pt x="3693952" y="790797"/>
                  <a:pt x="3694613" y="793439"/>
                </a:cubicBezTo>
                <a:cubicBezTo>
                  <a:pt x="3695274" y="799384"/>
                  <a:pt x="3696596" y="804669"/>
                  <a:pt x="3697919" y="810614"/>
                </a:cubicBezTo>
                <a:cubicBezTo>
                  <a:pt x="3699241" y="815898"/>
                  <a:pt x="3699902" y="821182"/>
                  <a:pt x="3701224" y="826467"/>
                </a:cubicBezTo>
                <a:cubicBezTo>
                  <a:pt x="3701885" y="829109"/>
                  <a:pt x="3702547" y="831751"/>
                  <a:pt x="3702547" y="833733"/>
                </a:cubicBezTo>
                <a:cubicBezTo>
                  <a:pt x="3707175" y="855531"/>
                  <a:pt x="3713125" y="876668"/>
                  <a:pt x="3719737" y="897145"/>
                </a:cubicBezTo>
                <a:cubicBezTo>
                  <a:pt x="3744199" y="971787"/>
                  <a:pt x="3722381" y="1054355"/>
                  <a:pt x="3662217" y="1105878"/>
                </a:cubicBezTo>
                <a:lnTo>
                  <a:pt x="3662217" y="1105878"/>
                </a:lnTo>
                <a:cubicBezTo>
                  <a:pt x="3602052" y="1157401"/>
                  <a:pt x="3516764" y="1166648"/>
                  <a:pt x="3446021" y="1131639"/>
                </a:cubicBezTo>
                <a:cubicBezTo>
                  <a:pt x="3390485" y="1103896"/>
                  <a:pt x="3330321" y="1083419"/>
                  <a:pt x="3266851" y="1071530"/>
                </a:cubicBezTo>
                <a:cubicBezTo>
                  <a:pt x="3265528" y="1071530"/>
                  <a:pt x="3264206" y="1070869"/>
                  <a:pt x="3263545" y="1070869"/>
                </a:cubicBezTo>
                <a:cubicBezTo>
                  <a:pt x="3259578" y="1070208"/>
                  <a:pt x="3255611" y="1069548"/>
                  <a:pt x="3251644" y="1068887"/>
                </a:cubicBezTo>
                <a:cubicBezTo>
                  <a:pt x="3249000" y="1068227"/>
                  <a:pt x="3246355" y="1068227"/>
                  <a:pt x="3243711" y="1067566"/>
                </a:cubicBezTo>
                <a:cubicBezTo>
                  <a:pt x="3240405" y="1066906"/>
                  <a:pt x="3237099" y="1066906"/>
                  <a:pt x="3233793" y="1066245"/>
                </a:cubicBezTo>
                <a:cubicBezTo>
                  <a:pt x="3229827" y="1065585"/>
                  <a:pt x="3225199" y="1064924"/>
                  <a:pt x="3221231" y="1064924"/>
                </a:cubicBezTo>
                <a:cubicBezTo>
                  <a:pt x="3219248" y="1064924"/>
                  <a:pt x="3217265" y="1064264"/>
                  <a:pt x="3215942" y="1064264"/>
                </a:cubicBezTo>
                <a:cubicBezTo>
                  <a:pt x="3209331" y="1063603"/>
                  <a:pt x="3203381" y="1062942"/>
                  <a:pt x="3196769" y="1062282"/>
                </a:cubicBezTo>
                <a:cubicBezTo>
                  <a:pt x="3196108" y="1062282"/>
                  <a:pt x="3195447" y="1062282"/>
                  <a:pt x="3194125" y="1062282"/>
                </a:cubicBezTo>
                <a:cubicBezTo>
                  <a:pt x="3188174" y="1061621"/>
                  <a:pt x="3182885" y="1061621"/>
                  <a:pt x="3176935" y="1060961"/>
                </a:cubicBezTo>
                <a:cubicBezTo>
                  <a:pt x="3174951" y="1060961"/>
                  <a:pt x="3173629" y="1060961"/>
                  <a:pt x="3171645" y="1060961"/>
                </a:cubicBezTo>
                <a:cubicBezTo>
                  <a:pt x="3167018" y="1060961"/>
                  <a:pt x="3161728" y="1060300"/>
                  <a:pt x="3157101" y="1060300"/>
                </a:cubicBezTo>
                <a:cubicBezTo>
                  <a:pt x="3155117" y="1060300"/>
                  <a:pt x="3153133" y="1060300"/>
                  <a:pt x="3151150" y="1060300"/>
                </a:cubicBezTo>
                <a:cubicBezTo>
                  <a:pt x="3149167" y="1060300"/>
                  <a:pt x="3147844" y="1060300"/>
                  <a:pt x="3145861" y="1060300"/>
                </a:cubicBezTo>
                <a:cubicBezTo>
                  <a:pt x="3143878" y="1060300"/>
                  <a:pt x="3141233" y="1060300"/>
                  <a:pt x="3139249" y="1060300"/>
                </a:cubicBezTo>
                <a:cubicBezTo>
                  <a:pt x="3137266" y="1060300"/>
                  <a:pt x="3134621" y="1060300"/>
                  <a:pt x="3132638" y="1060300"/>
                </a:cubicBezTo>
                <a:cubicBezTo>
                  <a:pt x="3130655" y="1060300"/>
                  <a:pt x="3129332" y="1060300"/>
                  <a:pt x="3127349" y="1060300"/>
                </a:cubicBezTo>
                <a:cubicBezTo>
                  <a:pt x="3125365" y="1060300"/>
                  <a:pt x="3123382" y="1060300"/>
                  <a:pt x="3121398" y="1060300"/>
                </a:cubicBezTo>
                <a:cubicBezTo>
                  <a:pt x="3116770" y="1060300"/>
                  <a:pt x="3111481" y="1060300"/>
                  <a:pt x="3106853" y="1060961"/>
                </a:cubicBezTo>
                <a:cubicBezTo>
                  <a:pt x="3104870" y="1060961"/>
                  <a:pt x="3103547" y="1060961"/>
                  <a:pt x="3101564" y="1060961"/>
                </a:cubicBezTo>
                <a:cubicBezTo>
                  <a:pt x="3095614" y="1060961"/>
                  <a:pt x="3090324" y="1061621"/>
                  <a:pt x="3084374" y="1062282"/>
                </a:cubicBezTo>
                <a:cubicBezTo>
                  <a:pt x="3083713" y="1062282"/>
                  <a:pt x="3083052" y="1062282"/>
                  <a:pt x="3081730" y="1062282"/>
                </a:cubicBezTo>
                <a:cubicBezTo>
                  <a:pt x="3075118" y="1062942"/>
                  <a:pt x="3069168" y="1063603"/>
                  <a:pt x="3062556" y="1064264"/>
                </a:cubicBezTo>
                <a:cubicBezTo>
                  <a:pt x="3060573" y="1064264"/>
                  <a:pt x="3058589" y="1064924"/>
                  <a:pt x="3057267" y="1064924"/>
                </a:cubicBezTo>
                <a:cubicBezTo>
                  <a:pt x="3053300" y="1065585"/>
                  <a:pt x="3048672" y="1066245"/>
                  <a:pt x="3044706" y="1066245"/>
                </a:cubicBezTo>
                <a:cubicBezTo>
                  <a:pt x="3041400" y="1066906"/>
                  <a:pt x="3038094" y="1066906"/>
                  <a:pt x="3034788" y="1067566"/>
                </a:cubicBezTo>
                <a:cubicBezTo>
                  <a:pt x="3032144" y="1068227"/>
                  <a:pt x="3029499" y="1068227"/>
                  <a:pt x="3026854" y="1068887"/>
                </a:cubicBezTo>
                <a:cubicBezTo>
                  <a:pt x="3022887" y="1069548"/>
                  <a:pt x="3018921" y="1070208"/>
                  <a:pt x="3014954" y="1070869"/>
                </a:cubicBezTo>
                <a:cubicBezTo>
                  <a:pt x="3013632" y="1070869"/>
                  <a:pt x="3012309" y="1071530"/>
                  <a:pt x="3011648" y="1071530"/>
                </a:cubicBezTo>
                <a:cubicBezTo>
                  <a:pt x="2948178" y="1083419"/>
                  <a:pt x="2888014" y="1103896"/>
                  <a:pt x="2832477" y="1131639"/>
                </a:cubicBezTo>
                <a:cubicBezTo>
                  <a:pt x="2761734" y="1167309"/>
                  <a:pt x="2676447" y="1158061"/>
                  <a:pt x="2616282" y="1105878"/>
                </a:cubicBezTo>
                <a:lnTo>
                  <a:pt x="2616282" y="1105878"/>
                </a:lnTo>
                <a:cubicBezTo>
                  <a:pt x="2556779" y="1054355"/>
                  <a:pt x="2534300" y="971787"/>
                  <a:pt x="2558762" y="897145"/>
                </a:cubicBezTo>
                <a:cubicBezTo>
                  <a:pt x="2581902" y="827127"/>
                  <a:pt x="2593803" y="752486"/>
                  <a:pt x="2593142" y="675202"/>
                </a:cubicBezTo>
                <a:cubicBezTo>
                  <a:pt x="2592481" y="604523"/>
                  <a:pt x="2580580" y="535826"/>
                  <a:pt x="2559423" y="471753"/>
                </a:cubicBezTo>
                <a:cubicBezTo>
                  <a:pt x="2559423" y="471753"/>
                  <a:pt x="2559423" y="471093"/>
                  <a:pt x="2559423" y="471093"/>
                </a:cubicBezTo>
                <a:cubicBezTo>
                  <a:pt x="2558101" y="466469"/>
                  <a:pt x="2556779" y="462506"/>
                  <a:pt x="2554795" y="458542"/>
                </a:cubicBezTo>
                <a:cubicBezTo>
                  <a:pt x="2553473" y="455240"/>
                  <a:pt x="2552812" y="451937"/>
                  <a:pt x="2551490" y="449295"/>
                </a:cubicBezTo>
                <a:cubicBezTo>
                  <a:pt x="2550829" y="447974"/>
                  <a:pt x="2550829" y="446652"/>
                  <a:pt x="2550167" y="445992"/>
                </a:cubicBezTo>
                <a:cubicBezTo>
                  <a:pt x="2466863" y="221406"/>
                  <a:pt x="2268519" y="52967"/>
                  <a:pt x="2027200" y="11352"/>
                </a:cubicBezTo>
                <a:cubicBezTo>
                  <a:pt x="2025878" y="11352"/>
                  <a:pt x="2024555" y="10692"/>
                  <a:pt x="2023233" y="10692"/>
                </a:cubicBezTo>
                <a:cubicBezTo>
                  <a:pt x="2019927" y="10031"/>
                  <a:pt x="2016622" y="9371"/>
                  <a:pt x="2013316" y="9371"/>
                </a:cubicBezTo>
                <a:cubicBezTo>
                  <a:pt x="2010671" y="8710"/>
                  <a:pt x="2008027" y="8710"/>
                  <a:pt x="2005382" y="8050"/>
                </a:cubicBezTo>
                <a:cubicBezTo>
                  <a:pt x="2002737" y="7389"/>
                  <a:pt x="2000093" y="7389"/>
                  <a:pt x="1998110" y="7389"/>
                </a:cubicBezTo>
                <a:cubicBezTo>
                  <a:pt x="1994804" y="6728"/>
                  <a:pt x="1991498" y="6728"/>
                  <a:pt x="1987531" y="6068"/>
                </a:cubicBezTo>
                <a:cubicBezTo>
                  <a:pt x="1985548" y="6068"/>
                  <a:pt x="1983564" y="5407"/>
                  <a:pt x="1981581" y="5407"/>
                </a:cubicBezTo>
                <a:cubicBezTo>
                  <a:pt x="1977614" y="4747"/>
                  <a:pt x="1973647" y="4747"/>
                  <a:pt x="1969680" y="4086"/>
                </a:cubicBezTo>
                <a:cubicBezTo>
                  <a:pt x="1967697" y="4086"/>
                  <a:pt x="1966374" y="4086"/>
                  <a:pt x="1964391" y="3426"/>
                </a:cubicBezTo>
                <a:cubicBezTo>
                  <a:pt x="1960424" y="2765"/>
                  <a:pt x="1955796" y="2765"/>
                  <a:pt x="1951829" y="2765"/>
                </a:cubicBezTo>
                <a:cubicBezTo>
                  <a:pt x="1949846" y="2765"/>
                  <a:pt x="1948524" y="2765"/>
                  <a:pt x="1946540" y="2765"/>
                </a:cubicBezTo>
                <a:cubicBezTo>
                  <a:pt x="1942573" y="2765"/>
                  <a:pt x="1938606" y="2105"/>
                  <a:pt x="1934639" y="2105"/>
                </a:cubicBezTo>
                <a:cubicBezTo>
                  <a:pt x="1932656" y="2105"/>
                  <a:pt x="1930672" y="2105"/>
                  <a:pt x="1928689" y="2105"/>
                </a:cubicBezTo>
                <a:cubicBezTo>
                  <a:pt x="1926706" y="2105"/>
                  <a:pt x="1924722" y="2105"/>
                  <a:pt x="1922739" y="2105"/>
                </a:cubicBezTo>
                <a:cubicBezTo>
                  <a:pt x="1921416" y="2105"/>
                  <a:pt x="1919433" y="2105"/>
                  <a:pt x="1918111" y="2105"/>
                </a:cubicBezTo>
                <a:cubicBezTo>
                  <a:pt x="1915466" y="2105"/>
                  <a:pt x="1912160" y="2105"/>
                  <a:pt x="1909516" y="2105"/>
                </a:cubicBezTo>
                <a:cubicBezTo>
                  <a:pt x="1906871" y="2105"/>
                  <a:pt x="1903565" y="2105"/>
                  <a:pt x="1900921" y="2105"/>
                </a:cubicBezTo>
                <a:cubicBezTo>
                  <a:pt x="1899599" y="2105"/>
                  <a:pt x="1897615" y="2105"/>
                  <a:pt x="1896293" y="2105"/>
                </a:cubicBezTo>
                <a:cubicBezTo>
                  <a:pt x="1894309" y="2105"/>
                  <a:pt x="1892326" y="2105"/>
                  <a:pt x="1890342" y="2105"/>
                </a:cubicBezTo>
                <a:cubicBezTo>
                  <a:pt x="1888359" y="2105"/>
                  <a:pt x="1886376" y="2105"/>
                  <a:pt x="1884392" y="2105"/>
                </a:cubicBezTo>
                <a:cubicBezTo>
                  <a:pt x="1880425" y="2105"/>
                  <a:pt x="1876459" y="2765"/>
                  <a:pt x="1872492" y="2765"/>
                </a:cubicBezTo>
                <a:cubicBezTo>
                  <a:pt x="1870508" y="2765"/>
                  <a:pt x="1869186" y="2765"/>
                  <a:pt x="1867202" y="2765"/>
                </a:cubicBezTo>
                <a:cubicBezTo>
                  <a:pt x="1863236" y="2765"/>
                  <a:pt x="1858607" y="3426"/>
                  <a:pt x="1854641" y="3426"/>
                </a:cubicBezTo>
                <a:cubicBezTo>
                  <a:pt x="1852657" y="3426"/>
                  <a:pt x="1851335" y="3426"/>
                  <a:pt x="1849351" y="4086"/>
                </a:cubicBezTo>
                <a:cubicBezTo>
                  <a:pt x="1845385" y="4747"/>
                  <a:pt x="1841418" y="4747"/>
                  <a:pt x="1837451" y="5407"/>
                </a:cubicBezTo>
                <a:cubicBezTo>
                  <a:pt x="1835467" y="5407"/>
                  <a:pt x="1833484" y="6068"/>
                  <a:pt x="1831500" y="6068"/>
                </a:cubicBezTo>
                <a:cubicBezTo>
                  <a:pt x="1828195" y="6728"/>
                  <a:pt x="1824889" y="6728"/>
                  <a:pt x="1820922" y="7389"/>
                </a:cubicBezTo>
                <a:cubicBezTo>
                  <a:pt x="1818277" y="7389"/>
                  <a:pt x="1815633" y="8050"/>
                  <a:pt x="1813650" y="8050"/>
                </a:cubicBezTo>
                <a:cubicBezTo>
                  <a:pt x="1811005" y="8710"/>
                  <a:pt x="1808360" y="8710"/>
                  <a:pt x="1805716" y="9371"/>
                </a:cubicBezTo>
                <a:cubicBezTo>
                  <a:pt x="1802410" y="10031"/>
                  <a:pt x="1799104" y="10692"/>
                  <a:pt x="1795799" y="10692"/>
                </a:cubicBezTo>
                <a:cubicBezTo>
                  <a:pt x="1794476" y="10692"/>
                  <a:pt x="1793154" y="11352"/>
                  <a:pt x="1791832" y="11352"/>
                </a:cubicBezTo>
                <a:cubicBezTo>
                  <a:pt x="1550513" y="52967"/>
                  <a:pt x="1352169" y="222067"/>
                  <a:pt x="1268864" y="445992"/>
                </a:cubicBezTo>
                <a:cubicBezTo>
                  <a:pt x="1268203" y="447313"/>
                  <a:pt x="1268203" y="448634"/>
                  <a:pt x="1267542" y="449295"/>
                </a:cubicBezTo>
                <a:cubicBezTo>
                  <a:pt x="1266220" y="452597"/>
                  <a:pt x="1265558" y="455900"/>
                  <a:pt x="1264236" y="458542"/>
                </a:cubicBezTo>
                <a:cubicBezTo>
                  <a:pt x="1262914" y="462506"/>
                  <a:pt x="1261592" y="467129"/>
                  <a:pt x="1259608" y="471093"/>
                </a:cubicBezTo>
                <a:cubicBezTo>
                  <a:pt x="1259608" y="471093"/>
                  <a:pt x="1259608" y="471753"/>
                  <a:pt x="1259608" y="471753"/>
                </a:cubicBezTo>
                <a:cubicBezTo>
                  <a:pt x="1238452" y="535826"/>
                  <a:pt x="1226551" y="604523"/>
                  <a:pt x="1225890" y="675202"/>
                </a:cubicBezTo>
                <a:cubicBezTo>
                  <a:pt x="1225229" y="753146"/>
                  <a:pt x="1237129" y="827788"/>
                  <a:pt x="1260269" y="897145"/>
                </a:cubicBezTo>
                <a:cubicBezTo>
                  <a:pt x="1284732" y="971787"/>
                  <a:pt x="1262914" y="1054355"/>
                  <a:pt x="1202750" y="1105878"/>
                </a:cubicBezTo>
                <a:lnTo>
                  <a:pt x="1202750" y="1105878"/>
                </a:lnTo>
                <a:cubicBezTo>
                  <a:pt x="1142585" y="1157401"/>
                  <a:pt x="1057297" y="1166648"/>
                  <a:pt x="986555" y="1131639"/>
                </a:cubicBezTo>
                <a:cubicBezTo>
                  <a:pt x="892672" y="1084740"/>
                  <a:pt x="786888" y="1058319"/>
                  <a:pt x="674493" y="1059640"/>
                </a:cubicBezTo>
                <a:cubicBezTo>
                  <a:pt x="309540" y="1062942"/>
                  <a:pt x="7396" y="1360849"/>
                  <a:pt x="123" y="1728774"/>
                </a:cubicBezTo>
                <a:cubicBezTo>
                  <a:pt x="-7150" y="2116514"/>
                  <a:pt x="308879" y="2432256"/>
                  <a:pt x="696972" y="2424990"/>
                </a:cubicBezTo>
                <a:cubicBezTo>
                  <a:pt x="1064570" y="2418384"/>
                  <a:pt x="1363408" y="2117175"/>
                  <a:pt x="1367375" y="1749911"/>
                </a:cubicBezTo>
                <a:cubicBezTo>
                  <a:pt x="1368036" y="1671966"/>
                  <a:pt x="1356136" y="1597325"/>
                  <a:pt x="1332996" y="1527967"/>
                </a:cubicBezTo>
                <a:cubicBezTo>
                  <a:pt x="1308533" y="1453326"/>
                  <a:pt x="1330351" y="1370757"/>
                  <a:pt x="1390515" y="1319235"/>
                </a:cubicBezTo>
                <a:lnTo>
                  <a:pt x="1390515" y="1319235"/>
                </a:lnTo>
                <a:cubicBezTo>
                  <a:pt x="1450680" y="1267712"/>
                  <a:pt x="1535968" y="1258464"/>
                  <a:pt x="1606710" y="1293473"/>
                </a:cubicBezTo>
                <a:cubicBezTo>
                  <a:pt x="1686709" y="1333767"/>
                  <a:pt x="1775303" y="1358207"/>
                  <a:pt x="1869186" y="1364152"/>
                </a:cubicBezTo>
                <a:cubicBezTo>
                  <a:pt x="1870508" y="1364152"/>
                  <a:pt x="1872492" y="1364152"/>
                  <a:pt x="1873814" y="1364152"/>
                </a:cubicBezTo>
                <a:cubicBezTo>
                  <a:pt x="1877120" y="1364152"/>
                  <a:pt x="1881086" y="1364812"/>
                  <a:pt x="1884392" y="1364812"/>
                </a:cubicBezTo>
                <a:cubicBezTo>
                  <a:pt x="1887698" y="1364812"/>
                  <a:pt x="1891004" y="1364812"/>
                  <a:pt x="1894309" y="1365473"/>
                </a:cubicBezTo>
                <a:cubicBezTo>
                  <a:pt x="1896954" y="1365473"/>
                  <a:pt x="1899599" y="1365473"/>
                  <a:pt x="1902904" y="1365473"/>
                </a:cubicBezTo>
                <a:cubicBezTo>
                  <a:pt x="1904227" y="1365473"/>
                  <a:pt x="1906210" y="1365473"/>
                  <a:pt x="1907532" y="1365473"/>
                </a:cubicBezTo>
                <a:cubicBezTo>
                  <a:pt x="1909516" y="1365473"/>
                  <a:pt x="1911499" y="1365473"/>
                  <a:pt x="1913483" y="1365473"/>
                </a:cubicBezTo>
                <a:cubicBezTo>
                  <a:pt x="1915466" y="1365473"/>
                  <a:pt x="1917450" y="1365473"/>
                  <a:pt x="1919433" y="1365473"/>
                </a:cubicBezTo>
                <a:cubicBezTo>
                  <a:pt x="1920755" y="1365473"/>
                  <a:pt x="1922739" y="1365473"/>
                  <a:pt x="1924061" y="1365473"/>
                </a:cubicBezTo>
                <a:cubicBezTo>
                  <a:pt x="1926706" y="1365473"/>
                  <a:pt x="1930011" y="1365473"/>
                  <a:pt x="1932656" y="1365473"/>
                </a:cubicBezTo>
                <a:cubicBezTo>
                  <a:pt x="1935962" y="1365473"/>
                  <a:pt x="1939268" y="1365473"/>
                  <a:pt x="1942573" y="1364812"/>
                </a:cubicBezTo>
                <a:cubicBezTo>
                  <a:pt x="1945879" y="1364812"/>
                  <a:pt x="1949846" y="1364812"/>
                  <a:pt x="1953151" y="1364152"/>
                </a:cubicBezTo>
                <a:cubicBezTo>
                  <a:pt x="1954474" y="1364152"/>
                  <a:pt x="1956457" y="1364152"/>
                  <a:pt x="1957780" y="1364152"/>
                </a:cubicBezTo>
                <a:cubicBezTo>
                  <a:pt x="2051663" y="1358207"/>
                  <a:pt x="2140256" y="1333767"/>
                  <a:pt x="2220255" y="1293473"/>
                </a:cubicBezTo>
                <a:cubicBezTo>
                  <a:pt x="2290998" y="1257804"/>
                  <a:pt x="2376286" y="1267051"/>
                  <a:pt x="2436450" y="1319235"/>
                </a:cubicBezTo>
                <a:lnTo>
                  <a:pt x="2436450" y="1319235"/>
                </a:lnTo>
                <a:cubicBezTo>
                  <a:pt x="2495953" y="1370097"/>
                  <a:pt x="2517771" y="1452004"/>
                  <a:pt x="2493970" y="1526646"/>
                </a:cubicBezTo>
                <a:cubicBezTo>
                  <a:pt x="2472813" y="1590719"/>
                  <a:pt x="2460251" y="1658095"/>
                  <a:pt x="2458929" y="1728774"/>
                </a:cubicBezTo>
                <a:cubicBezTo>
                  <a:pt x="2451657" y="2096037"/>
                  <a:pt x="2734627" y="2398568"/>
                  <a:pt x="3093630" y="2423668"/>
                </a:cubicBezTo>
                <a:cubicBezTo>
                  <a:pt x="3094292" y="2423668"/>
                  <a:pt x="3095614" y="2423668"/>
                  <a:pt x="3096275" y="2423668"/>
                </a:cubicBezTo>
                <a:cubicBezTo>
                  <a:pt x="3100242" y="2423668"/>
                  <a:pt x="3104870" y="2424329"/>
                  <a:pt x="3108836" y="2424329"/>
                </a:cubicBezTo>
                <a:cubicBezTo>
                  <a:pt x="3110820" y="2424329"/>
                  <a:pt x="3112804" y="2424329"/>
                  <a:pt x="3114787" y="2424329"/>
                </a:cubicBezTo>
                <a:cubicBezTo>
                  <a:pt x="3118093" y="2424329"/>
                  <a:pt x="3121398" y="2424329"/>
                  <a:pt x="3124704" y="2424329"/>
                </a:cubicBezTo>
                <a:cubicBezTo>
                  <a:pt x="3126027" y="2424329"/>
                  <a:pt x="3128010" y="2424329"/>
                  <a:pt x="3129332" y="2424329"/>
                </a:cubicBezTo>
                <a:cubicBezTo>
                  <a:pt x="3130655" y="2424329"/>
                  <a:pt x="3131977" y="2424329"/>
                  <a:pt x="3132638" y="2424329"/>
                </a:cubicBezTo>
                <a:cubicBezTo>
                  <a:pt x="3135944" y="2424329"/>
                  <a:pt x="3138588" y="2424329"/>
                  <a:pt x="3141894" y="2424329"/>
                </a:cubicBezTo>
                <a:cubicBezTo>
                  <a:pt x="3145200" y="2424329"/>
                  <a:pt x="3148505" y="2424329"/>
                  <a:pt x="3151150" y="2424329"/>
                </a:cubicBezTo>
                <a:cubicBezTo>
                  <a:pt x="3152472" y="2424329"/>
                  <a:pt x="3153795" y="2424329"/>
                  <a:pt x="3154456" y="2424329"/>
                </a:cubicBezTo>
                <a:cubicBezTo>
                  <a:pt x="3155778" y="2424329"/>
                  <a:pt x="3157762" y="2424329"/>
                  <a:pt x="3159084" y="2424329"/>
                </a:cubicBezTo>
                <a:cubicBezTo>
                  <a:pt x="3162390" y="2424329"/>
                  <a:pt x="3165695" y="2424329"/>
                  <a:pt x="3169001" y="2424329"/>
                </a:cubicBezTo>
                <a:cubicBezTo>
                  <a:pt x="3170984" y="2424329"/>
                  <a:pt x="3172968" y="2424329"/>
                  <a:pt x="3174951" y="2424329"/>
                </a:cubicBezTo>
                <a:cubicBezTo>
                  <a:pt x="3178918" y="2424329"/>
                  <a:pt x="3183546" y="2423668"/>
                  <a:pt x="3187513" y="2423668"/>
                </a:cubicBezTo>
                <a:cubicBezTo>
                  <a:pt x="3188174" y="2423668"/>
                  <a:pt x="3189497" y="2423668"/>
                  <a:pt x="3190158" y="2423668"/>
                </a:cubicBezTo>
                <a:cubicBezTo>
                  <a:pt x="3549161" y="2398568"/>
                  <a:pt x="3832132" y="2096037"/>
                  <a:pt x="3824859" y="1728774"/>
                </a:cubicBezTo>
                <a:cubicBezTo>
                  <a:pt x="3823537" y="1658095"/>
                  <a:pt x="3810975" y="1590059"/>
                  <a:pt x="3789818" y="1526646"/>
                </a:cubicBezTo>
                <a:cubicBezTo>
                  <a:pt x="3766017" y="1452004"/>
                  <a:pt x="3788496" y="1370757"/>
                  <a:pt x="3847338" y="1319235"/>
                </a:cubicBezTo>
                <a:lnTo>
                  <a:pt x="3847338" y="1319235"/>
                </a:lnTo>
                <a:cubicBezTo>
                  <a:pt x="3907502" y="1267712"/>
                  <a:pt x="3992790" y="1258464"/>
                  <a:pt x="4063533" y="1293473"/>
                </a:cubicBezTo>
                <a:cubicBezTo>
                  <a:pt x="4141548" y="1332445"/>
                  <a:pt x="4228159" y="1357546"/>
                  <a:pt x="4320058" y="1363491"/>
                </a:cubicBezTo>
                <a:cubicBezTo>
                  <a:pt x="4324025" y="1363491"/>
                  <a:pt x="4327331" y="1364152"/>
                  <a:pt x="4331298" y="1364152"/>
                </a:cubicBezTo>
                <a:cubicBezTo>
                  <a:pt x="4333942" y="1364152"/>
                  <a:pt x="4336587" y="1364152"/>
                  <a:pt x="4338570" y="1364812"/>
                </a:cubicBezTo>
                <a:cubicBezTo>
                  <a:pt x="4342537" y="1364812"/>
                  <a:pt x="4346504" y="1365473"/>
                  <a:pt x="4351132" y="1365473"/>
                </a:cubicBezTo>
                <a:cubicBezTo>
                  <a:pt x="4353777" y="1365473"/>
                  <a:pt x="4355760" y="1365473"/>
                  <a:pt x="4358405" y="1365473"/>
                </a:cubicBezTo>
                <a:cubicBezTo>
                  <a:pt x="4359727" y="1365473"/>
                  <a:pt x="4361710" y="1365473"/>
                  <a:pt x="4363033" y="1365473"/>
                </a:cubicBezTo>
                <a:cubicBezTo>
                  <a:pt x="4365016" y="1365473"/>
                  <a:pt x="4367000" y="1365473"/>
                  <a:pt x="4369644" y="1365473"/>
                </a:cubicBezTo>
                <a:cubicBezTo>
                  <a:pt x="4372289" y="1365473"/>
                  <a:pt x="4373611" y="1365473"/>
                  <a:pt x="4376256" y="1365473"/>
                </a:cubicBezTo>
                <a:cubicBezTo>
                  <a:pt x="4377578" y="1365473"/>
                  <a:pt x="4379561" y="1365473"/>
                  <a:pt x="4380884" y="1365473"/>
                </a:cubicBezTo>
                <a:cubicBezTo>
                  <a:pt x="4383528" y="1365473"/>
                  <a:pt x="4385512" y="1365473"/>
                  <a:pt x="4388156" y="1365473"/>
                </a:cubicBezTo>
                <a:cubicBezTo>
                  <a:pt x="4392123" y="1365473"/>
                  <a:pt x="4396090" y="1365473"/>
                  <a:pt x="4400718" y="1364812"/>
                </a:cubicBezTo>
                <a:cubicBezTo>
                  <a:pt x="4403363" y="1364812"/>
                  <a:pt x="4406007" y="1364812"/>
                  <a:pt x="4407991" y="1364152"/>
                </a:cubicBezTo>
                <a:cubicBezTo>
                  <a:pt x="4411958" y="1364152"/>
                  <a:pt x="4415263" y="1363491"/>
                  <a:pt x="4419230" y="1363491"/>
                </a:cubicBezTo>
                <a:cubicBezTo>
                  <a:pt x="4511130" y="1356886"/>
                  <a:pt x="4597740" y="1332445"/>
                  <a:pt x="4675755" y="1293473"/>
                </a:cubicBezTo>
                <a:cubicBezTo>
                  <a:pt x="4746498" y="1257804"/>
                  <a:pt x="4831786" y="1267051"/>
                  <a:pt x="4891950" y="1319235"/>
                </a:cubicBezTo>
                <a:cubicBezTo>
                  <a:pt x="4951454" y="1370757"/>
                  <a:pt x="4973933" y="1453326"/>
                  <a:pt x="4949470" y="1527967"/>
                </a:cubicBezTo>
                <a:cubicBezTo>
                  <a:pt x="4945503" y="1539197"/>
                  <a:pt x="4942198" y="1550426"/>
                  <a:pt x="4939553" y="1561655"/>
                </a:cubicBezTo>
                <a:cubicBezTo>
                  <a:pt x="4938892" y="1562976"/>
                  <a:pt x="4938892" y="1564297"/>
                  <a:pt x="4938231" y="1566279"/>
                </a:cubicBezTo>
                <a:cubicBezTo>
                  <a:pt x="4936247" y="1573545"/>
                  <a:pt x="4934264" y="1580811"/>
                  <a:pt x="4932942" y="1588077"/>
                </a:cubicBezTo>
                <a:cubicBezTo>
                  <a:pt x="4931619" y="1593361"/>
                  <a:pt x="4930297" y="1598646"/>
                  <a:pt x="4929636" y="1604591"/>
                </a:cubicBezTo>
                <a:cubicBezTo>
                  <a:pt x="4928975" y="1606572"/>
                  <a:pt x="4928975" y="1608554"/>
                  <a:pt x="4928313" y="1610536"/>
                </a:cubicBezTo>
                <a:cubicBezTo>
                  <a:pt x="4926991" y="1618462"/>
                  <a:pt x="4925008" y="1627049"/>
                  <a:pt x="4923685" y="1634976"/>
                </a:cubicBezTo>
                <a:cubicBezTo>
                  <a:pt x="4923685" y="1635636"/>
                  <a:pt x="4923685" y="1636957"/>
                  <a:pt x="4923024" y="1637618"/>
                </a:cubicBezTo>
                <a:cubicBezTo>
                  <a:pt x="4918396" y="1667343"/>
                  <a:pt x="4915752" y="1697728"/>
                  <a:pt x="4915090" y="1728774"/>
                </a:cubicBezTo>
                <a:cubicBezTo>
                  <a:pt x="4907818" y="2089432"/>
                  <a:pt x="5181533" y="2387999"/>
                  <a:pt x="5531941" y="2422348"/>
                </a:cubicBezTo>
                <a:cubicBezTo>
                  <a:pt x="5533263" y="2422348"/>
                  <a:pt x="5533924" y="2422348"/>
                  <a:pt x="5535246" y="2423008"/>
                </a:cubicBezTo>
                <a:cubicBezTo>
                  <a:pt x="5539213" y="2423668"/>
                  <a:pt x="5543180" y="2423668"/>
                  <a:pt x="5547147" y="2423668"/>
                </a:cubicBezTo>
                <a:cubicBezTo>
                  <a:pt x="5549131" y="2423668"/>
                  <a:pt x="5551114" y="2423668"/>
                  <a:pt x="5553759" y="2424329"/>
                </a:cubicBezTo>
                <a:cubicBezTo>
                  <a:pt x="5557064" y="2424329"/>
                  <a:pt x="5560370" y="2424990"/>
                  <a:pt x="5563676" y="2424990"/>
                </a:cubicBezTo>
                <a:cubicBezTo>
                  <a:pt x="5566320" y="2424990"/>
                  <a:pt x="5568965" y="2424990"/>
                  <a:pt x="5572271" y="2425650"/>
                </a:cubicBezTo>
                <a:cubicBezTo>
                  <a:pt x="5574915" y="2425650"/>
                  <a:pt x="5578221" y="2425650"/>
                  <a:pt x="5580866" y="2425650"/>
                </a:cubicBezTo>
                <a:cubicBezTo>
                  <a:pt x="5582849" y="2425650"/>
                  <a:pt x="5584171" y="2425650"/>
                  <a:pt x="5586155" y="2425650"/>
                </a:cubicBezTo>
                <a:cubicBezTo>
                  <a:pt x="5587477" y="2425650"/>
                  <a:pt x="5588799" y="2425650"/>
                  <a:pt x="5590122" y="2425650"/>
                </a:cubicBezTo>
                <a:cubicBezTo>
                  <a:pt x="5593428" y="2425650"/>
                  <a:pt x="5596072" y="2425650"/>
                  <a:pt x="5599378" y="2425650"/>
                </a:cubicBezTo>
                <a:cubicBezTo>
                  <a:pt x="5602683" y="2425650"/>
                  <a:pt x="5605328" y="2425650"/>
                  <a:pt x="5608634" y="2425650"/>
                </a:cubicBezTo>
                <a:cubicBezTo>
                  <a:pt x="5609956" y="2425650"/>
                  <a:pt x="5611278" y="2425650"/>
                  <a:pt x="5612601" y="2425650"/>
                </a:cubicBezTo>
                <a:cubicBezTo>
                  <a:pt x="5614584" y="2425650"/>
                  <a:pt x="5615906" y="2425650"/>
                  <a:pt x="5617890" y="2425650"/>
                </a:cubicBezTo>
                <a:cubicBezTo>
                  <a:pt x="5620534" y="2425650"/>
                  <a:pt x="5623840" y="2425650"/>
                  <a:pt x="5626485" y="2425650"/>
                </a:cubicBezTo>
                <a:cubicBezTo>
                  <a:pt x="5629129" y="2425650"/>
                  <a:pt x="5631774" y="2425650"/>
                  <a:pt x="5635080" y="2424990"/>
                </a:cubicBezTo>
                <a:cubicBezTo>
                  <a:pt x="5638385" y="2424990"/>
                  <a:pt x="5641691" y="2424329"/>
                  <a:pt x="5644997" y="2424329"/>
                </a:cubicBezTo>
                <a:cubicBezTo>
                  <a:pt x="5646980" y="2424329"/>
                  <a:pt x="5649625" y="2424329"/>
                  <a:pt x="5651608" y="2423668"/>
                </a:cubicBezTo>
                <a:cubicBezTo>
                  <a:pt x="5655575" y="2423668"/>
                  <a:pt x="5659542" y="2423008"/>
                  <a:pt x="5663509" y="2423008"/>
                </a:cubicBezTo>
                <a:cubicBezTo>
                  <a:pt x="5664831" y="2423008"/>
                  <a:pt x="5665492" y="2423008"/>
                  <a:pt x="5666815" y="2422348"/>
                </a:cubicBezTo>
                <a:cubicBezTo>
                  <a:pt x="6017223" y="2388660"/>
                  <a:pt x="6290938" y="2090092"/>
                  <a:pt x="6283665" y="1728774"/>
                </a:cubicBezTo>
                <a:cubicBezTo>
                  <a:pt x="6283003" y="1697728"/>
                  <a:pt x="6280360" y="1667343"/>
                  <a:pt x="6275731" y="1637618"/>
                </a:cubicBezTo>
                <a:cubicBezTo>
                  <a:pt x="6275731" y="1636957"/>
                  <a:pt x="6275731" y="1635636"/>
                  <a:pt x="6275070" y="1634976"/>
                </a:cubicBezTo>
                <a:cubicBezTo>
                  <a:pt x="6273748" y="1626389"/>
                  <a:pt x="6272425" y="1618462"/>
                  <a:pt x="6270442" y="1610536"/>
                </a:cubicBezTo>
                <a:cubicBezTo>
                  <a:pt x="6269781" y="1608554"/>
                  <a:pt x="6269781" y="1606572"/>
                  <a:pt x="6269120" y="1604591"/>
                </a:cubicBezTo>
                <a:cubicBezTo>
                  <a:pt x="6267798" y="1599306"/>
                  <a:pt x="6266475" y="1594022"/>
                  <a:pt x="6265814" y="1588077"/>
                </a:cubicBezTo>
                <a:cubicBezTo>
                  <a:pt x="6263831" y="1580811"/>
                  <a:pt x="6262508" y="1573545"/>
                  <a:pt x="6260525" y="1566940"/>
                </a:cubicBezTo>
                <a:cubicBezTo>
                  <a:pt x="6259863" y="1565618"/>
                  <a:pt x="6259863" y="1563637"/>
                  <a:pt x="6259202" y="1562316"/>
                </a:cubicBezTo>
                <a:cubicBezTo>
                  <a:pt x="6255897" y="1551086"/>
                  <a:pt x="6252591" y="1539857"/>
                  <a:pt x="6249285" y="1528628"/>
                </a:cubicBezTo>
                <a:cubicBezTo>
                  <a:pt x="6224823" y="1453986"/>
                  <a:pt x="6246640" y="1371418"/>
                  <a:pt x="6306805" y="1319895"/>
                </a:cubicBezTo>
                <a:lnTo>
                  <a:pt x="6306805" y="1319895"/>
                </a:lnTo>
                <a:cubicBezTo>
                  <a:pt x="6366970" y="1268372"/>
                  <a:pt x="6452258" y="1259125"/>
                  <a:pt x="6523000" y="1294134"/>
                </a:cubicBezTo>
                <a:cubicBezTo>
                  <a:pt x="6616883" y="1341033"/>
                  <a:pt x="6722666" y="1367454"/>
                  <a:pt x="6835061" y="1366133"/>
                </a:cubicBezTo>
                <a:cubicBezTo>
                  <a:pt x="7203321" y="1362831"/>
                  <a:pt x="7504804" y="1064264"/>
                  <a:pt x="7512076" y="697000"/>
                </a:cubicBezTo>
                <a:cubicBezTo>
                  <a:pt x="7520010" y="308598"/>
                  <a:pt x="7203982" y="-7143"/>
                  <a:pt x="6815889" y="12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611" cap="flat">
            <a:noFill/>
            <a:prstDash val="solid"/>
            <a:miter/>
          </a:ln>
          <a:effectLst>
            <a:outerShdw blurRad="114300" dist="38100" dir="5400000" algn="ctr" rotWithShape="0">
              <a:schemeClr val="accent6">
                <a:lumMod val="50000"/>
                <a:alpha val="32000"/>
              </a:schemeClr>
            </a:outerShdw>
            <a:softEdge rad="0"/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6C963AE-ADD0-8680-1CBE-9419C6427043}"/>
              </a:ext>
            </a:extLst>
          </p:cNvPr>
          <p:cNvSpPr/>
          <p:nvPr/>
        </p:nvSpPr>
        <p:spPr>
          <a:xfrm>
            <a:off x="907261" y="2897916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6E9E1C9-0299-0EE0-7D26-58E393CB5E86}"/>
              </a:ext>
            </a:extLst>
          </p:cNvPr>
          <p:cNvSpPr/>
          <p:nvPr/>
        </p:nvSpPr>
        <p:spPr>
          <a:xfrm>
            <a:off x="2142743" y="1838399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2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016B9AC-89FE-1D6F-124F-BF7032B11ACF}"/>
              </a:ext>
            </a:extLst>
          </p:cNvPr>
          <p:cNvSpPr/>
          <p:nvPr/>
        </p:nvSpPr>
        <p:spPr>
          <a:xfrm>
            <a:off x="3365406" y="2897916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3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8BE3603-5621-A792-C061-B6DBD05CA9DE}"/>
              </a:ext>
            </a:extLst>
          </p:cNvPr>
          <p:cNvSpPr/>
          <p:nvPr/>
        </p:nvSpPr>
        <p:spPr>
          <a:xfrm>
            <a:off x="4594479" y="1838399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4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E199705-8CFE-1786-024C-21AAD65B4C47}"/>
              </a:ext>
            </a:extLst>
          </p:cNvPr>
          <p:cNvSpPr/>
          <p:nvPr/>
        </p:nvSpPr>
        <p:spPr>
          <a:xfrm>
            <a:off x="7052623" y="1838399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6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CAEF3CA-1F01-2E0B-8EA4-F78F0169097E}"/>
              </a:ext>
            </a:extLst>
          </p:cNvPr>
          <p:cNvSpPr/>
          <p:nvPr/>
        </p:nvSpPr>
        <p:spPr>
          <a:xfrm>
            <a:off x="5823551" y="2897916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5"/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chemeClr val="accent6">
                <a:lumMod val="25000"/>
                <a:alpha val="30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9F0A5D-5A1A-E9E7-B165-1063D8752D1C}"/>
              </a:ext>
            </a:extLst>
          </p:cNvPr>
          <p:cNvSpPr/>
          <p:nvPr/>
        </p:nvSpPr>
        <p:spPr>
          <a:xfrm>
            <a:off x="8452828" y="2204057"/>
            <a:ext cx="233972" cy="425960"/>
          </a:xfrm>
          <a:custGeom>
            <a:avLst/>
            <a:gdLst>
              <a:gd name="connsiteX0" fmla="*/ 292227 w 300160"/>
              <a:gd name="connsiteY0" fmla="*/ 291726 h 546460"/>
              <a:gd name="connsiteX1" fmla="*/ 44958 w 300160"/>
              <a:gd name="connsiteY1" fmla="*/ 538770 h 546460"/>
              <a:gd name="connsiteX2" fmla="*/ 0 w 300160"/>
              <a:gd name="connsiteY2" fmla="*/ 520275 h 546460"/>
              <a:gd name="connsiteX3" fmla="*/ 0 w 300160"/>
              <a:gd name="connsiteY3" fmla="*/ 26186 h 546460"/>
              <a:gd name="connsiteX4" fmla="*/ 44958 w 300160"/>
              <a:gd name="connsiteY4" fmla="*/ 7691 h 546460"/>
              <a:gd name="connsiteX5" fmla="*/ 292227 w 300160"/>
              <a:gd name="connsiteY5" fmla="*/ 254735 h 546460"/>
              <a:gd name="connsiteX6" fmla="*/ 292227 w 300160"/>
              <a:gd name="connsiteY6" fmla="*/ 291726 h 54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0" h="546460">
                <a:moveTo>
                  <a:pt x="292227" y="291726"/>
                </a:moveTo>
                <a:lnTo>
                  <a:pt x="44958" y="538770"/>
                </a:lnTo>
                <a:cubicBezTo>
                  <a:pt x="28429" y="555284"/>
                  <a:pt x="0" y="543394"/>
                  <a:pt x="0" y="520275"/>
                </a:cubicBezTo>
                <a:lnTo>
                  <a:pt x="0" y="26186"/>
                </a:lnTo>
                <a:cubicBezTo>
                  <a:pt x="0" y="3067"/>
                  <a:pt x="28429" y="-8823"/>
                  <a:pt x="44958" y="7691"/>
                </a:cubicBezTo>
                <a:lnTo>
                  <a:pt x="292227" y="254735"/>
                </a:lnTo>
                <a:cubicBezTo>
                  <a:pt x="302805" y="265304"/>
                  <a:pt x="302805" y="281817"/>
                  <a:pt x="292227" y="291726"/>
                </a:cubicBezTo>
                <a:close/>
              </a:path>
            </a:pathLst>
          </a:custGeom>
          <a:noFill/>
          <a:ln w="6611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A6D2D23-2AA9-2DB9-8A56-6A4642BEC24A}"/>
              </a:ext>
            </a:extLst>
          </p:cNvPr>
          <p:cNvSpPr/>
          <p:nvPr/>
        </p:nvSpPr>
        <p:spPr>
          <a:xfrm>
            <a:off x="8767640" y="2204057"/>
            <a:ext cx="233972" cy="425960"/>
          </a:xfrm>
          <a:custGeom>
            <a:avLst/>
            <a:gdLst>
              <a:gd name="connsiteX0" fmla="*/ 292227 w 300161"/>
              <a:gd name="connsiteY0" fmla="*/ 291726 h 546460"/>
              <a:gd name="connsiteX1" fmla="*/ 44958 w 300161"/>
              <a:gd name="connsiteY1" fmla="*/ 538770 h 546460"/>
              <a:gd name="connsiteX2" fmla="*/ 0 w 300161"/>
              <a:gd name="connsiteY2" fmla="*/ 520275 h 546460"/>
              <a:gd name="connsiteX3" fmla="*/ 0 w 300161"/>
              <a:gd name="connsiteY3" fmla="*/ 26186 h 546460"/>
              <a:gd name="connsiteX4" fmla="*/ 44958 w 300161"/>
              <a:gd name="connsiteY4" fmla="*/ 7691 h 546460"/>
              <a:gd name="connsiteX5" fmla="*/ 292227 w 300161"/>
              <a:gd name="connsiteY5" fmla="*/ 254735 h 546460"/>
              <a:gd name="connsiteX6" fmla="*/ 292227 w 300161"/>
              <a:gd name="connsiteY6" fmla="*/ 291726 h 54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1" h="546460">
                <a:moveTo>
                  <a:pt x="292227" y="291726"/>
                </a:moveTo>
                <a:lnTo>
                  <a:pt x="44958" y="538770"/>
                </a:lnTo>
                <a:cubicBezTo>
                  <a:pt x="28430" y="555284"/>
                  <a:pt x="0" y="543394"/>
                  <a:pt x="0" y="520275"/>
                </a:cubicBezTo>
                <a:lnTo>
                  <a:pt x="0" y="26186"/>
                </a:lnTo>
                <a:cubicBezTo>
                  <a:pt x="0" y="3067"/>
                  <a:pt x="28430" y="-8823"/>
                  <a:pt x="44958" y="7691"/>
                </a:cubicBezTo>
                <a:lnTo>
                  <a:pt x="292227" y="254735"/>
                </a:lnTo>
                <a:cubicBezTo>
                  <a:pt x="302806" y="265304"/>
                  <a:pt x="302806" y="281817"/>
                  <a:pt x="292227" y="291726"/>
                </a:cubicBezTo>
                <a:close/>
              </a:path>
            </a:pathLst>
          </a:custGeom>
          <a:noFill/>
          <a:ln w="6611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74609D-D45C-6688-B77B-17FDFC3EC057}"/>
              </a:ext>
            </a:extLst>
          </p:cNvPr>
          <p:cNvSpPr/>
          <p:nvPr/>
        </p:nvSpPr>
        <p:spPr>
          <a:xfrm>
            <a:off x="129825" y="3349071"/>
            <a:ext cx="233972" cy="426475"/>
          </a:xfrm>
          <a:custGeom>
            <a:avLst/>
            <a:gdLst>
              <a:gd name="connsiteX0" fmla="*/ 292227 w 300160"/>
              <a:gd name="connsiteY0" fmla="*/ 292386 h 547121"/>
              <a:gd name="connsiteX1" fmla="*/ 44958 w 300160"/>
              <a:gd name="connsiteY1" fmla="*/ 539431 h 547121"/>
              <a:gd name="connsiteX2" fmla="*/ 0 w 300160"/>
              <a:gd name="connsiteY2" fmla="*/ 520935 h 547121"/>
              <a:gd name="connsiteX3" fmla="*/ 0 w 300160"/>
              <a:gd name="connsiteY3" fmla="*/ 26186 h 547121"/>
              <a:gd name="connsiteX4" fmla="*/ 44958 w 300160"/>
              <a:gd name="connsiteY4" fmla="*/ 7691 h 547121"/>
              <a:gd name="connsiteX5" fmla="*/ 292227 w 300160"/>
              <a:gd name="connsiteY5" fmla="*/ 254735 h 547121"/>
              <a:gd name="connsiteX6" fmla="*/ 292227 w 300160"/>
              <a:gd name="connsiteY6" fmla="*/ 292386 h 5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0" h="547121">
                <a:moveTo>
                  <a:pt x="292227" y="292386"/>
                </a:moveTo>
                <a:lnTo>
                  <a:pt x="44958" y="539431"/>
                </a:lnTo>
                <a:cubicBezTo>
                  <a:pt x="28429" y="555944"/>
                  <a:pt x="0" y="544055"/>
                  <a:pt x="0" y="520935"/>
                </a:cubicBezTo>
                <a:lnTo>
                  <a:pt x="0" y="26186"/>
                </a:lnTo>
                <a:cubicBezTo>
                  <a:pt x="0" y="3067"/>
                  <a:pt x="28429" y="-8823"/>
                  <a:pt x="44958" y="7691"/>
                </a:cubicBezTo>
                <a:lnTo>
                  <a:pt x="292227" y="254735"/>
                </a:lnTo>
                <a:cubicBezTo>
                  <a:pt x="302805" y="265304"/>
                  <a:pt x="302805" y="281817"/>
                  <a:pt x="292227" y="292386"/>
                </a:cubicBezTo>
                <a:close/>
              </a:path>
            </a:pathLst>
          </a:custGeom>
          <a:noFill/>
          <a:ln w="6611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09D7C02-87A5-9678-4D81-4590E0EAE2ED}"/>
              </a:ext>
            </a:extLst>
          </p:cNvPr>
          <p:cNvSpPr/>
          <p:nvPr/>
        </p:nvSpPr>
        <p:spPr>
          <a:xfrm>
            <a:off x="434541" y="3349071"/>
            <a:ext cx="233972" cy="426475"/>
          </a:xfrm>
          <a:custGeom>
            <a:avLst/>
            <a:gdLst>
              <a:gd name="connsiteX0" fmla="*/ 292227 w 300160"/>
              <a:gd name="connsiteY0" fmla="*/ 292386 h 547121"/>
              <a:gd name="connsiteX1" fmla="*/ 44958 w 300160"/>
              <a:gd name="connsiteY1" fmla="*/ 539431 h 547121"/>
              <a:gd name="connsiteX2" fmla="*/ 0 w 300160"/>
              <a:gd name="connsiteY2" fmla="*/ 520935 h 547121"/>
              <a:gd name="connsiteX3" fmla="*/ 0 w 300160"/>
              <a:gd name="connsiteY3" fmla="*/ 26186 h 547121"/>
              <a:gd name="connsiteX4" fmla="*/ 44958 w 300160"/>
              <a:gd name="connsiteY4" fmla="*/ 7691 h 547121"/>
              <a:gd name="connsiteX5" fmla="*/ 292227 w 300160"/>
              <a:gd name="connsiteY5" fmla="*/ 254735 h 547121"/>
              <a:gd name="connsiteX6" fmla="*/ 292227 w 300160"/>
              <a:gd name="connsiteY6" fmla="*/ 292386 h 5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60" h="547121">
                <a:moveTo>
                  <a:pt x="292227" y="292386"/>
                </a:moveTo>
                <a:lnTo>
                  <a:pt x="44958" y="539431"/>
                </a:lnTo>
                <a:cubicBezTo>
                  <a:pt x="28429" y="555944"/>
                  <a:pt x="0" y="544055"/>
                  <a:pt x="0" y="520935"/>
                </a:cubicBezTo>
                <a:lnTo>
                  <a:pt x="0" y="26186"/>
                </a:lnTo>
                <a:cubicBezTo>
                  <a:pt x="0" y="3067"/>
                  <a:pt x="28429" y="-8823"/>
                  <a:pt x="44958" y="7691"/>
                </a:cubicBezTo>
                <a:lnTo>
                  <a:pt x="292227" y="254735"/>
                </a:lnTo>
                <a:cubicBezTo>
                  <a:pt x="302805" y="265304"/>
                  <a:pt x="302805" y="281817"/>
                  <a:pt x="292227" y="292386"/>
                </a:cubicBezTo>
                <a:close/>
              </a:path>
            </a:pathLst>
          </a:custGeom>
          <a:noFill/>
          <a:ln w="6611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8F5657C2-BD3F-184C-9EE1-AB29BC6C0637}"/>
              </a:ext>
            </a:extLst>
          </p:cNvPr>
          <p:cNvSpPr/>
          <p:nvPr/>
        </p:nvSpPr>
        <p:spPr>
          <a:xfrm>
            <a:off x="1981199" y="1200150"/>
            <a:ext cx="1481417" cy="375711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290838D8-534D-604E-917E-8DE4B6469A83}"/>
              </a:ext>
            </a:extLst>
          </p:cNvPr>
          <p:cNvSpPr/>
          <p:nvPr/>
        </p:nvSpPr>
        <p:spPr>
          <a:xfrm>
            <a:off x="3393894" y="4299697"/>
            <a:ext cx="1098111" cy="375711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49AE6792-CD50-3A44-BA86-6F7D320E31AC}"/>
              </a:ext>
            </a:extLst>
          </p:cNvPr>
          <p:cNvSpPr/>
          <p:nvPr/>
        </p:nvSpPr>
        <p:spPr>
          <a:xfrm>
            <a:off x="978799" y="4299697"/>
            <a:ext cx="1015253" cy="375711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3D545DA8-C943-9040-A47E-34610D9FB11F}"/>
              </a:ext>
            </a:extLst>
          </p:cNvPr>
          <p:cNvSpPr/>
          <p:nvPr/>
        </p:nvSpPr>
        <p:spPr>
          <a:xfrm>
            <a:off x="5895089" y="4299697"/>
            <a:ext cx="1015253" cy="375711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0E6BA0D2-F75E-EC46-B6FF-C5C67E07B7D2}"/>
              </a:ext>
            </a:extLst>
          </p:cNvPr>
          <p:cNvSpPr/>
          <p:nvPr/>
        </p:nvSpPr>
        <p:spPr>
          <a:xfrm>
            <a:off x="4627917" y="1200150"/>
            <a:ext cx="1091453" cy="375711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58549E32-E8D3-5746-BB68-AB35BFBCE7DC}"/>
              </a:ext>
            </a:extLst>
          </p:cNvPr>
          <p:cNvSpPr/>
          <p:nvPr/>
        </p:nvSpPr>
        <p:spPr>
          <a:xfrm>
            <a:off x="7106231" y="1200150"/>
            <a:ext cx="1051112" cy="375711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46F9FA6-3387-9B48-9825-AC087C58AB72}"/>
              </a:ext>
            </a:extLst>
          </p:cNvPr>
          <p:cNvSpPr txBox="1"/>
          <p:nvPr/>
        </p:nvSpPr>
        <p:spPr>
          <a:xfrm>
            <a:off x="2035546" y="1264895"/>
            <a:ext cx="13727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TRACK &amp; PAY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B7293BA-28B2-E943-91E3-8BD3B6984196}"/>
              </a:ext>
            </a:extLst>
          </p:cNvPr>
          <p:cNvSpPr txBox="1"/>
          <p:nvPr/>
        </p:nvSpPr>
        <p:spPr>
          <a:xfrm>
            <a:off x="1085067" y="4364442"/>
            <a:ext cx="8027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HIRING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25C9A4-C45C-8241-8C0B-815AD6C20A49}"/>
              </a:ext>
            </a:extLst>
          </p:cNvPr>
          <p:cNvSpPr txBox="1"/>
          <p:nvPr/>
        </p:nvSpPr>
        <p:spPr>
          <a:xfrm>
            <a:off x="3500163" y="4364442"/>
            <a:ext cx="8888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658F1-F4E7-854D-9D8D-A76EBE86E520}"/>
              </a:ext>
            </a:extLst>
          </p:cNvPr>
          <p:cNvSpPr txBox="1"/>
          <p:nvPr/>
        </p:nvSpPr>
        <p:spPr>
          <a:xfrm>
            <a:off x="4789841" y="1264895"/>
            <a:ext cx="7676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1DC163-4547-2048-A342-11D080FC2CDD}"/>
              </a:ext>
            </a:extLst>
          </p:cNvPr>
          <p:cNvSpPr txBox="1"/>
          <p:nvPr/>
        </p:nvSpPr>
        <p:spPr>
          <a:xfrm>
            <a:off x="5954946" y="4364442"/>
            <a:ext cx="8955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REWARD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BE5535-6CFF-3743-B4F4-9DC343F26C3D}"/>
              </a:ext>
            </a:extLst>
          </p:cNvPr>
          <p:cNvSpPr txBox="1"/>
          <p:nvPr/>
        </p:nvSpPr>
        <p:spPr>
          <a:xfrm>
            <a:off x="7251347" y="1264895"/>
            <a:ext cx="7608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RETIRE</a:t>
            </a:r>
          </a:p>
        </p:txBody>
      </p:sp>
      <p:pic>
        <p:nvPicPr>
          <p:cNvPr id="17" name="Graphic 16" descr="handshake">
            <a:extLst>
              <a:ext uri="{FF2B5EF4-FFF2-40B4-BE49-F238E27FC236}">
                <a16:creationId xmlns:a16="http://schemas.microsoft.com/office/drawing/2014/main" id="{8CB439FE-6168-D548-AF7D-0E58FFDB8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5901" y="3146030"/>
            <a:ext cx="661048" cy="661048"/>
          </a:xfrm>
          <a:prstGeom prst="rect">
            <a:avLst/>
          </a:prstGeom>
        </p:spPr>
      </p:pic>
      <p:pic>
        <p:nvPicPr>
          <p:cNvPr id="19" name="Graphic 18" descr="money">
            <a:extLst>
              <a:ext uri="{FF2B5EF4-FFF2-40B4-BE49-F238E27FC236}">
                <a16:creationId xmlns:a16="http://schemas.microsoft.com/office/drawing/2014/main" id="{241F4DC5-3893-1443-9A81-66FC592998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1383" y="2086513"/>
            <a:ext cx="661048" cy="661048"/>
          </a:xfrm>
          <a:prstGeom prst="rect">
            <a:avLst/>
          </a:prstGeom>
        </p:spPr>
      </p:pic>
      <p:pic>
        <p:nvPicPr>
          <p:cNvPr id="21" name="Graphic 20" descr="bargraphupwardtrend_ltr">
            <a:extLst>
              <a:ext uri="{FF2B5EF4-FFF2-40B4-BE49-F238E27FC236}">
                <a16:creationId xmlns:a16="http://schemas.microsoft.com/office/drawing/2014/main" id="{1FBCB360-F31C-424D-A7A5-7732E1D4B1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14046" y="3146030"/>
            <a:ext cx="661048" cy="661048"/>
          </a:xfrm>
          <a:prstGeom prst="rect">
            <a:avLst/>
          </a:prstGeom>
        </p:spPr>
      </p:pic>
      <p:pic>
        <p:nvPicPr>
          <p:cNvPr id="23" name="Graphic 22" descr="checklist_ltr">
            <a:extLst>
              <a:ext uri="{FF2B5EF4-FFF2-40B4-BE49-F238E27FC236}">
                <a16:creationId xmlns:a16="http://schemas.microsoft.com/office/drawing/2014/main" id="{24241512-F5A2-8947-AA00-F63777089B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43119" y="2086513"/>
            <a:ext cx="661048" cy="661048"/>
          </a:xfrm>
          <a:prstGeom prst="rect">
            <a:avLst/>
          </a:prstGeom>
        </p:spPr>
      </p:pic>
      <p:pic>
        <p:nvPicPr>
          <p:cNvPr id="29" name="Graphic 28" descr="rocket">
            <a:extLst>
              <a:ext uri="{FF2B5EF4-FFF2-40B4-BE49-F238E27FC236}">
                <a16:creationId xmlns:a16="http://schemas.microsoft.com/office/drawing/2014/main" id="{CF34C3EF-6DF1-604A-9D00-E1F4F2CE3B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72191" y="3146030"/>
            <a:ext cx="661048" cy="661048"/>
          </a:xfrm>
          <a:prstGeom prst="rect">
            <a:avLst/>
          </a:prstGeom>
        </p:spPr>
      </p:pic>
      <p:pic>
        <p:nvPicPr>
          <p:cNvPr id="31" name="Graphic 30" descr="contract_rtl">
            <a:extLst>
              <a:ext uri="{FF2B5EF4-FFF2-40B4-BE49-F238E27FC236}">
                <a16:creationId xmlns:a16="http://schemas.microsoft.com/office/drawing/2014/main" id="{CBE671AD-DBD9-1A45-AB2A-3AFED2821E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301263" y="2086513"/>
            <a:ext cx="661048" cy="6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69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>
              <a:defRPr/>
            </a:pPr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631553-E9A0-4312-B64B-2C2C4CE367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10" y="691838"/>
            <a:ext cx="2857625" cy="162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tages of Employee Life Cycle">
      <a:dk1>
        <a:srgbClr val="000000"/>
      </a:dk1>
      <a:lt1>
        <a:srgbClr val="FFFFFF"/>
      </a:lt1>
      <a:dk2>
        <a:srgbClr val="44546A"/>
      </a:dk2>
      <a:lt2>
        <a:srgbClr val="F7F8F9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</Words>
  <Application>Microsoft Office PowerPoint</Application>
  <PresentationFormat>On-screen Show (16:9)</PresentationFormat>
  <Paragraphs>37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1_Office Theme</vt:lpstr>
      <vt:lpstr>2_Office Theme</vt:lpstr>
      <vt:lpstr>Stages of Employee Life Cycle Slide Template</vt:lpstr>
      <vt:lpstr>Stages of Employee Life Cycle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2022-09-01T10:00:51Z</dcterms:modified>
</cp:coreProperties>
</file>