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notesMasterIdLst>
    <p:notesMasterId r:id="rId16"/>
  </p:notesMasterIdLst>
  <p:sldIdLst>
    <p:sldId id="276" r:id="rId3"/>
    <p:sldId id="277" r:id="rId4"/>
    <p:sldId id="278" r:id="rId5"/>
    <p:sldId id="285" r:id="rId6"/>
    <p:sldId id="279" r:id="rId7"/>
    <p:sldId id="280" r:id="rId8"/>
    <p:sldId id="281" r:id="rId9"/>
    <p:sldId id="282" r:id="rId10"/>
    <p:sldId id="283" r:id="rId11"/>
    <p:sldId id="284" r:id="rId12"/>
    <p:sldId id="286" r:id="rId13"/>
    <p:sldId id="320" r:id="rId14"/>
    <p:sldId id="268" r:id="rId15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867"/>
    <a:srgbClr val="FFFFFF"/>
    <a:srgbClr val="91C9E4"/>
    <a:srgbClr val="FDBA13"/>
    <a:srgbClr val="204665"/>
    <a:srgbClr val="204667"/>
    <a:srgbClr val="E8E8E8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5033" autoAdjust="0"/>
  </p:normalViewPr>
  <p:slideViewPr>
    <p:cSldViewPr>
      <p:cViewPr varScale="1">
        <p:scale>
          <a:sx n="82" d="100"/>
          <a:sy n="82" d="100"/>
        </p:scale>
        <p:origin x="504" y="67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https://unsplash.com/photos/curtain-wall-building-under-white-sky-nHdTXaUSbM8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037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https://unsplash.com/photos/architectural-photography-of-glass-building-Ub9LkIWxyec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37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https://unsplash.com/photos/gray-concrete-building-under-blue-sky-during-daytime-8twL0MFtT6k</a:t>
            </a:r>
          </a:p>
          <a:p>
            <a:r>
              <a:rPr lang="en-US" dirty="0"/>
              <a:t>https://unsplash.com/photos/photography-of-glass-wall-hallway-q-XTB-Ytsho</a:t>
            </a:r>
          </a:p>
          <a:p>
            <a:r>
              <a:rPr lang="en-US" dirty="0"/>
              <a:t>https://unsplash.com/photos/the-reflection-of-a-building-in-the-windows-of-another-building-lT5yz--vru0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50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https://unsplash.com/photos/gray-concrete-building-under-blue-sky-during-daytime-8twL0MFtT6k</a:t>
            </a:r>
          </a:p>
          <a:p>
            <a:r>
              <a:rPr lang="en-US" dirty="0"/>
              <a:t>https://unsplash.com/photos/photography-of-glass-wall-hallway-q-XTB-Ytsho</a:t>
            </a:r>
          </a:p>
          <a:p>
            <a:r>
              <a:rPr lang="en-US" dirty="0"/>
              <a:t>https://unsplash.com/photos/the-reflection-of-a-building-in-the-windows-of-another-building-lT5yz--vru0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006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https://unsplash.com/photos/gray-concrete-building-under-blue-sky-during-daytime-8twL0MFtT6k</a:t>
            </a:r>
          </a:p>
          <a:p>
            <a:r>
              <a:rPr lang="en-US" dirty="0"/>
              <a:t>https://unsplash.com/photos/photography-of-glass-wall-hallway-q-XTB-Ytsho</a:t>
            </a:r>
          </a:p>
          <a:p>
            <a:r>
              <a:rPr lang="en-US" dirty="0"/>
              <a:t>https://unsplash.com/photos/the-reflection-of-a-building-in-the-windows-of-another-building-lT5yz--vru0</a:t>
            </a: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https://unsplash.com/photos/architectural-photography-of-glass-building-Ub9LkIWxyec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14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https://unsplash.com/photos/yEYmnaFuYVM</a:t>
            </a:r>
          </a:p>
          <a:p>
            <a:r>
              <a:rPr lang="en-IN" dirty="0"/>
              <a:t>https://unsplash.com/photos/QGr6H7pri-Q</a:t>
            </a:r>
          </a:p>
          <a:p>
            <a:r>
              <a:rPr lang="en-IN" dirty="0"/>
              <a:t>https://unsplash.com/photos/0Zx1bDv5BNY</a:t>
            </a:r>
          </a:p>
          <a:p>
            <a:r>
              <a:rPr lang="en-IN" dirty="0"/>
              <a:t>https://unsplash.com/photos/qNAFGAoP3cI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532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You can safely remove this slide. This slide</a:t>
            </a:r>
            <a:r>
              <a:rPr lang="en-US" baseline="0" dirty="0"/>
              <a:t> design was provided by SlideModel.com – You can download more templates, shapes and elements for PowerPoint from </a:t>
            </a:r>
            <a:r>
              <a:rPr lang="en-US" dirty="0">
                <a:hlinkClick r:id="rId3"/>
              </a:rPr>
              <a:t>http://slidemodel.com/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2D21D1-52E2-420B-B491-CFF6D7BB79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1027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safely remove this slide. This slide</a:t>
            </a:r>
            <a:r>
              <a:rPr lang="en-US" baseline="0"/>
              <a:t> design was provided by SlideModel.com – You can download more templates, shapes and elements for PowerPoint from http://slidemodel.com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6254F-9338-4BA9-B7AC-A66622A3D013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674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F885D1F-4164-4D4C-723F-CF7C6FE71A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825" cy="68580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893119" y="3312632"/>
            <a:ext cx="5785469" cy="2194996"/>
          </a:xfrm>
        </p:spPr>
        <p:txBody>
          <a:bodyPr anchor="b">
            <a:noAutofit/>
          </a:bodyPr>
          <a:lstStyle>
            <a:lvl1pPr algn="l">
              <a:defRPr lang="en-US" sz="4800" b="0" kern="120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93118" y="5688896"/>
            <a:ext cx="5760640" cy="764440"/>
          </a:xfrm>
        </p:spPr>
        <p:txBody>
          <a:bodyPr>
            <a:normAutofit/>
          </a:bodyPr>
          <a:lstStyle>
            <a:lvl1pPr marL="0" indent="0" algn="l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7C007B6-471C-30F3-4DA5-D802620F9C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88825" cy="6858000"/>
          </a:xfrm>
          <a:custGeom>
            <a:avLst/>
            <a:gdLst>
              <a:gd name="connsiteX0" fmla="*/ 0 w 12188825"/>
              <a:gd name="connsiteY0" fmla="*/ 0 h 6858000"/>
              <a:gd name="connsiteX1" fmla="*/ 12188825 w 12188825"/>
              <a:gd name="connsiteY1" fmla="*/ 0 h 6858000"/>
              <a:gd name="connsiteX2" fmla="*/ 12188825 w 12188825"/>
              <a:gd name="connsiteY2" fmla="*/ 6858000 h 6858000"/>
              <a:gd name="connsiteX3" fmla="*/ 0 w 121888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825" h="6858000">
                <a:moveTo>
                  <a:pt x="0" y="0"/>
                </a:moveTo>
                <a:lnTo>
                  <a:pt x="12188825" y="0"/>
                </a:lnTo>
                <a:lnTo>
                  <a:pt x="1218882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568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7834" y="2870633"/>
            <a:ext cx="5930678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970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3886200"/>
            <a:ext cx="12188825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3" rIns="91364" bIns="45683" rtlCol="0" anchor="ctr"/>
          <a:lstStyle/>
          <a:p>
            <a:pPr algn="ctr"/>
            <a:endParaRPr lang="en-US" sz="1798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3" y="3887119"/>
            <a:ext cx="10360501" cy="610820"/>
          </a:xfrm>
        </p:spPr>
        <p:txBody>
          <a:bodyPr/>
          <a:lstStyle>
            <a:lvl1pPr algn="ctr">
              <a:defRPr lang="en-US" sz="3998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4399020"/>
            <a:ext cx="8532178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398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8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942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3" y="2130430"/>
            <a:ext cx="10360501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0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4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3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2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979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05"/>
            <a:ext cx="10360501" cy="1362075"/>
          </a:xfrm>
        </p:spPr>
        <p:txBody>
          <a:bodyPr anchor="t"/>
          <a:lstStyle>
            <a:lvl1pPr algn="l">
              <a:defRPr sz="5296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698">
                <a:solidFill>
                  <a:schemeClr val="tx1">
                    <a:tint val="75000"/>
                  </a:schemeClr>
                </a:solidFill>
              </a:defRPr>
            </a:lvl1pPr>
            <a:lvl2pPr marL="609006" indent="0">
              <a:buNone/>
              <a:defRPr sz="2398">
                <a:solidFill>
                  <a:schemeClr val="tx1">
                    <a:tint val="75000"/>
                  </a:schemeClr>
                </a:solidFill>
              </a:defRPr>
            </a:lvl2pPr>
            <a:lvl3pPr marL="1218013" indent="0">
              <a:buNone/>
              <a:defRPr sz="2098">
                <a:solidFill>
                  <a:schemeClr val="tx1">
                    <a:tint val="75000"/>
                  </a:schemeClr>
                </a:solidFill>
              </a:defRPr>
            </a:lvl3pPr>
            <a:lvl4pPr marL="1827018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4pPr>
            <a:lvl5pPr marL="2436024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5pPr>
            <a:lvl6pPr marL="3045031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6pPr>
            <a:lvl7pPr marL="365403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7pPr>
            <a:lvl8pPr marL="4263041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8pPr>
            <a:lvl9pPr marL="4872047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07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600205"/>
            <a:ext cx="5383398" cy="4525963"/>
          </a:xfrm>
        </p:spPr>
        <p:txBody>
          <a:bodyPr/>
          <a:lstStyle>
            <a:lvl1pPr>
              <a:defRPr sz="3698"/>
            </a:lvl1pPr>
            <a:lvl2pPr>
              <a:defRPr sz="3198"/>
            </a:lvl2pPr>
            <a:lvl3pPr>
              <a:defRPr sz="2698"/>
            </a:lvl3pPr>
            <a:lvl4pPr>
              <a:defRPr sz="2398"/>
            </a:lvl4pPr>
            <a:lvl5pPr>
              <a:defRPr sz="2398"/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600205"/>
            <a:ext cx="5383398" cy="4525963"/>
          </a:xfrm>
        </p:spPr>
        <p:txBody>
          <a:bodyPr/>
          <a:lstStyle>
            <a:lvl1pPr>
              <a:defRPr sz="3698"/>
            </a:lvl1pPr>
            <a:lvl2pPr>
              <a:defRPr sz="3198"/>
            </a:lvl2pPr>
            <a:lvl3pPr>
              <a:defRPr sz="2698"/>
            </a:lvl3pPr>
            <a:lvl4pPr>
              <a:defRPr sz="2398"/>
            </a:lvl4pPr>
            <a:lvl5pPr>
              <a:defRPr sz="2398"/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632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535117"/>
            <a:ext cx="5385514" cy="639763"/>
          </a:xfrm>
        </p:spPr>
        <p:txBody>
          <a:bodyPr anchor="b"/>
          <a:lstStyle>
            <a:lvl1pPr marL="0" indent="0">
              <a:buNone/>
              <a:defRPr sz="3198" b="1"/>
            </a:lvl1pPr>
            <a:lvl2pPr marL="609006" indent="0">
              <a:buNone/>
              <a:defRPr sz="2698" b="1"/>
            </a:lvl2pPr>
            <a:lvl3pPr marL="1218013" indent="0">
              <a:buNone/>
              <a:defRPr sz="2398" b="1"/>
            </a:lvl3pPr>
            <a:lvl4pPr marL="1827018" indent="0">
              <a:buNone/>
              <a:defRPr sz="2098" b="1"/>
            </a:lvl4pPr>
            <a:lvl5pPr marL="2436024" indent="0">
              <a:buNone/>
              <a:defRPr sz="2098" b="1"/>
            </a:lvl5pPr>
            <a:lvl6pPr marL="3045031" indent="0">
              <a:buNone/>
              <a:defRPr sz="2098" b="1"/>
            </a:lvl6pPr>
            <a:lvl7pPr marL="3654036" indent="0">
              <a:buNone/>
              <a:defRPr sz="2098" b="1"/>
            </a:lvl7pPr>
            <a:lvl8pPr marL="4263041" indent="0">
              <a:buNone/>
              <a:defRPr sz="2098" b="1"/>
            </a:lvl8pPr>
            <a:lvl9pPr marL="4872047" indent="0">
              <a:buNone/>
              <a:defRPr sz="20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3198"/>
            </a:lvl1pPr>
            <a:lvl2pPr>
              <a:defRPr sz="2698"/>
            </a:lvl2pPr>
            <a:lvl3pPr>
              <a:defRPr sz="2398"/>
            </a:lvl3pPr>
            <a:lvl4pPr>
              <a:defRPr sz="2098"/>
            </a:lvl4pPr>
            <a:lvl5pPr>
              <a:defRPr sz="2098"/>
            </a:lvl5pPr>
            <a:lvl6pPr>
              <a:defRPr sz="2098"/>
            </a:lvl6pPr>
            <a:lvl7pPr>
              <a:defRPr sz="2098"/>
            </a:lvl7pPr>
            <a:lvl8pPr>
              <a:defRPr sz="2098"/>
            </a:lvl8pPr>
            <a:lvl9pPr>
              <a:defRPr sz="20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7" y="1535117"/>
            <a:ext cx="5387630" cy="639763"/>
          </a:xfrm>
        </p:spPr>
        <p:txBody>
          <a:bodyPr anchor="b"/>
          <a:lstStyle>
            <a:lvl1pPr marL="0" indent="0">
              <a:buNone/>
              <a:defRPr sz="3198" b="1"/>
            </a:lvl1pPr>
            <a:lvl2pPr marL="609006" indent="0">
              <a:buNone/>
              <a:defRPr sz="2698" b="1"/>
            </a:lvl2pPr>
            <a:lvl3pPr marL="1218013" indent="0">
              <a:buNone/>
              <a:defRPr sz="2398" b="1"/>
            </a:lvl3pPr>
            <a:lvl4pPr marL="1827018" indent="0">
              <a:buNone/>
              <a:defRPr sz="2098" b="1"/>
            </a:lvl4pPr>
            <a:lvl5pPr marL="2436024" indent="0">
              <a:buNone/>
              <a:defRPr sz="2098" b="1"/>
            </a:lvl5pPr>
            <a:lvl6pPr marL="3045031" indent="0">
              <a:buNone/>
              <a:defRPr sz="2098" b="1"/>
            </a:lvl6pPr>
            <a:lvl7pPr marL="3654036" indent="0">
              <a:buNone/>
              <a:defRPr sz="2098" b="1"/>
            </a:lvl7pPr>
            <a:lvl8pPr marL="4263041" indent="0">
              <a:buNone/>
              <a:defRPr sz="2098" b="1"/>
            </a:lvl8pPr>
            <a:lvl9pPr marL="4872047" indent="0">
              <a:buNone/>
              <a:defRPr sz="20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7" y="2174875"/>
            <a:ext cx="5387630" cy="3951288"/>
          </a:xfrm>
        </p:spPr>
        <p:txBody>
          <a:bodyPr/>
          <a:lstStyle>
            <a:lvl1pPr>
              <a:defRPr sz="3198"/>
            </a:lvl1pPr>
            <a:lvl2pPr>
              <a:defRPr sz="2698"/>
            </a:lvl2pPr>
            <a:lvl3pPr>
              <a:defRPr sz="2398"/>
            </a:lvl3pPr>
            <a:lvl4pPr>
              <a:defRPr sz="2098"/>
            </a:lvl4pPr>
            <a:lvl5pPr>
              <a:defRPr sz="2098"/>
            </a:lvl5pPr>
            <a:lvl6pPr>
              <a:defRPr sz="2098"/>
            </a:lvl6pPr>
            <a:lvl7pPr>
              <a:defRPr sz="2098"/>
            </a:lvl7pPr>
            <a:lvl8pPr>
              <a:defRPr sz="2098"/>
            </a:lvl8pPr>
            <a:lvl9pPr>
              <a:defRPr sz="20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5426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5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373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675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6" y="273053"/>
            <a:ext cx="4010039" cy="1162051"/>
          </a:xfrm>
        </p:spPr>
        <p:txBody>
          <a:bodyPr anchor="b"/>
          <a:lstStyle>
            <a:lvl1pPr algn="l">
              <a:defRPr sz="269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7"/>
            <a:ext cx="6813892" cy="5853113"/>
          </a:xfrm>
        </p:spPr>
        <p:txBody>
          <a:bodyPr/>
          <a:lstStyle>
            <a:lvl1pPr>
              <a:defRPr sz="4298"/>
            </a:lvl1pPr>
            <a:lvl2pPr>
              <a:defRPr sz="3698"/>
            </a:lvl2pPr>
            <a:lvl3pPr>
              <a:defRPr sz="3198"/>
            </a:lvl3pPr>
            <a:lvl4pPr>
              <a:defRPr sz="2698"/>
            </a:lvl4pPr>
            <a:lvl5pPr>
              <a:defRPr sz="2698"/>
            </a:lvl5pPr>
            <a:lvl6pPr>
              <a:defRPr sz="2698"/>
            </a:lvl6pPr>
            <a:lvl7pPr>
              <a:defRPr sz="2698"/>
            </a:lvl7pPr>
            <a:lvl8pPr>
              <a:defRPr sz="2698"/>
            </a:lvl8pPr>
            <a:lvl9pPr>
              <a:defRPr sz="26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6" y="1435104"/>
            <a:ext cx="4010039" cy="4691063"/>
          </a:xfrm>
        </p:spPr>
        <p:txBody>
          <a:bodyPr/>
          <a:lstStyle>
            <a:lvl1pPr marL="0" indent="0">
              <a:buNone/>
              <a:defRPr sz="1898"/>
            </a:lvl1pPr>
            <a:lvl2pPr marL="609006" indent="0">
              <a:buNone/>
              <a:defRPr sz="1600"/>
            </a:lvl2pPr>
            <a:lvl3pPr marL="1218013" indent="0">
              <a:buNone/>
              <a:defRPr sz="1300"/>
            </a:lvl3pPr>
            <a:lvl4pPr marL="1827018" indent="0">
              <a:buNone/>
              <a:defRPr sz="1200"/>
            </a:lvl4pPr>
            <a:lvl5pPr marL="2436024" indent="0">
              <a:buNone/>
              <a:defRPr sz="1200"/>
            </a:lvl5pPr>
            <a:lvl6pPr marL="3045031" indent="0">
              <a:buNone/>
              <a:defRPr sz="1200"/>
            </a:lvl6pPr>
            <a:lvl7pPr marL="3654036" indent="0">
              <a:buNone/>
              <a:defRPr sz="1200"/>
            </a:lvl7pPr>
            <a:lvl8pPr marL="4263041" indent="0">
              <a:buNone/>
              <a:defRPr sz="1200"/>
            </a:lvl8pPr>
            <a:lvl9pPr marL="48720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6237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6" y="4800604"/>
            <a:ext cx="7313295" cy="566739"/>
          </a:xfrm>
        </p:spPr>
        <p:txBody>
          <a:bodyPr anchor="b"/>
          <a:lstStyle>
            <a:lvl1pPr algn="l">
              <a:defRPr sz="269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6" y="612775"/>
            <a:ext cx="7313295" cy="4114800"/>
          </a:xfrm>
        </p:spPr>
        <p:txBody>
          <a:bodyPr/>
          <a:lstStyle>
            <a:lvl1pPr marL="0" indent="0">
              <a:buNone/>
              <a:defRPr sz="4298"/>
            </a:lvl1pPr>
            <a:lvl2pPr marL="609006" indent="0">
              <a:buNone/>
              <a:defRPr sz="3698"/>
            </a:lvl2pPr>
            <a:lvl3pPr marL="1218013" indent="0">
              <a:buNone/>
              <a:defRPr sz="3198"/>
            </a:lvl3pPr>
            <a:lvl4pPr marL="1827018" indent="0">
              <a:buNone/>
              <a:defRPr sz="2698"/>
            </a:lvl4pPr>
            <a:lvl5pPr marL="2436024" indent="0">
              <a:buNone/>
              <a:defRPr sz="2698"/>
            </a:lvl5pPr>
            <a:lvl6pPr marL="3045031" indent="0">
              <a:buNone/>
              <a:defRPr sz="2698"/>
            </a:lvl6pPr>
            <a:lvl7pPr marL="3654036" indent="0">
              <a:buNone/>
              <a:defRPr sz="2698"/>
            </a:lvl7pPr>
            <a:lvl8pPr marL="4263041" indent="0">
              <a:buNone/>
              <a:defRPr sz="2698"/>
            </a:lvl8pPr>
            <a:lvl9pPr marL="4872047" indent="0">
              <a:buNone/>
              <a:defRPr sz="2698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6" y="5367343"/>
            <a:ext cx="7313295" cy="804863"/>
          </a:xfrm>
        </p:spPr>
        <p:txBody>
          <a:bodyPr/>
          <a:lstStyle>
            <a:lvl1pPr marL="0" indent="0">
              <a:buNone/>
              <a:defRPr sz="1898"/>
            </a:lvl1pPr>
            <a:lvl2pPr marL="609006" indent="0">
              <a:buNone/>
              <a:defRPr sz="1600"/>
            </a:lvl2pPr>
            <a:lvl3pPr marL="1218013" indent="0">
              <a:buNone/>
              <a:defRPr sz="1300"/>
            </a:lvl3pPr>
            <a:lvl4pPr marL="1827018" indent="0">
              <a:buNone/>
              <a:defRPr sz="1200"/>
            </a:lvl4pPr>
            <a:lvl5pPr marL="2436024" indent="0">
              <a:buNone/>
              <a:defRPr sz="1200"/>
            </a:lvl5pPr>
            <a:lvl6pPr marL="3045031" indent="0">
              <a:buNone/>
              <a:defRPr sz="1200"/>
            </a:lvl6pPr>
            <a:lvl7pPr marL="3654036" indent="0">
              <a:buNone/>
              <a:defRPr sz="1200"/>
            </a:lvl7pPr>
            <a:lvl8pPr marL="4263041" indent="0">
              <a:buNone/>
              <a:defRPr sz="1200"/>
            </a:lvl8pPr>
            <a:lvl9pPr marL="48720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8937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760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274643"/>
            <a:ext cx="274248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274643"/>
            <a:ext cx="802431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0854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7834" y="2870638"/>
            <a:ext cx="5930678" cy="711081"/>
          </a:xfrm>
        </p:spPr>
        <p:txBody>
          <a:bodyPr>
            <a:normAutofit/>
          </a:bodyPr>
          <a:lstStyle>
            <a:lvl1pPr algn="ctr">
              <a:defRPr sz="3598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679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FEA59D8-3128-9D20-8D26-F0B81C3C13F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66051" y="1268759"/>
            <a:ext cx="4032448" cy="3463878"/>
          </a:xfrm>
          <a:custGeom>
            <a:avLst/>
            <a:gdLst>
              <a:gd name="connsiteX0" fmla="*/ 0 w 4464496"/>
              <a:gd name="connsiteY0" fmla="*/ 0 h 3463878"/>
              <a:gd name="connsiteX1" fmla="*/ 4464496 w 4464496"/>
              <a:gd name="connsiteY1" fmla="*/ 0 h 3463878"/>
              <a:gd name="connsiteX2" fmla="*/ 4464496 w 4464496"/>
              <a:gd name="connsiteY2" fmla="*/ 3463878 h 3463878"/>
              <a:gd name="connsiteX3" fmla="*/ 0 w 4464496"/>
              <a:gd name="connsiteY3" fmla="*/ 3463878 h 3463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4496" h="3463878">
                <a:moveTo>
                  <a:pt x="0" y="0"/>
                </a:moveTo>
                <a:lnTo>
                  <a:pt x="4464496" y="0"/>
                </a:lnTo>
                <a:lnTo>
                  <a:pt x="4464496" y="3463878"/>
                </a:lnTo>
                <a:lnTo>
                  <a:pt x="0" y="346387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81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EB67E1A-5130-38A7-11F5-CCB3737985B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1804" y="1747779"/>
            <a:ext cx="3576769" cy="2040293"/>
          </a:xfrm>
          <a:custGeom>
            <a:avLst/>
            <a:gdLst>
              <a:gd name="connsiteX0" fmla="*/ 0 w 3576769"/>
              <a:gd name="connsiteY0" fmla="*/ 0 h 2040293"/>
              <a:gd name="connsiteX1" fmla="*/ 3576769 w 3576769"/>
              <a:gd name="connsiteY1" fmla="*/ 0 h 2040293"/>
              <a:gd name="connsiteX2" fmla="*/ 3576769 w 3576769"/>
              <a:gd name="connsiteY2" fmla="*/ 2040293 h 2040293"/>
              <a:gd name="connsiteX3" fmla="*/ 0 w 3576769"/>
              <a:gd name="connsiteY3" fmla="*/ 2040293 h 204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6769" h="2040293">
                <a:moveTo>
                  <a:pt x="0" y="0"/>
                </a:moveTo>
                <a:lnTo>
                  <a:pt x="3576769" y="0"/>
                </a:lnTo>
                <a:lnTo>
                  <a:pt x="3576769" y="2040293"/>
                </a:lnTo>
                <a:lnTo>
                  <a:pt x="0" y="204029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6DBE9A1-AEED-13DB-DC00-6ABFA0D56A2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12210" y="3801475"/>
            <a:ext cx="3576769" cy="2040293"/>
          </a:xfrm>
          <a:custGeom>
            <a:avLst/>
            <a:gdLst>
              <a:gd name="connsiteX0" fmla="*/ 0 w 3576769"/>
              <a:gd name="connsiteY0" fmla="*/ 0 h 2040293"/>
              <a:gd name="connsiteX1" fmla="*/ 3576769 w 3576769"/>
              <a:gd name="connsiteY1" fmla="*/ 0 h 2040293"/>
              <a:gd name="connsiteX2" fmla="*/ 3576769 w 3576769"/>
              <a:gd name="connsiteY2" fmla="*/ 2040293 h 2040293"/>
              <a:gd name="connsiteX3" fmla="*/ 0 w 3576769"/>
              <a:gd name="connsiteY3" fmla="*/ 2040293 h 204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6769" h="2040293">
                <a:moveTo>
                  <a:pt x="0" y="0"/>
                </a:moveTo>
                <a:lnTo>
                  <a:pt x="3576769" y="0"/>
                </a:lnTo>
                <a:lnTo>
                  <a:pt x="3576769" y="2040293"/>
                </a:lnTo>
                <a:lnTo>
                  <a:pt x="0" y="204029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611B064-9E6E-86F7-1E6E-2C5DB8418C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02615" y="1747779"/>
            <a:ext cx="3576769" cy="2040293"/>
          </a:xfrm>
          <a:custGeom>
            <a:avLst/>
            <a:gdLst>
              <a:gd name="connsiteX0" fmla="*/ 0 w 3576769"/>
              <a:gd name="connsiteY0" fmla="*/ 0 h 2040293"/>
              <a:gd name="connsiteX1" fmla="*/ 3576769 w 3576769"/>
              <a:gd name="connsiteY1" fmla="*/ 0 h 2040293"/>
              <a:gd name="connsiteX2" fmla="*/ 3576769 w 3576769"/>
              <a:gd name="connsiteY2" fmla="*/ 2040293 h 2040293"/>
              <a:gd name="connsiteX3" fmla="*/ 0 w 3576769"/>
              <a:gd name="connsiteY3" fmla="*/ 2040293 h 204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6769" h="2040293">
                <a:moveTo>
                  <a:pt x="0" y="0"/>
                </a:moveTo>
                <a:lnTo>
                  <a:pt x="3576769" y="0"/>
                </a:lnTo>
                <a:lnTo>
                  <a:pt x="3576769" y="2040293"/>
                </a:lnTo>
                <a:lnTo>
                  <a:pt x="0" y="204029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499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65A04A-6555-212C-A90C-73BC29904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9570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065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ortfoli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65A04A-6555-212C-A90C-73BC29904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209B20F-F9A8-B7FA-6347-1309FDDAB9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68364" y="1484784"/>
            <a:ext cx="3672408" cy="1872208"/>
          </a:xfrm>
          <a:custGeom>
            <a:avLst/>
            <a:gdLst>
              <a:gd name="connsiteX0" fmla="*/ 0 w 3672408"/>
              <a:gd name="connsiteY0" fmla="*/ 0 h 1872208"/>
              <a:gd name="connsiteX1" fmla="*/ 3672408 w 3672408"/>
              <a:gd name="connsiteY1" fmla="*/ 0 h 1872208"/>
              <a:gd name="connsiteX2" fmla="*/ 3672408 w 3672408"/>
              <a:gd name="connsiteY2" fmla="*/ 1872208 h 1872208"/>
              <a:gd name="connsiteX3" fmla="*/ 0 w 3672408"/>
              <a:gd name="connsiteY3" fmla="*/ 1872208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2408" h="1872208">
                <a:moveTo>
                  <a:pt x="0" y="0"/>
                </a:moveTo>
                <a:lnTo>
                  <a:pt x="3672408" y="0"/>
                </a:lnTo>
                <a:lnTo>
                  <a:pt x="3672408" y="1872208"/>
                </a:lnTo>
                <a:lnTo>
                  <a:pt x="0" y="187220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BC108A3-E36B-0484-79A6-CA5788EC7C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55826" y="1484784"/>
            <a:ext cx="3423558" cy="4248472"/>
          </a:xfrm>
          <a:custGeom>
            <a:avLst/>
            <a:gdLst>
              <a:gd name="connsiteX0" fmla="*/ 0 w 3423558"/>
              <a:gd name="connsiteY0" fmla="*/ 0 h 4248472"/>
              <a:gd name="connsiteX1" fmla="*/ 3423558 w 3423558"/>
              <a:gd name="connsiteY1" fmla="*/ 0 h 4248472"/>
              <a:gd name="connsiteX2" fmla="*/ 3423558 w 3423558"/>
              <a:gd name="connsiteY2" fmla="*/ 4248472 h 4248472"/>
              <a:gd name="connsiteX3" fmla="*/ 0 w 3423558"/>
              <a:gd name="connsiteY3" fmla="*/ 4248472 h 424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3558" h="4248472">
                <a:moveTo>
                  <a:pt x="0" y="0"/>
                </a:moveTo>
                <a:lnTo>
                  <a:pt x="3423558" y="0"/>
                </a:lnTo>
                <a:lnTo>
                  <a:pt x="3423558" y="4248472"/>
                </a:lnTo>
                <a:lnTo>
                  <a:pt x="0" y="42484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DED1A26-EADB-F4E0-D69A-37102239A8F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52540" y="3645024"/>
            <a:ext cx="2088232" cy="2088232"/>
          </a:xfrm>
          <a:custGeom>
            <a:avLst/>
            <a:gdLst>
              <a:gd name="connsiteX0" fmla="*/ 0 w 2088232"/>
              <a:gd name="connsiteY0" fmla="*/ 0 h 2088232"/>
              <a:gd name="connsiteX1" fmla="*/ 2088232 w 2088232"/>
              <a:gd name="connsiteY1" fmla="*/ 0 h 2088232"/>
              <a:gd name="connsiteX2" fmla="*/ 2088232 w 2088232"/>
              <a:gd name="connsiteY2" fmla="*/ 2088232 h 2088232"/>
              <a:gd name="connsiteX3" fmla="*/ 0 w 2088232"/>
              <a:gd name="connsiteY3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232" h="2088232">
                <a:moveTo>
                  <a:pt x="0" y="0"/>
                </a:moveTo>
                <a:lnTo>
                  <a:pt x="2088232" y="0"/>
                </a:lnTo>
                <a:lnTo>
                  <a:pt x="2088232" y="2088232"/>
                </a:lnTo>
                <a:lnTo>
                  <a:pt x="0" y="20882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ortfolio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65A04A-6555-212C-A90C-73BC29904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026AFB2-A7C7-625D-99F4-808D87C1325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6854" y="1484784"/>
            <a:ext cx="5349922" cy="1872208"/>
          </a:xfrm>
          <a:custGeom>
            <a:avLst/>
            <a:gdLst>
              <a:gd name="connsiteX0" fmla="*/ 0 w 3672408"/>
              <a:gd name="connsiteY0" fmla="*/ 0 h 1872208"/>
              <a:gd name="connsiteX1" fmla="*/ 3672408 w 3672408"/>
              <a:gd name="connsiteY1" fmla="*/ 0 h 1872208"/>
              <a:gd name="connsiteX2" fmla="*/ 3672408 w 3672408"/>
              <a:gd name="connsiteY2" fmla="*/ 1872208 h 1872208"/>
              <a:gd name="connsiteX3" fmla="*/ 0 w 3672408"/>
              <a:gd name="connsiteY3" fmla="*/ 1872208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2408" h="1872208">
                <a:moveTo>
                  <a:pt x="0" y="0"/>
                </a:moveTo>
                <a:lnTo>
                  <a:pt x="3672408" y="0"/>
                </a:lnTo>
                <a:lnTo>
                  <a:pt x="3672408" y="1872208"/>
                </a:lnTo>
                <a:lnTo>
                  <a:pt x="0" y="187220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68E166-D012-6A24-2B70-AF14AF5DBE4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8114" y="1484784"/>
            <a:ext cx="5301270" cy="4248472"/>
          </a:xfrm>
          <a:custGeom>
            <a:avLst/>
            <a:gdLst>
              <a:gd name="connsiteX0" fmla="*/ 0 w 3423558"/>
              <a:gd name="connsiteY0" fmla="*/ 0 h 4248472"/>
              <a:gd name="connsiteX1" fmla="*/ 3423558 w 3423558"/>
              <a:gd name="connsiteY1" fmla="*/ 0 h 4248472"/>
              <a:gd name="connsiteX2" fmla="*/ 3423558 w 3423558"/>
              <a:gd name="connsiteY2" fmla="*/ 4248472 h 4248472"/>
              <a:gd name="connsiteX3" fmla="*/ 0 w 3423558"/>
              <a:gd name="connsiteY3" fmla="*/ 4248472 h 424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3558" h="4248472">
                <a:moveTo>
                  <a:pt x="0" y="0"/>
                </a:moveTo>
                <a:lnTo>
                  <a:pt x="3423558" y="0"/>
                </a:lnTo>
                <a:lnTo>
                  <a:pt x="3423558" y="4248472"/>
                </a:lnTo>
                <a:lnTo>
                  <a:pt x="0" y="42484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F0B2877-E238-602F-8020-C3248D514B0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848544" y="3645024"/>
            <a:ext cx="2088232" cy="2088232"/>
          </a:xfrm>
          <a:custGeom>
            <a:avLst/>
            <a:gdLst>
              <a:gd name="connsiteX0" fmla="*/ 0 w 2088232"/>
              <a:gd name="connsiteY0" fmla="*/ 0 h 2088232"/>
              <a:gd name="connsiteX1" fmla="*/ 2088232 w 2088232"/>
              <a:gd name="connsiteY1" fmla="*/ 0 h 2088232"/>
              <a:gd name="connsiteX2" fmla="*/ 2088232 w 2088232"/>
              <a:gd name="connsiteY2" fmla="*/ 2088232 h 2088232"/>
              <a:gd name="connsiteX3" fmla="*/ 0 w 2088232"/>
              <a:gd name="connsiteY3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232" h="2088232">
                <a:moveTo>
                  <a:pt x="0" y="0"/>
                </a:moveTo>
                <a:lnTo>
                  <a:pt x="2088232" y="0"/>
                </a:lnTo>
                <a:lnTo>
                  <a:pt x="2088232" y="2088232"/>
                </a:lnTo>
                <a:lnTo>
                  <a:pt x="0" y="20882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A2F6F3C-DB1E-06CA-D188-2A8D545F35C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6854" y="3645024"/>
            <a:ext cx="2866030" cy="2088232"/>
          </a:xfrm>
          <a:custGeom>
            <a:avLst/>
            <a:gdLst>
              <a:gd name="connsiteX0" fmla="*/ 0 w 2088232"/>
              <a:gd name="connsiteY0" fmla="*/ 0 h 2088232"/>
              <a:gd name="connsiteX1" fmla="*/ 2088232 w 2088232"/>
              <a:gd name="connsiteY1" fmla="*/ 0 h 2088232"/>
              <a:gd name="connsiteX2" fmla="*/ 2088232 w 2088232"/>
              <a:gd name="connsiteY2" fmla="*/ 2088232 h 2088232"/>
              <a:gd name="connsiteX3" fmla="*/ 0 w 2088232"/>
              <a:gd name="connsiteY3" fmla="*/ 2088232 h 2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232" h="2088232">
                <a:moveTo>
                  <a:pt x="0" y="0"/>
                </a:moveTo>
                <a:lnTo>
                  <a:pt x="2088232" y="0"/>
                </a:lnTo>
                <a:lnTo>
                  <a:pt x="2088232" y="2088232"/>
                </a:lnTo>
                <a:lnTo>
                  <a:pt x="0" y="20882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561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EBDE0BC-E890-D55A-6559-4D99AA923B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803" y="1124744"/>
            <a:ext cx="3024336" cy="3024336"/>
          </a:xfrm>
          <a:custGeom>
            <a:avLst/>
            <a:gdLst>
              <a:gd name="connsiteX0" fmla="*/ 0 w 3024336"/>
              <a:gd name="connsiteY0" fmla="*/ 0 h 3024336"/>
              <a:gd name="connsiteX1" fmla="*/ 3024336 w 3024336"/>
              <a:gd name="connsiteY1" fmla="*/ 0 h 3024336"/>
              <a:gd name="connsiteX2" fmla="*/ 3024336 w 3024336"/>
              <a:gd name="connsiteY2" fmla="*/ 3024336 h 3024336"/>
              <a:gd name="connsiteX3" fmla="*/ 0 w 3024336"/>
              <a:gd name="connsiteY3" fmla="*/ 3024336 h 302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4336" h="3024336">
                <a:moveTo>
                  <a:pt x="0" y="0"/>
                </a:moveTo>
                <a:lnTo>
                  <a:pt x="3024336" y="0"/>
                </a:lnTo>
                <a:lnTo>
                  <a:pt x="3024336" y="3024336"/>
                </a:lnTo>
                <a:lnTo>
                  <a:pt x="0" y="302433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A1C5150-7AD9-257B-E821-C71127585C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47446" y="1556791"/>
            <a:ext cx="1942055" cy="2304256"/>
          </a:xfrm>
          <a:custGeom>
            <a:avLst/>
            <a:gdLst>
              <a:gd name="connsiteX0" fmla="*/ 0 w 1942055"/>
              <a:gd name="connsiteY0" fmla="*/ 0 h 2304256"/>
              <a:gd name="connsiteX1" fmla="*/ 1942055 w 1942055"/>
              <a:gd name="connsiteY1" fmla="*/ 0 h 2304256"/>
              <a:gd name="connsiteX2" fmla="*/ 1942055 w 1942055"/>
              <a:gd name="connsiteY2" fmla="*/ 2304256 h 2304256"/>
              <a:gd name="connsiteX3" fmla="*/ 0 w 1942055"/>
              <a:gd name="connsiteY3" fmla="*/ 2304256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2055" h="2304256">
                <a:moveTo>
                  <a:pt x="0" y="0"/>
                </a:moveTo>
                <a:lnTo>
                  <a:pt x="1942055" y="0"/>
                </a:lnTo>
                <a:lnTo>
                  <a:pt x="1942055" y="2304256"/>
                </a:lnTo>
                <a:lnTo>
                  <a:pt x="0" y="23042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C2B2BA8-E100-232F-2ACF-8AC319D2F1A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62051" y="1556791"/>
            <a:ext cx="1942055" cy="2304256"/>
          </a:xfrm>
          <a:custGeom>
            <a:avLst/>
            <a:gdLst>
              <a:gd name="connsiteX0" fmla="*/ 0 w 1942055"/>
              <a:gd name="connsiteY0" fmla="*/ 0 h 2304256"/>
              <a:gd name="connsiteX1" fmla="*/ 1942055 w 1942055"/>
              <a:gd name="connsiteY1" fmla="*/ 0 h 2304256"/>
              <a:gd name="connsiteX2" fmla="*/ 1942055 w 1942055"/>
              <a:gd name="connsiteY2" fmla="*/ 2304256 h 2304256"/>
              <a:gd name="connsiteX3" fmla="*/ 0 w 1942055"/>
              <a:gd name="connsiteY3" fmla="*/ 2304256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2055" h="2304256">
                <a:moveTo>
                  <a:pt x="0" y="0"/>
                </a:moveTo>
                <a:lnTo>
                  <a:pt x="1942055" y="0"/>
                </a:lnTo>
                <a:lnTo>
                  <a:pt x="1942055" y="2304256"/>
                </a:lnTo>
                <a:lnTo>
                  <a:pt x="0" y="23042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748F058-0C06-C8BD-AE9E-017B634883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76655" y="1556791"/>
            <a:ext cx="1942055" cy="2304256"/>
          </a:xfrm>
          <a:custGeom>
            <a:avLst/>
            <a:gdLst>
              <a:gd name="connsiteX0" fmla="*/ 0 w 1942055"/>
              <a:gd name="connsiteY0" fmla="*/ 0 h 2304256"/>
              <a:gd name="connsiteX1" fmla="*/ 1942055 w 1942055"/>
              <a:gd name="connsiteY1" fmla="*/ 0 h 2304256"/>
              <a:gd name="connsiteX2" fmla="*/ 1942055 w 1942055"/>
              <a:gd name="connsiteY2" fmla="*/ 2304256 h 2304256"/>
              <a:gd name="connsiteX3" fmla="*/ 0 w 1942055"/>
              <a:gd name="connsiteY3" fmla="*/ 2304256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2055" h="2304256">
                <a:moveTo>
                  <a:pt x="0" y="0"/>
                </a:moveTo>
                <a:lnTo>
                  <a:pt x="1942055" y="0"/>
                </a:lnTo>
                <a:lnTo>
                  <a:pt x="1942055" y="2304256"/>
                </a:lnTo>
                <a:lnTo>
                  <a:pt x="0" y="23042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76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138425"/>
            <a:ext cx="10969943" cy="4987739"/>
          </a:xfrm>
          <a:prstGeom prst="rect">
            <a:avLst/>
          </a:prstGeom>
        </p:spPr>
        <p:txBody>
          <a:bodyPr vert="horz" lIns="0" tIns="60949" rIns="0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4" r:id="rId2"/>
    <p:sldLayoutId id="2147483662" r:id="rId3"/>
    <p:sldLayoutId id="2147483663" r:id="rId4"/>
    <p:sldLayoutId id="2147483664" r:id="rId5"/>
    <p:sldLayoutId id="2147483666" r:id="rId6"/>
    <p:sldLayoutId id="2147483655" r:id="rId7"/>
    <p:sldLayoutId id="2147483665" r:id="rId8"/>
    <p:sldLayoutId id="2147483667" r:id="rId9"/>
    <p:sldLayoutId id="2147483668" r:id="rId10"/>
    <p:sldLayoutId id="2147483660" r:id="rId11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2" y="274644"/>
            <a:ext cx="10969943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2" y="1138426"/>
            <a:ext cx="10969943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5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6" y="6356355"/>
            <a:ext cx="385979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6" y="6356355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97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xStyles>
    <p:titleStyle>
      <a:lvl1pPr algn="l" defTabSz="1218013" rtl="0" eaLnBrk="1" latinLnBrk="0" hangingPunct="1">
        <a:spcBef>
          <a:spcPct val="0"/>
        </a:spcBef>
        <a:buNone/>
        <a:defRPr sz="35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754" indent="-456754" algn="l" defTabSz="1218013" rtl="0" eaLnBrk="1" latinLnBrk="0" hangingPunct="1">
        <a:spcBef>
          <a:spcPct val="20000"/>
        </a:spcBef>
        <a:buFont typeface="Arial" pitchFamily="34" charset="0"/>
        <a:buChar char="•"/>
        <a:defRPr sz="3598" kern="1200">
          <a:solidFill>
            <a:schemeClr val="tx1"/>
          </a:solidFill>
          <a:latin typeface="+mj-lt"/>
          <a:ea typeface="+mn-ea"/>
          <a:cs typeface="+mn-cs"/>
        </a:defRPr>
      </a:lvl1pPr>
      <a:lvl2pPr marL="989635" indent="-380627" algn="l" defTabSz="1218013" rtl="0" eaLnBrk="1" latinLnBrk="0" hangingPunct="1">
        <a:spcBef>
          <a:spcPct val="20000"/>
        </a:spcBef>
        <a:buFont typeface="Arial" pitchFamily="34" charset="0"/>
        <a:buChar char="–"/>
        <a:defRPr sz="3198" kern="1200">
          <a:solidFill>
            <a:schemeClr val="tx1"/>
          </a:solidFill>
          <a:latin typeface="+mj-lt"/>
          <a:ea typeface="+mn-ea"/>
          <a:cs typeface="+mn-cs"/>
        </a:defRPr>
      </a:lvl2pPr>
      <a:lvl3pPr marL="1522514" indent="-304504" algn="l" defTabSz="1218013" rtl="0" eaLnBrk="1" latinLnBrk="0" hangingPunct="1">
        <a:spcBef>
          <a:spcPct val="20000"/>
        </a:spcBef>
        <a:buFont typeface="Arial" pitchFamily="34" charset="0"/>
        <a:buChar char="•"/>
        <a:defRPr sz="2398" kern="1200">
          <a:solidFill>
            <a:schemeClr val="tx1"/>
          </a:solidFill>
          <a:latin typeface="+mj-lt"/>
          <a:ea typeface="+mn-ea"/>
          <a:cs typeface="+mn-cs"/>
        </a:defRPr>
      </a:lvl3pPr>
      <a:lvl4pPr marL="2131522" indent="-304504" algn="l" defTabSz="1218013" rtl="0" eaLnBrk="1" latinLnBrk="0" hangingPunct="1">
        <a:spcBef>
          <a:spcPct val="20000"/>
        </a:spcBef>
        <a:buFont typeface="Arial" pitchFamily="34" charset="0"/>
        <a:buChar char="–"/>
        <a:defRPr sz="1998" kern="1200">
          <a:solidFill>
            <a:schemeClr val="tx1"/>
          </a:solidFill>
          <a:latin typeface="+mj-lt"/>
          <a:ea typeface="+mn-ea"/>
          <a:cs typeface="+mn-cs"/>
        </a:defRPr>
      </a:lvl4pPr>
      <a:lvl5pPr marL="2740527" indent="-304504" algn="l" defTabSz="1218013" rtl="0" eaLnBrk="1" latinLnBrk="0" hangingPunct="1">
        <a:spcBef>
          <a:spcPct val="20000"/>
        </a:spcBef>
        <a:buFont typeface="Arial" pitchFamily="34" charset="0"/>
        <a:buChar char="»"/>
        <a:defRPr sz="1998" kern="1200">
          <a:solidFill>
            <a:schemeClr val="tx1"/>
          </a:solidFill>
          <a:latin typeface="+mj-lt"/>
          <a:ea typeface="+mn-ea"/>
          <a:cs typeface="+mn-cs"/>
        </a:defRPr>
      </a:lvl5pPr>
      <a:lvl6pPr marL="3349532" indent="-304504" algn="l" defTabSz="1218013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6pPr>
      <a:lvl7pPr marL="3958539" indent="-304504" algn="l" defTabSz="1218013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7pPr>
      <a:lvl8pPr marL="4567544" indent="-304504" algn="l" defTabSz="1218013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8pPr>
      <a:lvl9pPr marL="5176550" indent="-304504" algn="l" defTabSz="1218013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1pPr>
      <a:lvl2pPr marL="609006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218013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3pPr>
      <a:lvl4pPr marL="1827018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4pPr>
      <a:lvl5pPr marL="2436024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5pPr>
      <a:lvl6pPr marL="3045031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6pPr>
      <a:lvl7pPr marL="3654036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7pPr>
      <a:lvl8pPr marL="4263041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8pPr>
      <a:lvl9pPr marL="4872047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svg"/><Relationship Id="rId7" Type="http://schemas.openxmlformats.org/officeDocument/2006/relationships/image" Target="../media/image38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account/plans/?utm_source=free&amp;utm_medium=button&amp;utm_campaign=freetemplat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4.png"/><Relationship Id="rId5" Type="http://schemas.openxmlformats.org/officeDocument/2006/relationships/image" Target="../media/image43.jp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7000">
              <a:schemeClr val="bg1"/>
            </a:gs>
            <a:gs pos="90000">
              <a:schemeClr val="bg1">
                <a:lumMod val="9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A close-up of a glass ceiling&#10;&#10;Description automatically generated">
            <a:extLst>
              <a:ext uri="{FF2B5EF4-FFF2-40B4-BE49-F238E27FC236}">
                <a16:creationId xmlns:a16="http://schemas.microsoft.com/office/drawing/2014/main" id="{DF3331CE-8B04-5CBE-3D46-7287D36A96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alphaModFix amt="1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0" y="0"/>
            <a:ext cx="12188825" cy="6858000"/>
          </a:xfrm>
        </p:spPr>
      </p:pic>
      <p:sp>
        <p:nvSpPr>
          <p:cNvPr id="34" name="Title 33">
            <a:extLst>
              <a:ext uri="{FF2B5EF4-FFF2-40B4-BE49-F238E27FC236}">
                <a16:creationId xmlns:a16="http://schemas.microsoft.com/office/drawing/2014/main" id="{2BFED3A5-1083-68DB-7656-37B11D1B4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3119" y="3493173"/>
            <a:ext cx="7193342" cy="2194996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tx2"/>
                </a:solidFill>
                <a:latin typeface="Arial Black" panose="020B0A04020102020204" pitchFamily="34" charset="0"/>
              </a:rPr>
              <a:t>CREATIVE </a:t>
            </a:r>
            <a:br>
              <a:rPr lang="en-US" sz="4400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en-US" sz="4400" dirty="0">
                <a:solidFill>
                  <a:schemeClr val="tx2"/>
                </a:solidFill>
                <a:latin typeface="Arial Black" panose="020B0A04020102020204" pitchFamily="34" charset="0"/>
              </a:rPr>
              <a:t>COMPANY PROFILE</a:t>
            </a:r>
          </a:p>
        </p:txBody>
      </p:sp>
      <p:sp>
        <p:nvSpPr>
          <p:cNvPr id="38" name="Subtitle 37">
            <a:extLst>
              <a:ext uri="{FF2B5EF4-FFF2-40B4-BE49-F238E27FC236}">
                <a16:creationId xmlns:a16="http://schemas.microsoft.com/office/drawing/2014/main" id="{EA0B3514-1792-34ED-BBB1-4A37FF0EB6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93117" y="5688896"/>
            <a:ext cx="6515049" cy="764440"/>
          </a:xfrm>
        </p:spPr>
        <p:txBody>
          <a:bodyPr>
            <a:noAutofit/>
          </a:bodyPr>
          <a:lstStyle/>
          <a:p>
            <a:r>
              <a:rPr lang="en-US" spc="200" dirty="0">
                <a:latin typeface="Arial Black" panose="020B0A04020102020204" pitchFamily="34" charset="0"/>
              </a:rPr>
              <a:t>PRESENTATION TEMPLATE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08FA0C-4AD8-8662-BDC7-0C2FFF208723}"/>
              </a:ext>
            </a:extLst>
          </p:cNvPr>
          <p:cNvGrpSpPr/>
          <p:nvPr/>
        </p:nvGrpSpPr>
        <p:grpSpPr>
          <a:xfrm>
            <a:off x="8408167" y="4226665"/>
            <a:ext cx="3780658" cy="2631335"/>
            <a:chOff x="8408167" y="4226665"/>
            <a:chExt cx="3780658" cy="2631335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1BF7BAC-FFA4-F79C-CEAC-EA1E1AEF85FD}"/>
                </a:ext>
              </a:extLst>
            </p:cNvPr>
            <p:cNvSpPr/>
            <p:nvPr/>
          </p:nvSpPr>
          <p:spPr>
            <a:xfrm>
              <a:off x="9285171" y="5345802"/>
              <a:ext cx="1119137" cy="1270227"/>
            </a:xfrm>
            <a:custGeom>
              <a:avLst/>
              <a:gdLst>
                <a:gd name="connsiteX0" fmla="*/ 0 w 1338375"/>
                <a:gd name="connsiteY0" fmla="*/ 1519065 h 1519064"/>
                <a:gd name="connsiteX1" fmla="*/ 0 w 1338375"/>
                <a:gd name="connsiteY1" fmla="*/ 795728 h 1519064"/>
                <a:gd name="connsiteX2" fmla="*/ 1338375 w 1338375"/>
                <a:gd name="connsiteY2" fmla="*/ 0 h 1519064"/>
                <a:gd name="connsiteX3" fmla="*/ 904412 w 1338375"/>
                <a:gd name="connsiteY3" fmla="*/ 1229691 h 151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8375" h="1519064">
                  <a:moveTo>
                    <a:pt x="0" y="1519065"/>
                  </a:moveTo>
                  <a:lnTo>
                    <a:pt x="0" y="795728"/>
                  </a:lnTo>
                  <a:lnTo>
                    <a:pt x="1338375" y="0"/>
                  </a:lnTo>
                  <a:lnTo>
                    <a:pt x="904412" y="122969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51C368C-9986-AAE6-0A7F-2C8372FA9EF8}"/>
                </a:ext>
              </a:extLst>
            </p:cNvPr>
            <p:cNvSpPr/>
            <p:nvPr/>
          </p:nvSpPr>
          <p:spPr>
            <a:xfrm>
              <a:off x="8408167" y="4619888"/>
              <a:ext cx="3780658" cy="2238112"/>
            </a:xfrm>
            <a:custGeom>
              <a:avLst/>
              <a:gdLst>
                <a:gd name="connsiteX0" fmla="*/ 4521288 w 4521287"/>
                <a:gd name="connsiteY0" fmla="*/ 0 h 2676557"/>
                <a:gd name="connsiteX1" fmla="*/ 0 w 4521287"/>
                <a:gd name="connsiteY1" fmla="*/ 2676557 h 2676557"/>
                <a:gd name="connsiteX2" fmla="*/ 4521288 w 4521287"/>
                <a:gd name="connsiteY2" fmla="*/ 2676557 h 267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1287" h="2676557">
                  <a:moveTo>
                    <a:pt x="4521288" y="0"/>
                  </a:moveTo>
                  <a:lnTo>
                    <a:pt x="0" y="2676557"/>
                  </a:lnTo>
                  <a:lnTo>
                    <a:pt x="4521288" y="2676557"/>
                  </a:lnTo>
                  <a:close/>
                </a:path>
              </a:pathLst>
            </a:custGeom>
            <a:solidFill>
              <a:schemeClr val="accent1"/>
            </a:solidFill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B11CB4E-A8F7-DD56-D801-20B99DEF74AA}"/>
                </a:ext>
              </a:extLst>
            </p:cNvPr>
            <p:cNvSpPr/>
            <p:nvPr/>
          </p:nvSpPr>
          <p:spPr>
            <a:xfrm>
              <a:off x="9285171" y="5345802"/>
              <a:ext cx="1119137" cy="1270227"/>
            </a:xfrm>
            <a:custGeom>
              <a:avLst/>
              <a:gdLst>
                <a:gd name="connsiteX0" fmla="*/ 0 w 1338375"/>
                <a:gd name="connsiteY0" fmla="*/ 795728 h 1519064"/>
                <a:gd name="connsiteX1" fmla="*/ 1338375 w 1338375"/>
                <a:gd name="connsiteY1" fmla="*/ 0 h 1519064"/>
                <a:gd name="connsiteX2" fmla="*/ 1338375 w 1338375"/>
                <a:gd name="connsiteY2" fmla="*/ 1519065 h 151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8375" h="1519064">
                  <a:moveTo>
                    <a:pt x="0" y="795728"/>
                  </a:moveTo>
                  <a:lnTo>
                    <a:pt x="1338375" y="0"/>
                  </a:lnTo>
                  <a:lnTo>
                    <a:pt x="1338375" y="1519065"/>
                  </a:lnTo>
                  <a:close/>
                </a:path>
              </a:pathLst>
            </a:custGeom>
            <a:solidFill>
              <a:schemeClr val="accent5"/>
            </a:solidFill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E796485-B8C2-B11D-6D9D-F141CE412EE1}"/>
                </a:ext>
              </a:extLst>
            </p:cNvPr>
            <p:cNvSpPr/>
            <p:nvPr/>
          </p:nvSpPr>
          <p:spPr>
            <a:xfrm>
              <a:off x="10797531" y="4309958"/>
              <a:ext cx="820829" cy="946738"/>
            </a:xfrm>
            <a:custGeom>
              <a:avLst/>
              <a:gdLst>
                <a:gd name="connsiteX0" fmla="*/ 981630 w 981629"/>
                <a:gd name="connsiteY0" fmla="*/ 564075 h 1132203"/>
                <a:gd name="connsiteX1" fmla="*/ 491877 w 981629"/>
                <a:gd name="connsiteY1" fmla="*/ 848236 h 1132203"/>
                <a:gd name="connsiteX2" fmla="*/ 2316 w 981629"/>
                <a:gd name="connsiteY2" fmla="*/ 1132204 h 1132203"/>
                <a:gd name="connsiteX3" fmla="*/ 1158 w 981629"/>
                <a:gd name="connsiteY3" fmla="*/ 566006 h 1132203"/>
                <a:gd name="connsiteX4" fmla="*/ 0 w 981629"/>
                <a:gd name="connsiteY4" fmla="*/ 0 h 1132203"/>
                <a:gd name="connsiteX5" fmla="*/ 490719 w 981629"/>
                <a:gd name="connsiteY5" fmla="*/ 282038 h 11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1629" h="1132203">
                  <a:moveTo>
                    <a:pt x="981630" y="564075"/>
                  </a:moveTo>
                  <a:lnTo>
                    <a:pt x="491877" y="848236"/>
                  </a:lnTo>
                  <a:lnTo>
                    <a:pt x="2316" y="1132204"/>
                  </a:lnTo>
                  <a:lnTo>
                    <a:pt x="1158" y="566006"/>
                  </a:lnTo>
                  <a:lnTo>
                    <a:pt x="0" y="0"/>
                  </a:lnTo>
                  <a:lnTo>
                    <a:pt x="490719" y="282038"/>
                  </a:lnTo>
                  <a:close/>
                </a:path>
              </a:pathLst>
            </a:custGeom>
            <a:solidFill>
              <a:schemeClr val="accent5"/>
            </a:solidFill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A876D9E-B44C-BC4B-0AD3-2C13C06690E3}"/>
                </a:ext>
              </a:extLst>
            </p:cNvPr>
            <p:cNvSpPr/>
            <p:nvPr/>
          </p:nvSpPr>
          <p:spPr>
            <a:xfrm>
              <a:off x="11377519" y="4226665"/>
              <a:ext cx="400809" cy="462311"/>
            </a:xfrm>
            <a:custGeom>
              <a:avLst/>
              <a:gdLst>
                <a:gd name="connsiteX0" fmla="*/ 0 w 479327"/>
                <a:gd name="connsiteY0" fmla="*/ 277404 h 552878"/>
                <a:gd name="connsiteX1" fmla="*/ 239181 w 479327"/>
                <a:gd name="connsiteY1" fmla="*/ 138606 h 552878"/>
                <a:gd name="connsiteX2" fmla="*/ 478170 w 479327"/>
                <a:gd name="connsiteY2" fmla="*/ 0 h 552878"/>
                <a:gd name="connsiteX3" fmla="*/ 478749 w 479327"/>
                <a:gd name="connsiteY3" fmla="*/ 276439 h 552878"/>
                <a:gd name="connsiteX4" fmla="*/ 479328 w 479327"/>
                <a:gd name="connsiteY4" fmla="*/ 552878 h 552878"/>
                <a:gd name="connsiteX5" fmla="*/ 239761 w 479327"/>
                <a:gd name="connsiteY5" fmla="*/ 415045 h 55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7" h="552878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878"/>
                  </a:lnTo>
                  <a:lnTo>
                    <a:pt x="239761" y="415045"/>
                  </a:lnTo>
                  <a:close/>
                </a:path>
              </a:pathLst>
            </a:custGeom>
            <a:solidFill>
              <a:schemeClr val="accent5"/>
            </a:solidFill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51E48FF-A6AF-6559-1622-3A067FE15AC5}"/>
                </a:ext>
              </a:extLst>
            </p:cNvPr>
            <p:cNvSpPr/>
            <p:nvPr/>
          </p:nvSpPr>
          <p:spPr>
            <a:xfrm>
              <a:off x="10198011" y="4287198"/>
              <a:ext cx="400810" cy="462150"/>
            </a:xfrm>
            <a:custGeom>
              <a:avLst/>
              <a:gdLst>
                <a:gd name="connsiteX0" fmla="*/ 0 w 479328"/>
                <a:gd name="connsiteY0" fmla="*/ 277404 h 552685"/>
                <a:gd name="connsiteX1" fmla="*/ 239181 w 479328"/>
                <a:gd name="connsiteY1" fmla="*/ 138606 h 552685"/>
                <a:gd name="connsiteX2" fmla="*/ 478170 w 479328"/>
                <a:gd name="connsiteY2" fmla="*/ 0 h 552685"/>
                <a:gd name="connsiteX3" fmla="*/ 478749 w 479328"/>
                <a:gd name="connsiteY3" fmla="*/ 276439 h 552685"/>
                <a:gd name="connsiteX4" fmla="*/ 479328 w 479328"/>
                <a:gd name="connsiteY4" fmla="*/ 552685 h 552685"/>
                <a:gd name="connsiteX5" fmla="*/ 239568 w 479328"/>
                <a:gd name="connsiteY5" fmla="*/ 415045 h 5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8" h="552685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685"/>
                  </a:lnTo>
                  <a:lnTo>
                    <a:pt x="239568" y="415045"/>
                  </a:lnTo>
                  <a:close/>
                </a:path>
              </a:pathLst>
            </a:custGeom>
            <a:solidFill>
              <a:schemeClr val="accent5"/>
            </a:solidFill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E0D9D21-728E-50C6-EB61-66F3F3B56A47}"/>
              </a:ext>
            </a:extLst>
          </p:cNvPr>
          <p:cNvGrpSpPr/>
          <p:nvPr/>
        </p:nvGrpSpPr>
        <p:grpSpPr>
          <a:xfrm>
            <a:off x="0" y="0"/>
            <a:ext cx="4540469" cy="3417781"/>
            <a:chOff x="0" y="0"/>
            <a:chExt cx="5429945" cy="4087323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DA7C3E0-D384-3739-36AE-C16289A6DD2E}"/>
                </a:ext>
              </a:extLst>
            </p:cNvPr>
            <p:cNvSpPr/>
            <p:nvPr/>
          </p:nvSpPr>
          <p:spPr>
            <a:xfrm>
              <a:off x="1521573" y="438210"/>
              <a:ext cx="2363632" cy="1495513"/>
            </a:xfrm>
            <a:custGeom>
              <a:avLst/>
              <a:gdLst>
                <a:gd name="connsiteX0" fmla="*/ 2228502 w 2363632"/>
                <a:gd name="connsiteY0" fmla="*/ 0 h 1495513"/>
                <a:gd name="connsiteX1" fmla="*/ 2363633 w 2363632"/>
                <a:gd name="connsiteY1" fmla="*/ 1188380 h 1495513"/>
                <a:gd name="connsiteX2" fmla="*/ 1077765 w 2363632"/>
                <a:gd name="connsiteY2" fmla="*/ 1495513 h 1495513"/>
                <a:gd name="connsiteX3" fmla="*/ 0 w 2363632"/>
                <a:gd name="connsiteY3" fmla="*/ 829704 h 149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3632" h="1495513">
                  <a:moveTo>
                    <a:pt x="2228502" y="0"/>
                  </a:moveTo>
                  <a:lnTo>
                    <a:pt x="2363633" y="1188380"/>
                  </a:lnTo>
                  <a:lnTo>
                    <a:pt x="1077765" y="1495513"/>
                  </a:lnTo>
                  <a:lnTo>
                    <a:pt x="0" y="82970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AA8A365-11B3-DABE-5902-974F0B81334E}"/>
                </a:ext>
              </a:extLst>
            </p:cNvPr>
            <p:cNvSpPr/>
            <p:nvPr/>
          </p:nvSpPr>
          <p:spPr>
            <a:xfrm>
              <a:off x="0" y="0"/>
              <a:ext cx="5429945" cy="3161870"/>
            </a:xfrm>
            <a:custGeom>
              <a:avLst/>
              <a:gdLst>
                <a:gd name="connsiteX0" fmla="*/ 5429946 w 5429945"/>
                <a:gd name="connsiteY0" fmla="*/ 0 h 3161870"/>
                <a:gd name="connsiteX1" fmla="*/ 0 w 5429945"/>
                <a:gd name="connsiteY1" fmla="*/ 3161870 h 3161870"/>
                <a:gd name="connsiteX2" fmla="*/ 0 w 5429945"/>
                <a:gd name="connsiteY2" fmla="*/ 0 h 316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29945" h="3161870">
                  <a:moveTo>
                    <a:pt x="5429946" y="0"/>
                  </a:moveTo>
                  <a:lnTo>
                    <a:pt x="0" y="31618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A4E4395-0FD0-5C34-16E7-706A8EE0F9DC}"/>
                </a:ext>
              </a:extLst>
            </p:cNvPr>
            <p:cNvSpPr/>
            <p:nvPr/>
          </p:nvSpPr>
          <p:spPr>
            <a:xfrm>
              <a:off x="412149" y="2599339"/>
              <a:ext cx="1236254" cy="1487984"/>
            </a:xfrm>
            <a:custGeom>
              <a:avLst/>
              <a:gdLst>
                <a:gd name="connsiteX0" fmla="*/ 1236255 w 1236254"/>
                <a:gd name="connsiteY0" fmla="*/ 0 h 1487984"/>
                <a:gd name="connsiteX1" fmla="*/ 0 w 1236254"/>
                <a:gd name="connsiteY1" fmla="*/ 729128 h 1487984"/>
                <a:gd name="connsiteX2" fmla="*/ 1236255 w 1236254"/>
                <a:gd name="connsiteY2" fmla="*/ 1487984 h 148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6254" h="1487984">
                  <a:moveTo>
                    <a:pt x="1236255" y="0"/>
                  </a:moveTo>
                  <a:lnTo>
                    <a:pt x="0" y="729128"/>
                  </a:lnTo>
                  <a:lnTo>
                    <a:pt x="1236255" y="1487984"/>
                  </a:lnTo>
                  <a:close/>
                </a:path>
              </a:pathLst>
            </a:custGeom>
            <a:solidFill>
              <a:schemeClr val="accent5"/>
            </a:solidFill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CF9EB3E-2D46-FE39-F85D-531720094B26}"/>
                </a:ext>
              </a:extLst>
            </p:cNvPr>
            <p:cNvSpPr/>
            <p:nvPr/>
          </p:nvSpPr>
          <p:spPr>
            <a:xfrm>
              <a:off x="2018083" y="3343331"/>
              <a:ext cx="598822" cy="743992"/>
            </a:xfrm>
            <a:custGeom>
              <a:avLst/>
              <a:gdLst>
                <a:gd name="connsiteX0" fmla="*/ 0 w 598822"/>
                <a:gd name="connsiteY0" fmla="*/ 0 h 743992"/>
                <a:gd name="connsiteX1" fmla="*/ 0 w 598822"/>
                <a:gd name="connsiteY1" fmla="*/ 743992 h 743992"/>
                <a:gd name="connsiteX2" fmla="*/ 598823 w 598822"/>
                <a:gd name="connsiteY2" fmla="*/ 371996 h 7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822" h="743992">
                  <a:moveTo>
                    <a:pt x="0" y="0"/>
                  </a:moveTo>
                  <a:lnTo>
                    <a:pt x="0" y="743992"/>
                  </a:lnTo>
                  <a:lnTo>
                    <a:pt x="598823" y="371996"/>
                  </a:lnTo>
                  <a:close/>
                </a:path>
              </a:pathLst>
            </a:custGeom>
            <a:solidFill>
              <a:schemeClr val="accent5"/>
            </a:solidFill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692BA78-0BA5-1AC1-89B1-3161E9A5B51C}"/>
                </a:ext>
              </a:extLst>
            </p:cNvPr>
            <p:cNvSpPr/>
            <p:nvPr/>
          </p:nvSpPr>
          <p:spPr>
            <a:xfrm>
              <a:off x="0" y="0"/>
              <a:ext cx="3885206" cy="2488532"/>
            </a:xfrm>
            <a:custGeom>
              <a:avLst/>
              <a:gdLst>
                <a:gd name="connsiteX0" fmla="*/ 0 w 3885206"/>
                <a:gd name="connsiteY0" fmla="*/ 0 h 2488532"/>
                <a:gd name="connsiteX1" fmla="*/ 0 w 3885206"/>
                <a:gd name="connsiteY1" fmla="*/ 1103827 h 2488532"/>
                <a:gd name="connsiteX2" fmla="*/ 2398381 w 3885206"/>
                <a:gd name="connsiteY2" fmla="*/ 2488532 h 2488532"/>
                <a:gd name="connsiteX3" fmla="*/ 3885207 w 3885206"/>
                <a:gd name="connsiteY3" fmla="*/ 1626590 h 2488532"/>
                <a:gd name="connsiteX4" fmla="*/ 1067920 w 3885206"/>
                <a:gd name="connsiteY4" fmla="*/ 0 h 2488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5206" h="2488532">
                  <a:moveTo>
                    <a:pt x="0" y="0"/>
                  </a:moveTo>
                  <a:lnTo>
                    <a:pt x="0" y="1103827"/>
                  </a:lnTo>
                  <a:lnTo>
                    <a:pt x="2398381" y="2488532"/>
                  </a:lnTo>
                  <a:lnTo>
                    <a:pt x="3885207" y="1626590"/>
                  </a:lnTo>
                  <a:lnTo>
                    <a:pt x="1067920" y="0"/>
                  </a:lnTo>
                  <a:close/>
                </a:path>
              </a:pathLst>
            </a:custGeom>
            <a:solidFill>
              <a:schemeClr val="accent5"/>
            </a:solidFill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Oval 26">
            <a:extLst>
              <a:ext uri="{FF2B5EF4-FFF2-40B4-BE49-F238E27FC236}">
                <a16:creationId xmlns:a16="http://schemas.microsoft.com/office/drawing/2014/main" id="{650D7935-45AC-44FB-FBE3-C53C0D8AEFA0}"/>
              </a:ext>
            </a:extLst>
          </p:cNvPr>
          <p:cNvSpPr/>
          <p:nvPr/>
        </p:nvSpPr>
        <p:spPr>
          <a:xfrm>
            <a:off x="7151030" y="-894917"/>
            <a:ext cx="1443597" cy="1443597"/>
          </a:xfrm>
          <a:prstGeom prst="ellipse">
            <a:avLst/>
          </a:prstGeom>
          <a:noFill/>
          <a:ln w="508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2E64947-1E8E-1C56-7A21-32D3FC9D2815}"/>
              </a:ext>
            </a:extLst>
          </p:cNvPr>
          <p:cNvSpPr/>
          <p:nvPr/>
        </p:nvSpPr>
        <p:spPr>
          <a:xfrm>
            <a:off x="7159062" y="607566"/>
            <a:ext cx="286892" cy="286892"/>
          </a:xfrm>
          <a:prstGeom prst="ellipse">
            <a:avLst/>
          </a:prstGeom>
          <a:noFill/>
          <a:ln w="50800">
            <a:solidFill>
              <a:srgbClr val="2046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E9503E83-85E1-9D20-2FDE-F85B9E3A1124}"/>
              </a:ext>
            </a:extLst>
          </p:cNvPr>
          <p:cNvSpPr/>
          <p:nvPr/>
        </p:nvSpPr>
        <p:spPr>
          <a:xfrm flipH="1">
            <a:off x="-199090" y="4604417"/>
            <a:ext cx="1657031" cy="1657031"/>
          </a:xfrm>
          <a:prstGeom prst="ellipse">
            <a:avLst/>
          </a:prstGeom>
          <a:noFill/>
          <a:ln w="508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455D1EB-1E2A-BE79-FE12-551C4C0482F0}"/>
              </a:ext>
            </a:extLst>
          </p:cNvPr>
          <p:cNvSpPr/>
          <p:nvPr/>
        </p:nvSpPr>
        <p:spPr>
          <a:xfrm flipH="1">
            <a:off x="692131" y="5755613"/>
            <a:ext cx="765810" cy="765810"/>
          </a:xfrm>
          <a:prstGeom prst="ellipse">
            <a:avLst/>
          </a:prstGeom>
          <a:noFill/>
          <a:ln w="50800">
            <a:solidFill>
              <a:srgbClr val="2046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1CA46A8-604F-EA5E-9513-A1F4686D0D4D}"/>
              </a:ext>
            </a:extLst>
          </p:cNvPr>
          <p:cNvGrpSpPr>
            <a:grpSpLocks noChangeAspect="1"/>
          </p:cNvGrpSpPr>
          <p:nvPr/>
        </p:nvGrpSpPr>
        <p:grpSpPr>
          <a:xfrm>
            <a:off x="10790539" y="576264"/>
            <a:ext cx="846586" cy="928356"/>
            <a:chOff x="8634305" y="1779427"/>
            <a:chExt cx="890581" cy="97660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7CA45A6-5B0D-21AA-06CA-2F9ABCAFE228}"/>
                </a:ext>
              </a:extLst>
            </p:cNvPr>
            <p:cNvSpPr/>
            <p:nvPr/>
          </p:nvSpPr>
          <p:spPr>
            <a:xfrm>
              <a:off x="8634305" y="1932540"/>
              <a:ext cx="768466" cy="823492"/>
            </a:xfrm>
            <a:custGeom>
              <a:avLst/>
              <a:gdLst>
                <a:gd name="connsiteX0" fmla="*/ 670987 w 2029412"/>
                <a:gd name="connsiteY0" fmla="*/ 1643151 h 2174725"/>
                <a:gd name="connsiteX1" fmla="*/ 409715 w 2029412"/>
                <a:gd name="connsiteY1" fmla="*/ 1366869 h 2174725"/>
                <a:gd name="connsiteX2" fmla="*/ 421911 w 2029412"/>
                <a:gd name="connsiteY2" fmla="*/ 0 h 2174725"/>
                <a:gd name="connsiteX3" fmla="*/ 362339 w 2029412"/>
                <a:gd name="connsiteY3" fmla="*/ 7036 h 2174725"/>
                <a:gd name="connsiteX4" fmla="*/ 98253 w 2029412"/>
                <a:gd name="connsiteY4" fmla="*/ 300205 h 2174725"/>
                <a:gd name="connsiteX5" fmla="*/ 166737 w 2029412"/>
                <a:gd name="connsiteY5" fmla="*/ 1900670 h 2174725"/>
                <a:gd name="connsiteX6" fmla="*/ 455215 w 2029412"/>
                <a:gd name="connsiteY6" fmla="*/ 2171323 h 2174725"/>
                <a:gd name="connsiteX7" fmla="*/ 1845537 w 2029412"/>
                <a:gd name="connsiteY7" fmla="*/ 1842506 h 2174725"/>
                <a:gd name="connsiteX8" fmla="*/ 2020500 w 2029412"/>
                <a:gd name="connsiteY8" fmla="*/ 1569038 h 2174725"/>
                <a:gd name="connsiteX9" fmla="*/ 2029413 w 2029412"/>
                <a:gd name="connsiteY9" fmla="*/ 1454116 h 2174725"/>
                <a:gd name="connsiteX10" fmla="*/ 670987 w 2029412"/>
                <a:gd name="connsiteY10" fmla="*/ 1643151 h 2174725"/>
                <a:gd name="connsiteX11" fmla="*/ 670987 w 2029412"/>
                <a:gd name="connsiteY11" fmla="*/ 1643151 h 217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9412" h="2174725">
                  <a:moveTo>
                    <a:pt x="670987" y="1643151"/>
                  </a:moveTo>
                  <a:cubicBezTo>
                    <a:pt x="577173" y="1630486"/>
                    <a:pt x="450993" y="1504775"/>
                    <a:pt x="409715" y="1366869"/>
                  </a:cubicBezTo>
                  <a:cubicBezTo>
                    <a:pt x="276500" y="920315"/>
                    <a:pt x="280721" y="444209"/>
                    <a:pt x="421911" y="0"/>
                  </a:cubicBezTo>
                  <a:cubicBezTo>
                    <a:pt x="402210" y="2345"/>
                    <a:pt x="382040" y="4691"/>
                    <a:pt x="362339" y="7036"/>
                  </a:cubicBezTo>
                  <a:cubicBezTo>
                    <a:pt x="268056" y="21108"/>
                    <a:pt x="140938" y="156200"/>
                    <a:pt x="98253" y="300205"/>
                  </a:cubicBezTo>
                  <a:cubicBezTo>
                    <a:pt x="-53256" y="826970"/>
                    <a:pt x="-28865" y="1388446"/>
                    <a:pt x="166737" y="1900670"/>
                  </a:cubicBezTo>
                  <a:cubicBezTo>
                    <a:pt x="222087" y="2042798"/>
                    <a:pt x="360463" y="2165226"/>
                    <a:pt x="455215" y="2171323"/>
                  </a:cubicBezTo>
                  <a:cubicBezTo>
                    <a:pt x="952429" y="2198998"/>
                    <a:pt x="1407426" y="2054994"/>
                    <a:pt x="1845537" y="1842506"/>
                  </a:cubicBezTo>
                  <a:cubicBezTo>
                    <a:pt x="1928563" y="1799820"/>
                    <a:pt x="2009243" y="1673171"/>
                    <a:pt x="2020500" y="1569038"/>
                  </a:cubicBezTo>
                  <a:cubicBezTo>
                    <a:pt x="2023784" y="1531982"/>
                    <a:pt x="2027067" y="1492111"/>
                    <a:pt x="2029413" y="1454116"/>
                  </a:cubicBezTo>
                  <a:cubicBezTo>
                    <a:pt x="1591771" y="1608440"/>
                    <a:pt x="1143809" y="1702723"/>
                    <a:pt x="670987" y="1643151"/>
                  </a:cubicBezTo>
                  <a:lnTo>
                    <a:pt x="670987" y="1643151"/>
                  </a:lnTo>
                  <a:close/>
                </a:path>
              </a:pathLst>
            </a:custGeom>
            <a:solidFill>
              <a:srgbClr val="FFD400"/>
            </a:solidFill>
            <a:ln w="468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BC29577-FC3B-59E5-88A4-251629428BC4}"/>
                </a:ext>
              </a:extLst>
            </p:cNvPr>
            <p:cNvSpPr/>
            <p:nvPr/>
          </p:nvSpPr>
          <p:spPr>
            <a:xfrm>
              <a:off x="8794423" y="1779427"/>
              <a:ext cx="730463" cy="703735"/>
            </a:xfrm>
            <a:custGeom>
              <a:avLst/>
              <a:gdLst>
                <a:gd name="connsiteX0" fmla="*/ 1905830 w 1929051"/>
                <a:gd name="connsiteY0" fmla="*/ 587287 h 1858466"/>
                <a:gd name="connsiteX1" fmla="*/ 1844382 w 1929051"/>
                <a:gd name="connsiteY1" fmla="*/ 439999 h 1858466"/>
                <a:gd name="connsiteX2" fmla="*/ 1727583 w 1929051"/>
                <a:gd name="connsiteY2" fmla="*/ 330706 h 1858466"/>
                <a:gd name="connsiteX3" fmla="*/ 337261 w 1929051"/>
                <a:gd name="connsiteY3" fmla="*/ 1888 h 1858466"/>
                <a:gd name="connsiteX4" fmla="*/ 52536 w 1929051"/>
                <a:gd name="connsiteY4" fmla="*/ 255655 h 1858466"/>
                <a:gd name="connsiteX5" fmla="*/ 0 w 1929051"/>
                <a:gd name="connsiteY5" fmla="*/ 404350 h 1858466"/>
                <a:gd name="connsiteX6" fmla="*/ 1352797 w 1929051"/>
                <a:gd name="connsiteY6" fmla="*/ 621060 h 1858466"/>
                <a:gd name="connsiteX7" fmla="*/ 1550744 w 1929051"/>
                <a:gd name="connsiteY7" fmla="*/ 877641 h 1858466"/>
                <a:gd name="connsiteX8" fmla="*/ 1606563 w 1929051"/>
                <a:gd name="connsiteY8" fmla="*/ 1858466 h 1858466"/>
                <a:gd name="connsiteX9" fmla="*/ 1662383 w 1929051"/>
                <a:gd name="connsiteY9" fmla="*/ 1838765 h 1858466"/>
                <a:gd name="connsiteX10" fmla="*/ 1788093 w 1929051"/>
                <a:gd name="connsiteY10" fmla="*/ 1740261 h 1858466"/>
                <a:gd name="connsiteX11" fmla="*/ 1862206 w 1929051"/>
                <a:gd name="connsiteY11" fmla="*/ 1598601 h 1858466"/>
                <a:gd name="connsiteX12" fmla="*/ 1905830 w 1929051"/>
                <a:gd name="connsiteY12" fmla="*/ 587287 h 1858466"/>
                <a:gd name="connsiteX13" fmla="*/ 1905830 w 1929051"/>
                <a:gd name="connsiteY13" fmla="*/ 587287 h 185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29051" h="1858466">
                  <a:moveTo>
                    <a:pt x="1905830" y="587287"/>
                  </a:moveTo>
                  <a:cubicBezTo>
                    <a:pt x="1895979" y="534282"/>
                    <a:pt x="1874871" y="484092"/>
                    <a:pt x="1844382" y="439999"/>
                  </a:cubicBezTo>
                  <a:cubicBezTo>
                    <a:pt x="1813423" y="395907"/>
                    <a:pt x="1774021" y="358381"/>
                    <a:pt x="1727583" y="330706"/>
                  </a:cubicBezTo>
                  <a:cubicBezTo>
                    <a:pt x="1288065" y="125254"/>
                    <a:pt x="831660" y="-18282"/>
                    <a:pt x="337261" y="1888"/>
                  </a:cubicBezTo>
                  <a:cubicBezTo>
                    <a:pt x="242978" y="6579"/>
                    <a:pt x="106010" y="121501"/>
                    <a:pt x="52536" y="255655"/>
                  </a:cubicBezTo>
                  <a:cubicBezTo>
                    <a:pt x="33304" y="304438"/>
                    <a:pt x="15010" y="354160"/>
                    <a:pt x="0" y="404350"/>
                  </a:cubicBezTo>
                  <a:cubicBezTo>
                    <a:pt x="472353" y="351345"/>
                    <a:pt x="916562" y="454071"/>
                    <a:pt x="1352797" y="621060"/>
                  </a:cubicBezTo>
                  <a:cubicBezTo>
                    <a:pt x="1439106" y="658117"/>
                    <a:pt x="1530105" y="774915"/>
                    <a:pt x="1550744" y="877641"/>
                  </a:cubicBezTo>
                  <a:cubicBezTo>
                    <a:pt x="1611254" y="1200830"/>
                    <a:pt x="1630486" y="1530586"/>
                    <a:pt x="1606563" y="1858466"/>
                  </a:cubicBezTo>
                  <a:lnTo>
                    <a:pt x="1662383" y="1838765"/>
                  </a:lnTo>
                  <a:cubicBezTo>
                    <a:pt x="1710697" y="1815312"/>
                    <a:pt x="1753851" y="1781539"/>
                    <a:pt x="1788093" y="1740261"/>
                  </a:cubicBezTo>
                  <a:cubicBezTo>
                    <a:pt x="1822805" y="1698982"/>
                    <a:pt x="1847665" y="1650668"/>
                    <a:pt x="1862206" y="1598601"/>
                  </a:cubicBezTo>
                  <a:cubicBezTo>
                    <a:pt x="1933036" y="1266031"/>
                    <a:pt x="1947577" y="924079"/>
                    <a:pt x="1905830" y="587287"/>
                  </a:cubicBezTo>
                  <a:lnTo>
                    <a:pt x="1905830" y="587287"/>
                  </a:lnTo>
                  <a:close/>
                </a:path>
              </a:pathLst>
            </a:custGeom>
            <a:solidFill>
              <a:srgbClr val="ED1B2F"/>
            </a:solidFill>
            <a:ln w="468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8641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166E-6 -4.07407E-6 L -0.26518 -0.3581 " pathEditMode="relative" rAng="0" ptsTypes="AA">
                                      <p:cBhvr>
                                        <p:cTn id="6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59" y="-179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7955E-6 -1.85185E-6 L 0.28132 0.34283 " pathEditMode="relative" rAng="0" ptsTypes="AA">
                                      <p:cBhvr>
                                        <p:cTn id="8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6" y="1713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 build="p"/>
      <p:bldP spid="27" grpId="0" animBg="1"/>
      <p:bldP spid="28" grpId="0" animBg="1"/>
      <p:bldP spid="31" grpId="0" animBg="1"/>
      <p:bldP spid="3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175EEB8-BAB2-6A2B-DEDC-69F1E521AFDD}"/>
              </a:ext>
            </a:extLst>
          </p:cNvPr>
          <p:cNvSpPr txBox="1"/>
          <p:nvPr/>
        </p:nvSpPr>
        <p:spPr>
          <a:xfrm>
            <a:off x="858701" y="633894"/>
            <a:ext cx="3900795" cy="1231106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>
              <a:defRPr sz="5400" b="1">
                <a:solidFill>
                  <a:schemeClr val="accent3"/>
                </a:solidFill>
              </a:defRPr>
            </a:lvl1pPr>
          </a:lstStyle>
          <a:p>
            <a:r>
              <a:rPr lang="en-IN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Business </a:t>
            </a:r>
          </a:p>
          <a:p>
            <a:r>
              <a:rPr lang="en-IN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Model Slide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EF3DCC-BCA1-5C5A-D277-834BF0E0039F}"/>
              </a:ext>
            </a:extLst>
          </p:cNvPr>
          <p:cNvSpPr txBox="1"/>
          <p:nvPr/>
        </p:nvSpPr>
        <p:spPr>
          <a:xfrm>
            <a:off x="858701" y="2276973"/>
            <a:ext cx="3900795" cy="10851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DD128F-74C4-4FE5-7C8B-72F0C40DA8E9}"/>
              </a:ext>
            </a:extLst>
          </p:cNvPr>
          <p:cNvGrpSpPr/>
          <p:nvPr/>
        </p:nvGrpSpPr>
        <p:grpSpPr>
          <a:xfrm>
            <a:off x="5152571" y="3507222"/>
            <a:ext cx="3019073" cy="2585149"/>
            <a:chOff x="5152571" y="3507222"/>
            <a:chExt cx="3019073" cy="258514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3A9D1EC-814B-DC88-956B-62A36DBE6A8B}"/>
                </a:ext>
              </a:extLst>
            </p:cNvPr>
            <p:cNvSpPr/>
            <p:nvPr/>
          </p:nvSpPr>
          <p:spPr>
            <a:xfrm>
              <a:off x="5152571" y="3507222"/>
              <a:ext cx="3019073" cy="258514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0C515BC-7182-2764-9A3C-A545C456007C}"/>
                </a:ext>
              </a:extLst>
            </p:cNvPr>
            <p:cNvSpPr/>
            <p:nvPr/>
          </p:nvSpPr>
          <p:spPr>
            <a:xfrm>
              <a:off x="6243466" y="3770819"/>
              <a:ext cx="854020" cy="85402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B9AAC81-F616-A88F-F354-4411347ECB6B}"/>
                </a:ext>
              </a:extLst>
            </p:cNvPr>
            <p:cNvSpPr txBox="1"/>
            <p:nvPr/>
          </p:nvSpPr>
          <p:spPr>
            <a:xfrm>
              <a:off x="5509383" y="5130481"/>
              <a:ext cx="2305448" cy="53009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This is a sample text. Insert your desired text here. 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5C71DC1-1966-2E32-AF2E-1372AB677074}"/>
                </a:ext>
              </a:extLst>
            </p:cNvPr>
            <p:cNvSpPr txBox="1"/>
            <p:nvPr/>
          </p:nvSpPr>
          <p:spPr>
            <a:xfrm>
              <a:off x="5509383" y="4679053"/>
              <a:ext cx="2305448" cy="35885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Placeholder</a:t>
              </a:r>
            </a:p>
          </p:txBody>
        </p:sp>
        <p:pic>
          <p:nvPicPr>
            <p:cNvPr id="54" name="Graphic 53" descr="Advertising outline">
              <a:extLst>
                <a:ext uri="{FF2B5EF4-FFF2-40B4-BE49-F238E27FC236}">
                  <a16:creationId xmlns:a16="http://schemas.microsoft.com/office/drawing/2014/main" id="{D1682F5D-9CC8-42F1-A002-F231CDA72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322609" y="3849962"/>
              <a:ext cx="695734" cy="695734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B675AFE-C085-E686-BD19-C592CF8725D2}"/>
              </a:ext>
            </a:extLst>
          </p:cNvPr>
          <p:cNvGrpSpPr/>
          <p:nvPr/>
        </p:nvGrpSpPr>
        <p:grpSpPr>
          <a:xfrm>
            <a:off x="8330499" y="3507222"/>
            <a:ext cx="3019073" cy="2585149"/>
            <a:chOff x="8330499" y="3507222"/>
            <a:chExt cx="3019073" cy="258514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02BB485-3CAE-BFE0-1A25-0C56CF146617}"/>
                </a:ext>
              </a:extLst>
            </p:cNvPr>
            <p:cNvSpPr/>
            <p:nvPr/>
          </p:nvSpPr>
          <p:spPr>
            <a:xfrm>
              <a:off x="8330499" y="3507222"/>
              <a:ext cx="3019073" cy="258514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9E1DB8B0-C12D-2E96-5A36-075BC3713635}"/>
                </a:ext>
              </a:extLst>
            </p:cNvPr>
            <p:cNvSpPr/>
            <p:nvPr/>
          </p:nvSpPr>
          <p:spPr>
            <a:xfrm>
              <a:off x="9378551" y="3770819"/>
              <a:ext cx="854020" cy="85402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6F61AA4-FB7E-9C66-2740-053FE2AB7F7F}"/>
                </a:ext>
              </a:extLst>
            </p:cNvPr>
            <p:cNvSpPr txBox="1"/>
            <p:nvPr/>
          </p:nvSpPr>
          <p:spPr>
            <a:xfrm>
              <a:off x="8687311" y="5130481"/>
              <a:ext cx="2305448" cy="53009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This is a sample text. Insert your desired text here. 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AA6AC82-BB48-C526-29DC-61F3F74BB3CA}"/>
                </a:ext>
              </a:extLst>
            </p:cNvPr>
            <p:cNvSpPr txBox="1"/>
            <p:nvPr/>
          </p:nvSpPr>
          <p:spPr>
            <a:xfrm>
              <a:off x="8687311" y="4679053"/>
              <a:ext cx="2305448" cy="35885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Placeholder</a:t>
              </a:r>
            </a:p>
          </p:txBody>
        </p:sp>
        <p:pic>
          <p:nvPicPr>
            <p:cNvPr id="55" name="Graphic 54" descr="Board Of Directors outline">
              <a:extLst>
                <a:ext uri="{FF2B5EF4-FFF2-40B4-BE49-F238E27FC236}">
                  <a16:creationId xmlns:a16="http://schemas.microsoft.com/office/drawing/2014/main" id="{B08A419E-698D-52CB-2BBA-AEFD353D5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57694" y="3849962"/>
              <a:ext cx="695734" cy="695734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049E053-6EC1-C180-D4CC-57B4166CE69E}"/>
              </a:ext>
            </a:extLst>
          </p:cNvPr>
          <p:cNvGrpSpPr/>
          <p:nvPr/>
        </p:nvGrpSpPr>
        <p:grpSpPr>
          <a:xfrm>
            <a:off x="5152571" y="794657"/>
            <a:ext cx="3019073" cy="2585149"/>
            <a:chOff x="5152571" y="794657"/>
            <a:chExt cx="3019073" cy="258514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474BA1B-B7C7-BC06-75B1-AA6CA45BE6FA}"/>
                </a:ext>
              </a:extLst>
            </p:cNvPr>
            <p:cNvSpPr/>
            <p:nvPr/>
          </p:nvSpPr>
          <p:spPr>
            <a:xfrm>
              <a:off x="5152571" y="794657"/>
              <a:ext cx="3019073" cy="258514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0B019C2-EDC1-B12F-02C6-B7583D9760DF}"/>
                </a:ext>
              </a:extLst>
            </p:cNvPr>
            <p:cNvSpPr txBox="1"/>
            <p:nvPr/>
          </p:nvSpPr>
          <p:spPr>
            <a:xfrm>
              <a:off x="5509383" y="2488882"/>
              <a:ext cx="2305448" cy="53009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This is a sample text. Insert your desired text here.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0EAA8C7-9DE4-89BF-20A5-40D2D16D869E}"/>
                </a:ext>
              </a:extLst>
            </p:cNvPr>
            <p:cNvSpPr txBox="1"/>
            <p:nvPr/>
          </p:nvSpPr>
          <p:spPr>
            <a:xfrm>
              <a:off x="5509383" y="2037454"/>
              <a:ext cx="2305448" cy="35885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Placeholder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22242D5-A1B1-27F8-7E08-5BD2A8B0A5FB}"/>
                </a:ext>
              </a:extLst>
            </p:cNvPr>
            <p:cNvGrpSpPr/>
            <p:nvPr/>
          </p:nvGrpSpPr>
          <p:grpSpPr>
            <a:xfrm>
              <a:off x="6243466" y="1072816"/>
              <a:ext cx="854020" cy="854020"/>
              <a:chOff x="6243466" y="1072816"/>
              <a:chExt cx="854020" cy="854020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7F9C2477-2875-7CAB-3574-90377215D37E}"/>
                  </a:ext>
                </a:extLst>
              </p:cNvPr>
              <p:cNvSpPr/>
              <p:nvPr/>
            </p:nvSpPr>
            <p:spPr>
              <a:xfrm>
                <a:off x="6243466" y="1072816"/>
                <a:ext cx="854020" cy="85402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6" name="Graphic 55" descr="Books on shelf outline">
                <a:extLst>
                  <a:ext uri="{FF2B5EF4-FFF2-40B4-BE49-F238E27FC236}">
                    <a16:creationId xmlns:a16="http://schemas.microsoft.com/office/drawing/2014/main" id="{C3104386-09C1-7DE9-657D-9261321373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322609" y="1151959"/>
                <a:ext cx="695734" cy="695734"/>
              </a:xfrm>
              <a:prstGeom prst="rect">
                <a:avLst/>
              </a:prstGeom>
            </p:spPr>
          </p:pic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4A4625C-FE9B-759E-6966-24111A5B0875}"/>
              </a:ext>
            </a:extLst>
          </p:cNvPr>
          <p:cNvGrpSpPr/>
          <p:nvPr/>
        </p:nvGrpSpPr>
        <p:grpSpPr>
          <a:xfrm>
            <a:off x="8330499" y="794657"/>
            <a:ext cx="3019073" cy="2585149"/>
            <a:chOff x="8330499" y="794657"/>
            <a:chExt cx="3019073" cy="258514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B31EF42-7149-4D76-1E0F-03C58DD72C7B}"/>
                </a:ext>
              </a:extLst>
            </p:cNvPr>
            <p:cNvSpPr/>
            <p:nvPr/>
          </p:nvSpPr>
          <p:spPr>
            <a:xfrm>
              <a:off x="8330499" y="794657"/>
              <a:ext cx="3019073" cy="258514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A05302-160E-C99B-0EA8-78924FEC2473}"/>
                </a:ext>
              </a:extLst>
            </p:cNvPr>
            <p:cNvSpPr/>
            <p:nvPr/>
          </p:nvSpPr>
          <p:spPr>
            <a:xfrm>
              <a:off x="9378551" y="1072816"/>
              <a:ext cx="854020" cy="85402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BA86C3F-4D32-8433-2B6E-2124F685E061}"/>
                </a:ext>
              </a:extLst>
            </p:cNvPr>
            <p:cNvSpPr txBox="1"/>
            <p:nvPr/>
          </p:nvSpPr>
          <p:spPr>
            <a:xfrm>
              <a:off x="8687311" y="2488882"/>
              <a:ext cx="2305448" cy="53009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This is a sample text. Insert your desired text here. 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CE58081-7B9D-01C8-FE9E-5D07F00175EA}"/>
                </a:ext>
              </a:extLst>
            </p:cNvPr>
            <p:cNvSpPr txBox="1"/>
            <p:nvPr/>
          </p:nvSpPr>
          <p:spPr>
            <a:xfrm>
              <a:off x="8687311" y="2037454"/>
              <a:ext cx="2305448" cy="35885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Placeholder</a:t>
              </a:r>
            </a:p>
          </p:txBody>
        </p:sp>
        <p:pic>
          <p:nvPicPr>
            <p:cNvPr id="57" name="Graphic 56" descr="Megaphone outline">
              <a:extLst>
                <a:ext uri="{FF2B5EF4-FFF2-40B4-BE49-F238E27FC236}">
                  <a16:creationId xmlns:a16="http://schemas.microsoft.com/office/drawing/2014/main" id="{9B327200-5099-3B20-B7DB-28A74CB85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457694" y="1151959"/>
              <a:ext cx="695734" cy="695734"/>
            </a:xfrm>
            <a:prstGeom prst="rect">
              <a:avLst/>
            </a:prstGeom>
          </p:spPr>
        </p:pic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2DC8C11A-13CF-3240-70A8-B91FA3152F49}"/>
              </a:ext>
            </a:extLst>
          </p:cNvPr>
          <p:cNvSpPr/>
          <p:nvPr/>
        </p:nvSpPr>
        <p:spPr>
          <a:xfrm rot="17789983">
            <a:off x="-500120" y="5688877"/>
            <a:ext cx="1443597" cy="1443597"/>
          </a:xfrm>
          <a:prstGeom prst="ellipse">
            <a:avLst/>
          </a:prstGeom>
          <a:noFill/>
          <a:ln w="508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728F7E8-8BBD-16CA-F583-E71A569D6025}"/>
              </a:ext>
            </a:extLst>
          </p:cNvPr>
          <p:cNvSpPr/>
          <p:nvPr/>
        </p:nvSpPr>
        <p:spPr>
          <a:xfrm rot="17789983">
            <a:off x="663593" y="5740724"/>
            <a:ext cx="667170" cy="667170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4A1D903-2E96-3380-8B11-B79DD69EAD44}"/>
              </a:ext>
            </a:extLst>
          </p:cNvPr>
          <p:cNvGrpSpPr/>
          <p:nvPr/>
        </p:nvGrpSpPr>
        <p:grpSpPr>
          <a:xfrm>
            <a:off x="10774932" y="-166269"/>
            <a:ext cx="1663459" cy="1435029"/>
            <a:chOff x="10774932" y="-5361"/>
            <a:chExt cx="1663459" cy="1435029"/>
          </a:xfrm>
          <a:solidFill>
            <a:schemeClr val="accent5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001DCB4-9402-654D-8BA0-21C59019397D}"/>
                </a:ext>
              </a:extLst>
            </p:cNvPr>
            <p:cNvSpPr/>
            <p:nvPr/>
          </p:nvSpPr>
          <p:spPr>
            <a:xfrm>
              <a:off x="11343503" y="166832"/>
              <a:ext cx="1094888" cy="1262836"/>
            </a:xfrm>
            <a:custGeom>
              <a:avLst/>
              <a:gdLst>
                <a:gd name="connsiteX0" fmla="*/ 981630 w 981629"/>
                <a:gd name="connsiteY0" fmla="*/ 564075 h 1132203"/>
                <a:gd name="connsiteX1" fmla="*/ 491877 w 981629"/>
                <a:gd name="connsiteY1" fmla="*/ 848236 h 1132203"/>
                <a:gd name="connsiteX2" fmla="*/ 2316 w 981629"/>
                <a:gd name="connsiteY2" fmla="*/ 1132204 h 1132203"/>
                <a:gd name="connsiteX3" fmla="*/ 1158 w 981629"/>
                <a:gd name="connsiteY3" fmla="*/ 566006 h 1132203"/>
                <a:gd name="connsiteX4" fmla="*/ 0 w 981629"/>
                <a:gd name="connsiteY4" fmla="*/ 0 h 1132203"/>
                <a:gd name="connsiteX5" fmla="*/ 490719 w 981629"/>
                <a:gd name="connsiteY5" fmla="*/ 282038 h 11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1629" h="1132203">
                  <a:moveTo>
                    <a:pt x="981630" y="564075"/>
                  </a:moveTo>
                  <a:lnTo>
                    <a:pt x="491877" y="848236"/>
                  </a:lnTo>
                  <a:lnTo>
                    <a:pt x="2316" y="1132204"/>
                  </a:lnTo>
                  <a:lnTo>
                    <a:pt x="1158" y="566006"/>
                  </a:lnTo>
                  <a:lnTo>
                    <a:pt x="0" y="0"/>
                  </a:lnTo>
                  <a:lnTo>
                    <a:pt x="490719" y="282038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7C806A0-E479-34D8-5410-37D4D8648DB6}"/>
                </a:ext>
              </a:extLst>
            </p:cNvPr>
            <p:cNvSpPr/>
            <p:nvPr/>
          </p:nvSpPr>
          <p:spPr>
            <a:xfrm>
              <a:off x="11791683" y="-5361"/>
              <a:ext cx="400809" cy="462311"/>
            </a:xfrm>
            <a:custGeom>
              <a:avLst/>
              <a:gdLst>
                <a:gd name="connsiteX0" fmla="*/ 0 w 479327"/>
                <a:gd name="connsiteY0" fmla="*/ 277404 h 552878"/>
                <a:gd name="connsiteX1" fmla="*/ 239181 w 479327"/>
                <a:gd name="connsiteY1" fmla="*/ 138606 h 552878"/>
                <a:gd name="connsiteX2" fmla="*/ 478170 w 479327"/>
                <a:gd name="connsiteY2" fmla="*/ 0 h 552878"/>
                <a:gd name="connsiteX3" fmla="*/ 478749 w 479327"/>
                <a:gd name="connsiteY3" fmla="*/ 276439 h 552878"/>
                <a:gd name="connsiteX4" fmla="*/ 479328 w 479327"/>
                <a:gd name="connsiteY4" fmla="*/ 552878 h 552878"/>
                <a:gd name="connsiteX5" fmla="*/ 239761 w 479327"/>
                <a:gd name="connsiteY5" fmla="*/ 415045 h 55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7" h="552878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878"/>
                  </a:lnTo>
                  <a:lnTo>
                    <a:pt x="239761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6A9EBCB-34F1-1F0F-A010-20B84016C6DE}"/>
                </a:ext>
              </a:extLst>
            </p:cNvPr>
            <p:cNvSpPr/>
            <p:nvPr/>
          </p:nvSpPr>
          <p:spPr>
            <a:xfrm>
              <a:off x="10774932" y="55172"/>
              <a:ext cx="400810" cy="462150"/>
            </a:xfrm>
            <a:custGeom>
              <a:avLst/>
              <a:gdLst>
                <a:gd name="connsiteX0" fmla="*/ 0 w 479328"/>
                <a:gd name="connsiteY0" fmla="*/ 277404 h 552685"/>
                <a:gd name="connsiteX1" fmla="*/ 239181 w 479328"/>
                <a:gd name="connsiteY1" fmla="*/ 138606 h 552685"/>
                <a:gd name="connsiteX2" fmla="*/ 478170 w 479328"/>
                <a:gd name="connsiteY2" fmla="*/ 0 h 552685"/>
                <a:gd name="connsiteX3" fmla="*/ 478749 w 479328"/>
                <a:gd name="connsiteY3" fmla="*/ 276439 h 552685"/>
                <a:gd name="connsiteX4" fmla="*/ 479328 w 479328"/>
                <a:gd name="connsiteY4" fmla="*/ 552685 h 552685"/>
                <a:gd name="connsiteX5" fmla="*/ 239568 w 479328"/>
                <a:gd name="connsiteY5" fmla="*/ 415045 h 5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8" h="552685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685"/>
                  </a:lnTo>
                  <a:lnTo>
                    <a:pt x="239568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9917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 descr="A close-up of a building&#10;&#10;Description automatically generated">
            <a:extLst>
              <a:ext uri="{FF2B5EF4-FFF2-40B4-BE49-F238E27FC236}">
                <a16:creationId xmlns:a16="http://schemas.microsoft.com/office/drawing/2014/main" id="{4C7557FC-3E78-20E4-E7DF-1568E9FC5B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alphaModFix amt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44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88825" cy="6858000"/>
          </a:xfrm>
        </p:spPr>
      </p:pic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67F0E976-9AA5-4B90-0E9D-ACD93749CA22}"/>
              </a:ext>
            </a:extLst>
          </p:cNvPr>
          <p:cNvSpPr txBox="1">
            <a:spLocks/>
          </p:cNvSpPr>
          <p:nvPr/>
        </p:nvSpPr>
        <p:spPr>
          <a:xfrm>
            <a:off x="549796" y="836712"/>
            <a:ext cx="2833465" cy="1699846"/>
          </a:xfrm>
          <a:prstGeom prst="rect">
            <a:avLst/>
          </a:prstGeom>
        </p:spPr>
        <p:txBody>
          <a:bodyPr lIns="0" tIns="0" rIns="0" bIns="0" anchor="ctr"/>
          <a:lstStyle>
            <a:lvl1pPr marL="457120" indent="-457120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en-IN" sz="6600" b="1" dirty="0">
                <a:solidFill>
                  <a:schemeClr val="bg1"/>
                </a:solidFill>
                <a:latin typeface="+mn-lt"/>
              </a:rPr>
              <a:t>Thank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en-IN" sz="6600" b="1" dirty="0">
                <a:solidFill>
                  <a:schemeClr val="bg1"/>
                </a:solidFill>
                <a:latin typeface="+mn-lt"/>
                <a:cs typeface="Segoe UI Light" panose="020B0502040204020203" pitchFamily="34" charset="0"/>
              </a:rPr>
              <a:t>You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31EC97A-455E-54E1-A28B-5AA85CF70AA6}"/>
              </a:ext>
            </a:extLst>
          </p:cNvPr>
          <p:cNvSpPr/>
          <p:nvPr/>
        </p:nvSpPr>
        <p:spPr>
          <a:xfrm>
            <a:off x="4595152" y="1132314"/>
            <a:ext cx="1119137" cy="1270227"/>
          </a:xfrm>
          <a:custGeom>
            <a:avLst/>
            <a:gdLst>
              <a:gd name="connsiteX0" fmla="*/ 0 w 1338375"/>
              <a:gd name="connsiteY0" fmla="*/ 1519065 h 1519064"/>
              <a:gd name="connsiteX1" fmla="*/ 0 w 1338375"/>
              <a:gd name="connsiteY1" fmla="*/ 795728 h 1519064"/>
              <a:gd name="connsiteX2" fmla="*/ 1338375 w 1338375"/>
              <a:gd name="connsiteY2" fmla="*/ 0 h 1519064"/>
              <a:gd name="connsiteX3" fmla="*/ 904412 w 1338375"/>
              <a:gd name="connsiteY3" fmla="*/ 1229691 h 151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8375" h="1519064">
                <a:moveTo>
                  <a:pt x="0" y="1519065"/>
                </a:moveTo>
                <a:lnTo>
                  <a:pt x="0" y="795728"/>
                </a:lnTo>
                <a:lnTo>
                  <a:pt x="1338375" y="0"/>
                </a:lnTo>
                <a:lnTo>
                  <a:pt x="904412" y="122969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92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771110D-6F4D-A020-AFDC-5CB548C2826D}"/>
              </a:ext>
            </a:extLst>
          </p:cNvPr>
          <p:cNvSpPr/>
          <p:nvPr/>
        </p:nvSpPr>
        <p:spPr>
          <a:xfrm>
            <a:off x="3718149" y="1"/>
            <a:ext cx="8470676" cy="6858000"/>
          </a:xfrm>
          <a:custGeom>
            <a:avLst/>
            <a:gdLst>
              <a:gd name="connsiteX0" fmla="*/ 8470676 w 8470676"/>
              <a:gd name="connsiteY0" fmla="*/ 0 h 6858000"/>
              <a:gd name="connsiteX1" fmla="*/ 8470676 w 8470676"/>
              <a:gd name="connsiteY1" fmla="*/ 6858000 h 6858000"/>
              <a:gd name="connsiteX2" fmla="*/ 0 w 8470676"/>
              <a:gd name="connsiteY2" fmla="*/ 6858000 h 6858000"/>
              <a:gd name="connsiteX3" fmla="*/ 0 w 8470676"/>
              <a:gd name="connsiteY3" fmla="*/ 2629703 h 6858000"/>
              <a:gd name="connsiteX4" fmla="*/ 4468742 w 847067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0676" h="6858000">
                <a:moveTo>
                  <a:pt x="8470676" y="0"/>
                </a:moveTo>
                <a:lnTo>
                  <a:pt x="8470676" y="6858000"/>
                </a:lnTo>
                <a:lnTo>
                  <a:pt x="0" y="6858000"/>
                </a:lnTo>
                <a:lnTo>
                  <a:pt x="0" y="2629703"/>
                </a:lnTo>
                <a:lnTo>
                  <a:pt x="44687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7CB8EC1-4F0F-0797-CF54-781D49357364}"/>
              </a:ext>
            </a:extLst>
          </p:cNvPr>
          <p:cNvSpPr/>
          <p:nvPr/>
        </p:nvSpPr>
        <p:spPr>
          <a:xfrm>
            <a:off x="4595152" y="1132314"/>
            <a:ext cx="1119137" cy="1270227"/>
          </a:xfrm>
          <a:custGeom>
            <a:avLst/>
            <a:gdLst>
              <a:gd name="connsiteX0" fmla="*/ 0 w 1338375"/>
              <a:gd name="connsiteY0" fmla="*/ 795728 h 1519064"/>
              <a:gd name="connsiteX1" fmla="*/ 1338375 w 1338375"/>
              <a:gd name="connsiteY1" fmla="*/ 0 h 1519064"/>
              <a:gd name="connsiteX2" fmla="*/ 1338375 w 1338375"/>
              <a:gd name="connsiteY2" fmla="*/ 1519065 h 151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8375" h="1519064">
                <a:moveTo>
                  <a:pt x="0" y="795728"/>
                </a:moveTo>
                <a:lnTo>
                  <a:pt x="1338375" y="0"/>
                </a:lnTo>
                <a:lnTo>
                  <a:pt x="1338375" y="1519065"/>
                </a:lnTo>
                <a:close/>
              </a:path>
            </a:pathLst>
          </a:custGeom>
          <a:solidFill>
            <a:schemeClr val="accent5"/>
          </a:solidFill>
          <a:ln w="192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A98B096-224F-00F8-8073-92EE2F095144}"/>
              </a:ext>
            </a:extLst>
          </p:cNvPr>
          <p:cNvSpPr/>
          <p:nvPr/>
        </p:nvSpPr>
        <p:spPr>
          <a:xfrm>
            <a:off x="5878388" y="260648"/>
            <a:ext cx="820829" cy="946738"/>
          </a:xfrm>
          <a:custGeom>
            <a:avLst/>
            <a:gdLst>
              <a:gd name="connsiteX0" fmla="*/ 981630 w 981629"/>
              <a:gd name="connsiteY0" fmla="*/ 564075 h 1132203"/>
              <a:gd name="connsiteX1" fmla="*/ 491877 w 981629"/>
              <a:gd name="connsiteY1" fmla="*/ 848236 h 1132203"/>
              <a:gd name="connsiteX2" fmla="*/ 2316 w 981629"/>
              <a:gd name="connsiteY2" fmla="*/ 1132204 h 1132203"/>
              <a:gd name="connsiteX3" fmla="*/ 1158 w 981629"/>
              <a:gd name="connsiteY3" fmla="*/ 566006 h 1132203"/>
              <a:gd name="connsiteX4" fmla="*/ 0 w 981629"/>
              <a:gd name="connsiteY4" fmla="*/ 0 h 1132203"/>
              <a:gd name="connsiteX5" fmla="*/ 490719 w 981629"/>
              <a:gd name="connsiteY5" fmla="*/ 282038 h 113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1629" h="1132203">
                <a:moveTo>
                  <a:pt x="981630" y="564075"/>
                </a:moveTo>
                <a:lnTo>
                  <a:pt x="491877" y="848236"/>
                </a:lnTo>
                <a:lnTo>
                  <a:pt x="2316" y="1132204"/>
                </a:lnTo>
                <a:lnTo>
                  <a:pt x="1158" y="566006"/>
                </a:lnTo>
                <a:lnTo>
                  <a:pt x="0" y="0"/>
                </a:lnTo>
                <a:lnTo>
                  <a:pt x="490719" y="282038"/>
                </a:lnTo>
                <a:close/>
              </a:path>
            </a:pathLst>
          </a:custGeom>
          <a:solidFill>
            <a:schemeClr val="accent5"/>
          </a:solidFill>
          <a:ln w="192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1BAFB83-C6F1-844A-898F-4A26C875AB58}"/>
              </a:ext>
            </a:extLst>
          </p:cNvPr>
          <p:cNvSpPr/>
          <p:nvPr/>
        </p:nvSpPr>
        <p:spPr>
          <a:xfrm>
            <a:off x="6094412" y="1052736"/>
            <a:ext cx="595223" cy="686556"/>
          </a:xfrm>
          <a:custGeom>
            <a:avLst/>
            <a:gdLst>
              <a:gd name="connsiteX0" fmla="*/ 0 w 479327"/>
              <a:gd name="connsiteY0" fmla="*/ 277404 h 552878"/>
              <a:gd name="connsiteX1" fmla="*/ 239181 w 479327"/>
              <a:gd name="connsiteY1" fmla="*/ 138606 h 552878"/>
              <a:gd name="connsiteX2" fmla="*/ 478170 w 479327"/>
              <a:gd name="connsiteY2" fmla="*/ 0 h 552878"/>
              <a:gd name="connsiteX3" fmla="*/ 478749 w 479327"/>
              <a:gd name="connsiteY3" fmla="*/ 276439 h 552878"/>
              <a:gd name="connsiteX4" fmla="*/ 479328 w 479327"/>
              <a:gd name="connsiteY4" fmla="*/ 552878 h 552878"/>
              <a:gd name="connsiteX5" fmla="*/ 239761 w 479327"/>
              <a:gd name="connsiteY5" fmla="*/ 415045 h 552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327" h="552878">
                <a:moveTo>
                  <a:pt x="0" y="277404"/>
                </a:moveTo>
                <a:lnTo>
                  <a:pt x="239181" y="138606"/>
                </a:lnTo>
                <a:lnTo>
                  <a:pt x="478170" y="0"/>
                </a:lnTo>
                <a:lnTo>
                  <a:pt x="478749" y="276439"/>
                </a:lnTo>
                <a:lnTo>
                  <a:pt x="479328" y="552878"/>
                </a:lnTo>
                <a:lnTo>
                  <a:pt x="239761" y="415045"/>
                </a:lnTo>
                <a:close/>
              </a:path>
            </a:pathLst>
          </a:custGeom>
          <a:solidFill>
            <a:schemeClr val="accent5"/>
          </a:solidFill>
          <a:ln w="192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66DC089-CA46-91D5-9EC3-7BA0DEB659A2}"/>
              </a:ext>
            </a:extLst>
          </p:cNvPr>
          <p:cNvSpPr/>
          <p:nvPr/>
        </p:nvSpPr>
        <p:spPr>
          <a:xfrm>
            <a:off x="6022404" y="1772816"/>
            <a:ext cx="400810" cy="462150"/>
          </a:xfrm>
          <a:custGeom>
            <a:avLst/>
            <a:gdLst>
              <a:gd name="connsiteX0" fmla="*/ 0 w 479328"/>
              <a:gd name="connsiteY0" fmla="*/ 277404 h 552685"/>
              <a:gd name="connsiteX1" fmla="*/ 239181 w 479328"/>
              <a:gd name="connsiteY1" fmla="*/ 138606 h 552685"/>
              <a:gd name="connsiteX2" fmla="*/ 478170 w 479328"/>
              <a:gd name="connsiteY2" fmla="*/ 0 h 552685"/>
              <a:gd name="connsiteX3" fmla="*/ 478749 w 479328"/>
              <a:gd name="connsiteY3" fmla="*/ 276439 h 552685"/>
              <a:gd name="connsiteX4" fmla="*/ 479328 w 479328"/>
              <a:gd name="connsiteY4" fmla="*/ 552685 h 552685"/>
              <a:gd name="connsiteX5" fmla="*/ 239568 w 479328"/>
              <a:gd name="connsiteY5" fmla="*/ 415045 h 55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328" h="552685">
                <a:moveTo>
                  <a:pt x="0" y="277404"/>
                </a:moveTo>
                <a:lnTo>
                  <a:pt x="239181" y="138606"/>
                </a:lnTo>
                <a:lnTo>
                  <a:pt x="478170" y="0"/>
                </a:lnTo>
                <a:lnTo>
                  <a:pt x="478749" y="276439"/>
                </a:lnTo>
                <a:lnTo>
                  <a:pt x="479328" y="552685"/>
                </a:lnTo>
                <a:lnTo>
                  <a:pt x="239568" y="415045"/>
                </a:lnTo>
                <a:close/>
              </a:path>
            </a:pathLst>
          </a:custGeom>
          <a:solidFill>
            <a:schemeClr val="accent5"/>
          </a:solidFill>
          <a:ln w="192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DF4463E-95B6-85E2-45E6-7A2426546FFE}"/>
              </a:ext>
            </a:extLst>
          </p:cNvPr>
          <p:cNvGrpSpPr/>
          <p:nvPr/>
        </p:nvGrpSpPr>
        <p:grpSpPr>
          <a:xfrm>
            <a:off x="8084609" y="5373217"/>
            <a:ext cx="3312368" cy="523219"/>
            <a:chOff x="4571145" y="3345124"/>
            <a:chExt cx="3312368" cy="523219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97571A7-B52E-0E3F-763C-735291FC84AB}"/>
                </a:ext>
              </a:extLst>
            </p:cNvPr>
            <p:cNvSpPr/>
            <p:nvPr/>
          </p:nvSpPr>
          <p:spPr>
            <a:xfrm>
              <a:off x="5302324" y="3345124"/>
              <a:ext cx="2581189" cy="523219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defRPr/>
              </a:pPr>
              <a:r>
                <a:rPr 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/>
                  <a:cs typeface="Arial" pitchFamily="34" charset="0"/>
                </a:rPr>
                <a:t>This is a sample text. Insert your desired text here. </a:t>
              </a: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71BC4C9B-6D39-E81C-397F-511D843D0DF6}"/>
                </a:ext>
              </a:extLst>
            </p:cNvPr>
            <p:cNvGrpSpPr/>
            <p:nvPr/>
          </p:nvGrpSpPr>
          <p:grpSpPr>
            <a:xfrm>
              <a:off x="4571145" y="3346526"/>
              <a:ext cx="520415" cy="520415"/>
              <a:chOff x="981844" y="2636909"/>
              <a:chExt cx="520415" cy="520415"/>
            </a:xfrm>
          </p:grpSpPr>
          <p:sp>
            <p:nvSpPr>
              <p:cNvPr id="49" name="íṣlîḍè">
                <a:extLst>
                  <a:ext uri="{FF2B5EF4-FFF2-40B4-BE49-F238E27FC236}">
                    <a16:creationId xmlns:a16="http://schemas.microsoft.com/office/drawing/2014/main" id="{7100D74B-1DA6-1EF2-8A61-125225CE45AD}"/>
                  </a:ext>
                </a:extLst>
              </p:cNvPr>
              <p:cNvSpPr/>
              <p:nvPr/>
            </p:nvSpPr>
            <p:spPr bwMode="auto">
              <a:xfrm>
                <a:off x="981844" y="2636909"/>
                <a:ext cx="520415" cy="520415"/>
              </a:xfrm>
              <a:prstGeom prst="ellipse">
                <a:avLst/>
              </a:prstGeom>
              <a:solidFill>
                <a:schemeClr val="accent1"/>
              </a:solidFill>
              <a:ln w="50800" cmpd="sng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/>
                </a:endParaRPr>
              </a:p>
            </p:txBody>
          </p: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88FE0A91-C75D-BB2B-A69A-A3AED94C27CD}"/>
                  </a:ext>
                </a:extLst>
              </p:cNvPr>
              <p:cNvGrpSpPr/>
              <p:nvPr/>
            </p:nvGrpSpPr>
            <p:grpSpPr>
              <a:xfrm>
                <a:off x="1147206" y="2762685"/>
                <a:ext cx="189690" cy="268863"/>
                <a:chOff x="-2689225" y="1136650"/>
                <a:chExt cx="3708401" cy="5256212"/>
              </a:xfrm>
              <a:solidFill>
                <a:schemeClr val="bg1"/>
              </a:solidFill>
            </p:grpSpPr>
            <p:sp>
              <p:nvSpPr>
                <p:cNvPr id="63" name="Freeform 5">
                  <a:extLst>
                    <a:ext uri="{FF2B5EF4-FFF2-40B4-BE49-F238E27FC236}">
                      <a16:creationId xmlns:a16="http://schemas.microsoft.com/office/drawing/2014/main" id="{6A2CBE07-6B8C-C2ED-F494-47818E355F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89225" y="1136650"/>
                  <a:ext cx="3708401" cy="5256212"/>
                </a:xfrm>
                <a:custGeom>
                  <a:avLst/>
                  <a:gdLst>
                    <a:gd name="T0" fmla="*/ 861 w 1722"/>
                    <a:gd name="T1" fmla="*/ 0 h 2448"/>
                    <a:gd name="T2" fmla="*/ 0 w 1722"/>
                    <a:gd name="T3" fmla="*/ 861 h 2448"/>
                    <a:gd name="T4" fmla="*/ 129 w 1722"/>
                    <a:gd name="T5" fmla="*/ 1313 h 2448"/>
                    <a:gd name="T6" fmla="*/ 812 w 1722"/>
                    <a:gd name="T7" fmla="*/ 2414 h 2448"/>
                    <a:gd name="T8" fmla="*/ 873 w 1722"/>
                    <a:gd name="T9" fmla="*/ 2448 h 2448"/>
                    <a:gd name="T10" fmla="*/ 874 w 1722"/>
                    <a:gd name="T11" fmla="*/ 2448 h 2448"/>
                    <a:gd name="T12" fmla="*/ 934 w 1722"/>
                    <a:gd name="T13" fmla="*/ 2413 h 2448"/>
                    <a:gd name="T14" fmla="*/ 1600 w 1722"/>
                    <a:gd name="T15" fmla="*/ 1302 h 2448"/>
                    <a:gd name="T16" fmla="*/ 1722 w 1722"/>
                    <a:gd name="T17" fmla="*/ 861 h 2448"/>
                    <a:gd name="T18" fmla="*/ 861 w 1722"/>
                    <a:gd name="T19" fmla="*/ 0 h 2448"/>
                    <a:gd name="T20" fmla="*/ 1477 w 1722"/>
                    <a:gd name="T21" fmla="*/ 1228 h 2448"/>
                    <a:gd name="T22" fmla="*/ 872 w 1722"/>
                    <a:gd name="T23" fmla="*/ 2239 h 2448"/>
                    <a:gd name="T24" fmla="*/ 251 w 1722"/>
                    <a:gd name="T25" fmla="*/ 1238 h 2448"/>
                    <a:gd name="T26" fmla="*/ 143 w 1722"/>
                    <a:gd name="T27" fmla="*/ 861 h 2448"/>
                    <a:gd name="T28" fmla="*/ 861 w 1722"/>
                    <a:gd name="T29" fmla="*/ 142 h 2448"/>
                    <a:gd name="T30" fmla="*/ 1579 w 1722"/>
                    <a:gd name="T31" fmla="*/ 861 h 2448"/>
                    <a:gd name="T32" fmla="*/ 1477 w 1722"/>
                    <a:gd name="T33" fmla="*/ 1228 h 2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22" h="2448">
                      <a:moveTo>
                        <a:pt x="861" y="0"/>
                      </a:moveTo>
                      <a:cubicBezTo>
                        <a:pt x="386" y="0"/>
                        <a:pt x="0" y="386"/>
                        <a:pt x="0" y="861"/>
                      </a:cubicBezTo>
                      <a:cubicBezTo>
                        <a:pt x="0" y="1021"/>
                        <a:pt x="45" y="1177"/>
                        <a:pt x="129" y="1313"/>
                      </a:cubicBezTo>
                      <a:cubicBezTo>
                        <a:pt x="812" y="2414"/>
                        <a:pt x="812" y="2414"/>
                        <a:pt x="812" y="2414"/>
                      </a:cubicBezTo>
                      <a:cubicBezTo>
                        <a:pt x="825" y="2435"/>
                        <a:pt x="848" y="2448"/>
                        <a:pt x="873" y="2448"/>
                      </a:cubicBezTo>
                      <a:cubicBezTo>
                        <a:pt x="873" y="2448"/>
                        <a:pt x="873" y="2448"/>
                        <a:pt x="874" y="2448"/>
                      </a:cubicBezTo>
                      <a:cubicBezTo>
                        <a:pt x="899" y="2448"/>
                        <a:pt x="922" y="2435"/>
                        <a:pt x="934" y="2413"/>
                      </a:cubicBezTo>
                      <a:cubicBezTo>
                        <a:pt x="1600" y="1302"/>
                        <a:pt x="1600" y="1302"/>
                        <a:pt x="1600" y="1302"/>
                      </a:cubicBezTo>
                      <a:cubicBezTo>
                        <a:pt x="1680" y="1169"/>
                        <a:pt x="1722" y="1016"/>
                        <a:pt x="1722" y="861"/>
                      </a:cubicBezTo>
                      <a:cubicBezTo>
                        <a:pt x="1722" y="386"/>
                        <a:pt x="1336" y="0"/>
                        <a:pt x="861" y="0"/>
                      </a:cubicBezTo>
                      <a:close/>
                      <a:moveTo>
                        <a:pt x="1477" y="1228"/>
                      </a:moveTo>
                      <a:cubicBezTo>
                        <a:pt x="872" y="2239"/>
                        <a:pt x="872" y="2239"/>
                        <a:pt x="872" y="2239"/>
                      </a:cubicBezTo>
                      <a:cubicBezTo>
                        <a:pt x="251" y="1238"/>
                        <a:pt x="251" y="1238"/>
                        <a:pt x="251" y="1238"/>
                      </a:cubicBezTo>
                      <a:cubicBezTo>
                        <a:pt x="181" y="1125"/>
                        <a:pt x="143" y="994"/>
                        <a:pt x="143" y="861"/>
                      </a:cubicBezTo>
                      <a:cubicBezTo>
                        <a:pt x="143" y="465"/>
                        <a:pt x="466" y="142"/>
                        <a:pt x="861" y="142"/>
                      </a:cubicBezTo>
                      <a:cubicBezTo>
                        <a:pt x="1256" y="142"/>
                        <a:pt x="1579" y="465"/>
                        <a:pt x="1579" y="861"/>
                      </a:cubicBezTo>
                      <a:cubicBezTo>
                        <a:pt x="1579" y="990"/>
                        <a:pt x="1543" y="1117"/>
                        <a:pt x="1477" y="12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80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64" name="Freeform 6">
                  <a:extLst>
                    <a:ext uri="{FF2B5EF4-FFF2-40B4-BE49-F238E27FC236}">
                      <a16:creationId xmlns:a16="http://schemas.microsoft.com/office/drawing/2014/main" id="{2EF0D444-A4B6-E3CC-6187-EB2BE23B25D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60538" y="2060575"/>
                  <a:ext cx="1852613" cy="1849437"/>
                </a:xfrm>
                <a:custGeom>
                  <a:avLst/>
                  <a:gdLst>
                    <a:gd name="T0" fmla="*/ 430 w 860"/>
                    <a:gd name="T1" fmla="*/ 0 h 861"/>
                    <a:gd name="T2" fmla="*/ 0 w 860"/>
                    <a:gd name="T3" fmla="*/ 431 h 861"/>
                    <a:gd name="T4" fmla="*/ 430 w 860"/>
                    <a:gd name="T5" fmla="*/ 861 h 861"/>
                    <a:gd name="T6" fmla="*/ 860 w 860"/>
                    <a:gd name="T7" fmla="*/ 431 h 861"/>
                    <a:gd name="T8" fmla="*/ 430 w 860"/>
                    <a:gd name="T9" fmla="*/ 0 h 861"/>
                    <a:gd name="T10" fmla="*/ 430 w 860"/>
                    <a:gd name="T11" fmla="*/ 718 h 861"/>
                    <a:gd name="T12" fmla="*/ 142 w 860"/>
                    <a:gd name="T13" fmla="*/ 431 h 861"/>
                    <a:gd name="T14" fmla="*/ 430 w 860"/>
                    <a:gd name="T15" fmla="*/ 143 h 861"/>
                    <a:gd name="T16" fmla="*/ 717 w 860"/>
                    <a:gd name="T17" fmla="*/ 431 h 861"/>
                    <a:gd name="T18" fmla="*/ 430 w 860"/>
                    <a:gd name="T19" fmla="*/ 718 h 8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60" h="861">
                      <a:moveTo>
                        <a:pt x="430" y="0"/>
                      </a:moveTo>
                      <a:cubicBezTo>
                        <a:pt x="193" y="0"/>
                        <a:pt x="0" y="193"/>
                        <a:pt x="0" y="431"/>
                      </a:cubicBezTo>
                      <a:cubicBezTo>
                        <a:pt x="0" y="666"/>
                        <a:pt x="190" y="861"/>
                        <a:pt x="430" y="861"/>
                      </a:cubicBezTo>
                      <a:cubicBezTo>
                        <a:pt x="673" y="861"/>
                        <a:pt x="860" y="664"/>
                        <a:pt x="860" y="431"/>
                      </a:cubicBezTo>
                      <a:cubicBezTo>
                        <a:pt x="860" y="193"/>
                        <a:pt x="667" y="0"/>
                        <a:pt x="430" y="0"/>
                      </a:cubicBezTo>
                      <a:close/>
                      <a:moveTo>
                        <a:pt x="430" y="718"/>
                      </a:moveTo>
                      <a:cubicBezTo>
                        <a:pt x="271" y="718"/>
                        <a:pt x="142" y="589"/>
                        <a:pt x="142" y="431"/>
                      </a:cubicBezTo>
                      <a:cubicBezTo>
                        <a:pt x="142" y="272"/>
                        <a:pt x="272" y="143"/>
                        <a:pt x="430" y="143"/>
                      </a:cubicBezTo>
                      <a:cubicBezTo>
                        <a:pt x="588" y="143"/>
                        <a:pt x="717" y="272"/>
                        <a:pt x="717" y="431"/>
                      </a:cubicBezTo>
                      <a:cubicBezTo>
                        <a:pt x="717" y="587"/>
                        <a:pt x="592" y="718"/>
                        <a:pt x="430" y="7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80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25D8D55-1DE7-00DA-6795-BF5CA970A6BC}"/>
              </a:ext>
            </a:extLst>
          </p:cNvPr>
          <p:cNvGrpSpPr/>
          <p:nvPr/>
        </p:nvGrpSpPr>
        <p:grpSpPr>
          <a:xfrm>
            <a:off x="4520807" y="5374619"/>
            <a:ext cx="3198898" cy="520415"/>
            <a:chOff x="1007343" y="3371963"/>
            <a:chExt cx="3198898" cy="520415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DFD3A00-4288-7C1A-C414-69393A3BC9F2}"/>
                </a:ext>
              </a:extLst>
            </p:cNvPr>
            <p:cNvSpPr/>
            <p:nvPr/>
          </p:nvSpPr>
          <p:spPr>
            <a:xfrm>
              <a:off x="1738523" y="3478281"/>
              <a:ext cx="2467718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/>
                  <a:cs typeface="Arial" pitchFamily="34" charset="0"/>
                </a:rPr>
                <a:t>Enter Contact Info Here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9743D66C-1E0E-F605-2A11-086F2A3C9B43}"/>
                </a:ext>
              </a:extLst>
            </p:cNvPr>
            <p:cNvGrpSpPr/>
            <p:nvPr/>
          </p:nvGrpSpPr>
          <p:grpSpPr>
            <a:xfrm>
              <a:off x="1007343" y="3371963"/>
              <a:ext cx="520415" cy="520415"/>
              <a:chOff x="1007343" y="3371963"/>
              <a:chExt cx="520415" cy="520415"/>
            </a:xfrm>
          </p:grpSpPr>
          <p:sp>
            <p:nvSpPr>
              <p:cNvPr id="45" name="íṣlîḍè">
                <a:extLst>
                  <a:ext uri="{FF2B5EF4-FFF2-40B4-BE49-F238E27FC236}">
                    <a16:creationId xmlns:a16="http://schemas.microsoft.com/office/drawing/2014/main" id="{EDD497EE-5318-3C27-1773-6C1E35F9549B}"/>
                  </a:ext>
                </a:extLst>
              </p:cNvPr>
              <p:cNvSpPr/>
              <p:nvPr/>
            </p:nvSpPr>
            <p:spPr bwMode="auto">
              <a:xfrm>
                <a:off x="1007343" y="3371963"/>
                <a:ext cx="520415" cy="520415"/>
              </a:xfrm>
              <a:prstGeom prst="ellipse">
                <a:avLst/>
              </a:prstGeom>
              <a:solidFill>
                <a:schemeClr val="accent1"/>
              </a:solidFill>
              <a:ln w="50800" cmpd="sng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/>
                </a:endParaRPr>
              </a:p>
            </p:txBody>
          </p:sp>
          <p:sp>
            <p:nvSpPr>
              <p:cNvPr id="46" name="Freeform 16">
                <a:extLst>
                  <a:ext uri="{FF2B5EF4-FFF2-40B4-BE49-F238E27FC236}">
                    <a16:creationId xmlns:a16="http://schemas.microsoft.com/office/drawing/2014/main" id="{73DFA303-7626-F74A-F64F-F510721E5D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1194" y="3506132"/>
                <a:ext cx="252714" cy="252077"/>
              </a:xfrm>
              <a:custGeom>
                <a:avLst/>
                <a:gdLst>
                  <a:gd name="T0" fmla="*/ 1171 w 2342"/>
                  <a:gd name="T1" fmla="*/ 0 h 2342"/>
                  <a:gd name="T2" fmla="*/ 0 w 2342"/>
                  <a:gd name="T3" fmla="*/ 1171 h 2342"/>
                  <a:gd name="T4" fmla="*/ 1171 w 2342"/>
                  <a:gd name="T5" fmla="*/ 2342 h 2342"/>
                  <a:gd name="T6" fmla="*/ 2342 w 2342"/>
                  <a:gd name="T7" fmla="*/ 1171 h 2342"/>
                  <a:gd name="T8" fmla="*/ 2236 w 2342"/>
                  <a:gd name="T9" fmla="*/ 1118 h 2342"/>
                  <a:gd name="T10" fmla="*/ 1708 w 2342"/>
                  <a:gd name="T11" fmla="*/ 609 h 2342"/>
                  <a:gd name="T12" fmla="*/ 2236 w 2342"/>
                  <a:gd name="T13" fmla="*/ 1118 h 2342"/>
                  <a:gd name="T14" fmla="*/ 1677 w 2342"/>
                  <a:gd name="T15" fmla="*/ 1224 h 2342"/>
                  <a:gd name="T16" fmla="*/ 1224 w 2342"/>
                  <a:gd name="T17" fmla="*/ 1608 h 2342"/>
                  <a:gd name="T18" fmla="*/ 1874 w 2342"/>
                  <a:gd name="T19" fmla="*/ 370 h 2342"/>
                  <a:gd name="T20" fmla="*/ 1613 w 2342"/>
                  <a:gd name="T21" fmla="*/ 364 h 2342"/>
                  <a:gd name="T22" fmla="*/ 1874 w 2342"/>
                  <a:gd name="T23" fmla="*/ 370 h 2342"/>
                  <a:gd name="T24" fmla="*/ 1520 w 2342"/>
                  <a:gd name="T25" fmla="*/ 411 h 2342"/>
                  <a:gd name="T26" fmla="*/ 1224 w 2342"/>
                  <a:gd name="T27" fmla="*/ 633 h 2342"/>
                  <a:gd name="T28" fmla="*/ 1611 w 2342"/>
                  <a:gd name="T29" fmla="*/ 654 h 2342"/>
                  <a:gd name="T30" fmla="*/ 1224 w 2342"/>
                  <a:gd name="T31" fmla="*/ 1119 h 2342"/>
                  <a:gd name="T32" fmla="*/ 1611 w 2342"/>
                  <a:gd name="T33" fmla="*/ 654 h 2342"/>
                  <a:gd name="T34" fmla="*/ 665 w 2342"/>
                  <a:gd name="T35" fmla="*/ 1118 h 2342"/>
                  <a:gd name="T36" fmla="*/ 1118 w 2342"/>
                  <a:gd name="T37" fmla="*/ 737 h 2342"/>
                  <a:gd name="T38" fmla="*/ 1119 w 2342"/>
                  <a:gd name="T39" fmla="*/ 121 h 2342"/>
                  <a:gd name="T40" fmla="*/ 763 w 2342"/>
                  <a:gd name="T41" fmla="*/ 553 h 2342"/>
                  <a:gd name="T42" fmla="*/ 1119 w 2342"/>
                  <a:gd name="T43" fmla="*/ 121 h 2342"/>
                  <a:gd name="T44" fmla="*/ 729 w 2342"/>
                  <a:gd name="T45" fmla="*/ 364 h 2342"/>
                  <a:gd name="T46" fmla="*/ 469 w 2342"/>
                  <a:gd name="T47" fmla="*/ 370 h 2342"/>
                  <a:gd name="T48" fmla="*/ 393 w 2342"/>
                  <a:gd name="T49" fmla="*/ 443 h 2342"/>
                  <a:gd name="T50" fmla="*/ 560 w 2342"/>
                  <a:gd name="T51" fmla="*/ 1118 h 2342"/>
                  <a:gd name="T52" fmla="*/ 393 w 2342"/>
                  <a:gd name="T53" fmla="*/ 443 h 2342"/>
                  <a:gd name="T54" fmla="*/ 560 w 2342"/>
                  <a:gd name="T55" fmla="*/ 1224 h 2342"/>
                  <a:gd name="T56" fmla="*/ 395 w 2342"/>
                  <a:gd name="T57" fmla="*/ 1901 h 2342"/>
                  <a:gd name="T58" fmla="*/ 471 w 2342"/>
                  <a:gd name="T59" fmla="*/ 1974 h 2342"/>
                  <a:gd name="T60" fmla="*/ 729 w 2342"/>
                  <a:gd name="T61" fmla="*/ 1978 h 2342"/>
                  <a:gd name="T62" fmla="*/ 471 w 2342"/>
                  <a:gd name="T63" fmla="*/ 1974 h 2342"/>
                  <a:gd name="T64" fmla="*/ 823 w 2342"/>
                  <a:gd name="T65" fmla="*/ 1931 h 2342"/>
                  <a:gd name="T66" fmla="*/ 1119 w 2342"/>
                  <a:gd name="T67" fmla="*/ 1713 h 2342"/>
                  <a:gd name="T68" fmla="*/ 732 w 2342"/>
                  <a:gd name="T69" fmla="*/ 1692 h 2342"/>
                  <a:gd name="T70" fmla="*/ 1119 w 2342"/>
                  <a:gd name="T71" fmla="*/ 1224 h 2342"/>
                  <a:gd name="T72" fmla="*/ 732 w 2342"/>
                  <a:gd name="T73" fmla="*/ 1692 h 2342"/>
                  <a:gd name="T74" fmla="*/ 1224 w 2342"/>
                  <a:gd name="T75" fmla="*/ 1713 h 2342"/>
                  <a:gd name="T76" fmla="*/ 1520 w 2342"/>
                  <a:gd name="T77" fmla="*/ 1931 h 2342"/>
                  <a:gd name="T78" fmla="*/ 1460 w 2342"/>
                  <a:gd name="T79" fmla="*/ 2198 h 2342"/>
                  <a:gd name="T80" fmla="*/ 1674 w 2342"/>
                  <a:gd name="T81" fmla="*/ 1837 h 2342"/>
                  <a:gd name="T82" fmla="*/ 1460 w 2342"/>
                  <a:gd name="T83" fmla="*/ 2198 h 2342"/>
                  <a:gd name="T84" fmla="*/ 1708 w 2342"/>
                  <a:gd name="T85" fmla="*/ 1736 h 2342"/>
                  <a:gd name="T86" fmla="*/ 2237 w 2342"/>
                  <a:gd name="T87" fmla="*/ 1224 h 2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42" h="2342">
                    <a:moveTo>
                      <a:pt x="1999" y="343"/>
                    </a:moveTo>
                    <a:cubicBezTo>
                      <a:pt x="1778" y="122"/>
                      <a:pt x="1484" y="0"/>
                      <a:pt x="1171" y="0"/>
                    </a:cubicBezTo>
                    <a:cubicBezTo>
                      <a:pt x="858" y="0"/>
                      <a:pt x="564" y="122"/>
                      <a:pt x="343" y="343"/>
                    </a:cubicBezTo>
                    <a:cubicBezTo>
                      <a:pt x="122" y="564"/>
                      <a:pt x="0" y="858"/>
                      <a:pt x="0" y="1171"/>
                    </a:cubicBezTo>
                    <a:cubicBezTo>
                      <a:pt x="0" y="1484"/>
                      <a:pt x="122" y="1778"/>
                      <a:pt x="343" y="1999"/>
                    </a:cubicBezTo>
                    <a:cubicBezTo>
                      <a:pt x="564" y="2220"/>
                      <a:pt x="858" y="2342"/>
                      <a:pt x="1171" y="2342"/>
                    </a:cubicBezTo>
                    <a:cubicBezTo>
                      <a:pt x="1484" y="2342"/>
                      <a:pt x="1778" y="2220"/>
                      <a:pt x="1999" y="1999"/>
                    </a:cubicBezTo>
                    <a:cubicBezTo>
                      <a:pt x="2220" y="1778"/>
                      <a:pt x="2342" y="1484"/>
                      <a:pt x="2342" y="1171"/>
                    </a:cubicBezTo>
                    <a:cubicBezTo>
                      <a:pt x="2342" y="858"/>
                      <a:pt x="2220" y="564"/>
                      <a:pt x="1999" y="343"/>
                    </a:cubicBezTo>
                    <a:close/>
                    <a:moveTo>
                      <a:pt x="2236" y="1118"/>
                    </a:moveTo>
                    <a:cubicBezTo>
                      <a:pt x="1782" y="1118"/>
                      <a:pt x="1782" y="1118"/>
                      <a:pt x="1782" y="1118"/>
                    </a:cubicBezTo>
                    <a:cubicBezTo>
                      <a:pt x="1778" y="938"/>
                      <a:pt x="1752" y="764"/>
                      <a:pt x="1708" y="609"/>
                    </a:cubicBezTo>
                    <a:cubicBezTo>
                      <a:pt x="1794" y="565"/>
                      <a:pt x="1875" y="509"/>
                      <a:pt x="1949" y="443"/>
                    </a:cubicBezTo>
                    <a:cubicBezTo>
                      <a:pt x="2117" y="622"/>
                      <a:pt x="2223" y="858"/>
                      <a:pt x="2236" y="1118"/>
                    </a:cubicBezTo>
                    <a:close/>
                    <a:moveTo>
                      <a:pt x="1224" y="1224"/>
                    </a:moveTo>
                    <a:cubicBezTo>
                      <a:pt x="1677" y="1224"/>
                      <a:pt x="1677" y="1224"/>
                      <a:pt x="1677" y="1224"/>
                    </a:cubicBezTo>
                    <a:cubicBezTo>
                      <a:pt x="1674" y="1390"/>
                      <a:pt x="1651" y="1549"/>
                      <a:pt x="1611" y="1692"/>
                    </a:cubicBezTo>
                    <a:cubicBezTo>
                      <a:pt x="1488" y="1642"/>
                      <a:pt x="1358" y="1614"/>
                      <a:pt x="1224" y="1608"/>
                    </a:cubicBezTo>
                    <a:lnTo>
                      <a:pt x="1224" y="1224"/>
                    </a:lnTo>
                    <a:close/>
                    <a:moveTo>
                      <a:pt x="1874" y="370"/>
                    </a:moveTo>
                    <a:cubicBezTo>
                      <a:pt x="1813" y="424"/>
                      <a:pt x="1746" y="470"/>
                      <a:pt x="1675" y="508"/>
                    </a:cubicBezTo>
                    <a:cubicBezTo>
                      <a:pt x="1657" y="457"/>
                      <a:pt x="1636" y="409"/>
                      <a:pt x="1613" y="364"/>
                    </a:cubicBezTo>
                    <a:cubicBezTo>
                      <a:pt x="1568" y="275"/>
                      <a:pt x="1516" y="201"/>
                      <a:pt x="1459" y="144"/>
                    </a:cubicBezTo>
                    <a:cubicBezTo>
                      <a:pt x="1615" y="188"/>
                      <a:pt x="1756" y="266"/>
                      <a:pt x="1874" y="370"/>
                    </a:cubicBezTo>
                    <a:close/>
                    <a:moveTo>
                      <a:pt x="1224" y="121"/>
                    </a:moveTo>
                    <a:cubicBezTo>
                      <a:pt x="1333" y="145"/>
                      <a:pt x="1436" y="246"/>
                      <a:pt x="1520" y="411"/>
                    </a:cubicBezTo>
                    <a:cubicBezTo>
                      <a:pt x="1542" y="455"/>
                      <a:pt x="1562" y="503"/>
                      <a:pt x="1580" y="553"/>
                    </a:cubicBezTo>
                    <a:cubicBezTo>
                      <a:pt x="1467" y="599"/>
                      <a:pt x="1347" y="626"/>
                      <a:pt x="1224" y="633"/>
                    </a:cubicBezTo>
                    <a:lnTo>
                      <a:pt x="1224" y="121"/>
                    </a:lnTo>
                    <a:close/>
                    <a:moveTo>
                      <a:pt x="1611" y="654"/>
                    </a:moveTo>
                    <a:cubicBezTo>
                      <a:pt x="1651" y="795"/>
                      <a:pt x="1673" y="953"/>
                      <a:pt x="1677" y="1119"/>
                    </a:cubicBezTo>
                    <a:cubicBezTo>
                      <a:pt x="1224" y="1119"/>
                      <a:pt x="1224" y="1119"/>
                      <a:pt x="1224" y="1119"/>
                    </a:cubicBezTo>
                    <a:cubicBezTo>
                      <a:pt x="1224" y="738"/>
                      <a:pt x="1224" y="738"/>
                      <a:pt x="1224" y="738"/>
                    </a:cubicBezTo>
                    <a:cubicBezTo>
                      <a:pt x="1358" y="732"/>
                      <a:pt x="1489" y="703"/>
                      <a:pt x="1611" y="654"/>
                    </a:cubicBezTo>
                    <a:close/>
                    <a:moveTo>
                      <a:pt x="1118" y="1118"/>
                    </a:moveTo>
                    <a:cubicBezTo>
                      <a:pt x="665" y="1118"/>
                      <a:pt x="665" y="1118"/>
                      <a:pt x="665" y="1118"/>
                    </a:cubicBezTo>
                    <a:cubicBezTo>
                      <a:pt x="668" y="953"/>
                      <a:pt x="691" y="795"/>
                      <a:pt x="730" y="653"/>
                    </a:cubicBezTo>
                    <a:cubicBezTo>
                      <a:pt x="853" y="703"/>
                      <a:pt x="984" y="732"/>
                      <a:pt x="1118" y="737"/>
                    </a:cubicBezTo>
                    <a:cubicBezTo>
                      <a:pt x="1118" y="1118"/>
                      <a:pt x="1118" y="1118"/>
                      <a:pt x="1118" y="1118"/>
                    </a:cubicBezTo>
                    <a:close/>
                    <a:moveTo>
                      <a:pt x="1119" y="121"/>
                    </a:moveTo>
                    <a:cubicBezTo>
                      <a:pt x="1119" y="633"/>
                      <a:pt x="1119" y="633"/>
                      <a:pt x="1119" y="633"/>
                    </a:cubicBezTo>
                    <a:cubicBezTo>
                      <a:pt x="995" y="626"/>
                      <a:pt x="875" y="599"/>
                      <a:pt x="763" y="553"/>
                    </a:cubicBezTo>
                    <a:cubicBezTo>
                      <a:pt x="780" y="503"/>
                      <a:pt x="800" y="455"/>
                      <a:pt x="823" y="411"/>
                    </a:cubicBezTo>
                    <a:cubicBezTo>
                      <a:pt x="906" y="246"/>
                      <a:pt x="1009" y="145"/>
                      <a:pt x="1119" y="121"/>
                    </a:cubicBezTo>
                    <a:close/>
                    <a:moveTo>
                      <a:pt x="883" y="144"/>
                    </a:moveTo>
                    <a:cubicBezTo>
                      <a:pt x="826" y="201"/>
                      <a:pt x="775" y="275"/>
                      <a:pt x="729" y="364"/>
                    </a:cubicBezTo>
                    <a:cubicBezTo>
                      <a:pt x="707" y="409"/>
                      <a:pt x="686" y="457"/>
                      <a:pt x="668" y="508"/>
                    </a:cubicBezTo>
                    <a:cubicBezTo>
                      <a:pt x="597" y="470"/>
                      <a:pt x="530" y="424"/>
                      <a:pt x="469" y="370"/>
                    </a:cubicBezTo>
                    <a:cubicBezTo>
                      <a:pt x="587" y="266"/>
                      <a:pt x="728" y="188"/>
                      <a:pt x="883" y="144"/>
                    </a:cubicBezTo>
                    <a:close/>
                    <a:moveTo>
                      <a:pt x="393" y="443"/>
                    </a:moveTo>
                    <a:cubicBezTo>
                      <a:pt x="467" y="509"/>
                      <a:pt x="548" y="564"/>
                      <a:pt x="635" y="609"/>
                    </a:cubicBezTo>
                    <a:cubicBezTo>
                      <a:pt x="590" y="764"/>
                      <a:pt x="564" y="938"/>
                      <a:pt x="560" y="1118"/>
                    </a:cubicBezTo>
                    <a:cubicBezTo>
                      <a:pt x="106" y="1118"/>
                      <a:pt x="106" y="1118"/>
                      <a:pt x="106" y="1118"/>
                    </a:cubicBezTo>
                    <a:cubicBezTo>
                      <a:pt x="119" y="858"/>
                      <a:pt x="226" y="622"/>
                      <a:pt x="393" y="443"/>
                    </a:cubicBezTo>
                    <a:close/>
                    <a:moveTo>
                      <a:pt x="106" y="1224"/>
                    </a:moveTo>
                    <a:cubicBezTo>
                      <a:pt x="560" y="1224"/>
                      <a:pt x="560" y="1224"/>
                      <a:pt x="560" y="1224"/>
                    </a:cubicBezTo>
                    <a:cubicBezTo>
                      <a:pt x="565" y="1406"/>
                      <a:pt x="591" y="1580"/>
                      <a:pt x="636" y="1736"/>
                    </a:cubicBezTo>
                    <a:cubicBezTo>
                      <a:pt x="549" y="1780"/>
                      <a:pt x="469" y="1835"/>
                      <a:pt x="395" y="1901"/>
                    </a:cubicBezTo>
                    <a:cubicBezTo>
                      <a:pt x="226" y="1722"/>
                      <a:pt x="119" y="1485"/>
                      <a:pt x="106" y="1224"/>
                    </a:cubicBezTo>
                    <a:close/>
                    <a:moveTo>
                      <a:pt x="471" y="1974"/>
                    </a:moveTo>
                    <a:cubicBezTo>
                      <a:pt x="532" y="1921"/>
                      <a:pt x="598" y="1875"/>
                      <a:pt x="668" y="1837"/>
                    </a:cubicBezTo>
                    <a:cubicBezTo>
                      <a:pt x="687" y="1886"/>
                      <a:pt x="707" y="1934"/>
                      <a:pt x="729" y="1978"/>
                    </a:cubicBezTo>
                    <a:cubicBezTo>
                      <a:pt x="775" y="2067"/>
                      <a:pt x="826" y="2141"/>
                      <a:pt x="883" y="2198"/>
                    </a:cubicBezTo>
                    <a:cubicBezTo>
                      <a:pt x="729" y="2154"/>
                      <a:pt x="588" y="2077"/>
                      <a:pt x="471" y="1974"/>
                    </a:cubicBezTo>
                    <a:close/>
                    <a:moveTo>
                      <a:pt x="1119" y="2221"/>
                    </a:moveTo>
                    <a:cubicBezTo>
                      <a:pt x="1009" y="2197"/>
                      <a:pt x="906" y="2096"/>
                      <a:pt x="823" y="1931"/>
                    </a:cubicBezTo>
                    <a:cubicBezTo>
                      <a:pt x="801" y="1888"/>
                      <a:pt x="781" y="1841"/>
                      <a:pt x="764" y="1792"/>
                    </a:cubicBezTo>
                    <a:cubicBezTo>
                      <a:pt x="876" y="1746"/>
                      <a:pt x="996" y="1718"/>
                      <a:pt x="1119" y="1713"/>
                    </a:cubicBezTo>
                    <a:cubicBezTo>
                      <a:pt x="1119" y="2221"/>
                      <a:pt x="1119" y="2221"/>
                      <a:pt x="1119" y="2221"/>
                    </a:cubicBezTo>
                    <a:close/>
                    <a:moveTo>
                      <a:pt x="732" y="1692"/>
                    </a:moveTo>
                    <a:cubicBezTo>
                      <a:pt x="692" y="1549"/>
                      <a:pt x="669" y="1390"/>
                      <a:pt x="665" y="1224"/>
                    </a:cubicBezTo>
                    <a:cubicBezTo>
                      <a:pt x="1119" y="1224"/>
                      <a:pt x="1119" y="1224"/>
                      <a:pt x="1119" y="1224"/>
                    </a:cubicBezTo>
                    <a:cubicBezTo>
                      <a:pt x="1119" y="1608"/>
                      <a:pt x="1119" y="1608"/>
                      <a:pt x="1119" y="1608"/>
                    </a:cubicBezTo>
                    <a:cubicBezTo>
                      <a:pt x="985" y="1613"/>
                      <a:pt x="854" y="1642"/>
                      <a:pt x="732" y="1692"/>
                    </a:cubicBezTo>
                    <a:close/>
                    <a:moveTo>
                      <a:pt x="1224" y="2221"/>
                    </a:moveTo>
                    <a:cubicBezTo>
                      <a:pt x="1224" y="1713"/>
                      <a:pt x="1224" y="1713"/>
                      <a:pt x="1224" y="1713"/>
                    </a:cubicBezTo>
                    <a:cubicBezTo>
                      <a:pt x="1347" y="1719"/>
                      <a:pt x="1467" y="1746"/>
                      <a:pt x="1579" y="1792"/>
                    </a:cubicBezTo>
                    <a:cubicBezTo>
                      <a:pt x="1562" y="1841"/>
                      <a:pt x="1542" y="1888"/>
                      <a:pt x="1520" y="1931"/>
                    </a:cubicBezTo>
                    <a:cubicBezTo>
                      <a:pt x="1437" y="2096"/>
                      <a:pt x="1334" y="2197"/>
                      <a:pt x="1224" y="2221"/>
                    </a:cubicBezTo>
                    <a:close/>
                    <a:moveTo>
                      <a:pt x="1460" y="2198"/>
                    </a:moveTo>
                    <a:cubicBezTo>
                      <a:pt x="1517" y="2141"/>
                      <a:pt x="1568" y="2067"/>
                      <a:pt x="1614" y="1977"/>
                    </a:cubicBezTo>
                    <a:cubicBezTo>
                      <a:pt x="1636" y="1933"/>
                      <a:pt x="1656" y="1886"/>
                      <a:pt x="1674" y="1837"/>
                    </a:cubicBezTo>
                    <a:cubicBezTo>
                      <a:pt x="1745" y="1874"/>
                      <a:pt x="1811" y="1920"/>
                      <a:pt x="1872" y="1974"/>
                    </a:cubicBezTo>
                    <a:cubicBezTo>
                      <a:pt x="1755" y="2077"/>
                      <a:pt x="1614" y="2154"/>
                      <a:pt x="1460" y="2198"/>
                    </a:cubicBezTo>
                    <a:close/>
                    <a:moveTo>
                      <a:pt x="1948" y="1901"/>
                    </a:moveTo>
                    <a:cubicBezTo>
                      <a:pt x="1875" y="1836"/>
                      <a:pt x="1794" y="1780"/>
                      <a:pt x="1708" y="1736"/>
                    </a:cubicBezTo>
                    <a:cubicBezTo>
                      <a:pt x="1753" y="1580"/>
                      <a:pt x="1779" y="1405"/>
                      <a:pt x="1783" y="1224"/>
                    </a:cubicBezTo>
                    <a:cubicBezTo>
                      <a:pt x="2237" y="1224"/>
                      <a:pt x="2237" y="1224"/>
                      <a:pt x="2237" y="1224"/>
                    </a:cubicBezTo>
                    <a:cubicBezTo>
                      <a:pt x="2224" y="1485"/>
                      <a:pt x="2117" y="1722"/>
                      <a:pt x="1948" y="19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8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BD44486B-418A-B249-A99C-A2EC3BAE46AC}"/>
              </a:ext>
            </a:extLst>
          </p:cNvPr>
          <p:cNvSpPr txBox="1"/>
          <p:nvPr/>
        </p:nvSpPr>
        <p:spPr>
          <a:xfrm>
            <a:off x="4510236" y="3284984"/>
            <a:ext cx="6872907" cy="100811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Insert your desired text here. This is a sample text. Insert your desired text here. Insert your desired text here. This is a sample text. Insert your desired text here.  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FB6B2BB-0927-5CFC-E86A-5F6A2CB79698}"/>
              </a:ext>
            </a:extLst>
          </p:cNvPr>
          <p:cNvSpPr/>
          <p:nvPr/>
        </p:nvSpPr>
        <p:spPr>
          <a:xfrm rot="17789983">
            <a:off x="-500120" y="5688877"/>
            <a:ext cx="1443597" cy="1443597"/>
          </a:xfrm>
          <a:prstGeom prst="ellipse">
            <a:avLst/>
          </a:prstGeom>
          <a:noFill/>
          <a:ln w="508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F2A4066-9D10-829D-BFAA-7834720B22D8}"/>
              </a:ext>
            </a:extLst>
          </p:cNvPr>
          <p:cNvSpPr/>
          <p:nvPr/>
        </p:nvSpPr>
        <p:spPr>
          <a:xfrm rot="17789983">
            <a:off x="663593" y="5740724"/>
            <a:ext cx="667170" cy="66717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28F1221-EE0D-AC1E-F303-9B09CE8B70E7}"/>
              </a:ext>
            </a:extLst>
          </p:cNvPr>
          <p:cNvGrpSpPr>
            <a:grpSpLocks noChangeAspect="1"/>
          </p:cNvGrpSpPr>
          <p:nvPr/>
        </p:nvGrpSpPr>
        <p:grpSpPr>
          <a:xfrm>
            <a:off x="10790539" y="576264"/>
            <a:ext cx="846586" cy="928356"/>
            <a:chOff x="8634305" y="1779427"/>
            <a:chExt cx="890581" cy="97660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895515EE-EBF5-77F6-CDF1-7BF242CBDF9A}"/>
                </a:ext>
              </a:extLst>
            </p:cNvPr>
            <p:cNvSpPr/>
            <p:nvPr/>
          </p:nvSpPr>
          <p:spPr>
            <a:xfrm>
              <a:off x="8634305" y="1932540"/>
              <a:ext cx="768466" cy="823492"/>
            </a:xfrm>
            <a:custGeom>
              <a:avLst/>
              <a:gdLst>
                <a:gd name="connsiteX0" fmla="*/ 670987 w 2029412"/>
                <a:gd name="connsiteY0" fmla="*/ 1643151 h 2174725"/>
                <a:gd name="connsiteX1" fmla="*/ 409715 w 2029412"/>
                <a:gd name="connsiteY1" fmla="*/ 1366869 h 2174725"/>
                <a:gd name="connsiteX2" fmla="*/ 421911 w 2029412"/>
                <a:gd name="connsiteY2" fmla="*/ 0 h 2174725"/>
                <a:gd name="connsiteX3" fmla="*/ 362339 w 2029412"/>
                <a:gd name="connsiteY3" fmla="*/ 7036 h 2174725"/>
                <a:gd name="connsiteX4" fmla="*/ 98253 w 2029412"/>
                <a:gd name="connsiteY4" fmla="*/ 300205 h 2174725"/>
                <a:gd name="connsiteX5" fmla="*/ 166737 w 2029412"/>
                <a:gd name="connsiteY5" fmla="*/ 1900670 h 2174725"/>
                <a:gd name="connsiteX6" fmla="*/ 455215 w 2029412"/>
                <a:gd name="connsiteY6" fmla="*/ 2171323 h 2174725"/>
                <a:gd name="connsiteX7" fmla="*/ 1845537 w 2029412"/>
                <a:gd name="connsiteY7" fmla="*/ 1842506 h 2174725"/>
                <a:gd name="connsiteX8" fmla="*/ 2020500 w 2029412"/>
                <a:gd name="connsiteY8" fmla="*/ 1569038 h 2174725"/>
                <a:gd name="connsiteX9" fmla="*/ 2029413 w 2029412"/>
                <a:gd name="connsiteY9" fmla="*/ 1454116 h 2174725"/>
                <a:gd name="connsiteX10" fmla="*/ 670987 w 2029412"/>
                <a:gd name="connsiteY10" fmla="*/ 1643151 h 2174725"/>
                <a:gd name="connsiteX11" fmla="*/ 670987 w 2029412"/>
                <a:gd name="connsiteY11" fmla="*/ 1643151 h 217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9412" h="2174725">
                  <a:moveTo>
                    <a:pt x="670987" y="1643151"/>
                  </a:moveTo>
                  <a:cubicBezTo>
                    <a:pt x="577173" y="1630486"/>
                    <a:pt x="450993" y="1504775"/>
                    <a:pt x="409715" y="1366869"/>
                  </a:cubicBezTo>
                  <a:cubicBezTo>
                    <a:pt x="276500" y="920315"/>
                    <a:pt x="280721" y="444209"/>
                    <a:pt x="421911" y="0"/>
                  </a:cubicBezTo>
                  <a:cubicBezTo>
                    <a:pt x="402210" y="2345"/>
                    <a:pt x="382040" y="4691"/>
                    <a:pt x="362339" y="7036"/>
                  </a:cubicBezTo>
                  <a:cubicBezTo>
                    <a:pt x="268056" y="21108"/>
                    <a:pt x="140938" y="156200"/>
                    <a:pt x="98253" y="300205"/>
                  </a:cubicBezTo>
                  <a:cubicBezTo>
                    <a:pt x="-53256" y="826970"/>
                    <a:pt x="-28865" y="1388446"/>
                    <a:pt x="166737" y="1900670"/>
                  </a:cubicBezTo>
                  <a:cubicBezTo>
                    <a:pt x="222087" y="2042798"/>
                    <a:pt x="360463" y="2165226"/>
                    <a:pt x="455215" y="2171323"/>
                  </a:cubicBezTo>
                  <a:cubicBezTo>
                    <a:pt x="952429" y="2198998"/>
                    <a:pt x="1407426" y="2054994"/>
                    <a:pt x="1845537" y="1842506"/>
                  </a:cubicBezTo>
                  <a:cubicBezTo>
                    <a:pt x="1928563" y="1799820"/>
                    <a:pt x="2009243" y="1673171"/>
                    <a:pt x="2020500" y="1569038"/>
                  </a:cubicBezTo>
                  <a:cubicBezTo>
                    <a:pt x="2023784" y="1531982"/>
                    <a:pt x="2027067" y="1492111"/>
                    <a:pt x="2029413" y="1454116"/>
                  </a:cubicBezTo>
                  <a:cubicBezTo>
                    <a:pt x="1591771" y="1608440"/>
                    <a:pt x="1143809" y="1702723"/>
                    <a:pt x="670987" y="1643151"/>
                  </a:cubicBezTo>
                  <a:lnTo>
                    <a:pt x="670987" y="1643151"/>
                  </a:lnTo>
                  <a:close/>
                </a:path>
              </a:pathLst>
            </a:custGeom>
            <a:solidFill>
              <a:srgbClr val="FFD400"/>
            </a:solidFill>
            <a:ln w="468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6FF99AB-042C-F89C-5761-9BA245432B2D}"/>
                </a:ext>
              </a:extLst>
            </p:cNvPr>
            <p:cNvSpPr/>
            <p:nvPr/>
          </p:nvSpPr>
          <p:spPr>
            <a:xfrm>
              <a:off x="8794423" y="1779427"/>
              <a:ext cx="730463" cy="703735"/>
            </a:xfrm>
            <a:custGeom>
              <a:avLst/>
              <a:gdLst>
                <a:gd name="connsiteX0" fmla="*/ 1905830 w 1929051"/>
                <a:gd name="connsiteY0" fmla="*/ 587287 h 1858466"/>
                <a:gd name="connsiteX1" fmla="*/ 1844382 w 1929051"/>
                <a:gd name="connsiteY1" fmla="*/ 439999 h 1858466"/>
                <a:gd name="connsiteX2" fmla="*/ 1727583 w 1929051"/>
                <a:gd name="connsiteY2" fmla="*/ 330706 h 1858466"/>
                <a:gd name="connsiteX3" fmla="*/ 337261 w 1929051"/>
                <a:gd name="connsiteY3" fmla="*/ 1888 h 1858466"/>
                <a:gd name="connsiteX4" fmla="*/ 52536 w 1929051"/>
                <a:gd name="connsiteY4" fmla="*/ 255655 h 1858466"/>
                <a:gd name="connsiteX5" fmla="*/ 0 w 1929051"/>
                <a:gd name="connsiteY5" fmla="*/ 404350 h 1858466"/>
                <a:gd name="connsiteX6" fmla="*/ 1352797 w 1929051"/>
                <a:gd name="connsiteY6" fmla="*/ 621060 h 1858466"/>
                <a:gd name="connsiteX7" fmla="*/ 1550744 w 1929051"/>
                <a:gd name="connsiteY7" fmla="*/ 877641 h 1858466"/>
                <a:gd name="connsiteX8" fmla="*/ 1606563 w 1929051"/>
                <a:gd name="connsiteY8" fmla="*/ 1858466 h 1858466"/>
                <a:gd name="connsiteX9" fmla="*/ 1662383 w 1929051"/>
                <a:gd name="connsiteY9" fmla="*/ 1838765 h 1858466"/>
                <a:gd name="connsiteX10" fmla="*/ 1788093 w 1929051"/>
                <a:gd name="connsiteY10" fmla="*/ 1740261 h 1858466"/>
                <a:gd name="connsiteX11" fmla="*/ 1862206 w 1929051"/>
                <a:gd name="connsiteY11" fmla="*/ 1598601 h 1858466"/>
                <a:gd name="connsiteX12" fmla="*/ 1905830 w 1929051"/>
                <a:gd name="connsiteY12" fmla="*/ 587287 h 1858466"/>
                <a:gd name="connsiteX13" fmla="*/ 1905830 w 1929051"/>
                <a:gd name="connsiteY13" fmla="*/ 587287 h 185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29051" h="1858466">
                  <a:moveTo>
                    <a:pt x="1905830" y="587287"/>
                  </a:moveTo>
                  <a:cubicBezTo>
                    <a:pt x="1895979" y="534282"/>
                    <a:pt x="1874871" y="484092"/>
                    <a:pt x="1844382" y="439999"/>
                  </a:cubicBezTo>
                  <a:cubicBezTo>
                    <a:pt x="1813423" y="395907"/>
                    <a:pt x="1774021" y="358381"/>
                    <a:pt x="1727583" y="330706"/>
                  </a:cubicBezTo>
                  <a:cubicBezTo>
                    <a:pt x="1288065" y="125254"/>
                    <a:pt x="831660" y="-18282"/>
                    <a:pt x="337261" y="1888"/>
                  </a:cubicBezTo>
                  <a:cubicBezTo>
                    <a:pt x="242978" y="6579"/>
                    <a:pt x="106010" y="121501"/>
                    <a:pt x="52536" y="255655"/>
                  </a:cubicBezTo>
                  <a:cubicBezTo>
                    <a:pt x="33304" y="304438"/>
                    <a:pt x="15010" y="354160"/>
                    <a:pt x="0" y="404350"/>
                  </a:cubicBezTo>
                  <a:cubicBezTo>
                    <a:pt x="472353" y="351345"/>
                    <a:pt x="916562" y="454071"/>
                    <a:pt x="1352797" y="621060"/>
                  </a:cubicBezTo>
                  <a:cubicBezTo>
                    <a:pt x="1439106" y="658117"/>
                    <a:pt x="1530105" y="774915"/>
                    <a:pt x="1550744" y="877641"/>
                  </a:cubicBezTo>
                  <a:cubicBezTo>
                    <a:pt x="1611254" y="1200830"/>
                    <a:pt x="1630486" y="1530586"/>
                    <a:pt x="1606563" y="1858466"/>
                  </a:cubicBezTo>
                  <a:lnTo>
                    <a:pt x="1662383" y="1838765"/>
                  </a:lnTo>
                  <a:cubicBezTo>
                    <a:pt x="1710697" y="1815312"/>
                    <a:pt x="1753851" y="1781539"/>
                    <a:pt x="1788093" y="1740261"/>
                  </a:cubicBezTo>
                  <a:cubicBezTo>
                    <a:pt x="1822805" y="1698982"/>
                    <a:pt x="1847665" y="1650668"/>
                    <a:pt x="1862206" y="1598601"/>
                  </a:cubicBezTo>
                  <a:cubicBezTo>
                    <a:pt x="1933036" y="1266031"/>
                    <a:pt x="1947577" y="924079"/>
                    <a:pt x="1905830" y="587287"/>
                  </a:cubicBezTo>
                  <a:lnTo>
                    <a:pt x="1905830" y="587287"/>
                  </a:lnTo>
                  <a:close/>
                </a:path>
              </a:pathLst>
            </a:custGeom>
            <a:solidFill>
              <a:srgbClr val="ED1B2F"/>
            </a:solidFill>
            <a:ln w="468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3788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6" grpId="0" animBg="1"/>
      <p:bldP spid="31" grpId="0" animBg="1"/>
      <p:bldP spid="17" grpId="0" animBg="1"/>
      <p:bldP spid="18" grpId="0" animBg="1"/>
      <p:bldP spid="19" grpId="0" animBg="1"/>
      <p:bldP spid="20" grpId="0" animBg="1"/>
      <p:bldP spid="65" grpId="0"/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823" y="-6439"/>
            <a:ext cx="12179305" cy="686443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UY" sz="239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Up Ribbon 19"/>
          <p:cNvSpPr/>
          <p:nvPr/>
        </p:nvSpPr>
        <p:spPr>
          <a:xfrm>
            <a:off x="6169969" y="1842732"/>
            <a:ext cx="5585326" cy="1367510"/>
          </a:xfrm>
          <a:prstGeom prst="ribbon2">
            <a:avLst>
              <a:gd name="adj1" fmla="val 16667"/>
              <a:gd name="adj2" fmla="val 75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UY" sz="239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ounded Rectangle 13">
            <a:hlinkClick r:id="rId3"/>
          </p:cNvPr>
          <p:cNvSpPr/>
          <p:nvPr/>
        </p:nvSpPr>
        <p:spPr>
          <a:xfrm>
            <a:off x="7464586" y="4649778"/>
            <a:ext cx="2836865" cy="608965"/>
          </a:xfrm>
          <a:prstGeom prst="round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9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SUBSCRIBE NOW</a:t>
            </a:r>
            <a:endParaRPr kumimoji="0" lang="es-UY" sz="23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683" y="764086"/>
            <a:ext cx="2788938" cy="52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reeform 19"/>
          <p:cNvSpPr>
            <a:spLocks noChangeAspect="1" noEditPoints="1"/>
          </p:cNvSpPr>
          <p:nvPr/>
        </p:nvSpPr>
        <p:spPr bwMode="auto">
          <a:xfrm rot="7401880">
            <a:off x="10474096" y="4034370"/>
            <a:ext cx="1842755" cy="742177"/>
          </a:xfrm>
          <a:custGeom>
            <a:avLst/>
            <a:gdLst>
              <a:gd name="T0" fmla="*/ 715 w 868"/>
              <a:gd name="T1" fmla="*/ 128 h 351"/>
              <a:gd name="T2" fmla="*/ 363 w 868"/>
              <a:gd name="T3" fmla="*/ 50 h 351"/>
              <a:gd name="T4" fmla="*/ 226 w 868"/>
              <a:gd name="T5" fmla="*/ 94 h 351"/>
              <a:gd name="T6" fmla="*/ 155 w 868"/>
              <a:gd name="T7" fmla="*/ 112 h 351"/>
              <a:gd name="T8" fmla="*/ 111 w 868"/>
              <a:gd name="T9" fmla="*/ 138 h 351"/>
              <a:gd name="T10" fmla="*/ 85 w 868"/>
              <a:gd name="T11" fmla="*/ 163 h 351"/>
              <a:gd name="T12" fmla="*/ 104 w 868"/>
              <a:gd name="T13" fmla="*/ 185 h 351"/>
              <a:gd name="T14" fmla="*/ 69 w 868"/>
              <a:gd name="T15" fmla="*/ 174 h 351"/>
              <a:gd name="T16" fmla="*/ 92 w 868"/>
              <a:gd name="T17" fmla="*/ 203 h 351"/>
              <a:gd name="T18" fmla="*/ 66 w 868"/>
              <a:gd name="T19" fmla="*/ 192 h 351"/>
              <a:gd name="T20" fmla="*/ 75 w 868"/>
              <a:gd name="T21" fmla="*/ 207 h 351"/>
              <a:gd name="T22" fmla="*/ 72 w 868"/>
              <a:gd name="T23" fmla="*/ 224 h 351"/>
              <a:gd name="T24" fmla="*/ 64 w 868"/>
              <a:gd name="T25" fmla="*/ 228 h 351"/>
              <a:gd name="T26" fmla="*/ 29 w 868"/>
              <a:gd name="T27" fmla="*/ 217 h 351"/>
              <a:gd name="T28" fmla="*/ 31 w 868"/>
              <a:gd name="T29" fmla="*/ 228 h 351"/>
              <a:gd name="T30" fmla="*/ 53 w 868"/>
              <a:gd name="T31" fmla="*/ 253 h 351"/>
              <a:gd name="T32" fmla="*/ 36 w 868"/>
              <a:gd name="T33" fmla="*/ 257 h 351"/>
              <a:gd name="T34" fmla="*/ 774 w 868"/>
              <a:gd name="T35" fmla="*/ 258 h 351"/>
              <a:gd name="T36" fmla="*/ 640 w 868"/>
              <a:gd name="T37" fmla="*/ 136 h 351"/>
              <a:gd name="T38" fmla="*/ 376 w 868"/>
              <a:gd name="T39" fmla="*/ 47 h 351"/>
              <a:gd name="T40" fmla="*/ 235 w 868"/>
              <a:gd name="T41" fmla="*/ 76 h 351"/>
              <a:gd name="T42" fmla="*/ 221 w 868"/>
              <a:gd name="T43" fmla="*/ 70 h 351"/>
              <a:gd name="T44" fmla="*/ 180 w 868"/>
              <a:gd name="T45" fmla="*/ 89 h 351"/>
              <a:gd name="T46" fmla="*/ 168 w 868"/>
              <a:gd name="T47" fmla="*/ 110 h 351"/>
              <a:gd name="T48" fmla="*/ 140 w 868"/>
              <a:gd name="T49" fmla="*/ 145 h 351"/>
              <a:gd name="T50" fmla="*/ 81 w 868"/>
              <a:gd name="T51" fmla="*/ 192 h 351"/>
              <a:gd name="T52" fmla="*/ 126 w 868"/>
              <a:gd name="T53" fmla="*/ 134 h 351"/>
              <a:gd name="T54" fmla="*/ 253 w 868"/>
              <a:gd name="T55" fmla="*/ 36 h 351"/>
              <a:gd name="T56" fmla="*/ 399 w 868"/>
              <a:gd name="T57" fmla="*/ 2 h 351"/>
              <a:gd name="T58" fmla="*/ 510 w 868"/>
              <a:gd name="T59" fmla="*/ 14 h 351"/>
              <a:gd name="T60" fmla="*/ 732 w 868"/>
              <a:gd name="T61" fmla="*/ 145 h 351"/>
              <a:gd name="T62" fmla="*/ 794 w 868"/>
              <a:gd name="T63" fmla="*/ 260 h 351"/>
              <a:gd name="T64" fmla="*/ 787 w 868"/>
              <a:gd name="T65" fmla="*/ 222 h 351"/>
              <a:gd name="T66" fmla="*/ 721 w 868"/>
              <a:gd name="T67" fmla="*/ 150 h 351"/>
              <a:gd name="T68" fmla="*/ 533 w 868"/>
              <a:gd name="T69" fmla="*/ 22 h 351"/>
              <a:gd name="T70" fmla="*/ 380 w 868"/>
              <a:gd name="T71" fmla="*/ 47 h 351"/>
              <a:gd name="T72" fmla="*/ 307 w 868"/>
              <a:gd name="T73" fmla="*/ 53 h 351"/>
              <a:gd name="T74" fmla="*/ 281 w 868"/>
              <a:gd name="T75" fmla="*/ 47 h 351"/>
              <a:gd name="T76" fmla="*/ 242 w 868"/>
              <a:gd name="T77" fmla="*/ 43 h 351"/>
              <a:gd name="T78" fmla="*/ 222 w 868"/>
              <a:gd name="T79" fmla="*/ 51 h 351"/>
              <a:gd name="T80" fmla="*/ 197 w 868"/>
              <a:gd name="T81" fmla="*/ 73 h 351"/>
              <a:gd name="T82" fmla="*/ 164 w 868"/>
              <a:gd name="T83" fmla="*/ 99 h 351"/>
              <a:gd name="T84" fmla="*/ 142 w 868"/>
              <a:gd name="T85" fmla="*/ 117 h 351"/>
              <a:gd name="T86" fmla="*/ 141 w 868"/>
              <a:gd name="T87" fmla="*/ 138 h 351"/>
              <a:gd name="T88" fmla="*/ 124 w 868"/>
              <a:gd name="T89" fmla="*/ 129 h 351"/>
              <a:gd name="T90" fmla="*/ 113 w 868"/>
              <a:gd name="T91" fmla="*/ 142 h 351"/>
              <a:gd name="T92" fmla="*/ 337 w 868"/>
              <a:gd name="T93" fmla="*/ 9 h 351"/>
              <a:gd name="T94" fmla="*/ 168 w 868"/>
              <a:gd name="T95" fmla="*/ 125 h 351"/>
              <a:gd name="T96" fmla="*/ 197 w 868"/>
              <a:gd name="T97" fmla="*/ 105 h 351"/>
              <a:gd name="T98" fmla="*/ 131 w 868"/>
              <a:gd name="T99" fmla="*/ 159 h 351"/>
              <a:gd name="T100" fmla="*/ 88 w 868"/>
              <a:gd name="T101" fmla="*/ 171 h 351"/>
              <a:gd name="T102" fmla="*/ 85 w 868"/>
              <a:gd name="T103" fmla="*/ 191 h 351"/>
              <a:gd name="T104" fmla="*/ 79 w 868"/>
              <a:gd name="T105" fmla="*/ 215 h 351"/>
              <a:gd name="T106" fmla="*/ 48 w 868"/>
              <a:gd name="T107" fmla="*/ 193 h 351"/>
              <a:gd name="T108" fmla="*/ 64 w 868"/>
              <a:gd name="T109" fmla="*/ 238 h 351"/>
              <a:gd name="T110" fmla="*/ 17 w 868"/>
              <a:gd name="T111" fmla="*/ 235 h 351"/>
              <a:gd name="T112" fmla="*/ 87 w 868"/>
              <a:gd name="T113" fmla="*/ 158 h 351"/>
              <a:gd name="T114" fmla="*/ 865 w 868"/>
              <a:gd name="T115" fmla="*/ 172 h 351"/>
              <a:gd name="T116" fmla="*/ 859 w 868"/>
              <a:gd name="T117" fmla="*/ 117 h 351"/>
              <a:gd name="T118" fmla="*/ 782 w 868"/>
              <a:gd name="T119" fmla="*/ 277 h 351"/>
              <a:gd name="T120" fmla="*/ 841 w 868"/>
              <a:gd name="T121" fmla="*/ 164 h 351"/>
              <a:gd name="T122" fmla="*/ 861 w 868"/>
              <a:gd name="T123" fmla="*/ 201 h 351"/>
              <a:gd name="T124" fmla="*/ 666 w 868"/>
              <a:gd name="T125" fmla="*/ 29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351">
                <a:moveTo>
                  <a:pt x="813" y="278"/>
                </a:moveTo>
                <a:cubicBezTo>
                  <a:pt x="812" y="276"/>
                  <a:pt x="811" y="275"/>
                  <a:pt x="812" y="275"/>
                </a:cubicBezTo>
                <a:cubicBezTo>
                  <a:pt x="813" y="277"/>
                  <a:pt x="813" y="278"/>
                  <a:pt x="813" y="278"/>
                </a:cubicBezTo>
                <a:close/>
                <a:moveTo>
                  <a:pt x="812" y="266"/>
                </a:moveTo>
                <a:cubicBezTo>
                  <a:pt x="813" y="269"/>
                  <a:pt x="814" y="269"/>
                  <a:pt x="814" y="271"/>
                </a:cubicBezTo>
                <a:cubicBezTo>
                  <a:pt x="813" y="267"/>
                  <a:pt x="813" y="271"/>
                  <a:pt x="813" y="270"/>
                </a:cubicBezTo>
                <a:cubicBezTo>
                  <a:pt x="815" y="276"/>
                  <a:pt x="814" y="270"/>
                  <a:pt x="815" y="272"/>
                </a:cubicBezTo>
                <a:cubicBezTo>
                  <a:pt x="814" y="268"/>
                  <a:pt x="813" y="267"/>
                  <a:pt x="812" y="266"/>
                </a:cubicBezTo>
                <a:close/>
                <a:moveTo>
                  <a:pt x="781" y="282"/>
                </a:moveTo>
                <a:cubicBezTo>
                  <a:pt x="782" y="285"/>
                  <a:pt x="783" y="285"/>
                  <a:pt x="784" y="284"/>
                </a:cubicBezTo>
                <a:cubicBezTo>
                  <a:pt x="782" y="282"/>
                  <a:pt x="782" y="282"/>
                  <a:pt x="781" y="282"/>
                </a:cubicBezTo>
                <a:close/>
                <a:moveTo>
                  <a:pt x="798" y="267"/>
                </a:moveTo>
                <a:cubicBezTo>
                  <a:pt x="798" y="268"/>
                  <a:pt x="801" y="272"/>
                  <a:pt x="801" y="272"/>
                </a:cubicBezTo>
                <a:cubicBezTo>
                  <a:pt x="801" y="269"/>
                  <a:pt x="799" y="267"/>
                  <a:pt x="798" y="267"/>
                </a:cubicBezTo>
                <a:close/>
                <a:moveTo>
                  <a:pt x="791" y="270"/>
                </a:moveTo>
                <a:cubicBezTo>
                  <a:pt x="791" y="272"/>
                  <a:pt x="793" y="275"/>
                  <a:pt x="793" y="276"/>
                </a:cubicBezTo>
                <a:cubicBezTo>
                  <a:pt x="793" y="274"/>
                  <a:pt x="791" y="271"/>
                  <a:pt x="791" y="270"/>
                </a:cubicBezTo>
                <a:close/>
                <a:moveTo>
                  <a:pt x="789" y="269"/>
                </a:moveTo>
                <a:cubicBezTo>
                  <a:pt x="788" y="269"/>
                  <a:pt x="791" y="272"/>
                  <a:pt x="790" y="273"/>
                </a:cubicBezTo>
                <a:cubicBezTo>
                  <a:pt x="789" y="270"/>
                  <a:pt x="788" y="270"/>
                  <a:pt x="787" y="270"/>
                </a:cubicBezTo>
                <a:cubicBezTo>
                  <a:pt x="789" y="273"/>
                  <a:pt x="790" y="274"/>
                  <a:pt x="791" y="276"/>
                </a:cubicBezTo>
                <a:cubicBezTo>
                  <a:pt x="792" y="276"/>
                  <a:pt x="792" y="274"/>
                  <a:pt x="793" y="276"/>
                </a:cubicBezTo>
                <a:cubicBezTo>
                  <a:pt x="792" y="273"/>
                  <a:pt x="791" y="272"/>
                  <a:pt x="789" y="269"/>
                </a:cubicBezTo>
                <a:close/>
                <a:moveTo>
                  <a:pt x="801" y="266"/>
                </a:moveTo>
                <a:cubicBezTo>
                  <a:pt x="800" y="266"/>
                  <a:pt x="800" y="268"/>
                  <a:pt x="801" y="271"/>
                </a:cubicBezTo>
                <a:cubicBezTo>
                  <a:pt x="802" y="271"/>
                  <a:pt x="801" y="267"/>
                  <a:pt x="801" y="266"/>
                </a:cubicBezTo>
                <a:close/>
                <a:moveTo>
                  <a:pt x="799" y="270"/>
                </a:moveTo>
                <a:cubicBezTo>
                  <a:pt x="799" y="270"/>
                  <a:pt x="798" y="270"/>
                  <a:pt x="798" y="269"/>
                </a:cubicBezTo>
                <a:cubicBezTo>
                  <a:pt x="797" y="269"/>
                  <a:pt x="797" y="270"/>
                  <a:pt x="798" y="272"/>
                </a:cubicBezTo>
                <a:cubicBezTo>
                  <a:pt x="798" y="271"/>
                  <a:pt x="800" y="273"/>
                  <a:pt x="799" y="270"/>
                </a:cubicBezTo>
                <a:close/>
                <a:moveTo>
                  <a:pt x="770" y="269"/>
                </a:moveTo>
                <a:cubicBezTo>
                  <a:pt x="771" y="271"/>
                  <a:pt x="772" y="272"/>
                  <a:pt x="773" y="272"/>
                </a:cubicBezTo>
                <a:cubicBezTo>
                  <a:pt x="772" y="270"/>
                  <a:pt x="771" y="269"/>
                  <a:pt x="770" y="269"/>
                </a:cubicBezTo>
                <a:close/>
                <a:moveTo>
                  <a:pt x="807" y="248"/>
                </a:moveTo>
                <a:cubicBezTo>
                  <a:pt x="808" y="250"/>
                  <a:pt x="810" y="253"/>
                  <a:pt x="810" y="252"/>
                </a:cubicBezTo>
                <a:cubicBezTo>
                  <a:pt x="809" y="249"/>
                  <a:pt x="808" y="247"/>
                  <a:pt x="807" y="248"/>
                </a:cubicBezTo>
                <a:close/>
                <a:moveTo>
                  <a:pt x="802" y="246"/>
                </a:moveTo>
                <a:cubicBezTo>
                  <a:pt x="803" y="247"/>
                  <a:pt x="803" y="248"/>
                  <a:pt x="804" y="251"/>
                </a:cubicBezTo>
                <a:cubicBezTo>
                  <a:pt x="805" y="251"/>
                  <a:pt x="803" y="245"/>
                  <a:pt x="802" y="246"/>
                </a:cubicBezTo>
                <a:close/>
                <a:moveTo>
                  <a:pt x="805" y="245"/>
                </a:moveTo>
                <a:cubicBezTo>
                  <a:pt x="803" y="240"/>
                  <a:pt x="804" y="239"/>
                  <a:pt x="802" y="235"/>
                </a:cubicBezTo>
                <a:cubicBezTo>
                  <a:pt x="800" y="234"/>
                  <a:pt x="796" y="236"/>
                  <a:pt x="801" y="245"/>
                </a:cubicBezTo>
                <a:cubicBezTo>
                  <a:pt x="801" y="242"/>
                  <a:pt x="806" y="248"/>
                  <a:pt x="805" y="245"/>
                </a:cubicBezTo>
                <a:close/>
                <a:moveTo>
                  <a:pt x="759" y="246"/>
                </a:moveTo>
                <a:cubicBezTo>
                  <a:pt x="759" y="247"/>
                  <a:pt x="758" y="246"/>
                  <a:pt x="758" y="246"/>
                </a:cubicBezTo>
                <a:cubicBezTo>
                  <a:pt x="759" y="248"/>
                  <a:pt x="760" y="248"/>
                  <a:pt x="759" y="248"/>
                </a:cubicBezTo>
                <a:cubicBezTo>
                  <a:pt x="760" y="250"/>
                  <a:pt x="760" y="250"/>
                  <a:pt x="761" y="250"/>
                </a:cubicBezTo>
                <a:cubicBezTo>
                  <a:pt x="759" y="248"/>
                  <a:pt x="760" y="248"/>
                  <a:pt x="759" y="246"/>
                </a:cubicBezTo>
                <a:close/>
                <a:moveTo>
                  <a:pt x="766" y="178"/>
                </a:moveTo>
                <a:cubicBezTo>
                  <a:pt x="766" y="178"/>
                  <a:pt x="766" y="178"/>
                  <a:pt x="767" y="180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67" y="179"/>
                  <a:pt x="768" y="180"/>
                  <a:pt x="766" y="178"/>
                </a:cubicBezTo>
                <a:close/>
                <a:moveTo>
                  <a:pt x="756" y="167"/>
                </a:moveTo>
                <a:cubicBezTo>
                  <a:pt x="757" y="168"/>
                  <a:pt x="758" y="169"/>
                  <a:pt x="757" y="169"/>
                </a:cubicBezTo>
                <a:cubicBezTo>
                  <a:pt x="762" y="175"/>
                  <a:pt x="758" y="167"/>
                  <a:pt x="756" y="167"/>
                </a:cubicBezTo>
                <a:close/>
                <a:moveTo>
                  <a:pt x="713" y="128"/>
                </a:moveTo>
                <a:cubicBezTo>
                  <a:pt x="713" y="127"/>
                  <a:pt x="714" y="127"/>
                  <a:pt x="715" y="128"/>
                </a:cubicBezTo>
                <a:cubicBezTo>
                  <a:pt x="712" y="125"/>
                  <a:pt x="710" y="125"/>
                  <a:pt x="713" y="128"/>
                </a:cubicBezTo>
                <a:close/>
                <a:moveTo>
                  <a:pt x="640" y="70"/>
                </a:moveTo>
                <a:cubicBezTo>
                  <a:pt x="634" y="64"/>
                  <a:pt x="636" y="68"/>
                  <a:pt x="640" y="70"/>
                </a:cubicBezTo>
                <a:close/>
                <a:moveTo>
                  <a:pt x="545" y="23"/>
                </a:moveTo>
                <a:cubicBezTo>
                  <a:pt x="544" y="24"/>
                  <a:pt x="548" y="25"/>
                  <a:pt x="549" y="24"/>
                </a:cubicBezTo>
                <a:cubicBezTo>
                  <a:pt x="546" y="24"/>
                  <a:pt x="547" y="24"/>
                  <a:pt x="545" y="23"/>
                </a:cubicBezTo>
                <a:close/>
                <a:moveTo>
                  <a:pt x="539" y="20"/>
                </a:moveTo>
                <a:cubicBezTo>
                  <a:pt x="539" y="20"/>
                  <a:pt x="538" y="20"/>
                  <a:pt x="538" y="20"/>
                </a:cubicBezTo>
                <a:cubicBezTo>
                  <a:pt x="540" y="21"/>
                  <a:pt x="543" y="22"/>
                  <a:pt x="543" y="21"/>
                </a:cubicBezTo>
                <a:cubicBezTo>
                  <a:pt x="540" y="20"/>
                  <a:pt x="540" y="21"/>
                  <a:pt x="539" y="20"/>
                </a:cubicBezTo>
                <a:close/>
                <a:moveTo>
                  <a:pt x="530" y="17"/>
                </a:moveTo>
                <a:cubicBezTo>
                  <a:pt x="529" y="18"/>
                  <a:pt x="534" y="19"/>
                  <a:pt x="534" y="18"/>
                </a:cubicBezTo>
                <a:lnTo>
                  <a:pt x="530" y="17"/>
                </a:lnTo>
                <a:close/>
                <a:moveTo>
                  <a:pt x="524" y="16"/>
                </a:moveTo>
                <a:cubicBezTo>
                  <a:pt x="524" y="16"/>
                  <a:pt x="522" y="16"/>
                  <a:pt x="522" y="17"/>
                </a:cubicBezTo>
                <a:cubicBezTo>
                  <a:pt x="524" y="17"/>
                  <a:pt x="527" y="18"/>
                  <a:pt x="529" y="18"/>
                </a:cubicBezTo>
                <a:cubicBezTo>
                  <a:pt x="528" y="17"/>
                  <a:pt x="526" y="17"/>
                  <a:pt x="524" y="16"/>
                </a:cubicBezTo>
                <a:close/>
                <a:moveTo>
                  <a:pt x="498" y="10"/>
                </a:moveTo>
                <a:cubicBezTo>
                  <a:pt x="501" y="10"/>
                  <a:pt x="502" y="10"/>
                  <a:pt x="503" y="10"/>
                </a:cubicBezTo>
                <a:cubicBezTo>
                  <a:pt x="502" y="10"/>
                  <a:pt x="498" y="9"/>
                  <a:pt x="498" y="10"/>
                </a:cubicBezTo>
                <a:close/>
                <a:moveTo>
                  <a:pt x="467" y="7"/>
                </a:moveTo>
                <a:cubicBezTo>
                  <a:pt x="468" y="7"/>
                  <a:pt x="473" y="8"/>
                  <a:pt x="473" y="7"/>
                </a:cubicBezTo>
                <a:cubicBezTo>
                  <a:pt x="470" y="7"/>
                  <a:pt x="467" y="6"/>
                  <a:pt x="467" y="7"/>
                </a:cubicBezTo>
                <a:close/>
                <a:moveTo>
                  <a:pt x="443" y="52"/>
                </a:moveTo>
                <a:cubicBezTo>
                  <a:pt x="443" y="52"/>
                  <a:pt x="443" y="52"/>
                  <a:pt x="443" y="53"/>
                </a:cubicBezTo>
                <a:cubicBezTo>
                  <a:pt x="445" y="53"/>
                  <a:pt x="444" y="54"/>
                  <a:pt x="447" y="54"/>
                </a:cubicBezTo>
                <a:cubicBezTo>
                  <a:pt x="446" y="53"/>
                  <a:pt x="446" y="53"/>
                  <a:pt x="448" y="53"/>
                </a:cubicBezTo>
                <a:cubicBezTo>
                  <a:pt x="447" y="52"/>
                  <a:pt x="446" y="52"/>
                  <a:pt x="443" y="52"/>
                </a:cubicBezTo>
                <a:close/>
                <a:moveTo>
                  <a:pt x="435" y="51"/>
                </a:moveTo>
                <a:cubicBezTo>
                  <a:pt x="435" y="52"/>
                  <a:pt x="430" y="51"/>
                  <a:pt x="431" y="51"/>
                </a:cubicBezTo>
                <a:cubicBezTo>
                  <a:pt x="432" y="51"/>
                  <a:pt x="436" y="52"/>
                  <a:pt x="437" y="52"/>
                </a:cubicBezTo>
                <a:cubicBezTo>
                  <a:pt x="435" y="52"/>
                  <a:pt x="437" y="51"/>
                  <a:pt x="435" y="51"/>
                </a:cubicBezTo>
                <a:close/>
                <a:moveTo>
                  <a:pt x="402" y="50"/>
                </a:moveTo>
                <a:cubicBezTo>
                  <a:pt x="404" y="50"/>
                  <a:pt x="406" y="50"/>
                  <a:pt x="406" y="49"/>
                </a:cubicBezTo>
                <a:cubicBezTo>
                  <a:pt x="404" y="49"/>
                  <a:pt x="402" y="49"/>
                  <a:pt x="402" y="50"/>
                </a:cubicBezTo>
                <a:close/>
                <a:moveTo>
                  <a:pt x="391" y="1"/>
                </a:moveTo>
                <a:cubicBezTo>
                  <a:pt x="391" y="2"/>
                  <a:pt x="395" y="2"/>
                  <a:pt x="397" y="2"/>
                </a:cubicBezTo>
                <a:cubicBezTo>
                  <a:pt x="397" y="2"/>
                  <a:pt x="395" y="2"/>
                  <a:pt x="395" y="3"/>
                </a:cubicBezTo>
                <a:cubicBezTo>
                  <a:pt x="396" y="3"/>
                  <a:pt x="397" y="3"/>
                  <a:pt x="398" y="3"/>
                </a:cubicBezTo>
                <a:cubicBezTo>
                  <a:pt x="397" y="2"/>
                  <a:pt x="401" y="4"/>
                  <a:pt x="402" y="3"/>
                </a:cubicBezTo>
                <a:cubicBezTo>
                  <a:pt x="400" y="2"/>
                  <a:pt x="396" y="3"/>
                  <a:pt x="399" y="2"/>
                </a:cubicBezTo>
                <a:cubicBezTo>
                  <a:pt x="393" y="2"/>
                  <a:pt x="395" y="1"/>
                  <a:pt x="391" y="1"/>
                </a:cubicBezTo>
                <a:close/>
                <a:moveTo>
                  <a:pt x="394" y="3"/>
                </a:moveTo>
                <a:cubicBezTo>
                  <a:pt x="391" y="3"/>
                  <a:pt x="389" y="3"/>
                  <a:pt x="388" y="3"/>
                </a:cubicBezTo>
                <a:cubicBezTo>
                  <a:pt x="391" y="3"/>
                  <a:pt x="394" y="4"/>
                  <a:pt x="395" y="3"/>
                </a:cubicBezTo>
                <a:cubicBezTo>
                  <a:pt x="394" y="3"/>
                  <a:pt x="394" y="3"/>
                  <a:pt x="394" y="3"/>
                </a:cubicBezTo>
                <a:close/>
                <a:moveTo>
                  <a:pt x="384" y="2"/>
                </a:moveTo>
                <a:cubicBezTo>
                  <a:pt x="386" y="2"/>
                  <a:pt x="388" y="2"/>
                  <a:pt x="389" y="2"/>
                </a:cubicBezTo>
                <a:cubicBezTo>
                  <a:pt x="387" y="2"/>
                  <a:pt x="384" y="2"/>
                  <a:pt x="384" y="2"/>
                </a:cubicBezTo>
                <a:close/>
                <a:moveTo>
                  <a:pt x="371" y="5"/>
                </a:moveTo>
                <a:cubicBezTo>
                  <a:pt x="370" y="6"/>
                  <a:pt x="367" y="6"/>
                  <a:pt x="365" y="6"/>
                </a:cubicBezTo>
                <a:cubicBezTo>
                  <a:pt x="367" y="7"/>
                  <a:pt x="377" y="6"/>
                  <a:pt x="377" y="5"/>
                </a:cubicBezTo>
                <a:cubicBezTo>
                  <a:pt x="374" y="5"/>
                  <a:pt x="374" y="5"/>
                  <a:pt x="371" y="5"/>
                </a:cubicBezTo>
                <a:close/>
                <a:moveTo>
                  <a:pt x="364" y="51"/>
                </a:moveTo>
                <a:cubicBezTo>
                  <a:pt x="364" y="52"/>
                  <a:pt x="367" y="51"/>
                  <a:pt x="370" y="51"/>
                </a:cubicBezTo>
                <a:cubicBezTo>
                  <a:pt x="370" y="51"/>
                  <a:pt x="366" y="51"/>
                  <a:pt x="364" y="51"/>
                </a:cubicBezTo>
                <a:close/>
                <a:moveTo>
                  <a:pt x="363" y="50"/>
                </a:moveTo>
                <a:cubicBezTo>
                  <a:pt x="365" y="49"/>
                  <a:pt x="366" y="49"/>
                  <a:pt x="367" y="49"/>
                </a:cubicBezTo>
                <a:cubicBezTo>
                  <a:pt x="365" y="48"/>
                  <a:pt x="363" y="49"/>
                  <a:pt x="363" y="50"/>
                </a:cubicBezTo>
                <a:close/>
                <a:moveTo>
                  <a:pt x="326" y="13"/>
                </a:moveTo>
                <a:cubicBezTo>
                  <a:pt x="327" y="12"/>
                  <a:pt x="332" y="11"/>
                  <a:pt x="333" y="11"/>
                </a:cubicBezTo>
                <a:cubicBezTo>
                  <a:pt x="329" y="11"/>
                  <a:pt x="328" y="12"/>
                  <a:pt x="326" y="13"/>
                </a:cubicBezTo>
                <a:close/>
                <a:moveTo>
                  <a:pt x="321" y="10"/>
                </a:moveTo>
                <a:cubicBezTo>
                  <a:pt x="322" y="11"/>
                  <a:pt x="325" y="10"/>
                  <a:pt x="329" y="9"/>
                </a:cubicBezTo>
                <a:cubicBezTo>
                  <a:pt x="329" y="9"/>
                  <a:pt x="329" y="9"/>
                  <a:pt x="328" y="9"/>
                </a:cubicBezTo>
                <a:cubicBezTo>
                  <a:pt x="326" y="10"/>
                  <a:pt x="323" y="10"/>
                  <a:pt x="321" y="10"/>
                </a:cubicBezTo>
                <a:close/>
                <a:moveTo>
                  <a:pt x="322" y="58"/>
                </a:moveTo>
                <a:cubicBezTo>
                  <a:pt x="323" y="58"/>
                  <a:pt x="326" y="58"/>
                  <a:pt x="328" y="58"/>
                </a:cubicBezTo>
                <a:cubicBezTo>
                  <a:pt x="327" y="57"/>
                  <a:pt x="325" y="57"/>
                  <a:pt x="322" y="58"/>
                </a:cubicBezTo>
                <a:close/>
                <a:moveTo>
                  <a:pt x="313" y="59"/>
                </a:moveTo>
                <a:cubicBezTo>
                  <a:pt x="314" y="60"/>
                  <a:pt x="309" y="60"/>
                  <a:pt x="309" y="61"/>
                </a:cubicBezTo>
                <a:cubicBezTo>
                  <a:pt x="311" y="61"/>
                  <a:pt x="312" y="61"/>
                  <a:pt x="316" y="60"/>
                </a:cubicBezTo>
                <a:cubicBezTo>
                  <a:pt x="315" y="60"/>
                  <a:pt x="316" y="59"/>
                  <a:pt x="313" y="59"/>
                </a:cubicBezTo>
                <a:close/>
                <a:moveTo>
                  <a:pt x="286" y="24"/>
                </a:moveTo>
                <a:cubicBezTo>
                  <a:pt x="286" y="24"/>
                  <a:pt x="280" y="25"/>
                  <a:pt x="280" y="26"/>
                </a:cubicBezTo>
                <a:cubicBezTo>
                  <a:pt x="281" y="26"/>
                  <a:pt x="280" y="26"/>
                  <a:pt x="281" y="26"/>
                </a:cubicBezTo>
                <a:cubicBezTo>
                  <a:pt x="282" y="26"/>
                  <a:pt x="284" y="25"/>
                  <a:pt x="285" y="24"/>
                </a:cubicBezTo>
                <a:cubicBezTo>
                  <a:pt x="285" y="25"/>
                  <a:pt x="286" y="25"/>
                  <a:pt x="287" y="25"/>
                </a:cubicBezTo>
                <a:cubicBezTo>
                  <a:pt x="290" y="24"/>
                  <a:pt x="290" y="24"/>
                  <a:pt x="294" y="23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0" y="23"/>
                  <a:pt x="288" y="23"/>
                  <a:pt x="286" y="24"/>
                </a:cubicBezTo>
                <a:close/>
                <a:moveTo>
                  <a:pt x="287" y="68"/>
                </a:moveTo>
                <a:cubicBezTo>
                  <a:pt x="289" y="67"/>
                  <a:pt x="289" y="67"/>
                  <a:pt x="289" y="66"/>
                </a:cubicBezTo>
                <a:cubicBezTo>
                  <a:pt x="287" y="67"/>
                  <a:pt x="287" y="67"/>
                  <a:pt x="287" y="68"/>
                </a:cubicBezTo>
                <a:close/>
                <a:moveTo>
                  <a:pt x="237" y="80"/>
                </a:moveTo>
                <a:cubicBezTo>
                  <a:pt x="236" y="81"/>
                  <a:pt x="235" y="83"/>
                  <a:pt x="230" y="86"/>
                </a:cubicBezTo>
                <a:cubicBezTo>
                  <a:pt x="227" y="86"/>
                  <a:pt x="224" y="88"/>
                  <a:pt x="221" y="89"/>
                </a:cubicBezTo>
                <a:cubicBezTo>
                  <a:pt x="221" y="89"/>
                  <a:pt x="221" y="90"/>
                  <a:pt x="220" y="91"/>
                </a:cubicBezTo>
                <a:cubicBezTo>
                  <a:pt x="219" y="91"/>
                  <a:pt x="215" y="92"/>
                  <a:pt x="215" y="93"/>
                </a:cubicBezTo>
                <a:cubicBezTo>
                  <a:pt x="217" y="93"/>
                  <a:pt x="218" y="93"/>
                  <a:pt x="220" y="92"/>
                </a:cubicBezTo>
                <a:cubicBezTo>
                  <a:pt x="222" y="91"/>
                  <a:pt x="219" y="91"/>
                  <a:pt x="221" y="90"/>
                </a:cubicBezTo>
                <a:cubicBezTo>
                  <a:pt x="227" y="88"/>
                  <a:pt x="233" y="84"/>
                  <a:pt x="238" y="81"/>
                </a:cubicBezTo>
                <a:cubicBezTo>
                  <a:pt x="237" y="81"/>
                  <a:pt x="237" y="81"/>
                  <a:pt x="236" y="81"/>
                </a:cubicBezTo>
                <a:cubicBezTo>
                  <a:pt x="239" y="80"/>
                  <a:pt x="241" y="79"/>
                  <a:pt x="242" y="78"/>
                </a:cubicBezTo>
                <a:cubicBezTo>
                  <a:pt x="239" y="79"/>
                  <a:pt x="238" y="79"/>
                  <a:pt x="237" y="80"/>
                </a:cubicBezTo>
                <a:close/>
                <a:moveTo>
                  <a:pt x="228" y="79"/>
                </a:moveTo>
                <a:cubicBezTo>
                  <a:pt x="228" y="80"/>
                  <a:pt x="230" y="79"/>
                  <a:pt x="228" y="80"/>
                </a:cubicBezTo>
                <a:cubicBezTo>
                  <a:pt x="228" y="80"/>
                  <a:pt x="224" y="82"/>
                  <a:pt x="224" y="81"/>
                </a:cubicBezTo>
                <a:cubicBezTo>
                  <a:pt x="219" y="84"/>
                  <a:pt x="214" y="86"/>
                  <a:pt x="212" y="89"/>
                </a:cubicBezTo>
                <a:cubicBezTo>
                  <a:pt x="217" y="86"/>
                  <a:pt x="220" y="83"/>
                  <a:pt x="224" y="82"/>
                </a:cubicBezTo>
                <a:cubicBezTo>
                  <a:pt x="224" y="82"/>
                  <a:pt x="222" y="83"/>
                  <a:pt x="223" y="83"/>
                </a:cubicBezTo>
                <a:cubicBezTo>
                  <a:pt x="226" y="82"/>
                  <a:pt x="228" y="80"/>
                  <a:pt x="232" y="79"/>
                </a:cubicBezTo>
                <a:cubicBezTo>
                  <a:pt x="231" y="78"/>
                  <a:pt x="231" y="78"/>
                  <a:pt x="228" y="79"/>
                </a:cubicBezTo>
                <a:close/>
                <a:moveTo>
                  <a:pt x="209" y="55"/>
                </a:moveTo>
                <a:cubicBezTo>
                  <a:pt x="212" y="54"/>
                  <a:pt x="215" y="52"/>
                  <a:pt x="216" y="50"/>
                </a:cubicBezTo>
                <a:cubicBezTo>
                  <a:pt x="212" y="52"/>
                  <a:pt x="211" y="53"/>
                  <a:pt x="209" y="55"/>
                </a:cubicBezTo>
                <a:close/>
                <a:moveTo>
                  <a:pt x="220" y="66"/>
                </a:moveTo>
                <a:cubicBezTo>
                  <a:pt x="223" y="64"/>
                  <a:pt x="220" y="67"/>
                  <a:pt x="223" y="65"/>
                </a:cubicBezTo>
                <a:cubicBezTo>
                  <a:pt x="224" y="64"/>
                  <a:pt x="223" y="65"/>
                  <a:pt x="223" y="64"/>
                </a:cubicBezTo>
                <a:cubicBezTo>
                  <a:pt x="222" y="65"/>
                  <a:pt x="220" y="65"/>
                  <a:pt x="220" y="66"/>
                </a:cubicBezTo>
                <a:close/>
                <a:moveTo>
                  <a:pt x="217" y="67"/>
                </a:moveTo>
                <a:cubicBezTo>
                  <a:pt x="214" y="69"/>
                  <a:pt x="216" y="70"/>
                  <a:pt x="219" y="67"/>
                </a:cubicBezTo>
                <a:cubicBezTo>
                  <a:pt x="214" y="69"/>
                  <a:pt x="222" y="65"/>
                  <a:pt x="217" y="67"/>
                </a:cubicBezTo>
                <a:close/>
                <a:moveTo>
                  <a:pt x="226" y="94"/>
                </a:moveTo>
                <a:cubicBezTo>
                  <a:pt x="225" y="94"/>
                  <a:pt x="224" y="95"/>
                  <a:pt x="224" y="96"/>
                </a:cubicBezTo>
                <a:cubicBezTo>
                  <a:pt x="226" y="94"/>
                  <a:pt x="226" y="95"/>
                  <a:pt x="228" y="94"/>
                </a:cubicBezTo>
                <a:cubicBezTo>
                  <a:pt x="228" y="93"/>
                  <a:pt x="227" y="94"/>
                  <a:pt x="226" y="94"/>
                </a:cubicBezTo>
                <a:close/>
                <a:moveTo>
                  <a:pt x="216" y="80"/>
                </a:moveTo>
                <a:cubicBezTo>
                  <a:pt x="215" y="80"/>
                  <a:pt x="213" y="82"/>
                  <a:pt x="211" y="82"/>
                </a:cubicBezTo>
                <a:cubicBezTo>
                  <a:pt x="211" y="83"/>
                  <a:pt x="214" y="82"/>
                  <a:pt x="216" y="80"/>
                </a:cubicBezTo>
                <a:close/>
                <a:moveTo>
                  <a:pt x="206" y="79"/>
                </a:moveTo>
                <a:cubicBezTo>
                  <a:pt x="206" y="79"/>
                  <a:pt x="208" y="78"/>
                  <a:pt x="207" y="79"/>
                </a:cubicBezTo>
                <a:cubicBezTo>
                  <a:pt x="209" y="77"/>
                  <a:pt x="210" y="78"/>
                  <a:pt x="212" y="75"/>
                </a:cubicBezTo>
                <a:cubicBezTo>
                  <a:pt x="210" y="76"/>
                  <a:pt x="208" y="77"/>
                  <a:pt x="206" y="79"/>
                </a:cubicBezTo>
                <a:close/>
                <a:moveTo>
                  <a:pt x="192" y="65"/>
                </a:moveTo>
                <a:cubicBezTo>
                  <a:pt x="191" y="66"/>
                  <a:pt x="190" y="67"/>
                  <a:pt x="190" y="67"/>
                </a:cubicBezTo>
                <a:cubicBezTo>
                  <a:pt x="193" y="65"/>
                  <a:pt x="197" y="64"/>
                  <a:pt x="198" y="63"/>
                </a:cubicBezTo>
                <a:cubicBezTo>
                  <a:pt x="194" y="64"/>
                  <a:pt x="195" y="64"/>
                  <a:pt x="192" y="65"/>
                </a:cubicBezTo>
                <a:close/>
                <a:moveTo>
                  <a:pt x="208" y="90"/>
                </a:moveTo>
                <a:cubicBezTo>
                  <a:pt x="207" y="91"/>
                  <a:pt x="206" y="91"/>
                  <a:pt x="206" y="92"/>
                </a:cubicBezTo>
                <a:cubicBezTo>
                  <a:pt x="207" y="91"/>
                  <a:pt x="206" y="93"/>
                  <a:pt x="209" y="91"/>
                </a:cubicBezTo>
                <a:cubicBezTo>
                  <a:pt x="210" y="90"/>
                  <a:pt x="208" y="91"/>
                  <a:pt x="208" y="90"/>
                </a:cubicBezTo>
                <a:close/>
                <a:moveTo>
                  <a:pt x="207" y="101"/>
                </a:moveTo>
                <a:cubicBezTo>
                  <a:pt x="208" y="101"/>
                  <a:pt x="212" y="98"/>
                  <a:pt x="214" y="97"/>
                </a:cubicBezTo>
                <a:cubicBezTo>
                  <a:pt x="211" y="99"/>
                  <a:pt x="207" y="101"/>
                  <a:pt x="207" y="101"/>
                </a:cubicBezTo>
                <a:close/>
                <a:moveTo>
                  <a:pt x="190" y="86"/>
                </a:moveTo>
                <a:cubicBezTo>
                  <a:pt x="191" y="85"/>
                  <a:pt x="196" y="82"/>
                  <a:pt x="196" y="82"/>
                </a:cubicBezTo>
                <a:cubicBezTo>
                  <a:pt x="194" y="83"/>
                  <a:pt x="192" y="85"/>
                  <a:pt x="190" y="86"/>
                </a:cubicBezTo>
                <a:close/>
                <a:moveTo>
                  <a:pt x="198" y="111"/>
                </a:moveTo>
                <a:cubicBezTo>
                  <a:pt x="199" y="112"/>
                  <a:pt x="204" y="109"/>
                  <a:pt x="205" y="107"/>
                </a:cubicBezTo>
                <a:cubicBezTo>
                  <a:pt x="203" y="109"/>
                  <a:pt x="201" y="110"/>
                  <a:pt x="198" y="111"/>
                </a:cubicBezTo>
                <a:close/>
                <a:moveTo>
                  <a:pt x="185" y="86"/>
                </a:moveTo>
                <a:cubicBezTo>
                  <a:pt x="185" y="86"/>
                  <a:pt x="189" y="84"/>
                  <a:pt x="188" y="84"/>
                </a:cubicBezTo>
                <a:cubicBezTo>
                  <a:pt x="184" y="85"/>
                  <a:pt x="184" y="87"/>
                  <a:pt x="183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7" y="87"/>
                  <a:pt x="190" y="84"/>
                  <a:pt x="188" y="84"/>
                </a:cubicBezTo>
                <a:cubicBezTo>
                  <a:pt x="188" y="84"/>
                  <a:pt x="186" y="86"/>
                  <a:pt x="185" y="86"/>
                </a:cubicBezTo>
                <a:close/>
                <a:moveTo>
                  <a:pt x="175" y="77"/>
                </a:moveTo>
                <a:cubicBezTo>
                  <a:pt x="177" y="75"/>
                  <a:pt x="182" y="73"/>
                  <a:pt x="180" y="73"/>
                </a:cubicBezTo>
                <a:cubicBezTo>
                  <a:pt x="179" y="75"/>
                  <a:pt x="174" y="76"/>
                  <a:pt x="175" y="77"/>
                </a:cubicBezTo>
                <a:close/>
                <a:moveTo>
                  <a:pt x="186" y="115"/>
                </a:moveTo>
                <a:cubicBezTo>
                  <a:pt x="187" y="115"/>
                  <a:pt x="191" y="112"/>
                  <a:pt x="191" y="111"/>
                </a:cubicBezTo>
                <a:cubicBezTo>
                  <a:pt x="190" y="112"/>
                  <a:pt x="187" y="113"/>
                  <a:pt x="186" y="115"/>
                </a:cubicBezTo>
                <a:close/>
                <a:moveTo>
                  <a:pt x="177" y="93"/>
                </a:moveTo>
                <a:cubicBezTo>
                  <a:pt x="170" y="97"/>
                  <a:pt x="177" y="95"/>
                  <a:pt x="177" y="93"/>
                </a:cubicBezTo>
                <a:close/>
                <a:moveTo>
                  <a:pt x="183" y="114"/>
                </a:moveTo>
                <a:cubicBezTo>
                  <a:pt x="185" y="113"/>
                  <a:pt x="188" y="111"/>
                  <a:pt x="188" y="110"/>
                </a:cubicBezTo>
                <a:cubicBezTo>
                  <a:pt x="185" y="112"/>
                  <a:pt x="184" y="113"/>
                  <a:pt x="183" y="114"/>
                </a:cubicBezTo>
                <a:close/>
                <a:moveTo>
                  <a:pt x="158" y="89"/>
                </a:moveTo>
                <a:cubicBezTo>
                  <a:pt x="160" y="88"/>
                  <a:pt x="165" y="84"/>
                  <a:pt x="163" y="85"/>
                </a:cubicBezTo>
                <a:cubicBezTo>
                  <a:pt x="163" y="85"/>
                  <a:pt x="157" y="89"/>
                  <a:pt x="158" y="89"/>
                </a:cubicBezTo>
                <a:close/>
                <a:moveTo>
                  <a:pt x="166" y="104"/>
                </a:moveTo>
                <a:cubicBezTo>
                  <a:pt x="168" y="103"/>
                  <a:pt x="170" y="102"/>
                  <a:pt x="171" y="101"/>
                </a:cubicBezTo>
                <a:cubicBezTo>
                  <a:pt x="169" y="103"/>
                  <a:pt x="166" y="103"/>
                  <a:pt x="166" y="104"/>
                </a:cubicBezTo>
                <a:close/>
                <a:moveTo>
                  <a:pt x="172" y="122"/>
                </a:moveTo>
                <a:cubicBezTo>
                  <a:pt x="172" y="122"/>
                  <a:pt x="176" y="120"/>
                  <a:pt x="176" y="120"/>
                </a:cubicBezTo>
                <a:cubicBezTo>
                  <a:pt x="175" y="120"/>
                  <a:pt x="175" y="120"/>
                  <a:pt x="172" y="122"/>
                </a:cubicBezTo>
                <a:close/>
                <a:moveTo>
                  <a:pt x="142" y="97"/>
                </a:moveTo>
                <a:cubicBezTo>
                  <a:pt x="145" y="95"/>
                  <a:pt x="147" y="93"/>
                  <a:pt x="148" y="92"/>
                </a:cubicBezTo>
                <a:cubicBezTo>
                  <a:pt x="146" y="93"/>
                  <a:pt x="142" y="96"/>
                  <a:pt x="142" y="97"/>
                </a:cubicBezTo>
                <a:close/>
                <a:moveTo>
                  <a:pt x="155" y="112"/>
                </a:moveTo>
                <a:cubicBezTo>
                  <a:pt x="155" y="112"/>
                  <a:pt x="156" y="111"/>
                  <a:pt x="156" y="111"/>
                </a:cubicBezTo>
                <a:cubicBezTo>
                  <a:pt x="155" y="112"/>
                  <a:pt x="156" y="112"/>
                  <a:pt x="157" y="111"/>
                </a:cubicBezTo>
                <a:cubicBezTo>
                  <a:pt x="157" y="111"/>
                  <a:pt x="158" y="110"/>
                  <a:pt x="158" y="109"/>
                </a:cubicBezTo>
                <a:cubicBezTo>
                  <a:pt x="157" y="110"/>
                  <a:pt x="155" y="111"/>
                  <a:pt x="155" y="112"/>
                </a:cubicBezTo>
                <a:close/>
                <a:moveTo>
                  <a:pt x="164" y="129"/>
                </a:moveTo>
                <a:cubicBezTo>
                  <a:pt x="165" y="128"/>
                  <a:pt x="170" y="125"/>
                  <a:pt x="169" y="124"/>
                </a:cubicBezTo>
                <a:cubicBezTo>
                  <a:pt x="167" y="126"/>
                  <a:pt x="165" y="127"/>
                  <a:pt x="164" y="129"/>
                </a:cubicBezTo>
                <a:close/>
                <a:moveTo>
                  <a:pt x="153" y="112"/>
                </a:moveTo>
                <a:cubicBezTo>
                  <a:pt x="155" y="111"/>
                  <a:pt x="158" y="109"/>
                  <a:pt x="157" y="109"/>
                </a:cubicBezTo>
                <a:cubicBezTo>
                  <a:pt x="154" y="110"/>
                  <a:pt x="154" y="111"/>
                  <a:pt x="153" y="112"/>
                </a:cubicBezTo>
                <a:close/>
                <a:moveTo>
                  <a:pt x="164" y="125"/>
                </a:moveTo>
                <a:cubicBezTo>
                  <a:pt x="165" y="124"/>
                  <a:pt x="167" y="122"/>
                  <a:pt x="167" y="122"/>
                </a:cubicBezTo>
                <a:cubicBezTo>
                  <a:pt x="166" y="122"/>
                  <a:pt x="162" y="125"/>
                  <a:pt x="164" y="125"/>
                </a:cubicBezTo>
                <a:close/>
                <a:moveTo>
                  <a:pt x="162" y="131"/>
                </a:moveTo>
                <a:cubicBezTo>
                  <a:pt x="162" y="131"/>
                  <a:pt x="161" y="132"/>
                  <a:pt x="161" y="133"/>
                </a:cubicBezTo>
                <a:cubicBezTo>
                  <a:pt x="164" y="130"/>
                  <a:pt x="164" y="130"/>
                  <a:pt x="164" y="130"/>
                </a:cubicBezTo>
                <a:cubicBezTo>
                  <a:pt x="162" y="131"/>
                  <a:pt x="170" y="126"/>
                  <a:pt x="167" y="127"/>
                </a:cubicBezTo>
                <a:cubicBezTo>
                  <a:pt x="165" y="129"/>
                  <a:pt x="163" y="130"/>
                  <a:pt x="162" y="131"/>
                </a:cubicBezTo>
                <a:close/>
                <a:moveTo>
                  <a:pt x="153" y="115"/>
                </a:moveTo>
                <a:cubicBezTo>
                  <a:pt x="153" y="115"/>
                  <a:pt x="154" y="114"/>
                  <a:pt x="153" y="114"/>
                </a:cubicBezTo>
                <a:cubicBezTo>
                  <a:pt x="149" y="118"/>
                  <a:pt x="155" y="114"/>
                  <a:pt x="153" y="116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5" y="115"/>
                  <a:pt x="155" y="114"/>
                  <a:pt x="155" y="114"/>
                </a:cubicBezTo>
                <a:cubicBezTo>
                  <a:pt x="154" y="115"/>
                  <a:pt x="153" y="115"/>
                  <a:pt x="153" y="115"/>
                </a:cubicBezTo>
                <a:close/>
                <a:moveTo>
                  <a:pt x="132" y="105"/>
                </a:moveTo>
                <a:cubicBezTo>
                  <a:pt x="135" y="103"/>
                  <a:pt x="140" y="99"/>
                  <a:pt x="140" y="98"/>
                </a:cubicBezTo>
                <a:cubicBezTo>
                  <a:pt x="136" y="101"/>
                  <a:pt x="133" y="104"/>
                  <a:pt x="132" y="105"/>
                </a:cubicBezTo>
                <a:close/>
                <a:moveTo>
                  <a:pt x="158" y="134"/>
                </a:moveTo>
                <a:cubicBezTo>
                  <a:pt x="159" y="132"/>
                  <a:pt x="163" y="130"/>
                  <a:pt x="163" y="130"/>
                </a:cubicBezTo>
                <a:cubicBezTo>
                  <a:pt x="161" y="131"/>
                  <a:pt x="157" y="133"/>
                  <a:pt x="158" y="134"/>
                </a:cubicBezTo>
                <a:close/>
                <a:moveTo>
                  <a:pt x="149" y="141"/>
                </a:moveTo>
                <a:cubicBezTo>
                  <a:pt x="151" y="141"/>
                  <a:pt x="153" y="139"/>
                  <a:pt x="153" y="138"/>
                </a:cubicBezTo>
                <a:cubicBezTo>
                  <a:pt x="154" y="138"/>
                  <a:pt x="157" y="136"/>
                  <a:pt x="158" y="135"/>
                </a:cubicBezTo>
                <a:cubicBezTo>
                  <a:pt x="155" y="136"/>
                  <a:pt x="151" y="139"/>
                  <a:pt x="149" y="141"/>
                </a:cubicBezTo>
                <a:close/>
                <a:moveTo>
                  <a:pt x="132" y="110"/>
                </a:moveTo>
                <a:cubicBezTo>
                  <a:pt x="132" y="108"/>
                  <a:pt x="128" y="112"/>
                  <a:pt x="127" y="113"/>
                </a:cubicBezTo>
                <a:cubicBezTo>
                  <a:pt x="126" y="114"/>
                  <a:pt x="128" y="114"/>
                  <a:pt x="129" y="112"/>
                </a:cubicBezTo>
                <a:cubicBezTo>
                  <a:pt x="129" y="111"/>
                  <a:pt x="131" y="110"/>
                  <a:pt x="131" y="110"/>
                </a:cubicBezTo>
                <a:cubicBezTo>
                  <a:pt x="131" y="110"/>
                  <a:pt x="131" y="110"/>
                  <a:pt x="132" y="110"/>
                </a:cubicBezTo>
                <a:close/>
                <a:moveTo>
                  <a:pt x="137" y="153"/>
                </a:moveTo>
                <a:cubicBezTo>
                  <a:pt x="139" y="150"/>
                  <a:pt x="143" y="148"/>
                  <a:pt x="143" y="147"/>
                </a:cubicBezTo>
                <a:cubicBezTo>
                  <a:pt x="140" y="149"/>
                  <a:pt x="138" y="151"/>
                  <a:pt x="137" y="153"/>
                </a:cubicBezTo>
                <a:close/>
                <a:moveTo>
                  <a:pt x="105" y="131"/>
                </a:moveTo>
                <a:cubicBezTo>
                  <a:pt x="110" y="128"/>
                  <a:pt x="114" y="123"/>
                  <a:pt x="118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3" y="123"/>
                  <a:pt x="107" y="128"/>
                  <a:pt x="105" y="131"/>
                </a:cubicBezTo>
                <a:close/>
                <a:moveTo>
                  <a:pt x="144" y="153"/>
                </a:moveTo>
                <a:cubicBezTo>
                  <a:pt x="144" y="154"/>
                  <a:pt x="143" y="155"/>
                  <a:pt x="143" y="155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6" y="152"/>
                  <a:pt x="144" y="153"/>
                </a:cubicBezTo>
                <a:close/>
                <a:moveTo>
                  <a:pt x="124" y="137"/>
                </a:moveTo>
                <a:cubicBezTo>
                  <a:pt x="125" y="137"/>
                  <a:pt x="126" y="136"/>
                  <a:pt x="126" y="136"/>
                </a:cubicBezTo>
                <a:cubicBezTo>
                  <a:pt x="125" y="136"/>
                  <a:pt x="123" y="138"/>
                  <a:pt x="122" y="139"/>
                </a:cubicBezTo>
                <a:cubicBezTo>
                  <a:pt x="121" y="140"/>
                  <a:pt x="121" y="140"/>
                  <a:pt x="122" y="140"/>
                </a:cubicBezTo>
                <a:cubicBezTo>
                  <a:pt x="124" y="138"/>
                  <a:pt x="123" y="138"/>
                  <a:pt x="124" y="137"/>
                </a:cubicBezTo>
                <a:close/>
                <a:moveTo>
                  <a:pt x="112" y="136"/>
                </a:moveTo>
                <a:cubicBezTo>
                  <a:pt x="109" y="139"/>
                  <a:pt x="114" y="135"/>
                  <a:pt x="111" y="138"/>
                </a:cubicBezTo>
                <a:cubicBezTo>
                  <a:pt x="113" y="136"/>
                  <a:pt x="113" y="136"/>
                  <a:pt x="115" y="135"/>
                </a:cubicBezTo>
                <a:cubicBezTo>
                  <a:pt x="115" y="135"/>
                  <a:pt x="116" y="134"/>
                  <a:pt x="115" y="134"/>
                </a:cubicBezTo>
                <a:cubicBezTo>
                  <a:pt x="113" y="136"/>
                  <a:pt x="114" y="134"/>
                  <a:pt x="112" y="136"/>
                </a:cubicBezTo>
                <a:close/>
                <a:moveTo>
                  <a:pt x="125" y="156"/>
                </a:moveTo>
                <a:cubicBezTo>
                  <a:pt x="126" y="156"/>
                  <a:pt x="128" y="154"/>
                  <a:pt x="129" y="152"/>
                </a:cubicBezTo>
                <a:cubicBezTo>
                  <a:pt x="128" y="153"/>
                  <a:pt x="126" y="154"/>
                  <a:pt x="125" y="156"/>
                </a:cubicBezTo>
                <a:close/>
                <a:moveTo>
                  <a:pt x="113" y="150"/>
                </a:moveTo>
                <a:cubicBezTo>
                  <a:pt x="117" y="147"/>
                  <a:pt x="116" y="148"/>
                  <a:pt x="120" y="145"/>
                </a:cubicBezTo>
                <a:cubicBezTo>
                  <a:pt x="118" y="145"/>
                  <a:pt x="121" y="143"/>
                  <a:pt x="120" y="143"/>
                </a:cubicBezTo>
                <a:cubicBezTo>
                  <a:pt x="119" y="145"/>
                  <a:pt x="113" y="149"/>
                  <a:pt x="113" y="150"/>
                </a:cubicBezTo>
                <a:close/>
                <a:moveTo>
                  <a:pt x="112" y="138"/>
                </a:moveTo>
                <a:cubicBezTo>
                  <a:pt x="110" y="140"/>
                  <a:pt x="110" y="138"/>
                  <a:pt x="108" y="140"/>
                </a:cubicBezTo>
                <a:cubicBezTo>
                  <a:pt x="107" y="142"/>
                  <a:pt x="109" y="140"/>
                  <a:pt x="110" y="141"/>
                </a:cubicBezTo>
                <a:cubicBezTo>
                  <a:pt x="111" y="140"/>
                  <a:pt x="114" y="137"/>
                  <a:pt x="112" y="138"/>
                </a:cubicBezTo>
                <a:close/>
                <a:moveTo>
                  <a:pt x="96" y="141"/>
                </a:moveTo>
                <a:cubicBezTo>
                  <a:pt x="99" y="138"/>
                  <a:pt x="99" y="138"/>
                  <a:pt x="99" y="138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39"/>
                  <a:pt x="97" y="139"/>
                  <a:pt x="96" y="141"/>
                </a:cubicBezTo>
                <a:close/>
                <a:moveTo>
                  <a:pt x="119" y="170"/>
                </a:moveTo>
                <a:cubicBezTo>
                  <a:pt x="119" y="171"/>
                  <a:pt x="120" y="168"/>
                  <a:pt x="120" y="169"/>
                </a:cubicBezTo>
                <a:cubicBezTo>
                  <a:pt x="121" y="168"/>
                  <a:pt x="125" y="165"/>
                  <a:pt x="123" y="166"/>
                </a:cubicBezTo>
                <a:cubicBezTo>
                  <a:pt x="121" y="168"/>
                  <a:pt x="121" y="168"/>
                  <a:pt x="119" y="170"/>
                </a:cubicBezTo>
                <a:close/>
                <a:moveTo>
                  <a:pt x="111" y="161"/>
                </a:moveTo>
                <a:cubicBezTo>
                  <a:pt x="113" y="159"/>
                  <a:pt x="114" y="159"/>
                  <a:pt x="115" y="158"/>
                </a:cubicBezTo>
                <a:cubicBezTo>
                  <a:pt x="114" y="158"/>
                  <a:pt x="115" y="157"/>
                  <a:pt x="114" y="157"/>
                </a:cubicBezTo>
                <a:cubicBezTo>
                  <a:pt x="113" y="159"/>
                  <a:pt x="111" y="160"/>
                  <a:pt x="111" y="161"/>
                </a:cubicBezTo>
                <a:close/>
                <a:moveTo>
                  <a:pt x="85" y="151"/>
                </a:moveTo>
                <a:cubicBezTo>
                  <a:pt x="83" y="153"/>
                  <a:pt x="82" y="154"/>
                  <a:pt x="81" y="155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84" y="154"/>
                  <a:pt x="85" y="152"/>
                  <a:pt x="86" y="151"/>
                </a:cubicBezTo>
                <a:cubicBezTo>
                  <a:pt x="89" y="149"/>
                  <a:pt x="91" y="146"/>
                  <a:pt x="93" y="143"/>
                </a:cubicBezTo>
                <a:cubicBezTo>
                  <a:pt x="90" y="146"/>
                  <a:pt x="87" y="149"/>
                  <a:pt x="85" y="151"/>
                </a:cubicBezTo>
                <a:close/>
                <a:moveTo>
                  <a:pt x="88" y="156"/>
                </a:moveTo>
                <a:cubicBezTo>
                  <a:pt x="90" y="154"/>
                  <a:pt x="91" y="154"/>
                  <a:pt x="93" y="152"/>
                </a:cubicBezTo>
                <a:cubicBezTo>
                  <a:pt x="93" y="151"/>
                  <a:pt x="93" y="150"/>
                  <a:pt x="94" y="149"/>
                </a:cubicBezTo>
                <a:cubicBezTo>
                  <a:pt x="91" y="152"/>
                  <a:pt x="87" y="156"/>
                  <a:pt x="88" y="156"/>
                </a:cubicBezTo>
                <a:close/>
                <a:moveTo>
                  <a:pt x="86" y="154"/>
                </a:moveTo>
                <a:cubicBezTo>
                  <a:pt x="88" y="153"/>
                  <a:pt x="87" y="154"/>
                  <a:pt x="89" y="152"/>
                </a:cubicBezTo>
                <a:cubicBezTo>
                  <a:pt x="89" y="152"/>
                  <a:pt x="89" y="152"/>
                  <a:pt x="90" y="151"/>
                </a:cubicBezTo>
                <a:cubicBezTo>
                  <a:pt x="89" y="151"/>
                  <a:pt x="89" y="151"/>
                  <a:pt x="90" y="151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52"/>
                  <a:pt x="86" y="154"/>
                  <a:pt x="86" y="154"/>
                </a:cubicBezTo>
                <a:close/>
                <a:moveTo>
                  <a:pt x="96" y="160"/>
                </a:moveTo>
                <a:cubicBezTo>
                  <a:pt x="96" y="161"/>
                  <a:pt x="94" y="163"/>
                  <a:pt x="94" y="164"/>
                </a:cubicBezTo>
                <a:cubicBezTo>
                  <a:pt x="96" y="162"/>
                  <a:pt x="96" y="161"/>
                  <a:pt x="98" y="160"/>
                </a:cubicBezTo>
                <a:cubicBezTo>
                  <a:pt x="97" y="159"/>
                  <a:pt x="97" y="160"/>
                  <a:pt x="96" y="160"/>
                </a:cubicBezTo>
                <a:close/>
                <a:moveTo>
                  <a:pt x="95" y="158"/>
                </a:moveTo>
                <a:cubicBezTo>
                  <a:pt x="95" y="158"/>
                  <a:pt x="95" y="158"/>
                  <a:pt x="95" y="158"/>
                </a:cubicBezTo>
                <a:cubicBezTo>
                  <a:pt x="93" y="159"/>
                  <a:pt x="94" y="159"/>
                  <a:pt x="92" y="160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94" y="159"/>
                  <a:pt x="94" y="160"/>
                  <a:pt x="95" y="158"/>
                </a:cubicBezTo>
                <a:close/>
                <a:moveTo>
                  <a:pt x="85" y="163"/>
                </a:moveTo>
                <a:cubicBezTo>
                  <a:pt x="86" y="162"/>
                  <a:pt x="86" y="162"/>
                  <a:pt x="86" y="162"/>
                </a:cubicBezTo>
                <a:cubicBezTo>
                  <a:pt x="86" y="162"/>
                  <a:pt x="85" y="162"/>
                  <a:pt x="85" y="163"/>
                </a:cubicBezTo>
                <a:close/>
                <a:moveTo>
                  <a:pt x="91" y="167"/>
                </a:moveTo>
                <a:cubicBezTo>
                  <a:pt x="91" y="167"/>
                  <a:pt x="91" y="167"/>
                  <a:pt x="91" y="168"/>
                </a:cubicBezTo>
                <a:cubicBezTo>
                  <a:pt x="92" y="168"/>
                  <a:pt x="92" y="168"/>
                  <a:pt x="92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7"/>
                  <a:pt x="91" y="166"/>
                  <a:pt x="91" y="167"/>
                </a:cubicBezTo>
                <a:close/>
                <a:moveTo>
                  <a:pt x="101" y="179"/>
                </a:moveTo>
                <a:cubicBezTo>
                  <a:pt x="101" y="179"/>
                  <a:pt x="101" y="179"/>
                  <a:pt x="102" y="180"/>
                </a:cubicBezTo>
                <a:cubicBezTo>
                  <a:pt x="102" y="179"/>
                  <a:pt x="102" y="178"/>
                  <a:pt x="103" y="178"/>
                </a:cubicBezTo>
                <a:cubicBezTo>
                  <a:pt x="103" y="178"/>
                  <a:pt x="103" y="178"/>
                  <a:pt x="103" y="177"/>
                </a:cubicBezTo>
                <a:cubicBezTo>
                  <a:pt x="102" y="178"/>
                  <a:pt x="102" y="178"/>
                  <a:pt x="101" y="179"/>
                </a:cubicBezTo>
                <a:close/>
                <a:moveTo>
                  <a:pt x="111" y="187"/>
                </a:moveTo>
                <a:cubicBezTo>
                  <a:pt x="111" y="188"/>
                  <a:pt x="112" y="187"/>
                  <a:pt x="112" y="187"/>
                </a:cubicBezTo>
                <a:cubicBezTo>
                  <a:pt x="111" y="187"/>
                  <a:pt x="112" y="187"/>
                  <a:pt x="112" y="186"/>
                </a:cubicBezTo>
                <a:cubicBezTo>
                  <a:pt x="111" y="186"/>
                  <a:pt x="112" y="187"/>
                  <a:pt x="111" y="187"/>
                </a:cubicBezTo>
                <a:close/>
                <a:moveTo>
                  <a:pt x="100" y="178"/>
                </a:moveTo>
                <a:cubicBezTo>
                  <a:pt x="100" y="179"/>
                  <a:pt x="101" y="179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0" y="178"/>
                  <a:pt x="100" y="178"/>
                </a:cubicBezTo>
                <a:close/>
                <a:moveTo>
                  <a:pt x="101" y="180"/>
                </a:moveTo>
                <a:cubicBezTo>
                  <a:pt x="101" y="179"/>
                  <a:pt x="101" y="181"/>
                  <a:pt x="102" y="180"/>
                </a:cubicBezTo>
                <a:cubicBezTo>
                  <a:pt x="102" y="180"/>
                  <a:pt x="101" y="179"/>
                  <a:pt x="101" y="179"/>
                </a:cubicBezTo>
                <a:cubicBezTo>
                  <a:pt x="101" y="179"/>
                  <a:pt x="100" y="180"/>
                  <a:pt x="101" y="180"/>
                </a:cubicBezTo>
                <a:close/>
                <a:moveTo>
                  <a:pt x="76" y="157"/>
                </a:moveTo>
                <a:cubicBezTo>
                  <a:pt x="76" y="157"/>
                  <a:pt x="77" y="156"/>
                  <a:pt x="76" y="156"/>
                </a:cubicBezTo>
                <a:cubicBezTo>
                  <a:pt x="76" y="156"/>
                  <a:pt x="76" y="157"/>
                  <a:pt x="76" y="157"/>
                </a:cubicBezTo>
                <a:close/>
                <a:moveTo>
                  <a:pt x="99" y="179"/>
                </a:moveTo>
                <a:cubicBezTo>
                  <a:pt x="99" y="178"/>
                  <a:pt x="100" y="180"/>
                  <a:pt x="100" y="179"/>
                </a:cubicBezTo>
                <a:cubicBezTo>
                  <a:pt x="99" y="179"/>
                  <a:pt x="100" y="179"/>
                  <a:pt x="100" y="178"/>
                </a:cubicBezTo>
                <a:cubicBezTo>
                  <a:pt x="100" y="178"/>
                  <a:pt x="99" y="179"/>
                  <a:pt x="99" y="179"/>
                </a:cubicBezTo>
                <a:close/>
                <a:moveTo>
                  <a:pt x="104" y="186"/>
                </a:moveTo>
                <a:cubicBezTo>
                  <a:pt x="105" y="185"/>
                  <a:pt x="105" y="185"/>
                  <a:pt x="105" y="185"/>
                </a:cubicBezTo>
                <a:cubicBezTo>
                  <a:pt x="105" y="184"/>
                  <a:pt x="104" y="185"/>
                  <a:pt x="104" y="186"/>
                </a:cubicBezTo>
                <a:close/>
                <a:moveTo>
                  <a:pt x="100" y="181"/>
                </a:move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1" y="181"/>
                  <a:pt x="101" y="181"/>
                </a:cubicBezTo>
                <a:cubicBezTo>
                  <a:pt x="100" y="181"/>
                  <a:pt x="100" y="180"/>
                  <a:pt x="100" y="181"/>
                </a:cubicBezTo>
                <a:close/>
                <a:moveTo>
                  <a:pt x="108" y="192"/>
                </a:moveTo>
                <a:cubicBezTo>
                  <a:pt x="108" y="191"/>
                  <a:pt x="109" y="190"/>
                  <a:pt x="109" y="190"/>
                </a:cubicBezTo>
                <a:cubicBezTo>
                  <a:pt x="108" y="191"/>
                  <a:pt x="107" y="191"/>
                  <a:pt x="108" y="192"/>
                </a:cubicBezTo>
                <a:close/>
                <a:moveTo>
                  <a:pt x="76" y="161"/>
                </a:moveTo>
                <a:cubicBezTo>
                  <a:pt x="76" y="161"/>
                  <a:pt x="77" y="162"/>
                  <a:pt x="77" y="161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7" y="161"/>
                  <a:pt x="78" y="161"/>
                  <a:pt x="77" y="161"/>
                </a:cubicBezTo>
                <a:cubicBezTo>
                  <a:pt x="77" y="161"/>
                  <a:pt x="77" y="161"/>
                  <a:pt x="76" y="161"/>
                </a:cubicBezTo>
                <a:close/>
                <a:moveTo>
                  <a:pt x="99" y="182"/>
                </a:moveTo>
                <a:cubicBezTo>
                  <a:pt x="99" y="182"/>
                  <a:pt x="99" y="182"/>
                  <a:pt x="99" y="182"/>
                </a:cubicBezTo>
                <a:cubicBezTo>
                  <a:pt x="100" y="182"/>
                  <a:pt x="100" y="182"/>
                  <a:pt x="100" y="181"/>
                </a:cubicBezTo>
                <a:cubicBezTo>
                  <a:pt x="99" y="181"/>
                  <a:pt x="99" y="182"/>
                  <a:pt x="99" y="182"/>
                </a:cubicBezTo>
                <a:close/>
                <a:moveTo>
                  <a:pt x="102" y="184"/>
                </a:moveTo>
                <a:cubicBezTo>
                  <a:pt x="102" y="184"/>
                  <a:pt x="102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3" y="185"/>
                  <a:pt x="103" y="184"/>
                </a:cubicBezTo>
                <a:cubicBezTo>
                  <a:pt x="103" y="185"/>
                  <a:pt x="102" y="184"/>
                  <a:pt x="102" y="184"/>
                </a:cubicBezTo>
                <a:close/>
                <a:moveTo>
                  <a:pt x="103" y="187"/>
                </a:moveTo>
                <a:cubicBezTo>
                  <a:pt x="104" y="186"/>
                  <a:pt x="104" y="186"/>
                  <a:pt x="104" y="185"/>
                </a:cubicBezTo>
                <a:cubicBezTo>
                  <a:pt x="104" y="186"/>
                  <a:pt x="103" y="186"/>
                  <a:pt x="103" y="187"/>
                </a:cubicBezTo>
                <a:close/>
                <a:moveTo>
                  <a:pt x="99" y="185"/>
                </a:moveTo>
                <a:cubicBezTo>
                  <a:pt x="99" y="185"/>
                  <a:pt x="100" y="185"/>
                  <a:pt x="100" y="185"/>
                </a:cubicBezTo>
                <a:cubicBezTo>
                  <a:pt x="100" y="185"/>
                  <a:pt x="101" y="185"/>
                  <a:pt x="101" y="186"/>
                </a:cubicBezTo>
                <a:cubicBezTo>
                  <a:pt x="102" y="186"/>
                  <a:pt x="100" y="184"/>
                  <a:pt x="102" y="184"/>
                </a:cubicBezTo>
                <a:cubicBezTo>
                  <a:pt x="101" y="184"/>
                  <a:pt x="101" y="184"/>
                  <a:pt x="101" y="183"/>
                </a:cubicBezTo>
                <a:cubicBezTo>
                  <a:pt x="100" y="184"/>
                  <a:pt x="99" y="184"/>
                  <a:pt x="99" y="185"/>
                </a:cubicBezTo>
                <a:close/>
                <a:moveTo>
                  <a:pt x="84" y="169"/>
                </a:moveTo>
                <a:cubicBezTo>
                  <a:pt x="84" y="169"/>
                  <a:pt x="85" y="169"/>
                  <a:pt x="85" y="168"/>
                </a:cubicBezTo>
                <a:cubicBezTo>
                  <a:pt x="85" y="169"/>
                  <a:pt x="84" y="169"/>
                  <a:pt x="84" y="169"/>
                </a:cubicBezTo>
                <a:close/>
                <a:moveTo>
                  <a:pt x="97" y="181"/>
                </a:moveTo>
                <a:cubicBezTo>
                  <a:pt x="98" y="181"/>
                  <a:pt x="97" y="182"/>
                  <a:pt x="98" y="182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81"/>
                  <a:pt x="98" y="181"/>
                  <a:pt x="97" y="181"/>
                </a:cubicBezTo>
                <a:close/>
                <a:moveTo>
                  <a:pt x="105" y="194"/>
                </a:moveTo>
                <a:cubicBezTo>
                  <a:pt x="106" y="194"/>
                  <a:pt x="106" y="192"/>
                  <a:pt x="107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06" y="192"/>
                  <a:pt x="105" y="193"/>
                  <a:pt x="105" y="194"/>
                </a:cubicBezTo>
                <a:close/>
                <a:moveTo>
                  <a:pt x="91" y="184"/>
                </a:moveTo>
                <a:cubicBezTo>
                  <a:pt x="92" y="184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92" y="184"/>
                  <a:pt x="92" y="184"/>
                  <a:pt x="92" y="183"/>
                </a:cubicBezTo>
                <a:cubicBezTo>
                  <a:pt x="92" y="184"/>
                  <a:pt x="92" y="184"/>
                  <a:pt x="91" y="184"/>
                </a:cubicBezTo>
                <a:close/>
                <a:moveTo>
                  <a:pt x="72" y="169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69"/>
                  <a:pt x="75" y="168"/>
                  <a:pt x="74" y="167"/>
                </a:cubicBezTo>
                <a:cubicBezTo>
                  <a:pt x="73" y="168"/>
                  <a:pt x="73" y="169"/>
                  <a:pt x="72" y="169"/>
                </a:cubicBezTo>
                <a:close/>
                <a:moveTo>
                  <a:pt x="74" y="170"/>
                </a:moveTo>
                <a:cubicBezTo>
                  <a:pt x="75" y="170"/>
                  <a:pt x="76" y="169"/>
                  <a:pt x="76" y="168"/>
                </a:cubicBezTo>
                <a:cubicBezTo>
                  <a:pt x="75" y="169"/>
                  <a:pt x="74" y="170"/>
                  <a:pt x="74" y="170"/>
                </a:cubicBezTo>
                <a:close/>
                <a:moveTo>
                  <a:pt x="88" y="184"/>
                </a:moveTo>
                <a:cubicBezTo>
                  <a:pt x="89" y="185"/>
                  <a:pt x="89" y="185"/>
                  <a:pt x="89" y="185"/>
                </a:cubicBezTo>
                <a:cubicBezTo>
                  <a:pt x="90" y="184"/>
                  <a:pt x="90" y="184"/>
                  <a:pt x="90" y="183"/>
                </a:cubicBezTo>
                <a:cubicBezTo>
                  <a:pt x="90" y="183"/>
                  <a:pt x="89" y="184"/>
                  <a:pt x="88" y="184"/>
                </a:cubicBezTo>
                <a:close/>
                <a:moveTo>
                  <a:pt x="71" y="168"/>
                </a:moveTo>
                <a:cubicBezTo>
                  <a:pt x="71" y="168"/>
                  <a:pt x="71" y="167"/>
                  <a:pt x="71" y="167"/>
                </a:cubicBezTo>
                <a:cubicBezTo>
                  <a:pt x="71" y="167"/>
                  <a:pt x="71" y="168"/>
                  <a:pt x="71" y="168"/>
                </a:cubicBezTo>
                <a:close/>
                <a:moveTo>
                  <a:pt x="89" y="187"/>
                </a:moveTo>
                <a:cubicBezTo>
                  <a:pt x="90" y="188"/>
                  <a:pt x="90" y="187"/>
                  <a:pt x="90" y="187"/>
                </a:cubicBezTo>
                <a:cubicBezTo>
                  <a:pt x="91" y="187"/>
                  <a:pt x="91" y="186"/>
                  <a:pt x="91" y="186"/>
                </a:cubicBezTo>
                <a:cubicBezTo>
                  <a:pt x="90" y="186"/>
                  <a:pt x="90" y="187"/>
                  <a:pt x="89" y="186"/>
                </a:cubicBezTo>
                <a:cubicBezTo>
                  <a:pt x="89" y="186"/>
                  <a:pt x="90" y="187"/>
                  <a:pt x="89" y="187"/>
                </a:cubicBezTo>
                <a:close/>
                <a:moveTo>
                  <a:pt x="84" y="182"/>
                </a:moveTo>
                <a:cubicBezTo>
                  <a:pt x="84" y="182"/>
                  <a:pt x="85" y="180"/>
                  <a:pt x="84" y="180"/>
                </a:cubicBezTo>
                <a:cubicBezTo>
                  <a:pt x="84" y="181"/>
                  <a:pt x="83" y="181"/>
                  <a:pt x="84" y="182"/>
                </a:cubicBezTo>
                <a:close/>
                <a:moveTo>
                  <a:pt x="72" y="173"/>
                </a:moveTo>
                <a:cubicBezTo>
                  <a:pt x="72" y="173"/>
                  <a:pt x="73" y="173"/>
                  <a:pt x="73" y="173"/>
                </a:cubicBezTo>
                <a:cubicBezTo>
                  <a:pt x="73" y="173"/>
                  <a:pt x="73" y="173"/>
                  <a:pt x="73" y="172"/>
                </a:cubicBezTo>
                <a:cubicBezTo>
                  <a:pt x="72" y="172"/>
                  <a:pt x="75" y="172"/>
                  <a:pt x="74" y="171"/>
                </a:cubicBezTo>
                <a:cubicBezTo>
                  <a:pt x="73" y="171"/>
                  <a:pt x="73" y="172"/>
                  <a:pt x="72" y="173"/>
                </a:cubicBezTo>
                <a:close/>
                <a:moveTo>
                  <a:pt x="97" y="197"/>
                </a:moveTo>
                <a:cubicBezTo>
                  <a:pt x="98" y="196"/>
                  <a:pt x="99" y="195"/>
                  <a:pt x="99" y="194"/>
                </a:cubicBezTo>
                <a:cubicBezTo>
                  <a:pt x="99" y="195"/>
                  <a:pt x="97" y="195"/>
                  <a:pt x="97" y="197"/>
                </a:cubicBezTo>
                <a:close/>
                <a:moveTo>
                  <a:pt x="69" y="174"/>
                </a:moveTo>
                <a:cubicBezTo>
                  <a:pt x="70" y="173"/>
                  <a:pt x="71" y="172"/>
                  <a:pt x="72" y="171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1" y="172"/>
                  <a:pt x="69" y="172"/>
                  <a:pt x="69" y="174"/>
                </a:cubicBezTo>
                <a:close/>
                <a:moveTo>
                  <a:pt x="91" y="189"/>
                </a:moveTo>
                <a:cubicBezTo>
                  <a:pt x="91" y="189"/>
                  <a:pt x="92" y="189"/>
                  <a:pt x="91" y="188"/>
                </a:cubicBezTo>
                <a:cubicBezTo>
                  <a:pt x="91" y="189"/>
                  <a:pt x="90" y="189"/>
                  <a:pt x="91" y="189"/>
                </a:cubicBezTo>
                <a:close/>
                <a:moveTo>
                  <a:pt x="69" y="171"/>
                </a:moveTo>
                <a:cubicBezTo>
                  <a:pt x="69" y="170"/>
                  <a:pt x="70" y="169"/>
                  <a:pt x="70" y="169"/>
                </a:cubicBezTo>
                <a:cubicBezTo>
                  <a:pt x="69" y="169"/>
                  <a:pt x="68" y="170"/>
                  <a:pt x="69" y="171"/>
                </a:cubicBezTo>
                <a:close/>
                <a:moveTo>
                  <a:pt x="67" y="172"/>
                </a:moveTo>
                <a:cubicBezTo>
                  <a:pt x="68" y="173"/>
                  <a:pt x="68" y="172"/>
                  <a:pt x="68" y="171"/>
                </a:cubicBezTo>
                <a:lnTo>
                  <a:pt x="67" y="172"/>
                </a:lnTo>
                <a:close/>
                <a:moveTo>
                  <a:pt x="96" y="198"/>
                </a:moveTo>
                <a:cubicBezTo>
                  <a:pt x="97" y="198"/>
                  <a:pt x="97" y="197"/>
                  <a:pt x="97" y="197"/>
                </a:cubicBezTo>
                <a:cubicBezTo>
                  <a:pt x="96" y="197"/>
                  <a:pt x="96" y="198"/>
                  <a:pt x="96" y="198"/>
                </a:cubicBezTo>
                <a:close/>
                <a:moveTo>
                  <a:pt x="75" y="181"/>
                </a:moveTo>
                <a:cubicBezTo>
                  <a:pt x="76" y="181"/>
                  <a:pt x="77" y="180"/>
                  <a:pt x="76" y="180"/>
                </a:cubicBezTo>
                <a:cubicBezTo>
                  <a:pt x="76" y="180"/>
                  <a:pt x="75" y="181"/>
                  <a:pt x="75" y="181"/>
                </a:cubicBezTo>
                <a:close/>
                <a:moveTo>
                  <a:pt x="90" y="195"/>
                </a:moveTo>
                <a:cubicBezTo>
                  <a:pt x="91" y="196"/>
                  <a:pt x="91" y="194"/>
                  <a:pt x="92" y="194"/>
                </a:cubicBezTo>
                <a:cubicBezTo>
                  <a:pt x="92" y="194"/>
                  <a:pt x="92" y="194"/>
                  <a:pt x="91" y="193"/>
                </a:cubicBezTo>
                <a:cubicBezTo>
                  <a:pt x="91" y="194"/>
                  <a:pt x="91" y="195"/>
                  <a:pt x="90" y="195"/>
                </a:cubicBezTo>
                <a:close/>
                <a:moveTo>
                  <a:pt x="65" y="173"/>
                </a:moveTo>
                <a:cubicBezTo>
                  <a:pt x="66" y="173"/>
                  <a:pt x="66" y="172"/>
                  <a:pt x="66" y="172"/>
                </a:cubicBezTo>
                <a:cubicBezTo>
                  <a:pt x="66" y="172"/>
                  <a:pt x="65" y="173"/>
                  <a:pt x="65" y="173"/>
                </a:cubicBezTo>
                <a:close/>
                <a:moveTo>
                  <a:pt x="67" y="176"/>
                </a:moveTo>
                <a:cubicBezTo>
                  <a:pt x="68" y="177"/>
                  <a:pt x="69" y="175"/>
                  <a:pt x="68" y="175"/>
                </a:cubicBezTo>
                <a:cubicBezTo>
                  <a:pt x="68" y="176"/>
                  <a:pt x="67" y="176"/>
                  <a:pt x="67" y="176"/>
                </a:cubicBezTo>
                <a:close/>
                <a:moveTo>
                  <a:pt x="70" y="178"/>
                </a:moveTo>
                <a:cubicBezTo>
                  <a:pt x="70" y="179"/>
                  <a:pt x="70" y="178"/>
                  <a:pt x="70" y="177"/>
                </a:cubicBezTo>
                <a:cubicBezTo>
                  <a:pt x="70" y="177"/>
                  <a:pt x="70" y="178"/>
                  <a:pt x="70" y="178"/>
                </a:cubicBezTo>
                <a:close/>
                <a:moveTo>
                  <a:pt x="88" y="196"/>
                </a:moveTo>
                <a:cubicBezTo>
                  <a:pt x="89" y="196"/>
                  <a:pt x="90" y="195"/>
                  <a:pt x="89" y="194"/>
                </a:cubicBezTo>
                <a:cubicBezTo>
                  <a:pt x="89" y="196"/>
                  <a:pt x="87" y="195"/>
                  <a:pt x="88" y="196"/>
                </a:cubicBezTo>
                <a:close/>
                <a:moveTo>
                  <a:pt x="63" y="174"/>
                </a:moveTo>
                <a:cubicBezTo>
                  <a:pt x="63" y="174"/>
                  <a:pt x="63" y="174"/>
                  <a:pt x="63" y="174"/>
                </a:cubicBezTo>
                <a:cubicBezTo>
                  <a:pt x="64" y="174"/>
                  <a:pt x="64" y="173"/>
                  <a:pt x="64" y="172"/>
                </a:cubicBezTo>
                <a:cubicBezTo>
                  <a:pt x="64" y="172"/>
                  <a:pt x="64" y="173"/>
                  <a:pt x="63" y="174"/>
                </a:cubicBezTo>
                <a:close/>
                <a:moveTo>
                  <a:pt x="87" y="195"/>
                </a:moveTo>
                <a:cubicBezTo>
                  <a:pt x="87" y="194"/>
                  <a:pt x="87" y="194"/>
                  <a:pt x="88" y="194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194"/>
                  <a:pt x="86" y="194"/>
                  <a:pt x="87" y="195"/>
                </a:cubicBezTo>
                <a:close/>
                <a:moveTo>
                  <a:pt x="89" y="196"/>
                </a:moveTo>
                <a:cubicBezTo>
                  <a:pt x="89" y="196"/>
                  <a:pt x="90" y="197"/>
                  <a:pt x="90" y="197"/>
                </a:cubicBezTo>
                <a:cubicBezTo>
                  <a:pt x="90" y="196"/>
                  <a:pt x="90" y="196"/>
                  <a:pt x="89" y="196"/>
                </a:cubicBezTo>
                <a:close/>
                <a:moveTo>
                  <a:pt x="70" y="180"/>
                </a:move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69" y="179"/>
                  <a:pt x="69" y="180"/>
                </a:cubicBezTo>
                <a:cubicBezTo>
                  <a:pt x="69" y="180"/>
                  <a:pt x="69" y="180"/>
                  <a:pt x="70" y="180"/>
                </a:cubicBezTo>
                <a:close/>
                <a:moveTo>
                  <a:pt x="63" y="175"/>
                </a:moveTo>
                <a:cubicBezTo>
                  <a:pt x="62" y="175"/>
                  <a:pt x="61" y="176"/>
                  <a:pt x="61" y="177"/>
                </a:cubicBezTo>
                <a:cubicBezTo>
                  <a:pt x="62" y="177"/>
                  <a:pt x="63" y="175"/>
                  <a:pt x="63" y="174"/>
                </a:cubicBezTo>
                <a:cubicBezTo>
                  <a:pt x="63" y="174"/>
                  <a:pt x="63" y="175"/>
                  <a:pt x="63" y="175"/>
                </a:cubicBezTo>
                <a:close/>
                <a:moveTo>
                  <a:pt x="88" y="201"/>
                </a:moveTo>
                <a:cubicBezTo>
                  <a:pt x="88" y="202"/>
                  <a:pt x="88" y="202"/>
                  <a:pt x="89" y="202"/>
                </a:cubicBezTo>
                <a:cubicBezTo>
                  <a:pt x="89" y="201"/>
                  <a:pt x="89" y="201"/>
                  <a:pt x="90" y="200"/>
                </a:cubicBezTo>
                <a:cubicBezTo>
                  <a:pt x="90" y="200"/>
                  <a:pt x="90" y="200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200"/>
                  <a:pt x="89" y="201"/>
                  <a:pt x="88" y="201"/>
                </a:cubicBezTo>
                <a:close/>
                <a:moveTo>
                  <a:pt x="92" y="203"/>
                </a:moveTo>
                <a:cubicBezTo>
                  <a:pt x="92" y="203"/>
                  <a:pt x="93" y="202"/>
                  <a:pt x="93" y="202"/>
                </a:cubicBezTo>
                <a:cubicBezTo>
                  <a:pt x="92" y="202"/>
                  <a:pt x="92" y="202"/>
                  <a:pt x="92" y="203"/>
                </a:cubicBezTo>
                <a:close/>
                <a:moveTo>
                  <a:pt x="62" y="177"/>
                </a:moveTo>
                <a:cubicBezTo>
                  <a:pt x="62" y="177"/>
                  <a:pt x="63" y="177"/>
                  <a:pt x="63" y="176"/>
                </a:cubicBezTo>
                <a:cubicBezTo>
                  <a:pt x="62" y="176"/>
                  <a:pt x="62" y="177"/>
                  <a:pt x="62" y="177"/>
                </a:cubicBezTo>
                <a:close/>
                <a:moveTo>
                  <a:pt x="62" y="177"/>
                </a:moveTo>
                <a:cubicBezTo>
                  <a:pt x="62" y="178"/>
                  <a:pt x="63" y="178"/>
                  <a:pt x="63" y="178"/>
                </a:cubicBezTo>
                <a:cubicBezTo>
                  <a:pt x="63" y="177"/>
                  <a:pt x="63" y="177"/>
                  <a:pt x="62" y="177"/>
                </a:cubicBezTo>
                <a:close/>
                <a:moveTo>
                  <a:pt x="90" y="205"/>
                </a:moveTo>
                <a:cubicBezTo>
                  <a:pt x="90" y="205"/>
                  <a:pt x="92" y="204"/>
                  <a:pt x="91" y="203"/>
                </a:cubicBezTo>
                <a:cubicBezTo>
                  <a:pt x="91" y="203"/>
                  <a:pt x="90" y="204"/>
                  <a:pt x="90" y="205"/>
                </a:cubicBezTo>
                <a:close/>
                <a:moveTo>
                  <a:pt x="89" y="203"/>
                </a:moveTo>
                <a:cubicBezTo>
                  <a:pt x="90" y="204"/>
                  <a:pt x="91" y="202"/>
                  <a:pt x="90" y="202"/>
                </a:cubicBezTo>
                <a:cubicBezTo>
                  <a:pt x="90" y="203"/>
                  <a:pt x="90" y="203"/>
                  <a:pt x="89" y="203"/>
                </a:cubicBezTo>
                <a:close/>
                <a:moveTo>
                  <a:pt x="78" y="193"/>
                </a:moveTo>
                <a:cubicBezTo>
                  <a:pt x="76" y="194"/>
                  <a:pt x="79" y="195"/>
                  <a:pt x="78" y="196"/>
                </a:cubicBezTo>
                <a:cubicBezTo>
                  <a:pt x="79" y="196"/>
                  <a:pt x="80" y="194"/>
                  <a:pt x="80" y="194"/>
                </a:cubicBezTo>
                <a:cubicBezTo>
                  <a:pt x="79" y="195"/>
                  <a:pt x="78" y="194"/>
                  <a:pt x="78" y="193"/>
                </a:cubicBezTo>
                <a:close/>
                <a:moveTo>
                  <a:pt x="70" y="188"/>
                </a:moveTo>
                <a:cubicBezTo>
                  <a:pt x="69" y="188"/>
                  <a:pt x="70" y="188"/>
                  <a:pt x="69" y="188"/>
                </a:cubicBezTo>
                <a:cubicBezTo>
                  <a:pt x="69" y="189"/>
                  <a:pt x="67" y="189"/>
                  <a:pt x="68" y="190"/>
                </a:cubicBezTo>
                <a:cubicBezTo>
                  <a:pt x="68" y="189"/>
                  <a:pt x="70" y="190"/>
                  <a:pt x="70" y="188"/>
                </a:cubicBezTo>
                <a:cubicBezTo>
                  <a:pt x="70" y="188"/>
                  <a:pt x="70" y="188"/>
                  <a:pt x="70" y="188"/>
                </a:cubicBezTo>
                <a:close/>
                <a:moveTo>
                  <a:pt x="66" y="185"/>
                </a:moveTo>
                <a:cubicBezTo>
                  <a:pt x="65" y="185"/>
                  <a:pt x="65" y="185"/>
                  <a:pt x="66" y="186"/>
                </a:cubicBezTo>
                <a:cubicBezTo>
                  <a:pt x="66" y="185"/>
                  <a:pt x="66" y="184"/>
                  <a:pt x="66" y="185"/>
                </a:cubicBezTo>
                <a:close/>
                <a:moveTo>
                  <a:pt x="79" y="199"/>
                </a:moveTo>
                <a:cubicBezTo>
                  <a:pt x="80" y="199"/>
                  <a:pt x="81" y="198"/>
                  <a:pt x="81" y="198"/>
                </a:cubicBezTo>
                <a:cubicBezTo>
                  <a:pt x="80" y="198"/>
                  <a:pt x="79" y="199"/>
                  <a:pt x="79" y="199"/>
                </a:cubicBezTo>
                <a:close/>
                <a:moveTo>
                  <a:pt x="84" y="202"/>
                </a:moveTo>
                <a:cubicBezTo>
                  <a:pt x="85" y="202"/>
                  <a:pt x="85" y="201"/>
                  <a:pt x="85" y="201"/>
                </a:cubicBezTo>
                <a:cubicBezTo>
                  <a:pt x="84" y="201"/>
                  <a:pt x="84" y="202"/>
                  <a:pt x="84" y="202"/>
                </a:cubicBezTo>
                <a:close/>
                <a:moveTo>
                  <a:pt x="58" y="182"/>
                </a:moveTo>
                <a:cubicBezTo>
                  <a:pt x="58" y="183"/>
                  <a:pt x="60" y="181"/>
                  <a:pt x="59" y="181"/>
                </a:cubicBezTo>
                <a:cubicBezTo>
                  <a:pt x="59" y="181"/>
                  <a:pt x="57" y="182"/>
                  <a:pt x="58" y="182"/>
                </a:cubicBezTo>
                <a:close/>
                <a:moveTo>
                  <a:pt x="76" y="197"/>
                </a:moveTo>
                <a:cubicBezTo>
                  <a:pt x="77" y="198"/>
                  <a:pt x="78" y="196"/>
                  <a:pt x="77" y="197"/>
                </a:cubicBezTo>
                <a:cubicBezTo>
                  <a:pt x="77" y="197"/>
                  <a:pt x="76" y="197"/>
                  <a:pt x="76" y="197"/>
                </a:cubicBezTo>
                <a:close/>
                <a:moveTo>
                  <a:pt x="68" y="191"/>
                </a:moveTo>
                <a:cubicBezTo>
                  <a:pt x="68" y="191"/>
                  <a:pt x="68" y="191"/>
                  <a:pt x="69" y="191"/>
                </a:cubicBezTo>
                <a:cubicBezTo>
                  <a:pt x="68" y="191"/>
                  <a:pt x="69" y="190"/>
                  <a:pt x="69" y="190"/>
                </a:cubicBezTo>
                <a:cubicBezTo>
                  <a:pt x="68" y="190"/>
                  <a:pt x="68" y="191"/>
                  <a:pt x="68" y="191"/>
                </a:cubicBezTo>
                <a:close/>
                <a:moveTo>
                  <a:pt x="69" y="194"/>
                </a:moveTo>
                <a:cubicBezTo>
                  <a:pt x="70" y="195"/>
                  <a:pt x="70" y="194"/>
                  <a:pt x="71" y="194"/>
                </a:cubicBezTo>
                <a:cubicBezTo>
                  <a:pt x="70" y="193"/>
                  <a:pt x="71" y="193"/>
                  <a:pt x="70" y="193"/>
                </a:cubicBezTo>
                <a:cubicBezTo>
                  <a:pt x="70" y="193"/>
                  <a:pt x="70" y="194"/>
                  <a:pt x="69" y="194"/>
                </a:cubicBezTo>
                <a:close/>
                <a:moveTo>
                  <a:pt x="64" y="195"/>
                </a:moveTo>
                <a:cubicBezTo>
                  <a:pt x="64" y="194"/>
                  <a:pt x="64" y="195"/>
                  <a:pt x="64" y="194"/>
                </a:cubicBezTo>
                <a:cubicBezTo>
                  <a:pt x="65" y="193"/>
                  <a:pt x="65" y="191"/>
                  <a:pt x="67" y="190"/>
                </a:cubicBezTo>
                <a:cubicBezTo>
                  <a:pt x="67" y="191"/>
                  <a:pt x="67" y="192"/>
                  <a:pt x="68" y="191"/>
                </a:cubicBezTo>
                <a:cubicBezTo>
                  <a:pt x="67" y="193"/>
                  <a:pt x="66" y="194"/>
                  <a:pt x="65" y="195"/>
                </a:cubicBezTo>
                <a:cubicBezTo>
                  <a:pt x="65" y="194"/>
                  <a:pt x="66" y="194"/>
                  <a:pt x="66" y="193"/>
                </a:cubicBezTo>
                <a:cubicBezTo>
                  <a:pt x="65" y="192"/>
                  <a:pt x="65" y="195"/>
                  <a:pt x="64" y="195"/>
                </a:cubicBezTo>
                <a:cubicBezTo>
                  <a:pt x="64" y="195"/>
                  <a:pt x="64" y="195"/>
                  <a:pt x="64" y="195"/>
                </a:cubicBezTo>
                <a:close/>
                <a:moveTo>
                  <a:pt x="66" y="192"/>
                </a:moveTo>
                <a:cubicBezTo>
                  <a:pt x="66" y="192"/>
                  <a:pt x="68" y="192"/>
                  <a:pt x="67" y="191"/>
                </a:cubicBezTo>
                <a:cubicBezTo>
                  <a:pt x="67" y="192"/>
                  <a:pt x="66" y="192"/>
                  <a:pt x="66" y="192"/>
                </a:cubicBezTo>
                <a:close/>
                <a:moveTo>
                  <a:pt x="68" y="196"/>
                </a:moveTo>
                <a:cubicBezTo>
                  <a:pt x="69" y="196"/>
                  <a:pt x="69" y="195"/>
                  <a:pt x="69" y="195"/>
                </a:cubicBezTo>
                <a:cubicBezTo>
                  <a:pt x="69" y="195"/>
                  <a:pt x="68" y="196"/>
                  <a:pt x="68" y="196"/>
                </a:cubicBezTo>
                <a:close/>
                <a:moveTo>
                  <a:pt x="81" y="205"/>
                </a:moveTo>
                <a:cubicBezTo>
                  <a:pt x="81" y="206"/>
                  <a:pt x="80" y="206"/>
                  <a:pt x="80" y="207"/>
                </a:cubicBezTo>
                <a:cubicBezTo>
                  <a:pt x="81" y="207"/>
                  <a:pt x="81" y="206"/>
                  <a:pt x="81" y="205"/>
                </a:cubicBezTo>
                <a:close/>
                <a:moveTo>
                  <a:pt x="85" y="210"/>
                </a:moveTo>
                <a:cubicBezTo>
                  <a:pt x="85" y="211"/>
                  <a:pt x="84" y="211"/>
                  <a:pt x="84" y="213"/>
                </a:cubicBezTo>
                <a:cubicBezTo>
                  <a:pt x="84" y="212"/>
                  <a:pt x="87" y="210"/>
                  <a:pt x="86" y="210"/>
                </a:cubicBezTo>
                <a:cubicBezTo>
                  <a:pt x="86" y="210"/>
                  <a:pt x="85" y="210"/>
                  <a:pt x="85" y="210"/>
                </a:cubicBezTo>
                <a:close/>
                <a:moveTo>
                  <a:pt x="81" y="210"/>
                </a:moveTo>
                <a:cubicBezTo>
                  <a:pt x="82" y="210"/>
                  <a:pt x="83" y="209"/>
                  <a:pt x="83" y="207"/>
                </a:cubicBezTo>
                <a:cubicBezTo>
                  <a:pt x="82" y="208"/>
                  <a:pt x="81" y="209"/>
                  <a:pt x="81" y="210"/>
                </a:cubicBezTo>
                <a:close/>
                <a:moveTo>
                  <a:pt x="67" y="196"/>
                </a:moveTo>
                <a:cubicBezTo>
                  <a:pt x="67" y="195"/>
                  <a:pt x="67" y="195"/>
                  <a:pt x="67" y="195"/>
                </a:cubicBezTo>
                <a:cubicBezTo>
                  <a:pt x="66" y="194"/>
                  <a:pt x="67" y="195"/>
                  <a:pt x="67" y="196"/>
                </a:cubicBezTo>
                <a:close/>
                <a:moveTo>
                  <a:pt x="54" y="186"/>
                </a:moveTo>
                <a:cubicBezTo>
                  <a:pt x="55" y="186"/>
                  <a:pt x="55" y="186"/>
                  <a:pt x="55" y="186"/>
                </a:cubicBezTo>
                <a:cubicBezTo>
                  <a:pt x="55" y="186"/>
                  <a:pt x="55" y="187"/>
                  <a:pt x="55" y="187"/>
                </a:cubicBezTo>
                <a:cubicBezTo>
                  <a:pt x="56" y="186"/>
                  <a:pt x="55" y="186"/>
                  <a:pt x="55" y="186"/>
                </a:cubicBezTo>
                <a:cubicBezTo>
                  <a:pt x="55" y="185"/>
                  <a:pt x="55" y="186"/>
                  <a:pt x="54" y="186"/>
                </a:cubicBezTo>
                <a:cubicBezTo>
                  <a:pt x="54" y="186"/>
                  <a:pt x="54" y="186"/>
                  <a:pt x="54" y="186"/>
                </a:cubicBezTo>
                <a:close/>
                <a:moveTo>
                  <a:pt x="63" y="194"/>
                </a:moveTo>
                <a:cubicBezTo>
                  <a:pt x="63" y="194"/>
                  <a:pt x="64" y="194"/>
                  <a:pt x="64" y="193"/>
                </a:cubicBezTo>
                <a:cubicBezTo>
                  <a:pt x="63" y="193"/>
                  <a:pt x="62" y="194"/>
                  <a:pt x="63" y="194"/>
                </a:cubicBezTo>
                <a:close/>
                <a:moveTo>
                  <a:pt x="68" y="198"/>
                </a:moveTo>
                <a:cubicBezTo>
                  <a:pt x="68" y="197"/>
                  <a:pt x="68" y="197"/>
                  <a:pt x="68" y="197"/>
                </a:cubicBezTo>
                <a:cubicBezTo>
                  <a:pt x="68" y="197"/>
                  <a:pt x="67" y="198"/>
                  <a:pt x="68" y="198"/>
                </a:cubicBezTo>
                <a:close/>
                <a:moveTo>
                  <a:pt x="68" y="200"/>
                </a:moveTo>
                <a:cubicBezTo>
                  <a:pt x="69" y="201"/>
                  <a:pt x="69" y="200"/>
                  <a:pt x="70" y="200"/>
                </a:cubicBezTo>
                <a:cubicBezTo>
                  <a:pt x="70" y="200"/>
                  <a:pt x="70" y="199"/>
                  <a:pt x="70" y="199"/>
                </a:cubicBezTo>
                <a:cubicBezTo>
                  <a:pt x="70" y="199"/>
                  <a:pt x="70" y="199"/>
                  <a:pt x="70" y="198"/>
                </a:cubicBezTo>
                <a:cubicBezTo>
                  <a:pt x="69" y="199"/>
                  <a:pt x="69" y="200"/>
                  <a:pt x="68" y="200"/>
                </a:cubicBezTo>
                <a:close/>
                <a:moveTo>
                  <a:pt x="53" y="186"/>
                </a:moveTo>
                <a:cubicBezTo>
                  <a:pt x="53" y="185"/>
                  <a:pt x="54" y="185"/>
                  <a:pt x="53" y="184"/>
                </a:cubicBezTo>
                <a:cubicBezTo>
                  <a:pt x="53" y="184"/>
                  <a:pt x="53" y="185"/>
                  <a:pt x="53" y="186"/>
                </a:cubicBezTo>
                <a:close/>
                <a:moveTo>
                  <a:pt x="66" y="197"/>
                </a:moveTo>
                <a:cubicBezTo>
                  <a:pt x="67" y="196"/>
                  <a:pt x="66" y="197"/>
                  <a:pt x="66" y="196"/>
                </a:cubicBezTo>
                <a:cubicBezTo>
                  <a:pt x="66" y="196"/>
                  <a:pt x="66" y="197"/>
                  <a:pt x="66" y="197"/>
                </a:cubicBezTo>
                <a:close/>
                <a:moveTo>
                  <a:pt x="71" y="202"/>
                </a:moveTo>
                <a:cubicBezTo>
                  <a:pt x="71" y="202"/>
                  <a:pt x="72" y="202"/>
                  <a:pt x="72" y="201"/>
                </a:cubicBezTo>
                <a:cubicBezTo>
                  <a:pt x="71" y="201"/>
                  <a:pt x="70" y="202"/>
                  <a:pt x="71" y="202"/>
                </a:cubicBezTo>
                <a:close/>
                <a:moveTo>
                  <a:pt x="60" y="193"/>
                </a:moveTo>
                <a:cubicBezTo>
                  <a:pt x="61" y="193"/>
                  <a:pt x="61" y="193"/>
                  <a:pt x="61" y="194"/>
                </a:cubicBezTo>
                <a:cubicBezTo>
                  <a:pt x="61" y="193"/>
                  <a:pt x="61" y="194"/>
                  <a:pt x="61" y="194"/>
                </a:cubicBezTo>
                <a:cubicBezTo>
                  <a:pt x="61" y="194"/>
                  <a:pt x="62" y="193"/>
                  <a:pt x="61" y="193"/>
                </a:cubicBezTo>
                <a:cubicBezTo>
                  <a:pt x="61" y="193"/>
                  <a:pt x="61" y="193"/>
                  <a:pt x="60" y="193"/>
                </a:cubicBezTo>
                <a:close/>
                <a:moveTo>
                  <a:pt x="54" y="191"/>
                </a:moveTo>
                <a:cubicBezTo>
                  <a:pt x="55" y="191"/>
                  <a:pt x="56" y="190"/>
                  <a:pt x="56" y="189"/>
                </a:cubicBezTo>
                <a:cubicBezTo>
                  <a:pt x="55" y="189"/>
                  <a:pt x="54" y="190"/>
                  <a:pt x="54" y="191"/>
                </a:cubicBezTo>
                <a:close/>
                <a:moveTo>
                  <a:pt x="76" y="210"/>
                </a:moveTo>
                <a:cubicBezTo>
                  <a:pt x="77" y="209"/>
                  <a:pt x="78" y="209"/>
                  <a:pt x="78" y="208"/>
                </a:cubicBezTo>
                <a:cubicBezTo>
                  <a:pt x="78" y="208"/>
                  <a:pt x="76" y="210"/>
                  <a:pt x="76" y="210"/>
                </a:cubicBezTo>
                <a:close/>
                <a:moveTo>
                  <a:pt x="75" y="208"/>
                </a:move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7"/>
                  <a:pt x="75" y="207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74" y="207"/>
                  <a:pt x="75" y="207"/>
                  <a:pt x="74" y="208"/>
                </a:cubicBezTo>
                <a:lnTo>
                  <a:pt x="75" y="208"/>
                </a:lnTo>
                <a:close/>
                <a:moveTo>
                  <a:pt x="74" y="206"/>
                </a:moveTo>
                <a:cubicBezTo>
                  <a:pt x="73" y="207"/>
                  <a:pt x="73" y="205"/>
                  <a:pt x="73" y="206"/>
                </a:cubicBezTo>
                <a:cubicBezTo>
                  <a:pt x="73" y="206"/>
                  <a:pt x="72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4" y="207"/>
                  <a:pt x="74" y="206"/>
                  <a:pt x="74" y="206"/>
                </a:cubicBezTo>
                <a:close/>
                <a:moveTo>
                  <a:pt x="50" y="189"/>
                </a:moveTo>
                <a:cubicBezTo>
                  <a:pt x="51" y="190"/>
                  <a:pt x="52" y="189"/>
                  <a:pt x="51" y="188"/>
                </a:cubicBezTo>
                <a:cubicBezTo>
                  <a:pt x="51" y="189"/>
                  <a:pt x="51" y="189"/>
                  <a:pt x="50" y="189"/>
                </a:cubicBezTo>
                <a:close/>
                <a:moveTo>
                  <a:pt x="53" y="192"/>
                </a:moveTo>
                <a:cubicBezTo>
                  <a:pt x="54" y="193"/>
                  <a:pt x="54" y="192"/>
                  <a:pt x="54" y="192"/>
                </a:cubicBezTo>
                <a:cubicBezTo>
                  <a:pt x="54" y="192"/>
                  <a:pt x="54" y="191"/>
                  <a:pt x="54" y="191"/>
                </a:cubicBezTo>
                <a:lnTo>
                  <a:pt x="53" y="192"/>
                </a:lnTo>
                <a:close/>
                <a:moveTo>
                  <a:pt x="73" y="209"/>
                </a:moveTo>
                <a:cubicBezTo>
                  <a:pt x="73" y="209"/>
                  <a:pt x="73" y="210"/>
                  <a:pt x="73" y="209"/>
                </a:cubicBezTo>
                <a:cubicBezTo>
                  <a:pt x="73" y="209"/>
                  <a:pt x="74" y="210"/>
                  <a:pt x="74" y="209"/>
                </a:cubicBezTo>
                <a:cubicBezTo>
                  <a:pt x="74" y="209"/>
                  <a:pt x="74" y="208"/>
                  <a:pt x="74" y="208"/>
                </a:cubicBezTo>
                <a:cubicBezTo>
                  <a:pt x="73" y="209"/>
                  <a:pt x="73" y="208"/>
                  <a:pt x="73" y="208"/>
                </a:cubicBezTo>
                <a:cubicBezTo>
                  <a:pt x="73" y="208"/>
                  <a:pt x="73" y="209"/>
                  <a:pt x="73" y="209"/>
                </a:cubicBezTo>
                <a:cubicBezTo>
                  <a:pt x="73" y="209"/>
                  <a:pt x="73" y="209"/>
                  <a:pt x="73" y="209"/>
                </a:cubicBezTo>
                <a:close/>
                <a:moveTo>
                  <a:pt x="49" y="190"/>
                </a:moveTo>
                <a:cubicBezTo>
                  <a:pt x="49" y="190"/>
                  <a:pt x="50" y="189"/>
                  <a:pt x="50" y="189"/>
                </a:cubicBezTo>
                <a:cubicBezTo>
                  <a:pt x="50" y="189"/>
                  <a:pt x="49" y="190"/>
                  <a:pt x="49" y="190"/>
                </a:cubicBezTo>
                <a:close/>
                <a:moveTo>
                  <a:pt x="52" y="194"/>
                </a:moveTo>
                <a:cubicBezTo>
                  <a:pt x="53" y="194"/>
                  <a:pt x="54" y="193"/>
                  <a:pt x="53" y="192"/>
                </a:cubicBezTo>
                <a:cubicBezTo>
                  <a:pt x="53" y="193"/>
                  <a:pt x="52" y="193"/>
                  <a:pt x="52" y="194"/>
                </a:cubicBezTo>
                <a:close/>
                <a:moveTo>
                  <a:pt x="66" y="205"/>
                </a:moveTo>
                <a:cubicBezTo>
                  <a:pt x="66" y="205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6" y="205"/>
                  <a:pt x="66" y="205"/>
                </a:cubicBezTo>
                <a:close/>
                <a:moveTo>
                  <a:pt x="58" y="198"/>
                </a:moveTo>
                <a:cubicBezTo>
                  <a:pt x="57" y="198"/>
                  <a:pt x="57" y="197"/>
                  <a:pt x="57" y="197"/>
                </a:cubicBezTo>
                <a:cubicBezTo>
                  <a:pt x="56" y="197"/>
                  <a:pt x="57" y="198"/>
                  <a:pt x="58" y="198"/>
                </a:cubicBezTo>
                <a:close/>
                <a:moveTo>
                  <a:pt x="50" y="197"/>
                </a:moveTo>
                <a:cubicBezTo>
                  <a:pt x="51" y="196"/>
                  <a:pt x="51" y="195"/>
                  <a:pt x="52" y="195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51" y="195"/>
                  <a:pt x="50" y="196"/>
                  <a:pt x="50" y="197"/>
                </a:cubicBezTo>
                <a:close/>
                <a:moveTo>
                  <a:pt x="79" y="218"/>
                </a:moveTo>
                <a:cubicBezTo>
                  <a:pt x="80" y="219"/>
                  <a:pt x="80" y="218"/>
                  <a:pt x="80" y="218"/>
                </a:cubicBezTo>
                <a:cubicBezTo>
                  <a:pt x="80" y="218"/>
                  <a:pt x="80" y="218"/>
                  <a:pt x="79" y="218"/>
                </a:cubicBezTo>
                <a:close/>
                <a:moveTo>
                  <a:pt x="45" y="192"/>
                </a:moveTo>
                <a:cubicBezTo>
                  <a:pt x="45" y="192"/>
                  <a:pt x="47" y="192"/>
                  <a:pt x="46" y="191"/>
                </a:cubicBezTo>
                <a:cubicBezTo>
                  <a:pt x="46" y="192"/>
                  <a:pt x="45" y="191"/>
                  <a:pt x="45" y="192"/>
                </a:cubicBezTo>
                <a:close/>
                <a:moveTo>
                  <a:pt x="42" y="196"/>
                </a:moveTo>
                <a:cubicBezTo>
                  <a:pt x="44" y="196"/>
                  <a:pt x="43" y="194"/>
                  <a:pt x="45" y="193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4"/>
                  <a:pt x="42" y="194"/>
                  <a:pt x="42" y="196"/>
                </a:cubicBezTo>
                <a:close/>
                <a:moveTo>
                  <a:pt x="49" y="199"/>
                </a:moveTo>
                <a:cubicBezTo>
                  <a:pt x="49" y="198"/>
                  <a:pt x="50" y="198"/>
                  <a:pt x="49" y="197"/>
                </a:cubicBezTo>
                <a:cubicBezTo>
                  <a:pt x="49" y="198"/>
                  <a:pt x="48" y="198"/>
                  <a:pt x="49" y="199"/>
                </a:cubicBezTo>
                <a:close/>
                <a:moveTo>
                  <a:pt x="67" y="214"/>
                </a:moveTo>
                <a:cubicBezTo>
                  <a:pt x="67" y="214"/>
                  <a:pt x="66" y="215"/>
                  <a:pt x="67" y="215"/>
                </a:cubicBezTo>
                <a:cubicBezTo>
                  <a:pt x="66" y="214"/>
                  <a:pt x="68" y="214"/>
                  <a:pt x="68" y="214"/>
                </a:cubicBezTo>
                <a:cubicBezTo>
                  <a:pt x="67" y="214"/>
                  <a:pt x="67" y="214"/>
                  <a:pt x="67" y="214"/>
                </a:cubicBezTo>
                <a:close/>
                <a:moveTo>
                  <a:pt x="72" y="224"/>
                </a:moveTo>
                <a:cubicBezTo>
                  <a:pt x="72" y="224"/>
                  <a:pt x="74" y="222"/>
                  <a:pt x="74" y="221"/>
                </a:cubicBezTo>
                <a:cubicBezTo>
                  <a:pt x="74" y="222"/>
                  <a:pt x="72" y="224"/>
                  <a:pt x="72" y="224"/>
                </a:cubicBezTo>
                <a:close/>
                <a:moveTo>
                  <a:pt x="59" y="212"/>
                </a:moveTo>
                <a:cubicBezTo>
                  <a:pt x="59" y="211"/>
                  <a:pt x="61" y="211"/>
                  <a:pt x="61" y="211"/>
                </a:cubicBezTo>
                <a:cubicBezTo>
                  <a:pt x="60" y="211"/>
                  <a:pt x="59" y="211"/>
                  <a:pt x="59" y="212"/>
                </a:cubicBezTo>
                <a:close/>
                <a:moveTo>
                  <a:pt x="71" y="219"/>
                </a:moveTo>
                <a:cubicBezTo>
                  <a:pt x="71" y="219"/>
                  <a:pt x="70" y="219"/>
                  <a:pt x="70" y="218"/>
                </a:cubicBezTo>
                <a:cubicBezTo>
                  <a:pt x="70" y="219"/>
                  <a:pt x="70" y="219"/>
                  <a:pt x="71" y="219"/>
                </a:cubicBezTo>
                <a:close/>
                <a:moveTo>
                  <a:pt x="41" y="197"/>
                </a:moveTo>
                <a:cubicBezTo>
                  <a:pt x="42" y="198"/>
                  <a:pt x="42" y="197"/>
                  <a:pt x="42" y="196"/>
                </a:cubicBezTo>
                <a:cubicBezTo>
                  <a:pt x="42" y="196"/>
                  <a:pt x="42" y="196"/>
                  <a:pt x="41" y="197"/>
                </a:cubicBezTo>
                <a:close/>
                <a:moveTo>
                  <a:pt x="57" y="214"/>
                </a:moveTo>
                <a:cubicBezTo>
                  <a:pt x="57" y="214"/>
                  <a:pt x="57" y="214"/>
                  <a:pt x="57" y="215"/>
                </a:cubicBezTo>
                <a:cubicBezTo>
                  <a:pt x="58" y="214"/>
                  <a:pt x="58" y="214"/>
                  <a:pt x="58" y="213"/>
                </a:cubicBezTo>
                <a:cubicBezTo>
                  <a:pt x="58" y="214"/>
                  <a:pt x="58" y="214"/>
                  <a:pt x="57" y="214"/>
                </a:cubicBezTo>
                <a:close/>
                <a:moveTo>
                  <a:pt x="62" y="219"/>
                </a:moveTo>
                <a:cubicBezTo>
                  <a:pt x="62" y="218"/>
                  <a:pt x="62" y="218"/>
                  <a:pt x="62" y="218"/>
                </a:cubicBezTo>
                <a:cubicBezTo>
                  <a:pt x="61" y="218"/>
                  <a:pt x="61" y="218"/>
                  <a:pt x="62" y="219"/>
                </a:cubicBezTo>
                <a:close/>
                <a:moveTo>
                  <a:pt x="62" y="219"/>
                </a:moveTo>
                <a:cubicBezTo>
                  <a:pt x="62" y="220"/>
                  <a:pt x="63" y="220"/>
                  <a:pt x="63" y="220"/>
                </a:cubicBezTo>
                <a:cubicBezTo>
                  <a:pt x="63" y="220"/>
                  <a:pt x="62" y="219"/>
                  <a:pt x="62" y="219"/>
                </a:cubicBezTo>
                <a:close/>
                <a:moveTo>
                  <a:pt x="43" y="206"/>
                </a:moveTo>
                <a:cubicBezTo>
                  <a:pt x="43" y="205"/>
                  <a:pt x="44" y="204"/>
                  <a:pt x="43" y="204"/>
                </a:cubicBezTo>
                <a:cubicBezTo>
                  <a:pt x="42" y="205"/>
                  <a:pt x="42" y="205"/>
                  <a:pt x="43" y="206"/>
                </a:cubicBezTo>
                <a:close/>
                <a:moveTo>
                  <a:pt x="59" y="218"/>
                </a:moveTo>
                <a:cubicBezTo>
                  <a:pt x="60" y="219"/>
                  <a:pt x="60" y="218"/>
                  <a:pt x="60" y="217"/>
                </a:cubicBezTo>
                <a:cubicBezTo>
                  <a:pt x="60" y="217"/>
                  <a:pt x="59" y="218"/>
                  <a:pt x="59" y="218"/>
                </a:cubicBezTo>
                <a:close/>
                <a:moveTo>
                  <a:pt x="57" y="218"/>
                </a:moveTo>
                <a:cubicBezTo>
                  <a:pt x="57" y="217"/>
                  <a:pt x="58" y="217"/>
                  <a:pt x="58" y="216"/>
                </a:cubicBezTo>
                <a:cubicBezTo>
                  <a:pt x="58" y="216"/>
                  <a:pt x="57" y="217"/>
                  <a:pt x="57" y="218"/>
                </a:cubicBezTo>
                <a:close/>
                <a:moveTo>
                  <a:pt x="64" y="226"/>
                </a:moveTo>
                <a:cubicBezTo>
                  <a:pt x="65" y="225"/>
                  <a:pt x="66" y="225"/>
                  <a:pt x="66" y="224"/>
                </a:cubicBezTo>
                <a:cubicBezTo>
                  <a:pt x="66" y="224"/>
                  <a:pt x="66" y="224"/>
                  <a:pt x="66" y="223"/>
                </a:cubicBezTo>
                <a:cubicBezTo>
                  <a:pt x="65" y="224"/>
                  <a:pt x="64" y="225"/>
                  <a:pt x="64" y="226"/>
                </a:cubicBezTo>
                <a:close/>
                <a:moveTo>
                  <a:pt x="49" y="214"/>
                </a:moveTo>
                <a:cubicBezTo>
                  <a:pt x="50" y="214"/>
                  <a:pt x="51" y="213"/>
                  <a:pt x="51" y="212"/>
                </a:cubicBezTo>
                <a:cubicBezTo>
                  <a:pt x="50" y="213"/>
                  <a:pt x="49" y="213"/>
                  <a:pt x="49" y="214"/>
                </a:cubicBezTo>
                <a:close/>
                <a:moveTo>
                  <a:pt x="57" y="221"/>
                </a:moveTo>
                <a:cubicBezTo>
                  <a:pt x="58" y="220"/>
                  <a:pt x="59" y="220"/>
                  <a:pt x="59" y="219"/>
                </a:cubicBezTo>
                <a:cubicBezTo>
                  <a:pt x="58" y="219"/>
                  <a:pt x="56" y="220"/>
                  <a:pt x="57" y="221"/>
                </a:cubicBezTo>
                <a:close/>
                <a:moveTo>
                  <a:pt x="41" y="208"/>
                </a:moveTo>
                <a:cubicBezTo>
                  <a:pt x="41" y="208"/>
                  <a:pt x="41" y="207"/>
                  <a:pt x="41" y="207"/>
                </a:cubicBezTo>
                <a:cubicBezTo>
                  <a:pt x="41" y="207"/>
                  <a:pt x="40" y="208"/>
                  <a:pt x="41" y="208"/>
                </a:cubicBezTo>
                <a:close/>
                <a:moveTo>
                  <a:pt x="62" y="226"/>
                </a:moveTo>
                <a:cubicBezTo>
                  <a:pt x="62" y="225"/>
                  <a:pt x="63" y="225"/>
                  <a:pt x="62" y="224"/>
                </a:cubicBezTo>
                <a:cubicBezTo>
                  <a:pt x="62" y="225"/>
                  <a:pt x="61" y="225"/>
                  <a:pt x="62" y="226"/>
                </a:cubicBezTo>
                <a:close/>
                <a:moveTo>
                  <a:pt x="53" y="219"/>
                </a:moveTo>
                <a:cubicBezTo>
                  <a:pt x="54" y="219"/>
                  <a:pt x="54" y="220"/>
                  <a:pt x="55" y="219"/>
                </a:cubicBezTo>
                <a:cubicBezTo>
                  <a:pt x="54" y="219"/>
                  <a:pt x="54" y="218"/>
                  <a:pt x="53" y="219"/>
                </a:cubicBezTo>
                <a:close/>
                <a:moveTo>
                  <a:pt x="68" y="232"/>
                </a:moveTo>
                <a:cubicBezTo>
                  <a:pt x="69" y="233"/>
                  <a:pt x="70" y="231"/>
                  <a:pt x="69" y="231"/>
                </a:cubicBezTo>
                <a:cubicBezTo>
                  <a:pt x="69" y="231"/>
                  <a:pt x="69" y="232"/>
                  <a:pt x="68" y="232"/>
                </a:cubicBezTo>
                <a:close/>
                <a:moveTo>
                  <a:pt x="55" y="224"/>
                </a:moveTo>
                <a:cubicBezTo>
                  <a:pt x="56" y="223"/>
                  <a:pt x="57" y="222"/>
                  <a:pt x="57" y="221"/>
                </a:cubicBezTo>
                <a:cubicBezTo>
                  <a:pt x="56" y="222"/>
                  <a:pt x="56" y="223"/>
                  <a:pt x="55" y="224"/>
                </a:cubicBezTo>
                <a:close/>
                <a:moveTo>
                  <a:pt x="62" y="228"/>
                </a:moveTo>
                <a:cubicBezTo>
                  <a:pt x="63" y="228"/>
                  <a:pt x="63" y="228"/>
                  <a:pt x="64" y="228"/>
                </a:cubicBezTo>
                <a:cubicBezTo>
                  <a:pt x="63" y="227"/>
                  <a:pt x="64" y="227"/>
                  <a:pt x="63" y="226"/>
                </a:cubicBezTo>
                <a:cubicBezTo>
                  <a:pt x="63" y="227"/>
                  <a:pt x="62" y="228"/>
                  <a:pt x="62" y="228"/>
                </a:cubicBezTo>
                <a:close/>
                <a:moveTo>
                  <a:pt x="53" y="220"/>
                </a:moveTo>
                <a:cubicBezTo>
                  <a:pt x="53" y="220"/>
                  <a:pt x="54" y="219"/>
                  <a:pt x="53" y="219"/>
                </a:cubicBezTo>
                <a:cubicBezTo>
                  <a:pt x="52" y="221"/>
                  <a:pt x="51" y="222"/>
                  <a:pt x="53" y="220"/>
                </a:cubicBezTo>
                <a:close/>
                <a:moveTo>
                  <a:pt x="47" y="216"/>
                </a:moveTo>
                <a:cubicBezTo>
                  <a:pt x="47" y="217"/>
                  <a:pt x="46" y="217"/>
                  <a:pt x="47" y="218"/>
                </a:cubicBezTo>
                <a:cubicBezTo>
                  <a:pt x="47" y="217"/>
                  <a:pt x="47" y="217"/>
                  <a:pt x="48" y="217"/>
                </a:cubicBezTo>
                <a:cubicBezTo>
                  <a:pt x="48" y="216"/>
                  <a:pt x="48" y="216"/>
                  <a:pt x="47" y="216"/>
                </a:cubicBezTo>
                <a:close/>
                <a:moveTo>
                  <a:pt x="59" y="227"/>
                </a:moveTo>
                <a:cubicBezTo>
                  <a:pt x="59" y="227"/>
                  <a:pt x="59" y="227"/>
                  <a:pt x="59" y="228"/>
                </a:cubicBezTo>
                <a:cubicBezTo>
                  <a:pt x="59" y="227"/>
                  <a:pt x="60" y="227"/>
                  <a:pt x="60" y="226"/>
                </a:cubicBezTo>
                <a:cubicBezTo>
                  <a:pt x="60" y="227"/>
                  <a:pt x="59" y="226"/>
                  <a:pt x="59" y="227"/>
                </a:cubicBezTo>
                <a:close/>
                <a:moveTo>
                  <a:pt x="57" y="227"/>
                </a:moveTo>
                <a:cubicBezTo>
                  <a:pt x="57" y="227"/>
                  <a:pt x="59" y="226"/>
                  <a:pt x="58" y="226"/>
                </a:cubicBezTo>
                <a:cubicBezTo>
                  <a:pt x="58" y="226"/>
                  <a:pt x="57" y="226"/>
                  <a:pt x="57" y="227"/>
                </a:cubicBezTo>
                <a:close/>
                <a:moveTo>
                  <a:pt x="51" y="223"/>
                </a:moveTo>
                <a:cubicBezTo>
                  <a:pt x="51" y="222"/>
                  <a:pt x="52" y="222"/>
                  <a:pt x="52" y="221"/>
                </a:cubicBezTo>
                <a:cubicBezTo>
                  <a:pt x="51" y="222"/>
                  <a:pt x="51" y="222"/>
                  <a:pt x="51" y="223"/>
                </a:cubicBezTo>
                <a:close/>
                <a:moveTo>
                  <a:pt x="33" y="211"/>
                </a:moveTo>
                <a:cubicBezTo>
                  <a:pt x="34" y="212"/>
                  <a:pt x="35" y="210"/>
                  <a:pt x="35" y="209"/>
                </a:cubicBezTo>
                <a:cubicBezTo>
                  <a:pt x="34" y="210"/>
                  <a:pt x="34" y="211"/>
                  <a:pt x="33" y="211"/>
                </a:cubicBezTo>
                <a:close/>
                <a:moveTo>
                  <a:pt x="40" y="214"/>
                </a:moveTo>
                <a:cubicBezTo>
                  <a:pt x="40" y="214"/>
                  <a:pt x="41" y="214"/>
                  <a:pt x="40" y="213"/>
                </a:cubicBezTo>
                <a:cubicBezTo>
                  <a:pt x="40" y="213"/>
                  <a:pt x="39" y="214"/>
                  <a:pt x="40" y="214"/>
                </a:cubicBezTo>
                <a:close/>
                <a:moveTo>
                  <a:pt x="35" y="215"/>
                </a:moveTo>
                <a:cubicBezTo>
                  <a:pt x="36" y="215"/>
                  <a:pt x="37" y="214"/>
                  <a:pt x="37" y="213"/>
                </a:cubicBezTo>
                <a:cubicBezTo>
                  <a:pt x="36" y="214"/>
                  <a:pt x="35" y="215"/>
                  <a:pt x="35" y="215"/>
                </a:cubicBezTo>
                <a:close/>
                <a:moveTo>
                  <a:pt x="48" y="223"/>
                </a:moveTo>
                <a:cubicBezTo>
                  <a:pt x="49" y="223"/>
                  <a:pt x="49" y="222"/>
                  <a:pt x="48" y="222"/>
                </a:cubicBezTo>
                <a:cubicBezTo>
                  <a:pt x="48" y="222"/>
                  <a:pt x="48" y="223"/>
                  <a:pt x="48" y="223"/>
                </a:cubicBezTo>
                <a:close/>
                <a:moveTo>
                  <a:pt x="38" y="217"/>
                </a:moveTo>
                <a:cubicBezTo>
                  <a:pt x="38" y="217"/>
                  <a:pt x="39" y="216"/>
                  <a:pt x="39" y="215"/>
                </a:cubicBezTo>
                <a:lnTo>
                  <a:pt x="38" y="217"/>
                </a:lnTo>
                <a:close/>
                <a:moveTo>
                  <a:pt x="43" y="223"/>
                </a:moveTo>
                <a:cubicBezTo>
                  <a:pt x="43" y="223"/>
                  <a:pt x="45" y="222"/>
                  <a:pt x="44" y="221"/>
                </a:cubicBezTo>
                <a:cubicBezTo>
                  <a:pt x="44" y="222"/>
                  <a:pt x="42" y="223"/>
                  <a:pt x="43" y="223"/>
                </a:cubicBezTo>
                <a:close/>
                <a:moveTo>
                  <a:pt x="62" y="237"/>
                </a:moveTo>
                <a:cubicBezTo>
                  <a:pt x="62" y="237"/>
                  <a:pt x="63" y="236"/>
                  <a:pt x="62" y="235"/>
                </a:cubicBezTo>
                <a:cubicBezTo>
                  <a:pt x="62" y="236"/>
                  <a:pt x="61" y="237"/>
                  <a:pt x="62" y="237"/>
                </a:cubicBezTo>
                <a:close/>
                <a:moveTo>
                  <a:pt x="30" y="213"/>
                </a:moveTo>
                <a:cubicBezTo>
                  <a:pt x="30" y="212"/>
                  <a:pt x="31" y="212"/>
                  <a:pt x="30" y="211"/>
                </a:cubicBezTo>
                <a:cubicBezTo>
                  <a:pt x="30" y="212"/>
                  <a:pt x="29" y="212"/>
                  <a:pt x="30" y="213"/>
                </a:cubicBezTo>
                <a:close/>
                <a:moveTo>
                  <a:pt x="49" y="228"/>
                </a:moveTo>
                <a:cubicBezTo>
                  <a:pt x="50" y="229"/>
                  <a:pt x="50" y="227"/>
                  <a:pt x="50" y="228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0" y="228"/>
                  <a:pt x="49" y="227"/>
                  <a:pt x="49" y="228"/>
                </a:cubicBezTo>
                <a:close/>
                <a:moveTo>
                  <a:pt x="44" y="225"/>
                </a:moveTo>
                <a:cubicBezTo>
                  <a:pt x="44" y="224"/>
                  <a:pt x="45" y="224"/>
                  <a:pt x="44" y="223"/>
                </a:cubicBezTo>
                <a:cubicBezTo>
                  <a:pt x="44" y="224"/>
                  <a:pt x="44" y="224"/>
                  <a:pt x="44" y="225"/>
                </a:cubicBezTo>
                <a:close/>
                <a:moveTo>
                  <a:pt x="64" y="238"/>
                </a:moveTo>
                <a:cubicBezTo>
                  <a:pt x="63" y="238"/>
                  <a:pt x="63" y="239"/>
                  <a:pt x="63" y="239"/>
                </a:cubicBezTo>
                <a:cubicBezTo>
                  <a:pt x="64" y="239"/>
                  <a:pt x="64" y="239"/>
                  <a:pt x="64" y="238"/>
                </a:cubicBezTo>
                <a:close/>
                <a:moveTo>
                  <a:pt x="29" y="217"/>
                </a:moveTo>
                <a:cubicBezTo>
                  <a:pt x="30" y="217"/>
                  <a:pt x="30" y="216"/>
                  <a:pt x="30" y="215"/>
                </a:cubicBezTo>
                <a:cubicBezTo>
                  <a:pt x="30" y="216"/>
                  <a:pt x="29" y="216"/>
                  <a:pt x="29" y="217"/>
                </a:cubicBezTo>
                <a:close/>
                <a:moveTo>
                  <a:pt x="55" y="237"/>
                </a:moveTo>
                <a:cubicBezTo>
                  <a:pt x="55" y="236"/>
                  <a:pt x="56" y="236"/>
                  <a:pt x="56" y="235"/>
                </a:cubicBezTo>
                <a:cubicBezTo>
                  <a:pt x="55" y="235"/>
                  <a:pt x="55" y="236"/>
                  <a:pt x="55" y="237"/>
                </a:cubicBezTo>
                <a:close/>
                <a:moveTo>
                  <a:pt x="47" y="231"/>
                </a:moveTo>
                <a:cubicBezTo>
                  <a:pt x="47" y="232"/>
                  <a:pt x="48" y="230"/>
                  <a:pt x="48" y="230"/>
                </a:cubicBezTo>
                <a:cubicBezTo>
                  <a:pt x="47" y="230"/>
                  <a:pt x="47" y="230"/>
                  <a:pt x="47" y="231"/>
                </a:cubicBezTo>
                <a:close/>
                <a:moveTo>
                  <a:pt x="61" y="240"/>
                </a:moveTo>
                <a:cubicBezTo>
                  <a:pt x="62" y="240"/>
                  <a:pt x="61" y="240"/>
                  <a:pt x="61" y="239"/>
                </a:cubicBezTo>
                <a:cubicBezTo>
                  <a:pt x="61" y="240"/>
                  <a:pt x="61" y="240"/>
                  <a:pt x="61" y="240"/>
                </a:cubicBezTo>
                <a:close/>
                <a:moveTo>
                  <a:pt x="34" y="223"/>
                </a:moveTo>
                <a:cubicBezTo>
                  <a:pt x="34" y="222"/>
                  <a:pt x="35" y="222"/>
                  <a:pt x="35" y="221"/>
                </a:cubicBezTo>
                <a:cubicBezTo>
                  <a:pt x="34" y="221"/>
                  <a:pt x="33" y="222"/>
                  <a:pt x="34" y="223"/>
                </a:cubicBezTo>
                <a:close/>
                <a:moveTo>
                  <a:pt x="26" y="217"/>
                </a:moveTo>
                <a:cubicBezTo>
                  <a:pt x="26" y="217"/>
                  <a:pt x="27" y="217"/>
                  <a:pt x="26" y="216"/>
                </a:cubicBezTo>
                <a:cubicBezTo>
                  <a:pt x="26" y="217"/>
                  <a:pt x="26" y="217"/>
                  <a:pt x="26" y="217"/>
                </a:cubicBezTo>
                <a:close/>
                <a:moveTo>
                  <a:pt x="32" y="222"/>
                </a:moveTo>
                <a:cubicBezTo>
                  <a:pt x="33" y="222"/>
                  <a:pt x="33" y="222"/>
                  <a:pt x="33" y="221"/>
                </a:cubicBezTo>
                <a:cubicBezTo>
                  <a:pt x="32" y="221"/>
                  <a:pt x="32" y="222"/>
                  <a:pt x="32" y="222"/>
                </a:cubicBezTo>
                <a:close/>
                <a:moveTo>
                  <a:pt x="27" y="218"/>
                </a:moveTo>
                <a:cubicBezTo>
                  <a:pt x="27" y="219"/>
                  <a:pt x="26" y="220"/>
                  <a:pt x="27" y="221"/>
                </a:cubicBezTo>
                <a:cubicBezTo>
                  <a:pt x="27" y="220"/>
                  <a:pt x="27" y="220"/>
                  <a:pt x="28" y="219"/>
                </a:cubicBezTo>
                <a:cubicBezTo>
                  <a:pt x="28" y="219"/>
                  <a:pt x="28" y="218"/>
                  <a:pt x="27" y="218"/>
                </a:cubicBezTo>
                <a:close/>
                <a:moveTo>
                  <a:pt x="32" y="225"/>
                </a:moveTo>
                <a:cubicBezTo>
                  <a:pt x="33" y="224"/>
                  <a:pt x="33" y="224"/>
                  <a:pt x="34" y="223"/>
                </a:cubicBezTo>
                <a:cubicBezTo>
                  <a:pt x="33" y="223"/>
                  <a:pt x="33" y="223"/>
                  <a:pt x="33" y="223"/>
                </a:cubicBezTo>
                <a:cubicBezTo>
                  <a:pt x="32" y="223"/>
                  <a:pt x="32" y="224"/>
                  <a:pt x="32" y="225"/>
                </a:cubicBezTo>
                <a:close/>
                <a:moveTo>
                  <a:pt x="23" y="221"/>
                </a:moveTo>
                <a:cubicBezTo>
                  <a:pt x="24" y="220"/>
                  <a:pt x="25" y="219"/>
                  <a:pt x="26" y="217"/>
                </a:cubicBezTo>
                <a:cubicBezTo>
                  <a:pt x="25" y="219"/>
                  <a:pt x="24" y="220"/>
                  <a:pt x="23" y="221"/>
                </a:cubicBezTo>
                <a:close/>
                <a:moveTo>
                  <a:pt x="57" y="242"/>
                </a:moveTo>
                <a:cubicBezTo>
                  <a:pt x="58" y="243"/>
                  <a:pt x="58" y="243"/>
                  <a:pt x="58" y="243"/>
                </a:cubicBezTo>
                <a:cubicBezTo>
                  <a:pt x="59" y="243"/>
                  <a:pt x="58" y="242"/>
                  <a:pt x="58" y="241"/>
                </a:cubicBezTo>
                <a:lnTo>
                  <a:pt x="57" y="242"/>
                </a:lnTo>
                <a:close/>
                <a:moveTo>
                  <a:pt x="25" y="220"/>
                </a:moveTo>
                <a:cubicBezTo>
                  <a:pt x="26" y="220"/>
                  <a:pt x="26" y="219"/>
                  <a:pt x="26" y="218"/>
                </a:cubicBezTo>
                <a:cubicBezTo>
                  <a:pt x="26" y="218"/>
                  <a:pt x="25" y="219"/>
                  <a:pt x="25" y="220"/>
                </a:cubicBezTo>
                <a:close/>
                <a:moveTo>
                  <a:pt x="44" y="234"/>
                </a:moveTo>
                <a:cubicBezTo>
                  <a:pt x="44" y="234"/>
                  <a:pt x="45" y="233"/>
                  <a:pt x="45" y="233"/>
                </a:cubicBezTo>
                <a:cubicBezTo>
                  <a:pt x="44" y="233"/>
                  <a:pt x="43" y="233"/>
                  <a:pt x="44" y="234"/>
                </a:cubicBezTo>
                <a:close/>
                <a:moveTo>
                  <a:pt x="49" y="243"/>
                </a:moveTo>
                <a:cubicBezTo>
                  <a:pt x="50" y="242"/>
                  <a:pt x="52" y="240"/>
                  <a:pt x="52" y="239"/>
                </a:cubicBezTo>
                <a:cubicBezTo>
                  <a:pt x="51" y="241"/>
                  <a:pt x="49" y="241"/>
                  <a:pt x="49" y="243"/>
                </a:cubicBezTo>
                <a:close/>
                <a:moveTo>
                  <a:pt x="31" y="225"/>
                </a:moveTo>
                <a:cubicBezTo>
                  <a:pt x="32" y="225"/>
                  <a:pt x="31" y="226"/>
                  <a:pt x="31" y="226"/>
                </a:cubicBezTo>
                <a:cubicBezTo>
                  <a:pt x="32" y="226"/>
                  <a:pt x="32" y="226"/>
                  <a:pt x="32" y="225"/>
                </a:cubicBezTo>
                <a:cubicBezTo>
                  <a:pt x="32" y="225"/>
                  <a:pt x="32" y="225"/>
                  <a:pt x="31" y="225"/>
                </a:cubicBezTo>
                <a:close/>
                <a:moveTo>
                  <a:pt x="42" y="242"/>
                </a:moveTo>
                <a:cubicBezTo>
                  <a:pt x="43" y="241"/>
                  <a:pt x="45" y="239"/>
                  <a:pt x="46" y="236"/>
                </a:cubicBezTo>
                <a:cubicBezTo>
                  <a:pt x="46" y="237"/>
                  <a:pt x="46" y="238"/>
                  <a:pt x="47" y="237"/>
                </a:cubicBezTo>
                <a:cubicBezTo>
                  <a:pt x="47" y="236"/>
                  <a:pt x="46" y="236"/>
                  <a:pt x="46" y="235"/>
                </a:cubicBezTo>
                <a:cubicBezTo>
                  <a:pt x="45" y="238"/>
                  <a:pt x="42" y="240"/>
                  <a:pt x="42" y="242"/>
                </a:cubicBezTo>
                <a:close/>
                <a:moveTo>
                  <a:pt x="23" y="220"/>
                </a:moveTo>
                <a:cubicBezTo>
                  <a:pt x="23" y="220"/>
                  <a:pt x="22" y="220"/>
                  <a:pt x="23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2" y="219"/>
                  <a:pt x="22" y="221"/>
                  <a:pt x="23" y="220"/>
                </a:cubicBezTo>
                <a:close/>
                <a:moveTo>
                  <a:pt x="30" y="227"/>
                </a:moveTo>
                <a:cubicBezTo>
                  <a:pt x="30" y="227"/>
                  <a:pt x="30" y="227"/>
                  <a:pt x="31" y="228"/>
                </a:cubicBezTo>
                <a:cubicBezTo>
                  <a:pt x="31" y="227"/>
                  <a:pt x="31" y="227"/>
                  <a:pt x="31" y="227"/>
                </a:cubicBezTo>
                <a:cubicBezTo>
                  <a:pt x="31" y="226"/>
                  <a:pt x="32" y="227"/>
                  <a:pt x="31" y="226"/>
                </a:cubicBezTo>
                <a:cubicBezTo>
                  <a:pt x="31" y="226"/>
                  <a:pt x="31" y="226"/>
                  <a:pt x="30" y="227"/>
                </a:cubicBezTo>
                <a:close/>
                <a:moveTo>
                  <a:pt x="31" y="230"/>
                </a:moveTo>
                <a:cubicBezTo>
                  <a:pt x="32" y="229"/>
                  <a:pt x="33" y="228"/>
                  <a:pt x="33" y="228"/>
                </a:cubicBezTo>
                <a:cubicBezTo>
                  <a:pt x="32" y="228"/>
                  <a:pt x="31" y="229"/>
                  <a:pt x="31" y="230"/>
                </a:cubicBezTo>
                <a:close/>
                <a:moveTo>
                  <a:pt x="57" y="246"/>
                </a:moveTo>
                <a:cubicBezTo>
                  <a:pt x="57" y="246"/>
                  <a:pt x="57" y="246"/>
                  <a:pt x="58" y="246"/>
                </a:cubicBezTo>
                <a:cubicBezTo>
                  <a:pt x="57" y="246"/>
                  <a:pt x="57" y="246"/>
                  <a:pt x="57" y="246"/>
                </a:cubicBezTo>
                <a:close/>
                <a:moveTo>
                  <a:pt x="21" y="224"/>
                </a:moveTo>
                <a:cubicBezTo>
                  <a:pt x="22" y="224"/>
                  <a:pt x="22" y="223"/>
                  <a:pt x="22" y="223"/>
                </a:cubicBezTo>
                <a:cubicBezTo>
                  <a:pt x="22" y="223"/>
                  <a:pt x="21" y="224"/>
                  <a:pt x="21" y="224"/>
                </a:cubicBezTo>
                <a:close/>
                <a:moveTo>
                  <a:pt x="52" y="249"/>
                </a:moveTo>
                <a:cubicBezTo>
                  <a:pt x="52" y="249"/>
                  <a:pt x="52" y="249"/>
                  <a:pt x="51" y="249"/>
                </a:cubicBezTo>
                <a:cubicBezTo>
                  <a:pt x="52" y="250"/>
                  <a:pt x="52" y="249"/>
                  <a:pt x="52" y="250"/>
                </a:cubicBezTo>
                <a:cubicBezTo>
                  <a:pt x="53" y="248"/>
                  <a:pt x="53" y="248"/>
                  <a:pt x="54" y="247"/>
                </a:cubicBezTo>
                <a:cubicBezTo>
                  <a:pt x="53" y="247"/>
                  <a:pt x="52" y="248"/>
                  <a:pt x="52" y="249"/>
                </a:cubicBezTo>
                <a:close/>
                <a:moveTo>
                  <a:pt x="29" y="230"/>
                </a:moveTo>
                <a:cubicBezTo>
                  <a:pt x="29" y="230"/>
                  <a:pt x="29" y="230"/>
                  <a:pt x="29" y="230"/>
                </a:cubicBezTo>
                <a:cubicBezTo>
                  <a:pt x="29" y="229"/>
                  <a:pt x="28" y="230"/>
                  <a:pt x="29" y="230"/>
                </a:cubicBezTo>
                <a:close/>
                <a:moveTo>
                  <a:pt x="54" y="249"/>
                </a:moveTo>
                <a:cubicBezTo>
                  <a:pt x="55" y="250"/>
                  <a:pt x="54" y="251"/>
                  <a:pt x="55" y="250"/>
                </a:cubicBezTo>
                <a:cubicBezTo>
                  <a:pt x="56" y="251"/>
                  <a:pt x="55" y="250"/>
                  <a:pt x="55" y="251"/>
                </a:cubicBezTo>
                <a:cubicBezTo>
                  <a:pt x="56" y="251"/>
                  <a:pt x="56" y="250"/>
                  <a:pt x="56" y="250"/>
                </a:cubicBezTo>
                <a:cubicBezTo>
                  <a:pt x="55" y="249"/>
                  <a:pt x="55" y="249"/>
                  <a:pt x="54" y="249"/>
                </a:cubicBezTo>
                <a:close/>
                <a:moveTo>
                  <a:pt x="47" y="245"/>
                </a:moveTo>
                <a:cubicBezTo>
                  <a:pt x="47" y="246"/>
                  <a:pt x="46" y="246"/>
                  <a:pt x="47" y="246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8" y="245"/>
                  <a:pt x="47" y="245"/>
                  <a:pt x="47" y="245"/>
                </a:cubicBezTo>
                <a:close/>
                <a:moveTo>
                  <a:pt x="28" y="231"/>
                </a:moveTo>
                <a:cubicBezTo>
                  <a:pt x="28" y="232"/>
                  <a:pt x="27" y="232"/>
                  <a:pt x="27" y="233"/>
                </a:cubicBezTo>
                <a:cubicBezTo>
                  <a:pt x="28" y="232"/>
                  <a:pt x="28" y="231"/>
                  <a:pt x="28" y="231"/>
                </a:cubicBezTo>
                <a:cubicBezTo>
                  <a:pt x="28" y="231"/>
                  <a:pt x="28" y="230"/>
                  <a:pt x="28" y="231"/>
                </a:cubicBezTo>
                <a:close/>
                <a:moveTo>
                  <a:pt x="28" y="235"/>
                </a:moveTo>
                <a:cubicBezTo>
                  <a:pt x="29" y="234"/>
                  <a:pt x="30" y="233"/>
                  <a:pt x="29" y="232"/>
                </a:cubicBezTo>
                <a:cubicBezTo>
                  <a:pt x="29" y="233"/>
                  <a:pt x="29" y="234"/>
                  <a:pt x="28" y="235"/>
                </a:cubicBezTo>
                <a:close/>
                <a:moveTo>
                  <a:pt x="48" y="247"/>
                </a:moveTo>
                <a:cubicBezTo>
                  <a:pt x="48" y="248"/>
                  <a:pt x="49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9" y="248"/>
                  <a:pt x="49" y="247"/>
                  <a:pt x="48" y="247"/>
                </a:cubicBezTo>
                <a:close/>
                <a:moveTo>
                  <a:pt x="17" y="226"/>
                </a:moveTo>
                <a:cubicBezTo>
                  <a:pt x="17" y="226"/>
                  <a:pt x="17" y="227"/>
                  <a:pt x="17" y="227"/>
                </a:cubicBezTo>
                <a:cubicBezTo>
                  <a:pt x="17" y="226"/>
                  <a:pt x="18" y="227"/>
                  <a:pt x="18" y="227"/>
                </a:cubicBezTo>
                <a:cubicBezTo>
                  <a:pt x="18" y="226"/>
                  <a:pt x="17" y="226"/>
                  <a:pt x="17" y="225"/>
                </a:cubicBezTo>
                <a:lnTo>
                  <a:pt x="17" y="226"/>
                </a:lnTo>
                <a:close/>
                <a:moveTo>
                  <a:pt x="41" y="244"/>
                </a:moveTo>
                <a:cubicBezTo>
                  <a:pt x="41" y="244"/>
                  <a:pt x="42" y="243"/>
                  <a:pt x="41" y="243"/>
                </a:cubicBezTo>
                <a:cubicBezTo>
                  <a:pt x="40" y="245"/>
                  <a:pt x="39" y="245"/>
                  <a:pt x="41" y="244"/>
                </a:cubicBezTo>
                <a:close/>
                <a:moveTo>
                  <a:pt x="50" y="252"/>
                </a:moveTo>
                <a:cubicBezTo>
                  <a:pt x="50" y="251"/>
                  <a:pt x="51" y="252"/>
                  <a:pt x="51" y="252"/>
                </a:cubicBezTo>
                <a:cubicBezTo>
                  <a:pt x="50" y="252"/>
                  <a:pt x="51" y="251"/>
                  <a:pt x="51" y="250"/>
                </a:cubicBezTo>
                <a:cubicBezTo>
                  <a:pt x="51" y="252"/>
                  <a:pt x="49" y="251"/>
                  <a:pt x="50" y="252"/>
                </a:cubicBezTo>
                <a:close/>
                <a:moveTo>
                  <a:pt x="42" y="245"/>
                </a:moveTo>
                <a:cubicBezTo>
                  <a:pt x="42" y="246"/>
                  <a:pt x="42" y="246"/>
                  <a:pt x="43" y="246"/>
                </a:cubicBezTo>
                <a:cubicBezTo>
                  <a:pt x="43" y="245"/>
                  <a:pt x="42" y="245"/>
                  <a:pt x="42" y="245"/>
                </a:cubicBezTo>
                <a:close/>
                <a:moveTo>
                  <a:pt x="53" y="255"/>
                </a:moveTo>
                <a:cubicBezTo>
                  <a:pt x="53" y="254"/>
                  <a:pt x="54" y="254"/>
                  <a:pt x="53" y="253"/>
                </a:cubicBezTo>
                <a:cubicBezTo>
                  <a:pt x="53" y="254"/>
                  <a:pt x="52" y="254"/>
                  <a:pt x="53" y="255"/>
                </a:cubicBezTo>
                <a:close/>
                <a:moveTo>
                  <a:pt x="40" y="247"/>
                </a:moveTo>
                <a:cubicBezTo>
                  <a:pt x="41" y="247"/>
                  <a:pt x="42" y="246"/>
                  <a:pt x="41" y="246"/>
                </a:cubicBezTo>
                <a:lnTo>
                  <a:pt x="40" y="247"/>
                </a:lnTo>
                <a:close/>
                <a:moveTo>
                  <a:pt x="43" y="248"/>
                </a:moveTo>
                <a:cubicBezTo>
                  <a:pt x="44" y="249"/>
                  <a:pt x="44" y="249"/>
                  <a:pt x="44" y="249"/>
                </a:cubicBezTo>
                <a:cubicBezTo>
                  <a:pt x="44" y="248"/>
                  <a:pt x="43" y="248"/>
                  <a:pt x="43" y="248"/>
                </a:cubicBezTo>
                <a:close/>
                <a:moveTo>
                  <a:pt x="15" y="234"/>
                </a:moveTo>
                <a:cubicBezTo>
                  <a:pt x="15" y="233"/>
                  <a:pt x="15" y="233"/>
                  <a:pt x="15" y="232"/>
                </a:cubicBezTo>
                <a:cubicBezTo>
                  <a:pt x="15" y="233"/>
                  <a:pt x="15" y="233"/>
                  <a:pt x="15" y="233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7" y="232"/>
                  <a:pt x="17" y="233"/>
                  <a:pt x="18" y="231"/>
                </a:cubicBezTo>
                <a:cubicBezTo>
                  <a:pt x="18" y="231"/>
                  <a:pt x="17" y="231"/>
                  <a:pt x="17" y="230"/>
                </a:cubicBezTo>
                <a:cubicBezTo>
                  <a:pt x="17" y="230"/>
                  <a:pt x="17" y="231"/>
                  <a:pt x="17" y="230"/>
                </a:cubicBezTo>
                <a:cubicBezTo>
                  <a:pt x="17" y="232"/>
                  <a:pt x="16" y="232"/>
                  <a:pt x="15" y="234"/>
                </a:cubicBezTo>
                <a:close/>
                <a:moveTo>
                  <a:pt x="51" y="255"/>
                </a:moveTo>
                <a:cubicBezTo>
                  <a:pt x="51" y="256"/>
                  <a:pt x="50" y="257"/>
                  <a:pt x="51" y="257"/>
                </a:cubicBezTo>
                <a:cubicBezTo>
                  <a:pt x="51" y="256"/>
                  <a:pt x="52" y="256"/>
                  <a:pt x="52" y="255"/>
                </a:cubicBezTo>
                <a:cubicBezTo>
                  <a:pt x="51" y="255"/>
                  <a:pt x="51" y="255"/>
                  <a:pt x="51" y="255"/>
                </a:cubicBezTo>
                <a:close/>
                <a:moveTo>
                  <a:pt x="20" y="235"/>
                </a:moveTo>
                <a:cubicBezTo>
                  <a:pt x="19" y="235"/>
                  <a:pt x="19" y="236"/>
                  <a:pt x="19" y="236"/>
                </a:cubicBezTo>
                <a:cubicBezTo>
                  <a:pt x="20" y="236"/>
                  <a:pt x="20" y="236"/>
                  <a:pt x="20" y="236"/>
                </a:cubicBezTo>
                <a:cubicBezTo>
                  <a:pt x="20" y="236"/>
                  <a:pt x="21" y="235"/>
                  <a:pt x="21" y="235"/>
                </a:cubicBezTo>
                <a:cubicBezTo>
                  <a:pt x="20" y="235"/>
                  <a:pt x="20" y="236"/>
                  <a:pt x="20" y="235"/>
                </a:cubicBezTo>
                <a:close/>
                <a:moveTo>
                  <a:pt x="21" y="238"/>
                </a:moveTo>
                <a:cubicBezTo>
                  <a:pt x="21" y="237"/>
                  <a:pt x="22" y="237"/>
                  <a:pt x="22" y="236"/>
                </a:cubicBezTo>
                <a:cubicBezTo>
                  <a:pt x="21" y="236"/>
                  <a:pt x="21" y="237"/>
                  <a:pt x="21" y="238"/>
                </a:cubicBezTo>
                <a:close/>
                <a:moveTo>
                  <a:pt x="17" y="236"/>
                </a:moveTo>
                <a:cubicBezTo>
                  <a:pt x="18" y="236"/>
                  <a:pt x="18" y="235"/>
                  <a:pt x="18" y="235"/>
                </a:cubicBezTo>
                <a:cubicBezTo>
                  <a:pt x="18" y="235"/>
                  <a:pt x="17" y="236"/>
                  <a:pt x="17" y="236"/>
                </a:cubicBezTo>
                <a:close/>
                <a:moveTo>
                  <a:pt x="23" y="243"/>
                </a:moveTo>
                <a:cubicBezTo>
                  <a:pt x="24" y="243"/>
                  <a:pt x="25" y="241"/>
                  <a:pt x="26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4" y="241"/>
                  <a:pt x="24" y="242"/>
                  <a:pt x="23" y="243"/>
                </a:cubicBezTo>
                <a:close/>
                <a:moveTo>
                  <a:pt x="17" y="238"/>
                </a:moveTo>
                <a:cubicBezTo>
                  <a:pt x="17" y="237"/>
                  <a:pt x="18" y="237"/>
                  <a:pt x="18" y="236"/>
                </a:cubicBezTo>
                <a:cubicBezTo>
                  <a:pt x="17" y="236"/>
                  <a:pt x="16" y="237"/>
                  <a:pt x="17" y="238"/>
                </a:cubicBezTo>
                <a:close/>
                <a:moveTo>
                  <a:pt x="35" y="251"/>
                </a:moveTo>
                <a:cubicBezTo>
                  <a:pt x="35" y="252"/>
                  <a:pt x="36" y="250"/>
                  <a:pt x="36" y="250"/>
                </a:cubicBezTo>
                <a:lnTo>
                  <a:pt x="35" y="251"/>
                </a:lnTo>
                <a:close/>
                <a:moveTo>
                  <a:pt x="38" y="255"/>
                </a:moveTo>
                <a:cubicBezTo>
                  <a:pt x="39" y="254"/>
                  <a:pt x="39" y="254"/>
                  <a:pt x="39" y="254"/>
                </a:cubicBezTo>
                <a:cubicBezTo>
                  <a:pt x="39" y="254"/>
                  <a:pt x="38" y="254"/>
                  <a:pt x="38" y="255"/>
                </a:cubicBezTo>
                <a:close/>
                <a:moveTo>
                  <a:pt x="12" y="236"/>
                </a:moveTo>
                <a:cubicBezTo>
                  <a:pt x="12" y="236"/>
                  <a:pt x="12" y="237"/>
                  <a:pt x="12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3" y="236"/>
                  <a:pt x="12" y="236"/>
                  <a:pt x="12" y="236"/>
                </a:cubicBezTo>
                <a:close/>
                <a:moveTo>
                  <a:pt x="38" y="253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7" y="254"/>
                  <a:pt x="38" y="253"/>
                </a:cubicBezTo>
                <a:close/>
                <a:moveTo>
                  <a:pt x="12" y="239"/>
                </a:moveTo>
                <a:cubicBezTo>
                  <a:pt x="13" y="238"/>
                  <a:pt x="13" y="238"/>
                  <a:pt x="13" y="238"/>
                </a:cubicBezTo>
                <a:cubicBezTo>
                  <a:pt x="13" y="238"/>
                  <a:pt x="13" y="239"/>
                  <a:pt x="13" y="238"/>
                </a:cubicBezTo>
                <a:cubicBezTo>
                  <a:pt x="12" y="238"/>
                  <a:pt x="14" y="237"/>
                  <a:pt x="13" y="237"/>
                </a:cubicBezTo>
                <a:cubicBezTo>
                  <a:pt x="12" y="237"/>
                  <a:pt x="12" y="238"/>
                  <a:pt x="12" y="239"/>
                </a:cubicBezTo>
                <a:close/>
                <a:moveTo>
                  <a:pt x="35" y="256"/>
                </a:moveTo>
                <a:cubicBezTo>
                  <a:pt x="35" y="256"/>
                  <a:pt x="36" y="257"/>
                  <a:pt x="36" y="257"/>
                </a:cubicBezTo>
                <a:cubicBezTo>
                  <a:pt x="36" y="256"/>
                  <a:pt x="35" y="256"/>
                  <a:pt x="35" y="256"/>
                </a:cubicBezTo>
                <a:close/>
                <a:moveTo>
                  <a:pt x="27" y="255"/>
                </a:moveTo>
                <a:cubicBezTo>
                  <a:pt x="27" y="255"/>
                  <a:pt x="28" y="254"/>
                  <a:pt x="28" y="254"/>
                </a:cubicBezTo>
                <a:cubicBezTo>
                  <a:pt x="27" y="254"/>
                  <a:pt x="27" y="254"/>
                  <a:pt x="27" y="255"/>
                </a:cubicBezTo>
                <a:close/>
                <a:moveTo>
                  <a:pt x="8" y="244"/>
                </a:moveTo>
                <a:cubicBezTo>
                  <a:pt x="7" y="244"/>
                  <a:pt x="7" y="244"/>
                  <a:pt x="7" y="244"/>
                </a:cubicBezTo>
                <a:cubicBezTo>
                  <a:pt x="8" y="245"/>
                  <a:pt x="8" y="243"/>
                  <a:pt x="7" y="243"/>
                </a:cubicBezTo>
                <a:cubicBezTo>
                  <a:pt x="7" y="243"/>
                  <a:pt x="7" y="243"/>
                  <a:pt x="8" y="244"/>
                </a:cubicBezTo>
                <a:close/>
                <a:moveTo>
                  <a:pt x="6" y="247"/>
                </a:moveTo>
                <a:cubicBezTo>
                  <a:pt x="7" y="248"/>
                  <a:pt x="9" y="244"/>
                  <a:pt x="8" y="244"/>
                </a:cubicBezTo>
                <a:cubicBezTo>
                  <a:pt x="7" y="245"/>
                  <a:pt x="7" y="246"/>
                  <a:pt x="6" y="247"/>
                </a:cubicBezTo>
                <a:close/>
                <a:moveTo>
                  <a:pt x="11" y="248"/>
                </a:moveTo>
                <a:cubicBezTo>
                  <a:pt x="12" y="248"/>
                  <a:pt x="12" y="247"/>
                  <a:pt x="11" y="247"/>
                </a:cubicBezTo>
                <a:cubicBezTo>
                  <a:pt x="11" y="247"/>
                  <a:pt x="11" y="248"/>
                  <a:pt x="11" y="248"/>
                </a:cubicBezTo>
                <a:close/>
                <a:moveTo>
                  <a:pt x="32" y="264"/>
                </a:moveTo>
                <a:cubicBezTo>
                  <a:pt x="33" y="264"/>
                  <a:pt x="33" y="264"/>
                  <a:pt x="33" y="263"/>
                </a:cubicBezTo>
                <a:cubicBezTo>
                  <a:pt x="32" y="263"/>
                  <a:pt x="32" y="263"/>
                  <a:pt x="32" y="264"/>
                </a:cubicBezTo>
                <a:close/>
                <a:moveTo>
                  <a:pt x="10" y="250"/>
                </a:moveTo>
                <a:cubicBezTo>
                  <a:pt x="10" y="250"/>
                  <a:pt x="11" y="249"/>
                  <a:pt x="11" y="249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9"/>
                  <a:pt x="9" y="249"/>
                  <a:pt x="10" y="250"/>
                </a:cubicBezTo>
                <a:close/>
                <a:moveTo>
                  <a:pt x="7" y="252"/>
                </a:moveTo>
                <a:cubicBezTo>
                  <a:pt x="7" y="251"/>
                  <a:pt x="9" y="249"/>
                  <a:pt x="8" y="248"/>
                </a:cubicBezTo>
                <a:cubicBezTo>
                  <a:pt x="8" y="249"/>
                  <a:pt x="6" y="251"/>
                  <a:pt x="7" y="252"/>
                </a:cubicBezTo>
                <a:close/>
                <a:moveTo>
                  <a:pt x="3" y="247"/>
                </a:moveTo>
                <a:cubicBezTo>
                  <a:pt x="3" y="246"/>
                  <a:pt x="4" y="246"/>
                  <a:pt x="4" y="246"/>
                </a:cubicBezTo>
                <a:cubicBezTo>
                  <a:pt x="3" y="246"/>
                  <a:pt x="2" y="246"/>
                  <a:pt x="3" y="247"/>
                </a:cubicBezTo>
                <a:close/>
                <a:moveTo>
                  <a:pt x="0" y="255"/>
                </a:moveTo>
                <a:cubicBezTo>
                  <a:pt x="1" y="253"/>
                  <a:pt x="3" y="253"/>
                  <a:pt x="2" y="251"/>
                </a:cubicBezTo>
                <a:cubicBezTo>
                  <a:pt x="2" y="253"/>
                  <a:pt x="0" y="254"/>
                  <a:pt x="0" y="255"/>
                </a:cubicBezTo>
                <a:close/>
                <a:moveTo>
                  <a:pt x="30" y="271"/>
                </a:moveTo>
                <a:cubicBezTo>
                  <a:pt x="30" y="271"/>
                  <a:pt x="31" y="271"/>
                  <a:pt x="31" y="271"/>
                </a:cubicBezTo>
                <a:cubicBezTo>
                  <a:pt x="31" y="271"/>
                  <a:pt x="30" y="270"/>
                  <a:pt x="30" y="271"/>
                </a:cubicBezTo>
                <a:close/>
                <a:moveTo>
                  <a:pt x="34" y="274"/>
                </a:moveTo>
                <a:cubicBezTo>
                  <a:pt x="35" y="275"/>
                  <a:pt x="34" y="275"/>
                  <a:pt x="35" y="275"/>
                </a:cubicBezTo>
                <a:cubicBezTo>
                  <a:pt x="36" y="275"/>
                  <a:pt x="35" y="275"/>
                  <a:pt x="35" y="274"/>
                </a:cubicBezTo>
                <a:cubicBezTo>
                  <a:pt x="35" y="274"/>
                  <a:pt x="35" y="274"/>
                  <a:pt x="34" y="274"/>
                </a:cubicBezTo>
                <a:close/>
                <a:moveTo>
                  <a:pt x="3" y="254"/>
                </a:moveTo>
                <a:cubicBezTo>
                  <a:pt x="2" y="254"/>
                  <a:pt x="2" y="254"/>
                  <a:pt x="2" y="253"/>
                </a:cubicBezTo>
                <a:cubicBezTo>
                  <a:pt x="2" y="254"/>
                  <a:pt x="2" y="254"/>
                  <a:pt x="2" y="254"/>
                </a:cubicBezTo>
                <a:cubicBezTo>
                  <a:pt x="2" y="254"/>
                  <a:pt x="4" y="254"/>
                  <a:pt x="3" y="253"/>
                </a:cubicBezTo>
                <a:lnTo>
                  <a:pt x="3" y="254"/>
                </a:lnTo>
                <a:close/>
                <a:moveTo>
                  <a:pt x="27" y="271"/>
                </a:moveTo>
                <a:cubicBezTo>
                  <a:pt x="27" y="271"/>
                  <a:pt x="27" y="272"/>
                  <a:pt x="28" y="271"/>
                </a:cubicBezTo>
                <a:cubicBezTo>
                  <a:pt x="28" y="271"/>
                  <a:pt x="27" y="270"/>
                  <a:pt x="27" y="271"/>
                </a:cubicBezTo>
                <a:close/>
                <a:moveTo>
                  <a:pt x="31" y="278"/>
                </a:moveTo>
                <a:cubicBezTo>
                  <a:pt x="31" y="277"/>
                  <a:pt x="30" y="277"/>
                  <a:pt x="30" y="276"/>
                </a:cubicBezTo>
                <a:cubicBezTo>
                  <a:pt x="30" y="277"/>
                  <a:pt x="31" y="277"/>
                  <a:pt x="31" y="278"/>
                </a:cubicBezTo>
                <a:close/>
                <a:moveTo>
                  <a:pt x="31" y="281"/>
                </a:moveTo>
                <a:cubicBezTo>
                  <a:pt x="32" y="281"/>
                  <a:pt x="32" y="281"/>
                  <a:pt x="32" y="281"/>
                </a:cubicBezTo>
                <a:cubicBezTo>
                  <a:pt x="32" y="280"/>
                  <a:pt x="32" y="280"/>
                  <a:pt x="33" y="280"/>
                </a:cubicBezTo>
                <a:cubicBezTo>
                  <a:pt x="33" y="280"/>
                  <a:pt x="33" y="279"/>
                  <a:pt x="33" y="279"/>
                </a:cubicBezTo>
                <a:cubicBezTo>
                  <a:pt x="32" y="280"/>
                  <a:pt x="32" y="281"/>
                  <a:pt x="31" y="281"/>
                </a:cubicBezTo>
                <a:close/>
                <a:moveTo>
                  <a:pt x="782" y="255"/>
                </a:moveTo>
                <a:cubicBezTo>
                  <a:pt x="781" y="255"/>
                  <a:pt x="779" y="253"/>
                  <a:pt x="779" y="256"/>
                </a:cubicBezTo>
                <a:cubicBezTo>
                  <a:pt x="781" y="259"/>
                  <a:pt x="782" y="261"/>
                  <a:pt x="783" y="263"/>
                </a:cubicBezTo>
                <a:cubicBezTo>
                  <a:pt x="781" y="263"/>
                  <a:pt x="777" y="259"/>
                  <a:pt x="774" y="258"/>
                </a:cubicBezTo>
                <a:cubicBezTo>
                  <a:pt x="775" y="259"/>
                  <a:pt x="777" y="263"/>
                  <a:pt x="778" y="264"/>
                </a:cubicBezTo>
                <a:cubicBezTo>
                  <a:pt x="779" y="267"/>
                  <a:pt x="779" y="268"/>
                  <a:pt x="780" y="271"/>
                </a:cubicBezTo>
                <a:cubicBezTo>
                  <a:pt x="779" y="271"/>
                  <a:pt x="779" y="271"/>
                  <a:pt x="779" y="272"/>
                </a:cubicBezTo>
                <a:cubicBezTo>
                  <a:pt x="776" y="269"/>
                  <a:pt x="775" y="267"/>
                  <a:pt x="772" y="264"/>
                </a:cubicBezTo>
                <a:cubicBezTo>
                  <a:pt x="771" y="262"/>
                  <a:pt x="772" y="262"/>
                  <a:pt x="771" y="260"/>
                </a:cubicBezTo>
                <a:cubicBezTo>
                  <a:pt x="770" y="259"/>
                  <a:pt x="767" y="254"/>
                  <a:pt x="766" y="252"/>
                </a:cubicBezTo>
                <a:cubicBezTo>
                  <a:pt x="766" y="254"/>
                  <a:pt x="763" y="249"/>
                  <a:pt x="762" y="246"/>
                </a:cubicBezTo>
                <a:cubicBezTo>
                  <a:pt x="763" y="250"/>
                  <a:pt x="761" y="249"/>
                  <a:pt x="764" y="255"/>
                </a:cubicBezTo>
                <a:cubicBezTo>
                  <a:pt x="763" y="252"/>
                  <a:pt x="764" y="254"/>
                  <a:pt x="765" y="256"/>
                </a:cubicBezTo>
                <a:cubicBezTo>
                  <a:pt x="765" y="257"/>
                  <a:pt x="765" y="255"/>
                  <a:pt x="765" y="255"/>
                </a:cubicBezTo>
                <a:cubicBezTo>
                  <a:pt x="766" y="256"/>
                  <a:pt x="766" y="257"/>
                  <a:pt x="766" y="258"/>
                </a:cubicBezTo>
                <a:cubicBezTo>
                  <a:pt x="767" y="259"/>
                  <a:pt x="768" y="260"/>
                  <a:pt x="770" y="260"/>
                </a:cubicBezTo>
                <a:cubicBezTo>
                  <a:pt x="770" y="262"/>
                  <a:pt x="771" y="264"/>
                  <a:pt x="772" y="267"/>
                </a:cubicBezTo>
                <a:cubicBezTo>
                  <a:pt x="771" y="267"/>
                  <a:pt x="768" y="261"/>
                  <a:pt x="769" y="264"/>
                </a:cubicBezTo>
                <a:cubicBezTo>
                  <a:pt x="768" y="262"/>
                  <a:pt x="766" y="259"/>
                  <a:pt x="766" y="260"/>
                </a:cubicBezTo>
                <a:cubicBezTo>
                  <a:pt x="766" y="259"/>
                  <a:pt x="764" y="256"/>
                  <a:pt x="764" y="255"/>
                </a:cubicBezTo>
                <a:cubicBezTo>
                  <a:pt x="763" y="254"/>
                  <a:pt x="762" y="254"/>
                  <a:pt x="761" y="253"/>
                </a:cubicBezTo>
                <a:cubicBezTo>
                  <a:pt x="761" y="252"/>
                  <a:pt x="762" y="253"/>
                  <a:pt x="762" y="252"/>
                </a:cubicBezTo>
                <a:cubicBezTo>
                  <a:pt x="762" y="251"/>
                  <a:pt x="761" y="249"/>
                  <a:pt x="761" y="249"/>
                </a:cubicBezTo>
                <a:cubicBezTo>
                  <a:pt x="757" y="243"/>
                  <a:pt x="757" y="246"/>
                  <a:pt x="752" y="241"/>
                </a:cubicBezTo>
                <a:cubicBezTo>
                  <a:pt x="752" y="241"/>
                  <a:pt x="755" y="244"/>
                  <a:pt x="755" y="245"/>
                </a:cubicBezTo>
                <a:cubicBezTo>
                  <a:pt x="755" y="246"/>
                  <a:pt x="755" y="245"/>
                  <a:pt x="755" y="244"/>
                </a:cubicBezTo>
                <a:cubicBezTo>
                  <a:pt x="755" y="244"/>
                  <a:pt x="755" y="246"/>
                  <a:pt x="756" y="246"/>
                </a:cubicBezTo>
                <a:cubicBezTo>
                  <a:pt x="757" y="248"/>
                  <a:pt x="756" y="247"/>
                  <a:pt x="757" y="249"/>
                </a:cubicBezTo>
                <a:cubicBezTo>
                  <a:pt x="755" y="246"/>
                  <a:pt x="755" y="248"/>
                  <a:pt x="753" y="248"/>
                </a:cubicBezTo>
                <a:cubicBezTo>
                  <a:pt x="752" y="245"/>
                  <a:pt x="751" y="244"/>
                  <a:pt x="750" y="245"/>
                </a:cubicBezTo>
                <a:cubicBezTo>
                  <a:pt x="748" y="242"/>
                  <a:pt x="747" y="243"/>
                  <a:pt x="745" y="239"/>
                </a:cubicBezTo>
                <a:cubicBezTo>
                  <a:pt x="744" y="239"/>
                  <a:pt x="744" y="239"/>
                  <a:pt x="744" y="239"/>
                </a:cubicBezTo>
                <a:cubicBezTo>
                  <a:pt x="743" y="237"/>
                  <a:pt x="741" y="236"/>
                  <a:pt x="739" y="233"/>
                </a:cubicBezTo>
                <a:cubicBezTo>
                  <a:pt x="739" y="232"/>
                  <a:pt x="739" y="231"/>
                  <a:pt x="740" y="231"/>
                </a:cubicBezTo>
                <a:cubicBezTo>
                  <a:pt x="741" y="233"/>
                  <a:pt x="741" y="234"/>
                  <a:pt x="742" y="234"/>
                </a:cubicBezTo>
                <a:cubicBezTo>
                  <a:pt x="742" y="234"/>
                  <a:pt x="741" y="231"/>
                  <a:pt x="743" y="234"/>
                </a:cubicBezTo>
                <a:cubicBezTo>
                  <a:pt x="743" y="233"/>
                  <a:pt x="742" y="232"/>
                  <a:pt x="741" y="231"/>
                </a:cubicBezTo>
                <a:cubicBezTo>
                  <a:pt x="740" y="230"/>
                  <a:pt x="741" y="231"/>
                  <a:pt x="740" y="231"/>
                </a:cubicBezTo>
                <a:cubicBezTo>
                  <a:pt x="739" y="227"/>
                  <a:pt x="737" y="229"/>
                  <a:pt x="736" y="226"/>
                </a:cubicBezTo>
                <a:cubicBezTo>
                  <a:pt x="736" y="227"/>
                  <a:pt x="735" y="226"/>
                  <a:pt x="733" y="224"/>
                </a:cubicBezTo>
                <a:cubicBezTo>
                  <a:pt x="734" y="226"/>
                  <a:pt x="737" y="229"/>
                  <a:pt x="738" y="231"/>
                </a:cubicBezTo>
                <a:cubicBezTo>
                  <a:pt x="735" y="229"/>
                  <a:pt x="728" y="217"/>
                  <a:pt x="726" y="218"/>
                </a:cubicBezTo>
                <a:cubicBezTo>
                  <a:pt x="724" y="215"/>
                  <a:pt x="723" y="213"/>
                  <a:pt x="721" y="210"/>
                </a:cubicBezTo>
                <a:cubicBezTo>
                  <a:pt x="715" y="205"/>
                  <a:pt x="707" y="195"/>
                  <a:pt x="698" y="186"/>
                </a:cubicBezTo>
                <a:cubicBezTo>
                  <a:pt x="698" y="186"/>
                  <a:pt x="701" y="188"/>
                  <a:pt x="700" y="188"/>
                </a:cubicBezTo>
                <a:cubicBezTo>
                  <a:pt x="696" y="184"/>
                  <a:pt x="693" y="182"/>
                  <a:pt x="688" y="177"/>
                </a:cubicBezTo>
                <a:cubicBezTo>
                  <a:pt x="689" y="178"/>
                  <a:pt x="690" y="178"/>
                  <a:pt x="690" y="177"/>
                </a:cubicBezTo>
                <a:cubicBezTo>
                  <a:pt x="689" y="176"/>
                  <a:pt x="689" y="176"/>
                  <a:pt x="689" y="176"/>
                </a:cubicBezTo>
                <a:cubicBezTo>
                  <a:pt x="687" y="174"/>
                  <a:pt x="689" y="177"/>
                  <a:pt x="688" y="177"/>
                </a:cubicBezTo>
                <a:cubicBezTo>
                  <a:pt x="686" y="175"/>
                  <a:pt x="687" y="175"/>
                  <a:pt x="686" y="174"/>
                </a:cubicBezTo>
                <a:cubicBezTo>
                  <a:pt x="684" y="172"/>
                  <a:pt x="686" y="174"/>
                  <a:pt x="684" y="173"/>
                </a:cubicBezTo>
                <a:cubicBezTo>
                  <a:pt x="683" y="172"/>
                  <a:pt x="682" y="169"/>
                  <a:pt x="681" y="170"/>
                </a:cubicBezTo>
                <a:cubicBezTo>
                  <a:pt x="680" y="169"/>
                  <a:pt x="681" y="169"/>
                  <a:pt x="681" y="169"/>
                </a:cubicBezTo>
                <a:cubicBezTo>
                  <a:pt x="680" y="168"/>
                  <a:pt x="679" y="168"/>
                  <a:pt x="678" y="168"/>
                </a:cubicBezTo>
                <a:cubicBezTo>
                  <a:pt x="676" y="165"/>
                  <a:pt x="672" y="163"/>
                  <a:pt x="672" y="161"/>
                </a:cubicBezTo>
                <a:cubicBezTo>
                  <a:pt x="670" y="160"/>
                  <a:pt x="662" y="154"/>
                  <a:pt x="657" y="149"/>
                </a:cubicBezTo>
                <a:cubicBezTo>
                  <a:pt x="660" y="152"/>
                  <a:pt x="654" y="146"/>
                  <a:pt x="654" y="146"/>
                </a:cubicBezTo>
                <a:cubicBezTo>
                  <a:pt x="653" y="145"/>
                  <a:pt x="653" y="145"/>
                  <a:pt x="652" y="145"/>
                </a:cubicBezTo>
                <a:cubicBezTo>
                  <a:pt x="648" y="142"/>
                  <a:pt x="644" y="139"/>
                  <a:pt x="645" y="138"/>
                </a:cubicBezTo>
                <a:cubicBezTo>
                  <a:pt x="641" y="135"/>
                  <a:pt x="641" y="135"/>
                  <a:pt x="641" y="135"/>
                </a:cubicBezTo>
                <a:cubicBezTo>
                  <a:pt x="642" y="137"/>
                  <a:pt x="641" y="136"/>
                  <a:pt x="640" y="136"/>
                </a:cubicBezTo>
                <a:cubicBezTo>
                  <a:pt x="637" y="133"/>
                  <a:pt x="636" y="133"/>
                  <a:pt x="633" y="130"/>
                </a:cubicBezTo>
                <a:cubicBezTo>
                  <a:pt x="633" y="130"/>
                  <a:pt x="632" y="129"/>
                  <a:pt x="633" y="129"/>
                </a:cubicBezTo>
                <a:cubicBezTo>
                  <a:pt x="629" y="126"/>
                  <a:pt x="631" y="129"/>
                  <a:pt x="629" y="128"/>
                </a:cubicBezTo>
                <a:cubicBezTo>
                  <a:pt x="628" y="126"/>
                  <a:pt x="625" y="124"/>
                  <a:pt x="622" y="123"/>
                </a:cubicBezTo>
                <a:cubicBezTo>
                  <a:pt x="626" y="124"/>
                  <a:pt x="620" y="120"/>
                  <a:pt x="618" y="120"/>
                </a:cubicBezTo>
                <a:cubicBezTo>
                  <a:pt x="618" y="120"/>
                  <a:pt x="620" y="122"/>
                  <a:pt x="621" y="122"/>
                </a:cubicBezTo>
                <a:cubicBezTo>
                  <a:pt x="623" y="124"/>
                  <a:pt x="615" y="119"/>
                  <a:pt x="617" y="119"/>
                </a:cubicBezTo>
                <a:cubicBezTo>
                  <a:pt x="614" y="117"/>
                  <a:pt x="614" y="117"/>
                  <a:pt x="614" y="117"/>
                </a:cubicBezTo>
                <a:cubicBezTo>
                  <a:pt x="613" y="116"/>
                  <a:pt x="614" y="118"/>
                  <a:pt x="611" y="116"/>
                </a:cubicBezTo>
                <a:cubicBezTo>
                  <a:pt x="611" y="116"/>
                  <a:pt x="613" y="116"/>
                  <a:pt x="612" y="115"/>
                </a:cubicBezTo>
                <a:cubicBezTo>
                  <a:pt x="610" y="114"/>
                  <a:pt x="612" y="116"/>
                  <a:pt x="610" y="115"/>
                </a:cubicBezTo>
                <a:cubicBezTo>
                  <a:pt x="607" y="112"/>
                  <a:pt x="602" y="111"/>
                  <a:pt x="596" y="106"/>
                </a:cubicBezTo>
                <a:cubicBezTo>
                  <a:pt x="596" y="106"/>
                  <a:pt x="595" y="106"/>
                  <a:pt x="595" y="105"/>
                </a:cubicBezTo>
                <a:cubicBezTo>
                  <a:pt x="594" y="105"/>
                  <a:pt x="594" y="105"/>
                  <a:pt x="594" y="106"/>
                </a:cubicBezTo>
                <a:cubicBezTo>
                  <a:pt x="587" y="101"/>
                  <a:pt x="583" y="99"/>
                  <a:pt x="576" y="95"/>
                </a:cubicBezTo>
                <a:cubicBezTo>
                  <a:pt x="573" y="94"/>
                  <a:pt x="576" y="96"/>
                  <a:pt x="575" y="96"/>
                </a:cubicBezTo>
                <a:cubicBezTo>
                  <a:pt x="575" y="95"/>
                  <a:pt x="571" y="94"/>
                  <a:pt x="571" y="94"/>
                </a:cubicBezTo>
                <a:cubicBezTo>
                  <a:pt x="568" y="92"/>
                  <a:pt x="566" y="90"/>
                  <a:pt x="562" y="88"/>
                </a:cubicBezTo>
                <a:cubicBezTo>
                  <a:pt x="555" y="85"/>
                  <a:pt x="548" y="82"/>
                  <a:pt x="540" y="79"/>
                </a:cubicBezTo>
                <a:cubicBezTo>
                  <a:pt x="540" y="78"/>
                  <a:pt x="540" y="78"/>
                  <a:pt x="540" y="78"/>
                </a:cubicBezTo>
                <a:cubicBezTo>
                  <a:pt x="537" y="77"/>
                  <a:pt x="535" y="76"/>
                  <a:pt x="533" y="75"/>
                </a:cubicBezTo>
                <a:cubicBezTo>
                  <a:pt x="530" y="74"/>
                  <a:pt x="529" y="74"/>
                  <a:pt x="526" y="73"/>
                </a:cubicBezTo>
                <a:cubicBezTo>
                  <a:pt x="526" y="72"/>
                  <a:pt x="526" y="72"/>
                  <a:pt x="526" y="72"/>
                </a:cubicBezTo>
                <a:cubicBezTo>
                  <a:pt x="521" y="71"/>
                  <a:pt x="517" y="70"/>
                  <a:pt x="514" y="68"/>
                </a:cubicBezTo>
                <a:cubicBezTo>
                  <a:pt x="510" y="68"/>
                  <a:pt x="504" y="65"/>
                  <a:pt x="502" y="64"/>
                </a:cubicBezTo>
                <a:cubicBezTo>
                  <a:pt x="500" y="63"/>
                  <a:pt x="502" y="65"/>
                  <a:pt x="502" y="65"/>
                </a:cubicBezTo>
                <a:cubicBezTo>
                  <a:pt x="497" y="64"/>
                  <a:pt x="493" y="62"/>
                  <a:pt x="488" y="60"/>
                </a:cubicBezTo>
                <a:cubicBezTo>
                  <a:pt x="485" y="60"/>
                  <a:pt x="481" y="60"/>
                  <a:pt x="480" y="59"/>
                </a:cubicBezTo>
                <a:cubicBezTo>
                  <a:pt x="483" y="59"/>
                  <a:pt x="485" y="60"/>
                  <a:pt x="484" y="59"/>
                </a:cubicBezTo>
                <a:cubicBezTo>
                  <a:pt x="482" y="58"/>
                  <a:pt x="480" y="59"/>
                  <a:pt x="480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4" y="58"/>
                  <a:pt x="470" y="57"/>
                  <a:pt x="468" y="56"/>
                </a:cubicBezTo>
                <a:cubicBezTo>
                  <a:pt x="466" y="56"/>
                  <a:pt x="469" y="57"/>
                  <a:pt x="464" y="56"/>
                </a:cubicBezTo>
                <a:cubicBezTo>
                  <a:pt x="465" y="55"/>
                  <a:pt x="461" y="54"/>
                  <a:pt x="459" y="54"/>
                </a:cubicBezTo>
                <a:cubicBezTo>
                  <a:pt x="459" y="54"/>
                  <a:pt x="459" y="54"/>
                  <a:pt x="458" y="54"/>
                </a:cubicBezTo>
                <a:cubicBezTo>
                  <a:pt x="458" y="54"/>
                  <a:pt x="459" y="54"/>
                  <a:pt x="461" y="54"/>
                </a:cubicBezTo>
                <a:cubicBezTo>
                  <a:pt x="461" y="53"/>
                  <a:pt x="460" y="53"/>
                  <a:pt x="458" y="53"/>
                </a:cubicBezTo>
                <a:cubicBezTo>
                  <a:pt x="457" y="53"/>
                  <a:pt x="456" y="53"/>
                  <a:pt x="456" y="54"/>
                </a:cubicBezTo>
                <a:cubicBezTo>
                  <a:pt x="453" y="53"/>
                  <a:pt x="452" y="52"/>
                  <a:pt x="450" y="52"/>
                </a:cubicBezTo>
                <a:cubicBezTo>
                  <a:pt x="448" y="51"/>
                  <a:pt x="451" y="52"/>
                  <a:pt x="450" y="52"/>
                </a:cubicBezTo>
                <a:cubicBezTo>
                  <a:pt x="442" y="51"/>
                  <a:pt x="434" y="51"/>
                  <a:pt x="428" y="49"/>
                </a:cubicBezTo>
                <a:cubicBezTo>
                  <a:pt x="426" y="49"/>
                  <a:pt x="429" y="50"/>
                  <a:pt x="427" y="50"/>
                </a:cubicBezTo>
                <a:cubicBezTo>
                  <a:pt x="424" y="50"/>
                  <a:pt x="424" y="49"/>
                  <a:pt x="426" y="49"/>
                </a:cubicBezTo>
                <a:cubicBezTo>
                  <a:pt x="426" y="48"/>
                  <a:pt x="425" y="49"/>
                  <a:pt x="423" y="48"/>
                </a:cubicBezTo>
                <a:cubicBezTo>
                  <a:pt x="423" y="49"/>
                  <a:pt x="423" y="49"/>
                  <a:pt x="423" y="49"/>
                </a:cubicBezTo>
                <a:cubicBezTo>
                  <a:pt x="416" y="48"/>
                  <a:pt x="410" y="48"/>
                  <a:pt x="402" y="48"/>
                </a:cubicBezTo>
                <a:cubicBezTo>
                  <a:pt x="404" y="47"/>
                  <a:pt x="401" y="47"/>
                  <a:pt x="397" y="47"/>
                </a:cubicBezTo>
                <a:cubicBezTo>
                  <a:pt x="397" y="46"/>
                  <a:pt x="397" y="46"/>
                  <a:pt x="397" y="46"/>
                </a:cubicBezTo>
                <a:cubicBezTo>
                  <a:pt x="394" y="47"/>
                  <a:pt x="393" y="46"/>
                  <a:pt x="391" y="46"/>
                </a:cubicBezTo>
                <a:cubicBezTo>
                  <a:pt x="389" y="46"/>
                  <a:pt x="395" y="47"/>
                  <a:pt x="393" y="48"/>
                </a:cubicBezTo>
                <a:cubicBezTo>
                  <a:pt x="390" y="47"/>
                  <a:pt x="390" y="47"/>
                  <a:pt x="388" y="47"/>
                </a:cubicBezTo>
                <a:cubicBezTo>
                  <a:pt x="386" y="47"/>
                  <a:pt x="388" y="47"/>
                  <a:pt x="388" y="48"/>
                </a:cubicBezTo>
                <a:cubicBezTo>
                  <a:pt x="385" y="48"/>
                  <a:pt x="385" y="47"/>
                  <a:pt x="382" y="48"/>
                </a:cubicBezTo>
                <a:cubicBezTo>
                  <a:pt x="382" y="47"/>
                  <a:pt x="383" y="47"/>
                  <a:pt x="384" y="47"/>
                </a:cubicBezTo>
                <a:cubicBezTo>
                  <a:pt x="383" y="47"/>
                  <a:pt x="380" y="48"/>
                  <a:pt x="380" y="47"/>
                </a:cubicBezTo>
                <a:cubicBezTo>
                  <a:pt x="379" y="47"/>
                  <a:pt x="380" y="48"/>
                  <a:pt x="377" y="48"/>
                </a:cubicBezTo>
                <a:cubicBezTo>
                  <a:pt x="376" y="47"/>
                  <a:pt x="377" y="47"/>
                  <a:pt x="376" y="47"/>
                </a:cubicBezTo>
                <a:cubicBezTo>
                  <a:pt x="375" y="47"/>
                  <a:pt x="371" y="48"/>
                  <a:pt x="375" y="48"/>
                </a:cubicBezTo>
                <a:cubicBezTo>
                  <a:pt x="374" y="48"/>
                  <a:pt x="373" y="49"/>
                  <a:pt x="371" y="49"/>
                </a:cubicBezTo>
                <a:cubicBezTo>
                  <a:pt x="372" y="48"/>
                  <a:pt x="370" y="48"/>
                  <a:pt x="371" y="47"/>
                </a:cubicBezTo>
                <a:cubicBezTo>
                  <a:pt x="370" y="47"/>
                  <a:pt x="367" y="48"/>
                  <a:pt x="368" y="47"/>
                </a:cubicBezTo>
                <a:cubicBezTo>
                  <a:pt x="365" y="48"/>
                  <a:pt x="363" y="48"/>
                  <a:pt x="361" y="48"/>
                </a:cubicBezTo>
                <a:cubicBezTo>
                  <a:pt x="361" y="47"/>
                  <a:pt x="362" y="47"/>
                  <a:pt x="363" y="47"/>
                </a:cubicBezTo>
                <a:cubicBezTo>
                  <a:pt x="363" y="47"/>
                  <a:pt x="361" y="47"/>
                  <a:pt x="359" y="47"/>
                </a:cubicBezTo>
                <a:cubicBezTo>
                  <a:pt x="358" y="48"/>
                  <a:pt x="355" y="48"/>
                  <a:pt x="351" y="48"/>
                </a:cubicBezTo>
                <a:cubicBezTo>
                  <a:pt x="351" y="49"/>
                  <a:pt x="354" y="48"/>
                  <a:pt x="354" y="49"/>
                </a:cubicBezTo>
                <a:cubicBezTo>
                  <a:pt x="350" y="50"/>
                  <a:pt x="351" y="49"/>
                  <a:pt x="348" y="49"/>
                </a:cubicBezTo>
                <a:cubicBezTo>
                  <a:pt x="350" y="50"/>
                  <a:pt x="344" y="50"/>
                  <a:pt x="342" y="50"/>
                </a:cubicBezTo>
                <a:cubicBezTo>
                  <a:pt x="340" y="50"/>
                  <a:pt x="343" y="50"/>
                  <a:pt x="341" y="51"/>
                </a:cubicBezTo>
                <a:cubicBezTo>
                  <a:pt x="336" y="52"/>
                  <a:pt x="334" y="52"/>
                  <a:pt x="332" y="51"/>
                </a:cubicBezTo>
                <a:cubicBezTo>
                  <a:pt x="334" y="50"/>
                  <a:pt x="335" y="51"/>
                  <a:pt x="335" y="51"/>
                </a:cubicBezTo>
                <a:cubicBezTo>
                  <a:pt x="336" y="51"/>
                  <a:pt x="336" y="51"/>
                  <a:pt x="336" y="51"/>
                </a:cubicBezTo>
                <a:cubicBezTo>
                  <a:pt x="336" y="50"/>
                  <a:pt x="334" y="51"/>
                  <a:pt x="335" y="50"/>
                </a:cubicBezTo>
                <a:cubicBezTo>
                  <a:pt x="331" y="51"/>
                  <a:pt x="331" y="51"/>
                  <a:pt x="331" y="52"/>
                </a:cubicBezTo>
                <a:cubicBezTo>
                  <a:pt x="330" y="51"/>
                  <a:pt x="326" y="51"/>
                  <a:pt x="326" y="52"/>
                </a:cubicBezTo>
                <a:cubicBezTo>
                  <a:pt x="323" y="53"/>
                  <a:pt x="325" y="52"/>
                  <a:pt x="326" y="51"/>
                </a:cubicBezTo>
                <a:cubicBezTo>
                  <a:pt x="326" y="51"/>
                  <a:pt x="322" y="52"/>
                  <a:pt x="321" y="53"/>
                </a:cubicBezTo>
                <a:cubicBezTo>
                  <a:pt x="321" y="53"/>
                  <a:pt x="322" y="53"/>
                  <a:pt x="323" y="53"/>
                </a:cubicBezTo>
                <a:cubicBezTo>
                  <a:pt x="321" y="53"/>
                  <a:pt x="315" y="54"/>
                  <a:pt x="316" y="55"/>
                </a:cubicBezTo>
                <a:cubicBezTo>
                  <a:pt x="314" y="56"/>
                  <a:pt x="314" y="55"/>
                  <a:pt x="312" y="55"/>
                </a:cubicBezTo>
                <a:cubicBezTo>
                  <a:pt x="313" y="55"/>
                  <a:pt x="314" y="54"/>
                  <a:pt x="315" y="54"/>
                </a:cubicBezTo>
                <a:cubicBezTo>
                  <a:pt x="317" y="53"/>
                  <a:pt x="317" y="53"/>
                  <a:pt x="320" y="52"/>
                </a:cubicBezTo>
                <a:cubicBezTo>
                  <a:pt x="319" y="52"/>
                  <a:pt x="314" y="54"/>
                  <a:pt x="313" y="54"/>
                </a:cubicBezTo>
                <a:cubicBezTo>
                  <a:pt x="310" y="54"/>
                  <a:pt x="314" y="54"/>
                  <a:pt x="312" y="55"/>
                </a:cubicBezTo>
                <a:cubicBezTo>
                  <a:pt x="308" y="56"/>
                  <a:pt x="308" y="56"/>
                  <a:pt x="304" y="57"/>
                </a:cubicBezTo>
                <a:cubicBezTo>
                  <a:pt x="305" y="57"/>
                  <a:pt x="307" y="57"/>
                  <a:pt x="307" y="56"/>
                </a:cubicBezTo>
                <a:cubicBezTo>
                  <a:pt x="305" y="56"/>
                  <a:pt x="302" y="58"/>
                  <a:pt x="302" y="58"/>
                </a:cubicBezTo>
                <a:cubicBezTo>
                  <a:pt x="299" y="59"/>
                  <a:pt x="304" y="57"/>
                  <a:pt x="301" y="58"/>
                </a:cubicBezTo>
                <a:cubicBezTo>
                  <a:pt x="301" y="57"/>
                  <a:pt x="304" y="57"/>
                  <a:pt x="303" y="57"/>
                </a:cubicBezTo>
                <a:cubicBezTo>
                  <a:pt x="303" y="57"/>
                  <a:pt x="298" y="58"/>
                  <a:pt x="297" y="58"/>
                </a:cubicBezTo>
                <a:cubicBezTo>
                  <a:pt x="298" y="59"/>
                  <a:pt x="301" y="57"/>
                  <a:pt x="301" y="58"/>
                </a:cubicBezTo>
                <a:cubicBezTo>
                  <a:pt x="296" y="59"/>
                  <a:pt x="295" y="60"/>
                  <a:pt x="292" y="60"/>
                </a:cubicBezTo>
                <a:cubicBezTo>
                  <a:pt x="290" y="61"/>
                  <a:pt x="289" y="61"/>
                  <a:pt x="289" y="62"/>
                </a:cubicBezTo>
                <a:cubicBezTo>
                  <a:pt x="288" y="62"/>
                  <a:pt x="283" y="62"/>
                  <a:pt x="283" y="63"/>
                </a:cubicBezTo>
                <a:cubicBezTo>
                  <a:pt x="279" y="65"/>
                  <a:pt x="279" y="64"/>
                  <a:pt x="276" y="65"/>
                </a:cubicBezTo>
                <a:cubicBezTo>
                  <a:pt x="274" y="66"/>
                  <a:pt x="277" y="66"/>
                  <a:pt x="276" y="66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5"/>
                  <a:pt x="264" y="71"/>
                  <a:pt x="260" y="71"/>
                </a:cubicBezTo>
                <a:cubicBezTo>
                  <a:pt x="259" y="72"/>
                  <a:pt x="259" y="72"/>
                  <a:pt x="259" y="73"/>
                </a:cubicBezTo>
                <a:cubicBezTo>
                  <a:pt x="257" y="73"/>
                  <a:pt x="254" y="74"/>
                  <a:pt x="253" y="75"/>
                </a:cubicBezTo>
                <a:cubicBezTo>
                  <a:pt x="253" y="75"/>
                  <a:pt x="253" y="75"/>
                  <a:pt x="253" y="74"/>
                </a:cubicBezTo>
                <a:cubicBezTo>
                  <a:pt x="248" y="77"/>
                  <a:pt x="246" y="78"/>
                  <a:pt x="239" y="81"/>
                </a:cubicBezTo>
                <a:cubicBezTo>
                  <a:pt x="240" y="80"/>
                  <a:pt x="244" y="78"/>
                  <a:pt x="245" y="78"/>
                </a:cubicBezTo>
                <a:cubicBezTo>
                  <a:pt x="244" y="78"/>
                  <a:pt x="244" y="76"/>
                  <a:pt x="243" y="77"/>
                </a:cubicBezTo>
                <a:cubicBezTo>
                  <a:pt x="243" y="77"/>
                  <a:pt x="242" y="76"/>
                  <a:pt x="243" y="75"/>
                </a:cubicBezTo>
                <a:cubicBezTo>
                  <a:pt x="244" y="75"/>
                  <a:pt x="244" y="75"/>
                  <a:pt x="245" y="75"/>
                </a:cubicBezTo>
                <a:cubicBezTo>
                  <a:pt x="247" y="74"/>
                  <a:pt x="243" y="74"/>
                  <a:pt x="246" y="73"/>
                </a:cubicBezTo>
                <a:cubicBezTo>
                  <a:pt x="245" y="73"/>
                  <a:pt x="244" y="74"/>
                  <a:pt x="243" y="75"/>
                </a:cubicBezTo>
                <a:cubicBezTo>
                  <a:pt x="243" y="73"/>
                  <a:pt x="250" y="71"/>
                  <a:pt x="252" y="71"/>
                </a:cubicBezTo>
                <a:cubicBezTo>
                  <a:pt x="254" y="70"/>
                  <a:pt x="251" y="70"/>
                  <a:pt x="254" y="69"/>
                </a:cubicBezTo>
                <a:cubicBezTo>
                  <a:pt x="247" y="70"/>
                  <a:pt x="242" y="74"/>
                  <a:pt x="237" y="76"/>
                </a:cubicBezTo>
                <a:cubicBezTo>
                  <a:pt x="236" y="76"/>
                  <a:pt x="237" y="76"/>
                  <a:pt x="237" y="76"/>
                </a:cubicBezTo>
                <a:cubicBezTo>
                  <a:pt x="235" y="77"/>
                  <a:pt x="233" y="78"/>
                  <a:pt x="233" y="78"/>
                </a:cubicBezTo>
                <a:cubicBezTo>
                  <a:pt x="234" y="77"/>
                  <a:pt x="235" y="77"/>
                  <a:pt x="235" y="76"/>
                </a:cubicBezTo>
                <a:cubicBezTo>
                  <a:pt x="232" y="77"/>
                  <a:pt x="234" y="77"/>
                  <a:pt x="231" y="78"/>
                </a:cubicBezTo>
                <a:cubicBezTo>
                  <a:pt x="229" y="78"/>
                  <a:pt x="231" y="77"/>
                  <a:pt x="227" y="79"/>
                </a:cubicBezTo>
                <a:cubicBezTo>
                  <a:pt x="227" y="78"/>
                  <a:pt x="230" y="77"/>
                  <a:pt x="231" y="76"/>
                </a:cubicBezTo>
                <a:cubicBezTo>
                  <a:pt x="229" y="77"/>
                  <a:pt x="228" y="77"/>
                  <a:pt x="224" y="79"/>
                </a:cubicBezTo>
                <a:cubicBezTo>
                  <a:pt x="227" y="76"/>
                  <a:pt x="236" y="73"/>
                  <a:pt x="233" y="72"/>
                </a:cubicBezTo>
                <a:cubicBezTo>
                  <a:pt x="233" y="72"/>
                  <a:pt x="231" y="72"/>
                  <a:pt x="231" y="72"/>
                </a:cubicBezTo>
                <a:cubicBezTo>
                  <a:pt x="229" y="73"/>
                  <a:pt x="233" y="72"/>
                  <a:pt x="230" y="73"/>
                </a:cubicBezTo>
                <a:cubicBezTo>
                  <a:pt x="230" y="73"/>
                  <a:pt x="232" y="73"/>
                  <a:pt x="232" y="73"/>
                </a:cubicBezTo>
                <a:cubicBezTo>
                  <a:pt x="227" y="76"/>
                  <a:pt x="222" y="80"/>
                  <a:pt x="219" y="80"/>
                </a:cubicBezTo>
                <a:cubicBezTo>
                  <a:pt x="223" y="79"/>
                  <a:pt x="216" y="80"/>
                  <a:pt x="222" y="77"/>
                </a:cubicBezTo>
                <a:cubicBezTo>
                  <a:pt x="221" y="76"/>
                  <a:pt x="216" y="78"/>
                  <a:pt x="218" y="76"/>
                </a:cubicBezTo>
                <a:cubicBezTo>
                  <a:pt x="217" y="77"/>
                  <a:pt x="210" y="80"/>
                  <a:pt x="210" y="82"/>
                </a:cubicBezTo>
                <a:cubicBezTo>
                  <a:pt x="205" y="84"/>
                  <a:pt x="210" y="81"/>
                  <a:pt x="203" y="85"/>
                </a:cubicBezTo>
                <a:cubicBezTo>
                  <a:pt x="207" y="83"/>
                  <a:pt x="205" y="85"/>
                  <a:pt x="206" y="85"/>
                </a:cubicBezTo>
                <a:cubicBezTo>
                  <a:pt x="203" y="87"/>
                  <a:pt x="205" y="85"/>
                  <a:pt x="204" y="85"/>
                </a:cubicBezTo>
                <a:cubicBezTo>
                  <a:pt x="202" y="86"/>
                  <a:pt x="201" y="88"/>
                  <a:pt x="199" y="88"/>
                </a:cubicBezTo>
                <a:cubicBezTo>
                  <a:pt x="199" y="89"/>
                  <a:pt x="199" y="89"/>
                  <a:pt x="198" y="89"/>
                </a:cubicBezTo>
                <a:cubicBezTo>
                  <a:pt x="200" y="89"/>
                  <a:pt x="202" y="86"/>
                  <a:pt x="203" y="86"/>
                </a:cubicBezTo>
                <a:cubicBezTo>
                  <a:pt x="204" y="87"/>
                  <a:pt x="202" y="88"/>
                  <a:pt x="201" y="88"/>
                </a:cubicBezTo>
                <a:cubicBezTo>
                  <a:pt x="201" y="89"/>
                  <a:pt x="205" y="87"/>
                  <a:pt x="202" y="89"/>
                </a:cubicBezTo>
                <a:cubicBezTo>
                  <a:pt x="202" y="89"/>
                  <a:pt x="204" y="88"/>
                  <a:pt x="205" y="87"/>
                </a:cubicBezTo>
                <a:cubicBezTo>
                  <a:pt x="203" y="89"/>
                  <a:pt x="198" y="91"/>
                  <a:pt x="198" y="92"/>
                </a:cubicBezTo>
                <a:cubicBezTo>
                  <a:pt x="198" y="92"/>
                  <a:pt x="198" y="91"/>
                  <a:pt x="195" y="93"/>
                </a:cubicBezTo>
                <a:cubicBezTo>
                  <a:pt x="195" y="92"/>
                  <a:pt x="196" y="92"/>
                  <a:pt x="197" y="91"/>
                </a:cubicBezTo>
                <a:cubicBezTo>
                  <a:pt x="196" y="91"/>
                  <a:pt x="194" y="92"/>
                  <a:pt x="192" y="94"/>
                </a:cubicBezTo>
                <a:cubicBezTo>
                  <a:pt x="191" y="94"/>
                  <a:pt x="190" y="94"/>
                  <a:pt x="190" y="93"/>
                </a:cubicBezTo>
                <a:cubicBezTo>
                  <a:pt x="187" y="95"/>
                  <a:pt x="190" y="94"/>
                  <a:pt x="187" y="96"/>
                </a:cubicBezTo>
                <a:cubicBezTo>
                  <a:pt x="189" y="94"/>
                  <a:pt x="184" y="97"/>
                  <a:pt x="184" y="96"/>
                </a:cubicBezTo>
                <a:cubicBezTo>
                  <a:pt x="182" y="98"/>
                  <a:pt x="180" y="99"/>
                  <a:pt x="179" y="100"/>
                </a:cubicBezTo>
                <a:cubicBezTo>
                  <a:pt x="179" y="99"/>
                  <a:pt x="179" y="98"/>
                  <a:pt x="181" y="98"/>
                </a:cubicBezTo>
                <a:cubicBezTo>
                  <a:pt x="184" y="96"/>
                  <a:pt x="180" y="98"/>
                  <a:pt x="180" y="97"/>
                </a:cubicBezTo>
                <a:cubicBezTo>
                  <a:pt x="184" y="95"/>
                  <a:pt x="186" y="93"/>
                  <a:pt x="191" y="90"/>
                </a:cubicBezTo>
                <a:cubicBezTo>
                  <a:pt x="188" y="92"/>
                  <a:pt x="189" y="92"/>
                  <a:pt x="192" y="90"/>
                </a:cubicBezTo>
                <a:cubicBezTo>
                  <a:pt x="194" y="88"/>
                  <a:pt x="194" y="88"/>
                  <a:pt x="198" y="86"/>
                </a:cubicBezTo>
                <a:cubicBezTo>
                  <a:pt x="200" y="85"/>
                  <a:pt x="196" y="86"/>
                  <a:pt x="200" y="84"/>
                </a:cubicBezTo>
                <a:cubicBezTo>
                  <a:pt x="199" y="85"/>
                  <a:pt x="204" y="82"/>
                  <a:pt x="204" y="84"/>
                </a:cubicBezTo>
                <a:cubicBezTo>
                  <a:pt x="204" y="84"/>
                  <a:pt x="206" y="83"/>
                  <a:pt x="208" y="82"/>
                </a:cubicBezTo>
                <a:cubicBezTo>
                  <a:pt x="208" y="81"/>
                  <a:pt x="209" y="81"/>
                  <a:pt x="209" y="81"/>
                </a:cubicBezTo>
                <a:cubicBezTo>
                  <a:pt x="209" y="80"/>
                  <a:pt x="205" y="82"/>
                  <a:pt x="207" y="82"/>
                </a:cubicBezTo>
                <a:cubicBezTo>
                  <a:pt x="205" y="83"/>
                  <a:pt x="203" y="84"/>
                  <a:pt x="203" y="8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06" y="81"/>
                  <a:pt x="205" y="82"/>
                  <a:pt x="206" y="82"/>
                </a:cubicBezTo>
                <a:cubicBezTo>
                  <a:pt x="208" y="81"/>
                  <a:pt x="207" y="81"/>
                  <a:pt x="207" y="80"/>
                </a:cubicBezTo>
                <a:cubicBezTo>
                  <a:pt x="208" y="79"/>
                  <a:pt x="209" y="80"/>
                  <a:pt x="210" y="79"/>
                </a:cubicBezTo>
                <a:cubicBezTo>
                  <a:pt x="212" y="78"/>
                  <a:pt x="209" y="81"/>
                  <a:pt x="213" y="79"/>
                </a:cubicBezTo>
                <a:cubicBezTo>
                  <a:pt x="215" y="78"/>
                  <a:pt x="214" y="77"/>
                  <a:pt x="216" y="77"/>
                </a:cubicBezTo>
                <a:cubicBezTo>
                  <a:pt x="218" y="75"/>
                  <a:pt x="218" y="73"/>
                  <a:pt x="217" y="73"/>
                </a:cubicBezTo>
                <a:cubicBezTo>
                  <a:pt x="216" y="74"/>
                  <a:pt x="216" y="74"/>
                  <a:pt x="213" y="75"/>
                </a:cubicBezTo>
                <a:cubicBezTo>
                  <a:pt x="213" y="74"/>
                  <a:pt x="213" y="74"/>
                  <a:pt x="213" y="74"/>
                </a:cubicBezTo>
                <a:cubicBezTo>
                  <a:pt x="219" y="70"/>
                  <a:pt x="218" y="72"/>
                  <a:pt x="221" y="70"/>
                </a:cubicBezTo>
                <a:cubicBezTo>
                  <a:pt x="222" y="70"/>
                  <a:pt x="220" y="71"/>
                  <a:pt x="219" y="72"/>
                </a:cubicBezTo>
                <a:cubicBezTo>
                  <a:pt x="218" y="73"/>
                  <a:pt x="221" y="71"/>
                  <a:pt x="219" y="73"/>
                </a:cubicBezTo>
                <a:cubicBezTo>
                  <a:pt x="219" y="73"/>
                  <a:pt x="223" y="71"/>
                  <a:pt x="222" y="72"/>
                </a:cubicBezTo>
                <a:cubicBezTo>
                  <a:pt x="224" y="71"/>
                  <a:pt x="221" y="72"/>
                  <a:pt x="221" y="71"/>
                </a:cubicBezTo>
                <a:cubicBezTo>
                  <a:pt x="224" y="70"/>
                  <a:pt x="221" y="70"/>
                  <a:pt x="224" y="68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3" y="68"/>
                  <a:pt x="223" y="69"/>
                  <a:pt x="221" y="70"/>
                </a:cubicBezTo>
                <a:cubicBezTo>
                  <a:pt x="224" y="66"/>
                  <a:pt x="231" y="66"/>
                  <a:pt x="235" y="63"/>
                </a:cubicBezTo>
                <a:cubicBezTo>
                  <a:pt x="234" y="63"/>
                  <a:pt x="233" y="64"/>
                  <a:pt x="234" y="62"/>
                </a:cubicBezTo>
                <a:cubicBezTo>
                  <a:pt x="231" y="63"/>
                  <a:pt x="234" y="63"/>
                  <a:pt x="231" y="64"/>
                </a:cubicBezTo>
                <a:cubicBezTo>
                  <a:pt x="233" y="63"/>
                  <a:pt x="232" y="63"/>
                  <a:pt x="234" y="61"/>
                </a:cubicBezTo>
                <a:cubicBezTo>
                  <a:pt x="236" y="60"/>
                  <a:pt x="235" y="61"/>
                  <a:pt x="234" y="61"/>
                </a:cubicBezTo>
                <a:cubicBezTo>
                  <a:pt x="235" y="61"/>
                  <a:pt x="236" y="61"/>
                  <a:pt x="236" y="62"/>
                </a:cubicBezTo>
                <a:cubicBezTo>
                  <a:pt x="239" y="60"/>
                  <a:pt x="239" y="60"/>
                  <a:pt x="241" y="59"/>
                </a:cubicBezTo>
                <a:cubicBezTo>
                  <a:pt x="240" y="60"/>
                  <a:pt x="244" y="58"/>
                  <a:pt x="245" y="58"/>
                </a:cubicBezTo>
                <a:cubicBezTo>
                  <a:pt x="248" y="57"/>
                  <a:pt x="244" y="57"/>
                  <a:pt x="247" y="57"/>
                </a:cubicBezTo>
                <a:cubicBezTo>
                  <a:pt x="249" y="55"/>
                  <a:pt x="249" y="56"/>
                  <a:pt x="249" y="56"/>
                </a:cubicBezTo>
                <a:cubicBezTo>
                  <a:pt x="248" y="58"/>
                  <a:pt x="246" y="58"/>
                  <a:pt x="244" y="59"/>
                </a:cubicBezTo>
                <a:cubicBezTo>
                  <a:pt x="245" y="59"/>
                  <a:pt x="246" y="59"/>
                  <a:pt x="244" y="61"/>
                </a:cubicBezTo>
                <a:cubicBezTo>
                  <a:pt x="244" y="61"/>
                  <a:pt x="245" y="60"/>
                  <a:pt x="245" y="61"/>
                </a:cubicBezTo>
                <a:cubicBezTo>
                  <a:pt x="245" y="60"/>
                  <a:pt x="245" y="60"/>
                  <a:pt x="246" y="59"/>
                </a:cubicBezTo>
                <a:cubicBezTo>
                  <a:pt x="247" y="59"/>
                  <a:pt x="248" y="59"/>
                  <a:pt x="248" y="59"/>
                </a:cubicBezTo>
                <a:cubicBezTo>
                  <a:pt x="250" y="58"/>
                  <a:pt x="245" y="59"/>
                  <a:pt x="246" y="59"/>
                </a:cubicBezTo>
                <a:cubicBezTo>
                  <a:pt x="248" y="57"/>
                  <a:pt x="253" y="56"/>
                  <a:pt x="253" y="55"/>
                </a:cubicBezTo>
                <a:cubicBezTo>
                  <a:pt x="255" y="54"/>
                  <a:pt x="255" y="55"/>
                  <a:pt x="257" y="55"/>
                </a:cubicBezTo>
                <a:cubicBezTo>
                  <a:pt x="257" y="54"/>
                  <a:pt x="264" y="50"/>
                  <a:pt x="267" y="50"/>
                </a:cubicBezTo>
                <a:cubicBezTo>
                  <a:pt x="271" y="49"/>
                  <a:pt x="268" y="48"/>
                  <a:pt x="268" y="48"/>
                </a:cubicBezTo>
                <a:cubicBezTo>
                  <a:pt x="266" y="49"/>
                  <a:pt x="263" y="49"/>
                  <a:pt x="263" y="50"/>
                </a:cubicBezTo>
                <a:cubicBezTo>
                  <a:pt x="263" y="50"/>
                  <a:pt x="265" y="50"/>
                  <a:pt x="266" y="49"/>
                </a:cubicBezTo>
                <a:cubicBezTo>
                  <a:pt x="263" y="51"/>
                  <a:pt x="256" y="53"/>
                  <a:pt x="253" y="55"/>
                </a:cubicBezTo>
                <a:cubicBezTo>
                  <a:pt x="253" y="54"/>
                  <a:pt x="252" y="54"/>
                  <a:pt x="254" y="53"/>
                </a:cubicBezTo>
                <a:cubicBezTo>
                  <a:pt x="256" y="52"/>
                  <a:pt x="258" y="52"/>
                  <a:pt x="258" y="51"/>
                </a:cubicBezTo>
                <a:cubicBezTo>
                  <a:pt x="261" y="50"/>
                  <a:pt x="259" y="52"/>
                  <a:pt x="257" y="52"/>
                </a:cubicBezTo>
                <a:cubicBezTo>
                  <a:pt x="261" y="51"/>
                  <a:pt x="263" y="49"/>
                  <a:pt x="267" y="48"/>
                </a:cubicBezTo>
                <a:cubicBezTo>
                  <a:pt x="262" y="49"/>
                  <a:pt x="253" y="52"/>
                  <a:pt x="247" y="55"/>
                </a:cubicBezTo>
                <a:cubicBezTo>
                  <a:pt x="244" y="56"/>
                  <a:pt x="242" y="56"/>
                  <a:pt x="242" y="55"/>
                </a:cubicBezTo>
                <a:cubicBezTo>
                  <a:pt x="240" y="56"/>
                  <a:pt x="242" y="56"/>
                  <a:pt x="242" y="57"/>
                </a:cubicBezTo>
                <a:cubicBezTo>
                  <a:pt x="240" y="57"/>
                  <a:pt x="241" y="58"/>
                  <a:pt x="239" y="58"/>
                </a:cubicBezTo>
                <a:cubicBezTo>
                  <a:pt x="238" y="58"/>
                  <a:pt x="240" y="57"/>
                  <a:pt x="239" y="57"/>
                </a:cubicBezTo>
                <a:cubicBezTo>
                  <a:pt x="238" y="57"/>
                  <a:pt x="236" y="58"/>
                  <a:pt x="234" y="59"/>
                </a:cubicBezTo>
                <a:cubicBezTo>
                  <a:pt x="233" y="60"/>
                  <a:pt x="235" y="59"/>
                  <a:pt x="234" y="60"/>
                </a:cubicBezTo>
                <a:cubicBezTo>
                  <a:pt x="236" y="59"/>
                  <a:pt x="235" y="59"/>
                  <a:pt x="235" y="59"/>
                </a:cubicBezTo>
                <a:cubicBezTo>
                  <a:pt x="237" y="57"/>
                  <a:pt x="237" y="58"/>
                  <a:pt x="239" y="58"/>
                </a:cubicBezTo>
                <a:cubicBezTo>
                  <a:pt x="238" y="59"/>
                  <a:pt x="227" y="63"/>
                  <a:pt x="229" y="64"/>
                </a:cubicBezTo>
                <a:cubicBezTo>
                  <a:pt x="228" y="64"/>
                  <a:pt x="227" y="64"/>
                  <a:pt x="226" y="64"/>
                </a:cubicBezTo>
                <a:cubicBezTo>
                  <a:pt x="229" y="61"/>
                  <a:pt x="225" y="63"/>
                  <a:pt x="223" y="62"/>
                </a:cubicBezTo>
                <a:cubicBezTo>
                  <a:pt x="222" y="63"/>
                  <a:pt x="222" y="63"/>
                  <a:pt x="220" y="64"/>
                </a:cubicBezTo>
                <a:cubicBezTo>
                  <a:pt x="220" y="64"/>
                  <a:pt x="221" y="63"/>
                  <a:pt x="221" y="63"/>
                </a:cubicBezTo>
                <a:cubicBezTo>
                  <a:pt x="216" y="65"/>
                  <a:pt x="222" y="64"/>
                  <a:pt x="217" y="66"/>
                </a:cubicBezTo>
                <a:cubicBezTo>
                  <a:pt x="217" y="65"/>
                  <a:pt x="218" y="65"/>
                  <a:pt x="218" y="64"/>
                </a:cubicBezTo>
                <a:cubicBezTo>
                  <a:pt x="213" y="68"/>
                  <a:pt x="214" y="68"/>
                  <a:pt x="210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7" y="71"/>
                  <a:pt x="205" y="72"/>
                </a:cubicBezTo>
                <a:cubicBezTo>
                  <a:pt x="205" y="72"/>
                  <a:pt x="207" y="72"/>
                  <a:pt x="204" y="74"/>
                </a:cubicBezTo>
                <a:cubicBezTo>
                  <a:pt x="204" y="73"/>
                  <a:pt x="205" y="72"/>
                  <a:pt x="203" y="73"/>
                </a:cubicBezTo>
                <a:cubicBezTo>
                  <a:pt x="201" y="75"/>
                  <a:pt x="199" y="76"/>
                  <a:pt x="198" y="77"/>
                </a:cubicBezTo>
                <a:cubicBezTo>
                  <a:pt x="199" y="76"/>
                  <a:pt x="202" y="75"/>
                  <a:pt x="198" y="78"/>
                </a:cubicBezTo>
                <a:cubicBezTo>
                  <a:pt x="199" y="78"/>
                  <a:pt x="201" y="77"/>
                  <a:pt x="203" y="75"/>
                </a:cubicBezTo>
                <a:cubicBezTo>
                  <a:pt x="203" y="76"/>
                  <a:pt x="196" y="80"/>
                  <a:pt x="194" y="81"/>
                </a:cubicBezTo>
                <a:cubicBezTo>
                  <a:pt x="197" y="79"/>
                  <a:pt x="196" y="79"/>
                  <a:pt x="197" y="77"/>
                </a:cubicBezTo>
                <a:cubicBezTo>
                  <a:pt x="194" y="79"/>
                  <a:pt x="195" y="78"/>
                  <a:pt x="192" y="80"/>
                </a:cubicBezTo>
                <a:cubicBezTo>
                  <a:pt x="191" y="80"/>
                  <a:pt x="192" y="80"/>
                  <a:pt x="192" y="81"/>
                </a:cubicBezTo>
                <a:cubicBezTo>
                  <a:pt x="187" y="83"/>
                  <a:pt x="184" y="85"/>
                  <a:pt x="179" y="89"/>
                </a:cubicBezTo>
                <a:cubicBezTo>
                  <a:pt x="179" y="89"/>
                  <a:pt x="180" y="89"/>
                  <a:pt x="180" y="89"/>
                </a:cubicBezTo>
                <a:cubicBezTo>
                  <a:pt x="181" y="88"/>
                  <a:pt x="181" y="88"/>
                  <a:pt x="183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79" y="91"/>
                  <a:pt x="178" y="93"/>
                  <a:pt x="177" y="92"/>
                </a:cubicBezTo>
                <a:cubicBezTo>
                  <a:pt x="176" y="94"/>
                  <a:pt x="174" y="95"/>
                  <a:pt x="172" y="96"/>
                </a:cubicBezTo>
                <a:cubicBezTo>
                  <a:pt x="171" y="96"/>
                  <a:pt x="173" y="94"/>
                  <a:pt x="173" y="94"/>
                </a:cubicBezTo>
                <a:cubicBezTo>
                  <a:pt x="169" y="96"/>
                  <a:pt x="172" y="96"/>
                  <a:pt x="171" y="97"/>
                </a:cubicBezTo>
                <a:cubicBezTo>
                  <a:pt x="171" y="97"/>
                  <a:pt x="172" y="96"/>
                  <a:pt x="173" y="95"/>
                </a:cubicBezTo>
                <a:cubicBezTo>
                  <a:pt x="173" y="96"/>
                  <a:pt x="169" y="100"/>
                  <a:pt x="173" y="97"/>
                </a:cubicBezTo>
                <a:cubicBezTo>
                  <a:pt x="171" y="99"/>
                  <a:pt x="166" y="102"/>
                  <a:pt x="166" y="101"/>
                </a:cubicBezTo>
                <a:cubicBezTo>
                  <a:pt x="169" y="98"/>
                  <a:pt x="167" y="98"/>
                  <a:pt x="169" y="97"/>
                </a:cubicBezTo>
                <a:cubicBezTo>
                  <a:pt x="168" y="96"/>
                  <a:pt x="165" y="99"/>
                  <a:pt x="163" y="101"/>
                </a:cubicBezTo>
                <a:cubicBezTo>
                  <a:pt x="163" y="101"/>
                  <a:pt x="162" y="101"/>
                  <a:pt x="162" y="101"/>
                </a:cubicBezTo>
                <a:cubicBezTo>
                  <a:pt x="162" y="101"/>
                  <a:pt x="163" y="100"/>
                  <a:pt x="163" y="100"/>
                </a:cubicBezTo>
                <a:cubicBezTo>
                  <a:pt x="163" y="100"/>
                  <a:pt x="162" y="100"/>
                  <a:pt x="161" y="101"/>
                </a:cubicBezTo>
                <a:cubicBezTo>
                  <a:pt x="162" y="102"/>
                  <a:pt x="162" y="102"/>
                  <a:pt x="158" y="102"/>
                </a:cubicBezTo>
                <a:cubicBezTo>
                  <a:pt x="157" y="104"/>
                  <a:pt x="161" y="102"/>
                  <a:pt x="157" y="105"/>
                </a:cubicBezTo>
                <a:cubicBezTo>
                  <a:pt x="157" y="104"/>
                  <a:pt x="155" y="105"/>
                  <a:pt x="154" y="106"/>
                </a:cubicBezTo>
                <a:cubicBezTo>
                  <a:pt x="157" y="105"/>
                  <a:pt x="154" y="107"/>
                  <a:pt x="154" y="107"/>
                </a:cubicBezTo>
                <a:cubicBezTo>
                  <a:pt x="152" y="109"/>
                  <a:pt x="153" y="108"/>
                  <a:pt x="151" y="109"/>
                </a:cubicBezTo>
                <a:cubicBezTo>
                  <a:pt x="151" y="109"/>
                  <a:pt x="153" y="108"/>
                  <a:pt x="152" y="108"/>
                </a:cubicBezTo>
                <a:cubicBezTo>
                  <a:pt x="152" y="108"/>
                  <a:pt x="152" y="108"/>
                  <a:pt x="151" y="108"/>
                </a:cubicBezTo>
                <a:cubicBezTo>
                  <a:pt x="150" y="109"/>
                  <a:pt x="151" y="109"/>
                  <a:pt x="150" y="110"/>
                </a:cubicBezTo>
                <a:cubicBezTo>
                  <a:pt x="150" y="111"/>
                  <a:pt x="153" y="108"/>
                  <a:pt x="150" y="111"/>
                </a:cubicBezTo>
                <a:cubicBezTo>
                  <a:pt x="151" y="111"/>
                  <a:pt x="154" y="109"/>
                  <a:pt x="154" y="108"/>
                </a:cubicBezTo>
                <a:cubicBezTo>
                  <a:pt x="154" y="109"/>
                  <a:pt x="156" y="108"/>
                  <a:pt x="156" y="108"/>
                </a:cubicBezTo>
                <a:cubicBezTo>
                  <a:pt x="154" y="110"/>
                  <a:pt x="154" y="109"/>
                  <a:pt x="153" y="110"/>
                </a:cubicBezTo>
                <a:cubicBezTo>
                  <a:pt x="152" y="111"/>
                  <a:pt x="149" y="113"/>
                  <a:pt x="149" y="114"/>
                </a:cubicBezTo>
                <a:cubicBezTo>
                  <a:pt x="150" y="113"/>
                  <a:pt x="153" y="110"/>
                  <a:pt x="154" y="111"/>
                </a:cubicBezTo>
                <a:cubicBezTo>
                  <a:pt x="151" y="113"/>
                  <a:pt x="152" y="113"/>
                  <a:pt x="153" y="113"/>
                </a:cubicBezTo>
                <a:cubicBezTo>
                  <a:pt x="153" y="113"/>
                  <a:pt x="152" y="113"/>
                  <a:pt x="152" y="113"/>
                </a:cubicBezTo>
                <a:cubicBezTo>
                  <a:pt x="152" y="113"/>
                  <a:pt x="152" y="114"/>
                  <a:pt x="152" y="114"/>
                </a:cubicBezTo>
                <a:cubicBezTo>
                  <a:pt x="150" y="114"/>
                  <a:pt x="153" y="111"/>
                  <a:pt x="149" y="114"/>
                </a:cubicBezTo>
                <a:cubicBezTo>
                  <a:pt x="149" y="116"/>
                  <a:pt x="146" y="119"/>
                  <a:pt x="150" y="117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7" y="120"/>
                  <a:pt x="146" y="119"/>
                  <a:pt x="147" y="118"/>
                </a:cubicBezTo>
                <a:cubicBezTo>
                  <a:pt x="144" y="118"/>
                  <a:pt x="140" y="124"/>
                  <a:pt x="138" y="124"/>
                </a:cubicBezTo>
                <a:cubicBezTo>
                  <a:pt x="139" y="124"/>
                  <a:pt x="136" y="126"/>
                  <a:pt x="136" y="127"/>
                </a:cubicBezTo>
                <a:cubicBezTo>
                  <a:pt x="137" y="127"/>
                  <a:pt x="140" y="125"/>
                  <a:pt x="143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2" y="123"/>
                  <a:pt x="144" y="123"/>
                </a:cubicBezTo>
                <a:cubicBezTo>
                  <a:pt x="142" y="122"/>
                  <a:pt x="139" y="127"/>
                  <a:pt x="138" y="126"/>
                </a:cubicBezTo>
                <a:cubicBezTo>
                  <a:pt x="135" y="128"/>
                  <a:pt x="135" y="129"/>
                  <a:pt x="134" y="130"/>
                </a:cubicBezTo>
                <a:cubicBezTo>
                  <a:pt x="137" y="129"/>
                  <a:pt x="137" y="128"/>
                  <a:pt x="139" y="127"/>
                </a:cubicBezTo>
                <a:cubicBezTo>
                  <a:pt x="139" y="128"/>
                  <a:pt x="140" y="127"/>
                  <a:pt x="139" y="128"/>
                </a:cubicBezTo>
                <a:cubicBezTo>
                  <a:pt x="140" y="128"/>
                  <a:pt x="141" y="127"/>
                  <a:pt x="141" y="127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3" y="125"/>
                  <a:pt x="144" y="125"/>
                  <a:pt x="146" y="123"/>
                </a:cubicBezTo>
                <a:cubicBezTo>
                  <a:pt x="147" y="121"/>
                  <a:pt x="151" y="120"/>
                  <a:pt x="154" y="116"/>
                </a:cubicBezTo>
                <a:cubicBezTo>
                  <a:pt x="159" y="114"/>
                  <a:pt x="160" y="110"/>
                  <a:pt x="162" y="111"/>
                </a:cubicBezTo>
                <a:cubicBezTo>
                  <a:pt x="165" y="107"/>
                  <a:pt x="169" y="106"/>
                  <a:pt x="173" y="103"/>
                </a:cubicBezTo>
                <a:cubicBezTo>
                  <a:pt x="175" y="101"/>
                  <a:pt x="172" y="103"/>
                  <a:pt x="174" y="102"/>
                </a:cubicBezTo>
                <a:cubicBezTo>
                  <a:pt x="175" y="101"/>
                  <a:pt x="176" y="101"/>
                  <a:pt x="178" y="100"/>
                </a:cubicBezTo>
                <a:cubicBezTo>
                  <a:pt x="174" y="104"/>
                  <a:pt x="169" y="106"/>
                  <a:pt x="163" y="111"/>
                </a:cubicBezTo>
                <a:cubicBezTo>
                  <a:pt x="166" y="111"/>
                  <a:pt x="178" y="99"/>
                  <a:pt x="183" y="98"/>
                </a:cubicBezTo>
                <a:cubicBezTo>
                  <a:pt x="183" y="98"/>
                  <a:pt x="180" y="101"/>
                  <a:pt x="183" y="99"/>
                </a:cubicBezTo>
                <a:cubicBezTo>
                  <a:pt x="183" y="100"/>
                  <a:pt x="177" y="103"/>
                  <a:pt x="177" y="104"/>
                </a:cubicBezTo>
                <a:cubicBezTo>
                  <a:pt x="173" y="106"/>
                  <a:pt x="172" y="108"/>
                  <a:pt x="168" y="110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0" y="109"/>
                  <a:pt x="173" y="108"/>
                  <a:pt x="176" y="106"/>
                </a:cubicBezTo>
                <a:cubicBezTo>
                  <a:pt x="175" y="107"/>
                  <a:pt x="175" y="107"/>
                  <a:pt x="176" y="107"/>
                </a:cubicBezTo>
                <a:cubicBezTo>
                  <a:pt x="173" y="109"/>
                  <a:pt x="173" y="109"/>
                  <a:pt x="169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6" y="114"/>
                  <a:pt x="163" y="116"/>
                  <a:pt x="159" y="119"/>
                </a:cubicBezTo>
                <a:cubicBezTo>
                  <a:pt x="160" y="120"/>
                  <a:pt x="165" y="115"/>
                  <a:pt x="166" y="114"/>
                </a:cubicBezTo>
                <a:cubicBezTo>
                  <a:pt x="167" y="114"/>
                  <a:pt x="166" y="114"/>
                  <a:pt x="166" y="114"/>
                </a:cubicBezTo>
                <a:cubicBezTo>
                  <a:pt x="164" y="116"/>
                  <a:pt x="168" y="113"/>
                  <a:pt x="168" y="114"/>
                </a:cubicBezTo>
                <a:cubicBezTo>
                  <a:pt x="169" y="112"/>
                  <a:pt x="172" y="111"/>
                  <a:pt x="175" y="108"/>
                </a:cubicBezTo>
                <a:cubicBezTo>
                  <a:pt x="175" y="109"/>
                  <a:pt x="174" y="110"/>
                  <a:pt x="174" y="110"/>
                </a:cubicBezTo>
                <a:cubicBezTo>
                  <a:pt x="176" y="108"/>
                  <a:pt x="181" y="104"/>
                  <a:pt x="183" y="104"/>
                </a:cubicBezTo>
                <a:cubicBezTo>
                  <a:pt x="185" y="102"/>
                  <a:pt x="189" y="100"/>
                  <a:pt x="190" y="98"/>
                </a:cubicBezTo>
                <a:cubicBezTo>
                  <a:pt x="191" y="98"/>
                  <a:pt x="196" y="95"/>
                  <a:pt x="199" y="93"/>
                </a:cubicBezTo>
                <a:cubicBezTo>
                  <a:pt x="199" y="93"/>
                  <a:pt x="198" y="94"/>
                  <a:pt x="198" y="94"/>
                </a:cubicBezTo>
                <a:cubicBezTo>
                  <a:pt x="203" y="90"/>
                  <a:pt x="208" y="88"/>
                  <a:pt x="215" y="83"/>
                </a:cubicBezTo>
                <a:cubicBezTo>
                  <a:pt x="214" y="84"/>
                  <a:pt x="214" y="85"/>
                  <a:pt x="215" y="84"/>
                </a:cubicBezTo>
                <a:cubicBezTo>
                  <a:pt x="218" y="83"/>
                  <a:pt x="214" y="85"/>
                  <a:pt x="215" y="85"/>
                </a:cubicBezTo>
                <a:cubicBezTo>
                  <a:pt x="212" y="86"/>
                  <a:pt x="211" y="87"/>
                  <a:pt x="208" y="88"/>
                </a:cubicBezTo>
                <a:cubicBezTo>
                  <a:pt x="206" y="89"/>
                  <a:pt x="209" y="88"/>
                  <a:pt x="209" y="89"/>
                </a:cubicBezTo>
                <a:cubicBezTo>
                  <a:pt x="204" y="91"/>
                  <a:pt x="202" y="93"/>
                  <a:pt x="200" y="95"/>
                </a:cubicBezTo>
                <a:cubicBezTo>
                  <a:pt x="198" y="95"/>
                  <a:pt x="196" y="97"/>
                  <a:pt x="194" y="98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0" y="100"/>
                  <a:pt x="188" y="102"/>
                  <a:pt x="184" y="105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3" y="105"/>
                  <a:pt x="182" y="106"/>
                  <a:pt x="182" y="106"/>
                </a:cubicBezTo>
                <a:cubicBezTo>
                  <a:pt x="182" y="106"/>
                  <a:pt x="175" y="111"/>
                  <a:pt x="170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4" y="119"/>
                  <a:pt x="167" y="119"/>
                  <a:pt x="161" y="123"/>
                </a:cubicBezTo>
                <a:cubicBezTo>
                  <a:pt x="162" y="123"/>
                  <a:pt x="161" y="124"/>
                  <a:pt x="162" y="123"/>
                </a:cubicBezTo>
                <a:cubicBezTo>
                  <a:pt x="161" y="124"/>
                  <a:pt x="156" y="128"/>
                  <a:pt x="156" y="128"/>
                </a:cubicBezTo>
                <a:cubicBezTo>
                  <a:pt x="155" y="128"/>
                  <a:pt x="156" y="129"/>
                  <a:pt x="155" y="130"/>
                </a:cubicBezTo>
                <a:cubicBezTo>
                  <a:pt x="152" y="130"/>
                  <a:pt x="154" y="128"/>
                  <a:pt x="154" y="127"/>
                </a:cubicBezTo>
                <a:cubicBezTo>
                  <a:pt x="151" y="129"/>
                  <a:pt x="154" y="128"/>
                  <a:pt x="151" y="131"/>
                </a:cubicBezTo>
                <a:cubicBezTo>
                  <a:pt x="151" y="131"/>
                  <a:pt x="152" y="130"/>
                  <a:pt x="152" y="131"/>
                </a:cubicBezTo>
                <a:cubicBezTo>
                  <a:pt x="149" y="133"/>
                  <a:pt x="150" y="133"/>
                  <a:pt x="148" y="135"/>
                </a:cubicBezTo>
                <a:cubicBezTo>
                  <a:pt x="146" y="136"/>
                  <a:pt x="146" y="137"/>
                  <a:pt x="145" y="138"/>
                </a:cubicBezTo>
                <a:cubicBezTo>
                  <a:pt x="145" y="137"/>
                  <a:pt x="145" y="137"/>
                  <a:pt x="142" y="139"/>
                </a:cubicBezTo>
                <a:cubicBezTo>
                  <a:pt x="140" y="141"/>
                  <a:pt x="144" y="138"/>
                  <a:pt x="143" y="139"/>
                </a:cubicBezTo>
                <a:cubicBezTo>
                  <a:pt x="142" y="140"/>
                  <a:pt x="139" y="142"/>
                  <a:pt x="141" y="141"/>
                </a:cubicBezTo>
                <a:cubicBezTo>
                  <a:pt x="141" y="141"/>
                  <a:pt x="139" y="143"/>
                  <a:pt x="139" y="142"/>
                </a:cubicBezTo>
                <a:cubicBezTo>
                  <a:pt x="138" y="144"/>
                  <a:pt x="137" y="145"/>
                  <a:pt x="135" y="148"/>
                </a:cubicBezTo>
                <a:cubicBezTo>
                  <a:pt x="139" y="145"/>
                  <a:pt x="143" y="141"/>
                  <a:pt x="147" y="137"/>
                </a:cubicBezTo>
                <a:cubicBezTo>
                  <a:pt x="149" y="137"/>
                  <a:pt x="147" y="138"/>
                  <a:pt x="149" y="137"/>
                </a:cubicBezTo>
                <a:cubicBezTo>
                  <a:pt x="151" y="135"/>
                  <a:pt x="151" y="135"/>
                  <a:pt x="151" y="134"/>
                </a:cubicBezTo>
                <a:cubicBezTo>
                  <a:pt x="154" y="132"/>
                  <a:pt x="152" y="134"/>
                  <a:pt x="151" y="135"/>
                </a:cubicBezTo>
                <a:cubicBezTo>
                  <a:pt x="152" y="135"/>
                  <a:pt x="154" y="133"/>
                  <a:pt x="156" y="132"/>
                </a:cubicBezTo>
                <a:cubicBezTo>
                  <a:pt x="153" y="132"/>
                  <a:pt x="159" y="128"/>
                  <a:pt x="161" y="127"/>
                </a:cubicBezTo>
                <a:cubicBezTo>
                  <a:pt x="163" y="125"/>
                  <a:pt x="159" y="129"/>
                  <a:pt x="157" y="130"/>
                </a:cubicBezTo>
                <a:cubicBezTo>
                  <a:pt x="159" y="130"/>
                  <a:pt x="156" y="132"/>
                  <a:pt x="156" y="133"/>
                </a:cubicBezTo>
                <a:cubicBezTo>
                  <a:pt x="155" y="134"/>
                  <a:pt x="150" y="138"/>
                  <a:pt x="150" y="139"/>
                </a:cubicBezTo>
                <a:cubicBezTo>
                  <a:pt x="148" y="140"/>
                  <a:pt x="146" y="141"/>
                  <a:pt x="145" y="143"/>
                </a:cubicBezTo>
                <a:cubicBezTo>
                  <a:pt x="144" y="143"/>
                  <a:pt x="145" y="143"/>
                  <a:pt x="145" y="142"/>
                </a:cubicBezTo>
                <a:cubicBezTo>
                  <a:pt x="144" y="145"/>
                  <a:pt x="143" y="144"/>
                  <a:pt x="141" y="145"/>
                </a:cubicBezTo>
                <a:cubicBezTo>
                  <a:pt x="139" y="147"/>
                  <a:pt x="142" y="145"/>
                  <a:pt x="142" y="146"/>
                </a:cubicBezTo>
                <a:cubicBezTo>
                  <a:pt x="140" y="147"/>
                  <a:pt x="141" y="147"/>
                  <a:pt x="139" y="148"/>
                </a:cubicBezTo>
                <a:cubicBezTo>
                  <a:pt x="138" y="148"/>
                  <a:pt x="138" y="147"/>
                  <a:pt x="140" y="145"/>
                </a:cubicBezTo>
                <a:cubicBezTo>
                  <a:pt x="140" y="145"/>
                  <a:pt x="139" y="145"/>
                  <a:pt x="139" y="145"/>
                </a:cubicBezTo>
                <a:cubicBezTo>
                  <a:pt x="137" y="148"/>
                  <a:pt x="135" y="150"/>
                  <a:pt x="136" y="151"/>
                </a:cubicBezTo>
                <a:cubicBezTo>
                  <a:pt x="134" y="153"/>
                  <a:pt x="135" y="151"/>
                  <a:pt x="133" y="152"/>
                </a:cubicBezTo>
                <a:cubicBezTo>
                  <a:pt x="133" y="153"/>
                  <a:pt x="134" y="153"/>
                  <a:pt x="131" y="156"/>
                </a:cubicBezTo>
                <a:cubicBezTo>
                  <a:pt x="131" y="155"/>
                  <a:pt x="131" y="155"/>
                  <a:pt x="130" y="155"/>
                </a:cubicBezTo>
                <a:cubicBezTo>
                  <a:pt x="130" y="156"/>
                  <a:pt x="129" y="157"/>
                  <a:pt x="129" y="158"/>
                </a:cubicBezTo>
                <a:cubicBezTo>
                  <a:pt x="125" y="161"/>
                  <a:pt x="122" y="164"/>
                  <a:pt x="119" y="167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6" y="169"/>
                  <a:pt x="117" y="169"/>
                  <a:pt x="115" y="171"/>
                </a:cubicBezTo>
                <a:cubicBezTo>
                  <a:pt x="113" y="171"/>
                  <a:pt x="111" y="174"/>
                  <a:pt x="109" y="175"/>
                </a:cubicBezTo>
                <a:cubicBezTo>
                  <a:pt x="110" y="174"/>
                  <a:pt x="110" y="174"/>
                  <a:pt x="110" y="173"/>
                </a:cubicBezTo>
                <a:cubicBezTo>
                  <a:pt x="114" y="170"/>
                  <a:pt x="118" y="163"/>
                  <a:pt x="121" y="162"/>
                </a:cubicBezTo>
                <a:cubicBezTo>
                  <a:pt x="125" y="157"/>
                  <a:pt x="129" y="153"/>
                  <a:pt x="133" y="151"/>
                </a:cubicBezTo>
                <a:cubicBezTo>
                  <a:pt x="134" y="150"/>
                  <a:pt x="134" y="149"/>
                  <a:pt x="134" y="149"/>
                </a:cubicBezTo>
                <a:cubicBezTo>
                  <a:pt x="134" y="148"/>
                  <a:pt x="130" y="152"/>
                  <a:pt x="130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49"/>
                  <a:pt x="133" y="148"/>
                  <a:pt x="135" y="147"/>
                </a:cubicBezTo>
                <a:cubicBezTo>
                  <a:pt x="126" y="153"/>
                  <a:pt x="125" y="155"/>
                  <a:pt x="119" y="161"/>
                </a:cubicBezTo>
                <a:cubicBezTo>
                  <a:pt x="118" y="160"/>
                  <a:pt x="122" y="157"/>
                  <a:pt x="123" y="155"/>
                </a:cubicBezTo>
                <a:cubicBezTo>
                  <a:pt x="121" y="157"/>
                  <a:pt x="123" y="155"/>
                  <a:pt x="121" y="156"/>
                </a:cubicBezTo>
                <a:cubicBezTo>
                  <a:pt x="121" y="155"/>
                  <a:pt x="123" y="153"/>
                  <a:pt x="123" y="153"/>
                </a:cubicBezTo>
                <a:cubicBezTo>
                  <a:pt x="125" y="151"/>
                  <a:pt x="125" y="153"/>
                  <a:pt x="123" y="155"/>
                </a:cubicBezTo>
                <a:cubicBezTo>
                  <a:pt x="123" y="155"/>
                  <a:pt x="127" y="151"/>
                  <a:pt x="125" y="153"/>
                </a:cubicBezTo>
                <a:cubicBezTo>
                  <a:pt x="128" y="151"/>
                  <a:pt x="128" y="151"/>
                  <a:pt x="131" y="148"/>
                </a:cubicBezTo>
                <a:cubicBezTo>
                  <a:pt x="132" y="145"/>
                  <a:pt x="130" y="145"/>
                  <a:pt x="125" y="149"/>
                </a:cubicBezTo>
                <a:cubicBezTo>
                  <a:pt x="120" y="156"/>
                  <a:pt x="111" y="162"/>
                  <a:pt x="106" y="170"/>
                </a:cubicBezTo>
                <a:cubicBezTo>
                  <a:pt x="104" y="170"/>
                  <a:pt x="103" y="171"/>
                  <a:pt x="102" y="172"/>
                </a:cubicBezTo>
                <a:cubicBezTo>
                  <a:pt x="101" y="173"/>
                  <a:pt x="100" y="174"/>
                  <a:pt x="100" y="174"/>
                </a:cubicBezTo>
                <a:cubicBezTo>
                  <a:pt x="100" y="175"/>
                  <a:pt x="100" y="175"/>
                  <a:pt x="99" y="176"/>
                </a:cubicBezTo>
                <a:cubicBezTo>
                  <a:pt x="100" y="176"/>
                  <a:pt x="100" y="176"/>
                  <a:pt x="100" y="175"/>
                </a:cubicBezTo>
                <a:cubicBezTo>
                  <a:pt x="101" y="176"/>
                  <a:pt x="99" y="176"/>
                  <a:pt x="100" y="177"/>
                </a:cubicBezTo>
                <a:cubicBezTo>
                  <a:pt x="99" y="176"/>
                  <a:pt x="98" y="175"/>
                  <a:pt x="97" y="175"/>
                </a:cubicBezTo>
                <a:cubicBezTo>
                  <a:pt x="97" y="175"/>
                  <a:pt x="97" y="176"/>
                  <a:pt x="97" y="176"/>
                </a:cubicBezTo>
                <a:cubicBezTo>
                  <a:pt x="97" y="175"/>
                  <a:pt x="96" y="177"/>
                  <a:pt x="96" y="176"/>
                </a:cubicBezTo>
                <a:cubicBezTo>
                  <a:pt x="97" y="175"/>
                  <a:pt x="97" y="174"/>
                  <a:pt x="98" y="175"/>
                </a:cubicBezTo>
                <a:cubicBezTo>
                  <a:pt x="98" y="174"/>
                  <a:pt x="97" y="174"/>
                  <a:pt x="98" y="174"/>
                </a:cubicBezTo>
                <a:cubicBezTo>
                  <a:pt x="97" y="173"/>
                  <a:pt x="96" y="175"/>
                  <a:pt x="95" y="176"/>
                </a:cubicBezTo>
                <a:cubicBezTo>
                  <a:pt x="95" y="176"/>
                  <a:pt x="95" y="177"/>
                  <a:pt x="94" y="177"/>
                </a:cubicBezTo>
                <a:cubicBezTo>
                  <a:pt x="95" y="178"/>
                  <a:pt x="95" y="177"/>
                  <a:pt x="96" y="177"/>
                </a:cubicBezTo>
                <a:cubicBezTo>
                  <a:pt x="95" y="178"/>
                  <a:pt x="95" y="178"/>
                  <a:pt x="94" y="178"/>
                </a:cubicBezTo>
                <a:cubicBezTo>
                  <a:pt x="94" y="179"/>
                  <a:pt x="95" y="179"/>
                  <a:pt x="95" y="179"/>
                </a:cubicBezTo>
                <a:cubicBezTo>
                  <a:pt x="94" y="179"/>
                  <a:pt x="92" y="179"/>
                  <a:pt x="92" y="180"/>
                </a:cubicBezTo>
                <a:cubicBezTo>
                  <a:pt x="92" y="180"/>
                  <a:pt x="92" y="180"/>
                  <a:pt x="93" y="180"/>
                </a:cubicBezTo>
                <a:cubicBezTo>
                  <a:pt x="93" y="180"/>
                  <a:pt x="93" y="181"/>
                  <a:pt x="93" y="181"/>
                </a:cubicBezTo>
                <a:cubicBezTo>
                  <a:pt x="92" y="181"/>
                  <a:pt x="92" y="180"/>
                  <a:pt x="92" y="181"/>
                </a:cubicBezTo>
                <a:cubicBezTo>
                  <a:pt x="91" y="181"/>
                  <a:pt x="92" y="181"/>
                  <a:pt x="92" y="181"/>
                </a:cubicBezTo>
                <a:cubicBezTo>
                  <a:pt x="92" y="182"/>
                  <a:pt x="91" y="181"/>
                  <a:pt x="91" y="182"/>
                </a:cubicBezTo>
                <a:cubicBezTo>
                  <a:pt x="90" y="182"/>
                  <a:pt x="90" y="183"/>
                  <a:pt x="89" y="183"/>
                </a:cubicBezTo>
                <a:cubicBezTo>
                  <a:pt x="89" y="183"/>
                  <a:pt x="90" y="182"/>
                  <a:pt x="90" y="183"/>
                </a:cubicBezTo>
                <a:cubicBezTo>
                  <a:pt x="89" y="183"/>
                  <a:pt x="89" y="183"/>
                  <a:pt x="88" y="183"/>
                </a:cubicBezTo>
                <a:cubicBezTo>
                  <a:pt x="87" y="184"/>
                  <a:pt x="88" y="184"/>
                  <a:pt x="88" y="184"/>
                </a:cubicBezTo>
                <a:cubicBezTo>
                  <a:pt x="87" y="184"/>
                  <a:pt x="87" y="186"/>
                  <a:pt x="86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6" y="186"/>
                  <a:pt x="85" y="186"/>
                </a:cubicBezTo>
                <a:cubicBezTo>
                  <a:pt x="85" y="186"/>
                  <a:pt x="86" y="186"/>
                  <a:pt x="86" y="186"/>
                </a:cubicBezTo>
                <a:cubicBezTo>
                  <a:pt x="84" y="188"/>
                  <a:pt x="83" y="190"/>
                  <a:pt x="81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1" y="193"/>
                  <a:pt x="82" y="192"/>
                  <a:pt x="81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3"/>
                  <a:pt x="80" y="194"/>
                  <a:pt x="80" y="193"/>
                </a:cubicBezTo>
                <a:cubicBezTo>
                  <a:pt x="79" y="193"/>
                  <a:pt x="81" y="192"/>
                  <a:pt x="80" y="192"/>
                </a:cubicBezTo>
                <a:cubicBezTo>
                  <a:pt x="80" y="191"/>
                  <a:pt x="80" y="192"/>
                  <a:pt x="80" y="192"/>
                </a:cubicBezTo>
                <a:cubicBezTo>
                  <a:pt x="79" y="191"/>
                  <a:pt x="80" y="191"/>
                  <a:pt x="81" y="190"/>
                </a:cubicBezTo>
                <a:cubicBezTo>
                  <a:pt x="81" y="191"/>
                  <a:pt x="80" y="191"/>
                  <a:pt x="81" y="191"/>
                </a:cubicBezTo>
                <a:cubicBezTo>
                  <a:pt x="81" y="191"/>
                  <a:pt x="82" y="191"/>
                  <a:pt x="82" y="190"/>
                </a:cubicBezTo>
                <a:cubicBezTo>
                  <a:pt x="82" y="190"/>
                  <a:pt x="81" y="191"/>
                  <a:pt x="81" y="190"/>
                </a:cubicBezTo>
                <a:cubicBezTo>
                  <a:pt x="81" y="189"/>
                  <a:pt x="82" y="190"/>
                  <a:pt x="82" y="190"/>
                </a:cubicBezTo>
                <a:cubicBezTo>
                  <a:pt x="83" y="189"/>
                  <a:pt x="82" y="189"/>
                  <a:pt x="81" y="189"/>
                </a:cubicBezTo>
                <a:cubicBezTo>
                  <a:pt x="81" y="189"/>
                  <a:pt x="81" y="190"/>
                  <a:pt x="81" y="190"/>
                </a:cubicBezTo>
                <a:cubicBezTo>
                  <a:pt x="80" y="190"/>
                  <a:pt x="82" y="188"/>
                  <a:pt x="82" y="188"/>
                </a:cubicBezTo>
                <a:cubicBezTo>
                  <a:pt x="83" y="188"/>
                  <a:pt x="82" y="189"/>
                  <a:pt x="82" y="189"/>
                </a:cubicBezTo>
                <a:cubicBezTo>
                  <a:pt x="83" y="189"/>
                  <a:pt x="83" y="188"/>
                  <a:pt x="83" y="189"/>
                </a:cubicBezTo>
                <a:cubicBezTo>
                  <a:pt x="83" y="188"/>
                  <a:pt x="83" y="188"/>
                  <a:pt x="83" y="18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4"/>
                  <a:pt x="86" y="183"/>
                  <a:pt x="87" y="184"/>
                </a:cubicBezTo>
                <a:cubicBezTo>
                  <a:pt x="87" y="183"/>
                  <a:pt x="87" y="183"/>
                  <a:pt x="86" y="183"/>
                </a:cubicBezTo>
                <a:cubicBezTo>
                  <a:pt x="87" y="183"/>
                  <a:pt x="86" y="182"/>
                  <a:pt x="87" y="182"/>
                </a:cubicBezTo>
                <a:cubicBezTo>
                  <a:pt x="87" y="182"/>
                  <a:pt x="87" y="182"/>
                  <a:pt x="87" y="183"/>
                </a:cubicBezTo>
                <a:cubicBezTo>
                  <a:pt x="88" y="182"/>
                  <a:pt x="87" y="182"/>
                  <a:pt x="87" y="182"/>
                </a:cubicBezTo>
                <a:cubicBezTo>
                  <a:pt x="89" y="179"/>
                  <a:pt x="92" y="175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1"/>
                  <a:pt x="95" y="171"/>
                </a:cubicBezTo>
                <a:cubicBezTo>
                  <a:pt x="95" y="170"/>
                  <a:pt x="95" y="171"/>
                  <a:pt x="95" y="171"/>
                </a:cubicBezTo>
                <a:cubicBezTo>
                  <a:pt x="95" y="171"/>
                  <a:pt x="95" y="171"/>
                  <a:pt x="95" y="170"/>
                </a:cubicBezTo>
                <a:cubicBezTo>
                  <a:pt x="94" y="170"/>
                  <a:pt x="94" y="170"/>
                  <a:pt x="94" y="171"/>
                </a:cubicBezTo>
                <a:cubicBezTo>
                  <a:pt x="93" y="170"/>
                  <a:pt x="94" y="169"/>
                  <a:pt x="95" y="169"/>
                </a:cubicBezTo>
                <a:cubicBezTo>
                  <a:pt x="95" y="169"/>
                  <a:pt x="94" y="169"/>
                  <a:pt x="95" y="170"/>
                </a:cubicBezTo>
                <a:cubicBezTo>
                  <a:pt x="95" y="170"/>
                  <a:pt x="95" y="169"/>
                  <a:pt x="95" y="169"/>
                </a:cubicBezTo>
                <a:cubicBezTo>
                  <a:pt x="96" y="170"/>
                  <a:pt x="95" y="170"/>
                  <a:pt x="95" y="17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96" y="168"/>
                  <a:pt x="103" y="164"/>
                  <a:pt x="102" y="163"/>
                </a:cubicBezTo>
                <a:cubicBezTo>
                  <a:pt x="105" y="161"/>
                  <a:pt x="102" y="163"/>
                  <a:pt x="105" y="161"/>
                </a:cubicBezTo>
                <a:cubicBezTo>
                  <a:pt x="107" y="157"/>
                  <a:pt x="113" y="152"/>
                  <a:pt x="118" y="147"/>
                </a:cubicBezTo>
                <a:cubicBezTo>
                  <a:pt x="116" y="151"/>
                  <a:pt x="121" y="145"/>
                  <a:pt x="123" y="143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4" y="142"/>
                  <a:pt x="124" y="143"/>
                  <a:pt x="126" y="141"/>
                </a:cubicBezTo>
                <a:cubicBezTo>
                  <a:pt x="124" y="141"/>
                  <a:pt x="130" y="137"/>
                  <a:pt x="128" y="138"/>
                </a:cubicBezTo>
                <a:cubicBezTo>
                  <a:pt x="129" y="136"/>
                  <a:pt x="131" y="136"/>
                  <a:pt x="131" y="136"/>
                </a:cubicBezTo>
                <a:cubicBezTo>
                  <a:pt x="132" y="135"/>
                  <a:pt x="131" y="135"/>
                  <a:pt x="131" y="135"/>
                </a:cubicBezTo>
                <a:cubicBezTo>
                  <a:pt x="133" y="134"/>
                  <a:pt x="133" y="133"/>
                  <a:pt x="136" y="131"/>
                </a:cubicBezTo>
                <a:cubicBezTo>
                  <a:pt x="135" y="132"/>
                  <a:pt x="136" y="132"/>
                  <a:pt x="137" y="131"/>
                </a:cubicBezTo>
                <a:cubicBezTo>
                  <a:pt x="141" y="128"/>
                  <a:pt x="136" y="130"/>
                  <a:pt x="139" y="128"/>
                </a:cubicBezTo>
                <a:cubicBezTo>
                  <a:pt x="138" y="128"/>
                  <a:pt x="136" y="130"/>
                  <a:pt x="135" y="130"/>
                </a:cubicBezTo>
                <a:cubicBezTo>
                  <a:pt x="134" y="131"/>
                  <a:pt x="134" y="132"/>
                  <a:pt x="134" y="132"/>
                </a:cubicBezTo>
                <a:cubicBezTo>
                  <a:pt x="130" y="134"/>
                  <a:pt x="128" y="137"/>
                  <a:pt x="123" y="141"/>
                </a:cubicBezTo>
                <a:cubicBezTo>
                  <a:pt x="122" y="141"/>
                  <a:pt x="121" y="143"/>
                  <a:pt x="122" y="141"/>
                </a:cubicBezTo>
                <a:cubicBezTo>
                  <a:pt x="121" y="142"/>
                  <a:pt x="120" y="143"/>
                  <a:pt x="117" y="145"/>
                </a:cubicBezTo>
                <a:cubicBezTo>
                  <a:pt x="121" y="141"/>
                  <a:pt x="127" y="135"/>
                  <a:pt x="130" y="134"/>
                </a:cubicBezTo>
                <a:cubicBezTo>
                  <a:pt x="131" y="133"/>
                  <a:pt x="130" y="132"/>
                  <a:pt x="131" y="132"/>
                </a:cubicBezTo>
                <a:cubicBezTo>
                  <a:pt x="129" y="133"/>
                  <a:pt x="130" y="133"/>
                  <a:pt x="128" y="135"/>
                </a:cubicBezTo>
                <a:cubicBezTo>
                  <a:pt x="131" y="131"/>
                  <a:pt x="126" y="134"/>
                  <a:pt x="127" y="132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4" y="134"/>
                  <a:pt x="127" y="133"/>
                  <a:pt x="125" y="13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2" y="146"/>
                  <a:pt x="112" y="146"/>
                  <a:pt x="113" y="145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8"/>
                  <a:pt x="112" y="146"/>
                  <a:pt x="113" y="146"/>
                </a:cubicBezTo>
                <a:cubicBezTo>
                  <a:pt x="113" y="147"/>
                  <a:pt x="111" y="147"/>
                  <a:pt x="110" y="14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0"/>
                  <a:pt x="103" y="155"/>
                  <a:pt x="100" y="157"/>
                </a:cubicBezTo>
                <a:cubicBezTo>
                  <a:pt x="101" y="156"/>
                  <a:pt x="104" y="154"/>
                  <a:pt x="104" y="152"/>
                </a:cubicBezTo>
                <a:cubicBezTo>
                  <a:pt x="108" y="149"/>
                  <a:pt x="109" y="148"/>
                  <a:pt x="111" y="145"/>
                </a:cubicBezTo>
                <a:cubicBezTo>
                  <a:pt x="110" y="145"/>
                  <a:pt x="109" y="147"/>
                  <a:pt x="108" y="148"/>
                </a:cubicBezTo>
                <a:cubicBezTo>
                  <a:pt x="108" y="145"/>
                  <a:pt x="106" y="148"/>
                  <a:pt x="103" y="152"/>
                </a:cubicBezTo>
                <a:cubicBezTo>
                  <a:pt x="105" y="150"/>
                  <a:pt x="103" y="150"/>
                  <a:pt x="101" y="151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5" y="148"/>
                  <a:pt x="105" y="147"/>
                  <a:pt x="107" y="145"/>
                </a:cubicBezTo>
                <a:cubicBezTo>
                  <a:pt x="108" y="144"/>
                  <a:pt x="108" y="146"/>
                  <a:pt x="109" y="144"/>
                </a:cubicBezTo>
                <a:cubicBezTo>
                  <a:pt x="111" y="142"/>
                  <a:pt x="109" y="141"/>
                  <a:pt x="113" y="139"/>
                </a:cubicBezTo>
                <a:cubicBezTo>
                  <a:pt x="113" y="139"/>
                  <a:pt x="111" y="141"/>
                  <a:pt x="111" y="141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5" y="136"/>
                  <a:pt x="115" y="137"/>
                  <a:pt x="115" y="137"/>
                </a:cubicBezTo>
                <a:cubicBezTo>
                  <a:pt x="115" y="136"/>
                  <a:pt x="118" y="134"/>
                  <a:pt x="118" y="133"/>
                </a:cubicBezTo>
                <a:cubicBezTo>
                  <a:pt x="118" y="133"/>
                  <a:pt x="116" y="134"/>
                  <a:pt x="115" y="135"/>
                </a:cubicBezTo>
                <a:cubicBezTo>
                  <a:pt x="116" y="134"/>
                  <a:pt x="116" y="134"/>
                  <a:pt x="117" y="132"/>
                </a:cubicBezTo>
                <a:cubicBezTo>
                  <a:pt x="115" y="134"/>
                  <a:pt x="115" y="134"/>
                  <a:pt x="116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4" y="133"/>
                  <a:pt x="113" y="134"/>
                  <a:pt x="112" y="135"/>
                </a:cubicBezTo>
                <a:cubicBezTo>
                  <a:pt x="111" y="136"/>
                  <a:pt x="112" y="134"/>
                  <a:pt x="109" y="137"/>
                </a:cubicBezTo>
                <a:cubicBezTo>
                  <a:pt x="111" y="135"/>
                  <a:pt x="109" y="136"/>
                  <a:pt x="110" y="134"/>
                </a:cubicBezTo>
                <a:cubicBezTo>
                  <a:pt x="112" y="133"/>
                  <a:pt x="110" y="133"/>
                  <a:pt x="111" y="133"/>
                </a:cubicBezTo>
                <a:cubicBezTo>
                  <a:pt x="112" y="131"/>
                  <a:pt x="115" y="128"/>
                  <a:pt x="116" y="127"/>
                </a:cubicBezTo>
                <a:cubicBezTo>
                  <a:pt x="118" y="126"/>
                  <a:pt x="119" y="125"/>
                  <a:pt x="120" y="126"/>
                </a:cubicBezTo>
                <a:cubicBezTo>
                  <a:pt x="121" y="125"/>
                  <a:pt x="121" y="124"/>
                  <a:pt x="121" y="124"/>
                </a:cubicBezTo>
                <a:cubicBezTo>
                  <a:pt x="121" y="124"/>
                  <a:pt x="119" y="125"/>
                  <a:pt x="119" y="124"/>
                </a:cubicBezTo>
                <a:cubicBezTo>
                  <a:pt x="122" y="121"/>
                  <a:pt x="125" y="119"/>
                  <a:pt x="126" y="117"/>
                </a:cubicBezTo>
                <a:cubicBezTo>
                  <a:pt x="127" y="116"/>
                  <a:pt x="127" y="116"/>
                  <a:pt x="128" y="116"/>
                </a:cubicBezTo>
                <a:cubicBezTo>
                  <a:pt x="142" y="104"/>
                  <a:pt x="148" y="99"/>
                  <a:pt x="162" y="88"/>
                </a:cubicBezTo>
                <a:cubicBezTo>
                  <a:pt x="163" y="89"/>
                  <a:pt x="163" y="89"/>
                  <a:pt x="164" y="88"/>
                </a:cubicBezTo>
                <a:cubicBezTo>
                  <a:pt x="166" y="86"/>
                  <a:pt x="163" y="88"/>
                  <a:pt x="163" y="88"/>
                </a:cubicBezTo>
                <a:cubicBezTo>
                  <a:pt x="175" y="79"/>
                  <a:pt x="184" y="73"/>
                  <a:pt x="197" y="65"/>
                </a:cubicBezTo>
                <a:cubicBezTo>
                  <a:pt x="197" y="65"/>
                  <a:pt x="196" y="65"/>
                  <a:pt x="195" y="66"/>
                </a:cubicBezTo>
                <a:cubicBezTo>
                  <a:pt x="196" y="65"/>
                  <a:pt x="197" y="65"/>
                  <a:pt x="199" y="63"/>
                </a:cubicBezTo>
                <a:cubicBezTo>
                  <a:pt x="199" y="64"/>
                  <a:pt x="199" y="64"/>
                  <a:pt x="201" y="63"/>
                </a:cubicBezTo>
                <a:cubicBezTo>
                  <a:pt x="202" y="63"/>
                  <a:pt x="201" y="62"/>
                  <a:pt x="201" y="62"/>
                </a:cubicBezTo>
                <a:cubicBezTo>
                  <a:pt x="203" y="61"/>
                  <a:pt x="203" y="61"/>
                  <a:pt x="203" y="62"/>
                </a:cubicBezTo>
                <a:cubicBezTo>
                  <a:pt x="207" y="60"/>
                  <a:pt x="211" y="58"/>
                  <a:pt x="214" y="56"/>
                </a:cubicBezTo>
                <a:cubicBezTo>
                  <a:pt x="213" y="56"/>
                  <a:pt x="212" y="57"/>
                  <a:pt x="210" y="57"/>
                </a:cubicBezTo>
                <a:cubicBezTo>
                  <a:pt x="214" y="54"/>
                  <a:pt x="214" y="57"/>
                  <a:pt x="222" y="53"/>
                </a:cubicBezTo>
                <a:cubicBezTo>
                  <a:pt x="222" y="52"/>
                  <a:pt x="218" y="54"/>
                  <a:pt x="217" y="54"/>
                </a:cubicBezTo>
                <a:cubicBezTo>
                  <a:pt x="219" y="52"/>
                  <a:pt x="216" y="54"/>
                  <a:pt x="216" y="53"/>
                </a:cubicBezTo>
                <a:cubicBezTo>
                  <a:pt x="215" y="53"/>
                  <a:pt x="214" y="54"/>
                  <a:pt x="214" y="54"/>
                </a:cubicBezTo>
                <a:cubicBezTo>
                  <a:pt x="212" y="54"/>
                  <a:pt x="215" y="53"/>
                  <a:pt x="210" y="56"/>
                </a:cubicBezTo>
                <a:cubicBezTo>
                  <a:pt x="211" y="54"/>
                  <a:pt x="217" y="52"/>
                  <a:pt x="219" y="50"/>
                </a:cubicBezTo>
                <a:cubicBezTo>
                  <a:pt x="220" y="50"/>
                  <a:pt x="219" y="51"/>
                  <a:pt x="221" y="50"/>
                </a:cubicBezTo>
                <a:cubicBezTo>
                  <a:pt x="227" y="46"/>
                  <a:pt x="237" y="41"/>
                  <a:pt x="245" y="39"/>
                </a:cubicBezTo>
                <a:cubicBezTo>
                  <a:pt x="246" y="40"/>
                  <a:pt x="242" y="40"/>
                  <a:pt x="241" y="41"/>
                </a:cubicBezTo>
                <a:cubicBezTo>
                  <a:pt x="242" y="41"/>
                  <a:pt x="244" y="40"/>
                  <a:pt x="245" y="40"/>
                </a:cubicBezTo>
                <a:cubicBezTo>
                  <a:pt x="247" y="39"/>
                  <a:pt x="249" y="39"/>
                  <a:pt x="254" y="37"/>
                </a:cubicBezTo>
                <a:cubicBezTo>
                  <a:pt x="252" y="37"/>
                  <a:pt x="247" y="38"/>
                  <a:pt x="253" y="36"/>
                </a:cubicBezTo>
                <a:cubicBezTo>
                  <a:pt x="252" y="36"/>
                  <a:pt x="250" y="37"/>
                  <a:pt x="251" y="36"/>
                </a:cubicBezTo>
                <a:cubicBezTo>
                  <a:pt x="252" y="36"/>
                  <a:pt x="254" y="35"/>
                  <a:pt x="255" y="35"/>
                </a:cubicBezTo>
                <a:cubicBezTo>
                  <a:pt x="257" y="35"/>
                  <a:pt x="255" y="34"/>
                  <a:pt x="258" y="33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63" y="32"/>
                  <a:pt x="265" y="32"/>
                  <a:pt x="267" y="31"/>
                </a:cubicBezTo>
                <a:cubicBezTo>
                  <a:pt x="273" y="28"/>
                  <a:pt x="273" y="30"/>
                  <a:pt x="279" y="27"/>
                </a:cubicBezTo>
                <a:cubicBezTo>
                  <a:pt x="280" y="27"/>
                  <a:pt x="279" y="27"/>
                  <a:pt x="279" y="28"/>
                </a:cubicBezTo>
                <a:cubicBezTo>
                  <a:pt x="282" y="27"/>
                  <a:pt x="285" y="26"/>
                  <a:pt x="285" y="25"/>
                </a:cubicBezTo>
                <a:cubicBezTo>
                  <a:pt x="288" y="26"/>
                  <a:pt x="294" y="23"/>
                  <a:pt x="301" y="2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297" y="22"/>
                  <a:pt x="296" y="22"/>
                </a:cubicBezTo>
                <a:cubicBezTo>
                  <a:pt x="298" y="21"/>
                  <a:pt x="297" y="22"/>
                  <a:pt x="298" y="21"/>
                </a:cubicBez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297" y="21"/>
                  <a:pt x="297" y="21"/>
                </a:cubicBezTo>
                <a:cubicBezTo>
                  <a:pt x="300" y="19"/>
                  <a:pt x="301" y="19"/>
                  <a:pt x="305" y="18"/>
                </a:cubicBezTo>
                <a:cubicBezTo>
                  <a:pt x="305" y="19"/>
                  <a:pt x="307" y="18"/>
                  <a:pt x="306" y="19"/>
                </a:cubicBezTo>
                <a:cubicBezTo>
                  <a:pt x="308" y="18"/>
                  <a:pt x="309" y="17"/>
                  <a:pt x="309" y="18"/>
                </a:cubicBezTo>
                <a:cubicBezTo>
                  <a:pt x="316" y="16"/>
                  <a:pt x="316" y="16"/>
                  <a:pt x="322" y="15"/>
                </a:cubicBezTo>
                <a:cubicBezTo>
                  <a:pt x="325" y="15"/>
                  <a:pt x="325" y="14"/>
                  <a:pt x="327" y="13"/>
                </a:cubicBezTo>
                <a:cubicBezTo>
                  <a:pt x="329" y="12"/>
                  <a:pt x="329" y="13"/>
                  <a:pt x="330" y="13"/>
                </a:cubicBezTo>
                <a:cubicBezTo>
                  <a:pt x="332" y="13"/>
                  <a:pt x="332" y="12"/>
                  <a:pt x="334" y="12"/>
                </a:cubicBezTo>
                <a:cubicBezTo>
                  <a:pt x="336" y="12"/>
                  <a:pt x="338" y="11"/>
                  <a:pt x="338" y="12"/>
                </a:cubicBezTo>
                <a:cubicBezTo>
                  <a:pt x="337" y="12"/>
                  <a:pt x="338" y="12"/>
                  <a:pt x="337" y="12"/>
                </a:cubicBezTo>
                <a:cubicBezTo>
                  <a:pt x="337" y="12"/>
                  <a:pt x="336" y="12"/>
                  <a:pt x="336" y="12"/>
                </a:cubicBezTo>
                <a:cubicBezTo>
                  <a:pt x="336" y="13"/>
                  <a:pt x="340" y="11"/>
                  <a:pt x="341" y="12"/>
                </a:cubicBezTo>
                <a:cubicBezTo>
                  <a:pt x="343" y="12"/>
                  <a:pt x="337" y="12"/>
                  <a:pt x="340" y="11"/>
                </a:cubicBezTo>
                <a:cubicBezTo>
                  <a:pt x="342" y="11"/>
                  <a:pt x="342" y="11"/>
                  <a:pt x="342" y="11"/>
                </a:cubicBezTo>
                <a:cubicBezTo>
                  <a:pt x="344" y="11"/>
                  <a:pt x="344" y="11"/>
                  <a:pt x="345" y="11"/>
                </a:cubicBezTo>
                <a:cubicBezTo>
                  <a:pt x="346" y="10"/>
                  <a:pt x="340" y="11"/>
                  <a:pt x="342" y="10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9"/>
                  <a:pt x="347" y="9"/>
                  <a:pt x="345" y="9"/>
                </a:cubicBezTo>
                <a:cubicBezTo>
                  <a:pt x="349" y="8"/>
                  <a:pt x="350" y="10"/>
                  <a:pt x="354" y="10"/>
                </a:cubicBezTo>
                <a:cubicBezTo>
                  <a:pt x="356" y="10"/>
                  <a:pt x="358" y="9"/>
                  <a:pt x="360" y="9"/>
                </a:cubicBezTo>
                <a:cubicBezTo>
                  <a:pt x="361" y="9"/>
                  <a:pt x="359" y="9"/>
                  <a:pt x="361" y="9"/>
                </a:cubicBezTo>
                <a:cubicBezTo>
                  <a:pt x="360" y="9"/>
                  <a:pt x="359" y="9"/>
                  <a:pt x="358" y="9"/>
                </a:cubicBezTo>
                <a:cubicBezTo>
                  <a:pt x="355" y="8"/>
                  <a:pt x="363" y="8"/>
                  <a:pt x="360" y="8"/>
                </a:cubicBezTo>
                <a:cubicBezTo>
                  <a:pt x="361" y="7"/>
                  <a:pt x="362" y="9"/>
                  <a:pt x="364" y="8"/>
                </a:cubicBezTo>
                <a:cubicBezTo>
                  <a:pt x="367" y="8"/>
                  <a:pt x="362" y="8"/>
                  <a:pt x="363" y="7"/>
                </a:cubicBezTo>
                <a:cubicBezTo>
                  <a:pt x="364" y="7"/>
                  <a:pt x="365" y="7"/>
                  <a:pt x="365" y="7"/>
                </a:cubicBezTo>
                <a:cubicBezTo>
                  <a:pt x="366" y="7"/>
                  <a:pt x="367" y="8"/>
                  <a:pt x="367" y="8"/>
                </a:cubicBezTo>
                <a:cubicBezTo>
                  <a:pt x="367" y="9"/>
                  <a:pt x="370" y="8"/>
                  <a:pt x="371" y="9"/>
                </a:cubicBezTo>
                <a:cubicBezTo>
                  <a:pt x="374" y="8"/>
                  <a:pt x="371" y="8"/>
                  <a:pt x="372" y="8"/>
                </a:cubicBezTo>
                <a:cubicBezTo>
                  <a:pt x="372" y="7"/>
                  <a:pt x="371" y="8"/>
                  <a:pt x="371" y="8"/>
                </a:cubicBezTo>
                <a:cubicBezTo>
                  <a:pt x="371" y="7"/>
                  <a:pt x="379" y="9"/>
                  <a:pt x="381" y="7"/>
                </a:cubicBezTo>
                <a:cubicBezTo>
                  <a:pt x="384" y="7"/>
                  <a:pt x="386" y="8"/>
                  <a:pt x="390" y="7"/>
                </a:cubicBezTo>
                <a:cubicBezTo>
                  <a:pt x="390" y="7"/>
                  <a:pt x="389" y="7"/>
                  <a:pt x="390" y="7"/>
                </a:cubicBezTo>
                <a:cubicBezTo>
                  <a:pt x="387" y="6"/>
                  <a:pt x="389" y="6"/>
                  <a:pt x="386" y="5"/>
                </a:cubicBezTo>
                <a:cubicBezTo>
                  <a:pt x="388" y="6"/>
                  <a:pt x="389" y="7"/>
                  <a:pt x="391" y="6"/>
                </a:cubicBezTo>
                <a:cubicBezTo>
                  <a:pt x="392" y="6"/>
                  <a:pt x="392" y="7"/>
                  <a:pt x="394" y="7"/>
                </a:cubicBezTo>
                <a:cubicBezTo>
                  <a:pt x="395" y="7"/>
                  <a:pt x="395" y="6"/>
                  <a:pt x="395" y="6"/>
                </a:cubicBezTo>
                <a:cubicBezTo>
                  <a:pt x="396" y="6"/>
                  <a:pt x="399" y="6"/>
                  <a:pt x="397" y="6"/>
                </a:cubicBezTo>
                <a:cubicBezTo>
                  <a:pt x="401" y="5"/>
                  <a:pt x="402" y="7"/>
                  <a:pt x="401" y="7"/>
                </a:cubicBezTo>
                <a:cubicBezTo>
                  <a:pt x="408" y="7"/>
                  <a:pt x="400" y="5"/>
                  <a:pt x="400" y="4"/>
                </a:cubicBezTo>
                <a:cubicBezTo>
                  <a:pt x="402" y="5"/>
                  <a:pt x="404" y="4"/>
                  <a:pt x="401" y="4"/>
                </a:cubicBezTo>
                <a:cubicBezTo>
                  <a:pt x="406" y="3"/>
                  <a:pt x="402" y="5"/>
                  <a:pt x="407" y="5"/>
                </a:cubicBezTo>
                <a:cubicBezTo>
                  <a:pt x="411" y="4"/>
                  <a:pt x="406" y="3"/>
                  <a:pt x="410" y="3"/>
                </a:cubicBezTo>
                <a:cubicBezTo>
                  <a:pt x="408" y="2"/>
                  <a:pt x="400" y="3"/>
                  <a:pt x="399" y="2"/>
                </a:cubicBezTo>
                <a:cubicBezTo>
                  <a:pt x="400" y="1"/>
                  <a:pt x="404" y="2"/>
                  <a:pt x="404" y="2"/>
                </a:cubicBezTo>
                <a:cubicBezTo>
                  <a:pt x="407" y="2"/>
                  <a:pt x="407" y="1"/>
                  <a:pt x="412" y="2"/>
                </a:cubicBezTo>
                <a:cubicBezTo>
                  <a:pt x="411" y="2"/>
                  <a:pt x="413" y="2"/>
                  <a:pt x="412" y="3"/>
                </a:cubicBezTo>
                <a:cubicBezTo>
                  <a:pt x="415" y="3"/>
                  <a:pt x="415" y="1"/>
                  <a:pt x="419" y="1"/>
                </a:cubicBezTo>
                <a:cubicBezTo>
                  <a:pt x="417" y="2"/>
                  <a:pt x="416" y="2"/>
                  <a:pt x="421" y="2"/>
                </a:cubicBezTo>
                <a:cubicBezTo>
                  <a:pt x="420" y="3"/>
                  <a:pt x="417" y="3"/>
                  <a:pt x="417" y="2"/>
                </a:cubicBezTo>
                <a:cubicBezTo>
                  <a:pt x="416" y="2"/>
                  <a:pt x="416" y="3"/>
                  <a:pt x="415" y="3"/>
                </a:cubicBezTo>
                <a:cubicBezTo>
                  <a:pt x="414" y="3"/>
                  <a:pt x="417" y="3"/>
                  <a:pt x="417" y="4"/>
                </a:cubicBezTo>
                <a:cubicBezTo>
                  <a:pt x="419" y="4"/>
                  <a:pt x="418" y="3"/>
                  <a:pt x="416" y="3"/>
                </a:cubicBezTo>
                <a:cubicBezTo>
                  <a:pt x="417" y="3"/>
                  <a:pt x="421" y="3"/>
                  <a:pt x="421" y="4"/>
                </a:cubicBezTo>
                <a:cubicBezTo>
                  <a:pt x="418" y="4"/>
                  <a:pt x="427" y="5"/>
                  <a:pt x="424" y="5"/>
                </a:cubicBezTo>
                <a:cubicBezTo>
                  <a:pt x="427" y="5"/>
                  <a:pt x="427" y="6"/>
                  <a:pt x="430" y="6"/>
                </a:cubicBezTo>
                <a:cubicBezTo>
                  <a:pt x="426" y="5"/>
                  <a:pt x="427" y="5"/>
                  <a:pt x="425" y="4"/>
                </a:cubicBezTo>
                <a:cubicBezTo>
                  <a:pt x="426" y="4"/>
                  <a:pt x="428" y="4"/>
                  <a:pt x="430" y="4"/>
                </a:cubicBezTo>
                <a:cubicBezTo>
                  <a:pt x="427" y="4"/>
                  <a:pt x="430" y="4"/>
                  <a:pt x="428" y="4"/>
                </a:cubicBezTo>
                <a:cubicBezTo>
                  <a:pt x="429" y="5"/>
                  <a:pt x="432" y="5"/>
                  <a:pt x="433" y="5"/>
                </a:cubicBezTo>
                <a:cubicBezTo>
                  <a:pt x="434" y="5"/>
                  <a:pt x="431" y="5"/>
                  <a:pt x="431" y="4"/>
                </a:cubicBezTo>
                <a:cubicBezTo>
                  <a:pt x="432" y="4"/>
                  <a:pt x="438" y="5"/>
                  <a:pt x="438" y="5"/>
                </a:cubicBezTo>
                <a:cubicBezTo>
                  <a:pt x="442" y="6"/>
                  <a:pt x="445" y="6"/>
                  <a:pt x="453" y="7"/>
                </a:cubicBezTo>
                <a:cubicBezTo>
                  <a:pt x="453" y="7"/>
                  <a:pt x="452" y="7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2" y="8"/>
                  <a:pt x="450" y="7"/>
                  <a:pt x="447" y="6"/>
                </a:cubicBezTo>
                <a:cubicBezTo>
                  <a:pt x="447" y="7"/>
                  <a:pt x="447" y="7"/>
                  <a:pt x="447" y="7"/>
                </a:cubicBezTo>
                <a:cubicBezTo>
                  <a:pt x="448" y="7"/>
                  <a:pt x="453" y="8"/>
                  <a:pt x="453" y="9"/>
                </a:cubicBezTo>
                <a:cubicBezTo>
                  <a:pt x="454" y="8"/>
                  <a:pt x="456" y="7"/>
                  <a:pt x="453" y="6"/>
                </a:cubicBezTo>
                <a:cubicBezTo>
                  <a:pt x="454" y="6"/>
                  <a:pt x="457" y="7"/>
                  <a:pt x="455" y="6"/>
                </a:cubicBezTo>
                <a:cubicBezTo>
                  <a:pt x="456" y="6"/>
                  <a:pt x="458" y="7"/>
                  <a:pt x="460" y="7"/>
                </a:cubicBezTo>
                <a:cubicBezTo>
                  <a:pt x="460" y="7"/>
                  <a:pt x="459" y="7"/>
                  <a:pt x="458" y="6"/>
                </a:cubicBezTo>
                <a:cubicBezTo>
                  <a:pt x="460" y="6"/>
                  <a:pt x="465" y="7"/>
                  <a:pt x="465" y="6"/>
                </a:cubicBezTo>
                <a:cubicBezTo>
                  <a:pt x="466" y="7"/>
                  <a:pt x="466" y="7"/>
                  <a:pt x="465" y="7"/>
                </a:cubicBezTo>
                <a:cubicBezTo>
                  <a:pt x="466" y="7"/>
                  <a:pt x="469" y="8"/>
                  <a:pt x="468" y="8"/>
                </a:cubicBezTo>
                <a:cubicBezTo>
                  <a:pt x="466" y="8"/>
                  <a:pt x="466" y="8"/>
                  <a:pt x="463" y="7"/>
                </a:cubicBezTo>
                <a:cubicBezTo>
                  <a:pt x="463" y="8"/>
                  <a:pt x="464" y="8"/>
                  <a:pt x="464" y="8"/>
                </a:cubicBezTo>
                <a:cubicBezTo>
                  <a:pt x="468" y="9"/>
                  <a:pt x="467" y="8"/>
                  <a:pt x="470" y="9"/>
                </a:cubicBezTo>
                <a:cubicBezTo>
                  <a:pt x="470" y="8"/>
                  <a:pt x="473" y="8"/>
                  <a:pt x="477" y="9"/>
                </a:cubicBezTo>
                <a:cubicBezTo>
                  <a:pt x="476" y="10"/>
                  <a:pt x="474" y="9"/>
                  <a:pt x="471" y="9"/>
                </a:cubicBezTo>
                <a:cubicBezTo>
                  <a:pt x="472" y="9"/>
                  <a:pt x="472" y="10"/>
                  <a:pt x="472" y="10"/>
                </a:cubicBezTo>
                <a:cubicBezTo>
                  <a:pt x="473" y="10"/>
                  <a:pt x="475" y="10"/>
                  <a:pt x="476" y="10"/>
                </a:cubicBezTo>
                <a:cubicBezTo>
                  <a:pt x="478" y="10"/>
                  <a:pt x="478" y="11"/>
                  <a:pt x="478" y="11"/>
                </a:cubicBezTo>
                <a:cubicBezTo>
                  <a:pt x="479" y="11"/>
                  <a:pt x="481" y="11"/>
                  <a:pt x="483" y="12"/>
                </a:cubicBezTo>
                <a:cubicBezTo>
                  <a:pt x="483" y="11"/>
                  <a:pt x="484" y="11"/>
                  <a:pt x="482" y="11"/>
                </a:cubicBezTo>
                <a:cubicBezTo>
                  <a:pt x="483" y="10"/>
                  <a:pt x="485" y="11"/>
                  <a:pt x="484" y="12"/>
                </a:cubicBezTo>
                <a:cubicBezTo>
                  <a:pt x="485" y="12"/>
                  <a:pt x="486" y="11"/>
                  <a:pt x="487" y="12"/>
                </a:cubicBezTo>
                <a:cubicBezTo>
                  <a:pt x="487" y="12"/>
                  <a:pt x="485" y="10"/>
                  <a:pt x="490" y="11"/>
                </a:cubicBezTo>
                <a:cubicBezTo>
                  <a:pt x="490" y="10"/>
                  <a:pt x="485" y="10"/>
                  <a:pt x="484" y="9"/>
                </a:cubicBezTo>
                <a:cubicBezTo>
                  <a:pt x="482" y="9"/>
                  <a:pt x="481" y="9"/>
                  <a:pt x="482" y="9"/>
                </a:cubicBezTo>
                <a:cubicBezTo>
                  <a:pt x="480" y="9"/>
                  <a:pt x="481" y="9"/>
                  <a:pt x="478" y="8"/>
                </a:cubicBezTo>
                <a:cubicBezTo>
                  <a:pt x="478" y="8"/>
                  <a:pt x="482" y="9"/>
                  <a:pt x="481" y="7"/>
                </a:cubicBezTo>
                <a:cubicBezTo>
                  <a:pt x="484" y="8"/>
                  <a:pt x="482" y="8"/>
                  <a:pt x="482" y="8"/>
                </a:cubicBezTo>
                <a:cubicBezTo>
                  <a:pt x="486" y="9"/>
                  <a:pt x="486" y="9"/>
                  <a:pt x="489" y="9"/>
                </a:cubicBezTo>
                <a:cubicBezTo>
                  <a:pt x="489" y="9"/>
                  <a:pt x="487" y="9"/>
                  <a:pt x="487" y="8"/>
                </a:cubicBezTo>
                <a:cubicBezTo>
                  <a:pt x="491" y="9"/>
                  <a:pt x="493" y="10"/>
                  <a:pt x="496" y="11"/>
                </a:cubicBezTo>
                <a:cubicBezTo>
                  <a:pt x="495" y="11"/>
                  <a:pt x="495" y="10"/>
                  <a:pt x="495" y="11"/>
                </a:cubicBezTo>
                <a:cubicBezTo>
                  <a:pt x="496" y="11"/>
                  <a:pt x="499" y="12"/>
                  <a:pt x="499" y="11"/>
                </a:cubicBezTo>
                <a:cubicBezTo>
                  <a:pt x="500" y="12"/>
                  <a:pt x="500" y="12"/>
                  <a:pt x="501" y="13"/>
                </a:cubicBezTo>
                <a:cubicBezTo>
                  <a:pt x="505" y="13"/>
                  <a:pt x="510" y="15"/>
                  <a:pt x="512" y="16"/>
                </a:cubicBezTo>
                <a:cubicBezTo>
                  <a:pt x="514" y="17"/>
                  <a:pt x="512" y="15"/>
                  <a:pt x="510" y="14"/>
                </a:cubicBezTo>
                <a:cubicBezTo>
                  <a:pt x="510" y="14"/>
                  <a:pt x="516" y="16"/>
                  <a:pt x="514" y="16"/>
                </a:cubicBezTo>
                <a:cubicBezTo>
                  <a:pt x="516" y="17"/>
                  <a:pt x="519" y="18"/>
                  <a:pt x="520" y="18"/>
                </a:cubicBezTo>
                <a:cubicBezTo>
                  <a:pt x="519" y="17"/>
                  <a:pt x="518" y="17"/>
                  <a:pt x="517" y="17"/>
                </a:cubicBezTo>
                <a:cubicBezTo>
                  <a:pt x="520" y="17"/>
                  <a:pt x="527" y="19"/>
                  <a:pt x="532" y="21"/>
                </a:cubicBezTo>
                <a:cubicBezTo>
                  <a:pt x="529" y="19"/>
                  <a:pt x="537" y="22"/>
                  <a:pt x="537" y="22"/>
                </a:cubicBezTo>
                <a:cubicBezTo>
                  <a:pt x="539" y="22"/>
                  <a:pt x="538" y="23"/>
                  <a:pt x="540" y="23"/>
                </a:cubicBezTo>
                <a:cubicBezTo>
                  <a:pt x="539" y="23"/>
                  <a:pt x="538" y="23"/>
                  <a:pt x="536" y="22"/>
                </a:cubicBezTo>
                <a:cubicBezTo>
                  <a:pt x="536" y="23"/>
                  <a:pt x="543" y="25"/>
                  <a:pt x="545" y="25"/>
                </a:cubicBezTo>
                <a:cubicBezTo>
                  <a:pt x="545" y="25"/>
                  <a:pt x="542" y="25"/>
                  <a:pt x="540" y="24"/>
                </a:cubicBezTo>
                <a:cubicBezTo>
                  <a:pt x="543" y="24"/>
                  <a:pt x="547" y="25"/>
                  <a:pt x="551" y="27"/>
                </a:cubicBezTo>
                <a:cubicBezTo>
                  <a:pt x="551" y="27"/>
                  <a:pt x="550" y="27"/>
                  <a:pt x="552" y="28"/>
                </a:cubicBezTo>
                <a:cubicBezTo>
                  <a:pt x="551" y="28"/>
                  <a:pt x="549" y="26"/>
                  <a:pt x="549" y="27"/>
                </a:cubicBezTo>
                <a:cubicBezTo>
                  <a:pt x="550" y="28"/>
                  <a:pt x="552" y="28"/>
                  <a:pt x="552" y="29"/>
                </a:cubicBezTo>
                <a:cubicBezTo>
                  <a:pt x="554" y="30"/>
                  <a:pt x="550" y="28"/>
                  <a:pt x="551" y="29"/>
                </a:cubicBezTo>
                <a:cubicBezTo>
                  <a:pt x="555" y="29"/>
                  <a:pt x="555" y="30"/>
                  <a:pt x="558" y="30"/>
                </a:cubicBezTo>
                <a:cubicBezTo>
                  <a:pt x="562" y="32"/>
                  <a:pt x="569" y="34"/>
                  <a:pt x="569" y="35"/>
                </a:cubicBezTo>
                <a:cubicBezTo>
                  <a:pt x="571" y="36"/>
                  <a:pt x="570" y="35"/>
                  <a:pt x="571" y="35"/>
                </a:cubicBezTo>
                <a:cubicBezTo>
                  <a:pt x="572" y="36"/>
                  <a:pt x="575" y="37"/>
                  <a:pt x="573" y="37"/>
                </a:cubicBezTo>
                <a:cubicBezTo>
                  <a:pt x="575" y="38"/>
                  <a:pt x="575" y="38"/>
                  <a:pt x="577" y="39"/>
                </a:cubicBezTo>
                <a:cubicBezTo>
                  <a:pt x="577" y="39"/>
                  <a:pt x="575" y="39"/>
                  <a:pt x="576" y="39"/>
                </a:cubicBezTo>
                <a:cubicBezTo>
                  <a:pt x="578" y="40"/>
                  <a:pt x="578" y="39"/>
                  <a:pt x="579" y="39"/>
                </a:cubicBezTo>
                <a:cubicBezTo>
                  <a:pt x="579" y="38"/>
                  <a:pt x="576" y="38"/>
                  <a:pt x="576" y="38"/>
                </a:cubicBezTo>
                <a:cubicBezTo>
                  <a:pt x="576" y="37"/>
                  <a:pt x="580" y="39"/>
                  <a:pt x="579" y="39"/>
                </a:cubicBezTo>
                <a:cubicBezTo>
                  <a:pt x="581" y="40"/>
                  <a:pt x="581" y="40"/>
                  <a:pt x="583" y="40"/>
                </a:cubicBezTo>
                <a:cubicBezTo>
                  <a:pt x="586" y="42"/>
                  <a:pt x="586" y="42"/>
                  <a:pt x="589" y="44"/>
                </a:cubicBezTo>
                <a:cubicBezTo>
                  <a:pt x="587" y="43"/>
                  <a:pt x="587" y="42"/>
                  <a:pt x="586" y="42"/>
                </a:cubicBezTo>
                <a:cubicBezTo>
                  <a:pt x="585" y="40"/>
                  <a:pt x="593" y="44"/>
                  <a:pt x="594" y="45"/>
                </a:cubicBezTo>
                <a:cubicBezTo>
                  <a:pt x="594" y="45"/>
                  <a:pt x="591" y="43"/>
                  <a:pt x="590" y="43"/>
                </a:cubicBezTo>
                <a:cubicBezTo>
                  <a:pt x="592" y="45"/>
                  <a:pt x="596" y="46"/>
                  <a:pt x="598" y="48"/>
                </a:cubicBezTo>
                <a:cubicBezTo>
                  <a:pt x="600" y="49"/>
                  <a:pt x="597" y="46"/>
                  <a:pt x="599" y="47"/>
                </a:cubicBezTo>
                <a:cubicBezTo>
                  <a:pt x="600" y="48"/>
                  <a:pt x="601" y="49"/>
                  <a:pt x="603" y="50"/>
                </a:cubicBezTo>
                <a:cubicBezTo>
                  <a:pt x="603" y="50"/>
                  <a:pt x="606" y="52"/>
                  <a:pt x="606" y="51"/>
                </a:cubicBezTo>
                <a:cubicBezTo>
                  <a:pt x="612" y="54"/>
                  <a:pt x="615" y="56"/>
                  <a:pt x="620" y="59"/>
                </a:cubicBezTo>
                <a:cubicBezTo>
                  <a:pt x="619" y="58"/>
                  <a:pt x="619" y="59"/>
                  <a:pt x="619" y="59"/>
                </a:cubicBezTo>
                <a:cubicBezTo>
                  <a:pt x="624" y="60"/>
                  <a:pt x="634" y="67"/>
                  <a:pt x="640" y="71"/>
                </a:cubicBezTo>
                <a:cubicBezTo>
                  <a:pt x="642" y="72"/>
                  <a:pt x="641" y="71"/>
                  <a:pt x="643" y="73"/>
                </a:cubicBezTo>
                <a:cubicBezTo>
                  <a:pt x="643" y="73"/>
                  <a:pt x="643" y="73"/>
                  <a:pt x="644" y="73"/>
                </a:cubicBezTo>
                <a:cubicBezTo>
                  <a:pt x="644" y="73"/>
                  <a:pt x="643" y="72"/>
                  <a:pt x="642" y="72"/>
                </a:cubicBezTo>
                <a:cubicBezTo>
                  <a:pt x="645" y="73"/>
                  <a:pt x="651" y="78"/>
                  <a:pt x="653" y="78"/>
                </a:cubicBezTo>
                <a:cubicBezTo>
                  <a:pt x="655" y="80"/>
                  <a:pt x="658" y="83"/>
                  <a:pt x="661" y="84"/>
                </a:cubicBezTo>
                <a:cubicBezTo>
                  <a:pt x="665" y="87"/>
                  <a:pt x="675" y="94"/>
                  <a:pt x="680" y="98"/>
                </a:cubicBezTo>
                <a:cubicBezTo>
                  <a:pt x="680" y="98"/>
                  <a:pt x="679" y="97"/>
                  <a:pt x="679" y="98"/>
                </a:cubicBezTo>
                <a:cubicBezTo>
                  <a:pt x="681" y="99"/>
                  <a:pt x="682" y="100"/>
                  <a:pt x="684" y="102"/>
                </a:cubicBezTo>
                <a:cubicBezTo>
                  <a:pt x="685" y="102"/>
                  <a:pt x="683" y="101"/>
                  <a:pt x="684" y="101"/>
                </a:cubicBezTo>
                <a:cubicBezTo>
                  <a:pt x="688" y="104"/>
                  <a:pt x="693" y="109"/>
                  <a:pt x="699" y="114"/>
                </a:cubicBezTo>
                <a:cubicBezTo>
                  <a:pt x="698" y="114"/>
                  <a:pt x="698" y="114"/>
                  <a:pt x="699" y="115"/>
                </a:cubicBezTo>
                <a:cubicBezTo>
                  <a:pt x="701" y="117"/>
                  <a:pt x="702" y="118"/>
                  <a:pt x="703" y="118"/>
                </a:cubicBezTo>
                <a:cubicBezTo>
                  <a:pt x="705" y="120"/>
                  <a:pt x="704" y="119"/>
                  <a:pt x="705" y="120"/>
                </a:cubicBezTo>
                <a:cubicBezTo>
                  <a:pt x="707" y="122"/>
                  <a:pt x="704" y="119"/>
                  <a:pt x="705" y="119"/>
                </a:cubicBezTo>
                <a:cubicBezTo>
                  <a:pt x="707" y="121"/>
                  <a:pt x="707" y="121"/>
                  <a:pt x="709" y="123"/>
                </a:cubicBezTo>
                <a:cubicBezTo>
                  <a:pt x="705" y="121"/>
                  <a:pt x="715" y="129"/>
                  <a:pt x="718" y="132"/>
                </a:cubicBezTo>
                <a:cubicBezTo>
                  <a:pt x="716" y="131"/>
                  <a:pt x="717" y="131"/>
                  <a:pt x="716" y="129"/>
                </a:cubicBezTo>
                <a:cubicBezTo>
                  <a:pt x="716" y="129"/>
                  <a:pt x="717" y="130"/>
                  <a:pt x="717" y="130"/>
                </a:cubicBezTo>
                <a:cubicBezTo>
                  <a:pt x="722" y="135"/>
                  <a:pt x="722" y="134"/>
                  <a:pt x="723" y="137"/>
                </a:cubicBezTo>
                <a:cubicBezTo>
                  <a:pt x="724" y="138"/>
                  <a:pt x="723" y="136"/>
                  <a:pt x="724" y="136"/>
                </a:cubicBezTo>
                <a:cubicBezTo>
                  <a:pt x="727" y="139"/>
                  <a:pt x="727" y="140"/>
                  <a:pt x="728" y="141"/>
                </a:cubicBezTo>
                <a:cubicBezTo>
                  <a:pt x="729" y="142"/>
                  <a:pt x="732" y="144"/>
                  <a:pt x="732" y="145"/>
                </a:cubicBezTo>
                <a:cubicBezTo>
                  <a:pt x="732" y="146"/>
                  <a:pt x="735" y="148"/>
                  <a:pt x="734" y="148"/>
                </a:cubicBezTo>
                <a:cubicBezTo>
                  <a:pt x="736" y="149"/>
                  <a:pt x="736" y="149"/>
                  <a:pt x="737" y="150"/>
                </a:cubicBezTo>
                <a:cubicBezTo>
                  <a:pt x="738" y="150"/>
                  <a:pt x="735" y="148"/>
                  <a:pt x="734" y="147"/>
                </a:cubicBezTo>
                <a:cubicBezTo>
                  <a:pt x="736" y="147"/>
                  <a:pt x="734" y="144"/>
                  <a:pt x="736" y="144"/>
                </a:cubicBezTo>
                <a:cubicBezTo>
                  <a:pt x="739" y="150"/>
                  <a:pt x="741" y="155"/>
                  <a:pt x="745" y="161"/>
                </a:cubicBezTo>
                <a:cubicBezTo>
                  <a:pt x="747" y="163"/>
                  <a:pt x="742" y="157"/>
                  <a:pt x="747" y="162"/>
                </a:cubicBezTo>
                <a:cubicBezTo>
                  <a:pt x="747" y="161"/>
                  <a:pt x="745" y="159"/>
                  <a:pt x="746" y="160"/>
                </a:cubicBezTo>
                <a:cubicBezTo>
                  <a:pt x="744" y="157"/>
                  <a:pt x="744" y="158"/>
                  <a:pt x="743" y="156"/>
                </a:cubicBezTo>
                <a:cubicBezTo>
                  <a:pt x="743" y="156"/>
                  <a:pt x="745" y="158"/>
                  <a:pt x="746" y="159"/>
                </a:cubicBezTo>
                <a:cubicBezTo>
                  <a:pt x="746" y="159"/>
                  <a:pt x="745" y="156"/>
                  <a:pt x="747" y="158"/>
                </a:cubicBezTo>
                <a:cubicBezTo>
                  <a:pt x="746" y="156"/>
                  <a:pt x="744" y="153"/>
                  <a:pt x="745" y="154"/>
                </a:cubicBezTo>
                <a:cubicBezTo>
                  <a:pt x="747" y="156"/>
                  <a:pt x="748" y="158"/>
                  <a:pt x="749" y="159"/>
                </a:cubicBezTo>
                <a:cubicBezTo>
                  <a:pt x="749" y="160"/>
                  <a:pt x="752" y="165"/>
                  <a:pt x="750" y="164"/>
                </a:cubicBezTo>
                <a:cubicBezTo>
                  <a:pt x="752" y="166"/>
                  <a:pt x="751" y="167"/>
                  <a:pt x="751" y="167"/>
                </a:cubicBezTo>
                <a:cubicBezTo>
                  <a:pt x="753" y="170"/>
                  <a:pt x="756" y="173"/>
                  <a:pt x="757" y="174"/>
                </a:cubicBezTo>
                <a:cubicBezTo>
                  <a:pt x="757" y="173"/>
                  <a:pt x="755" y="172"/>
                  <a:pt x="754" y="170"/>
                </a:cubicBezTo>
                <a:cubicBezTo>
                  <a:pt x="754" y="168"/>
                  <a:pt x="759" y="172"/>
                  <a:pt x="756" y="168"/>
                </a:cubicBezTo>
                <a:cubicBezTo>
                  <a:pt x="757" y="169"/>
                  <a:pt x="757" y="170"/>
                  <a:pt x="759" y="173"/>
                </a:cubicBezTo>
                <a:cubicBezTo>
                  <a:pt x="759" y="174"/>
                  <a:pt x="757" y="173"/>
                  <a:pt x="760" y="177"/>
                </a:cubicBezTo>
                <a:cubicBezTo>
                  <a:pt x="759" y="176"/>
                  <a:pt x="759" y="175"/>
                  <a:pt x="758" y="175"/>
                </a:cubicBezTo>
                <a:cubicBezTo>
                  <a:pt x="760" y="177"/>
                  <a:pt x="760" y="179"/>
                  <a:pt x="762" y="181"/>
                </a:cubicBezTo>
                <a:cubicBezTo>
                  <a:pt x="762" y="182"/>
                  <a:pt x="762" y="181"/>
                  <a:pt x="764" y="182"/>
                </a:cubicBezTo>
                <a:cubicBezTo>
                  <a:pt x="765" y="184"/>
                  <a:pt x="766" y="187"/>
                  <a:pt x="767" y="186"/>
                </a:cubicBezTo>
                <a:cubicBezTo>
                  <a:pt x="768" y="186"/>
                  <a:pt x="765" y="183"/>
                  <a:pt x="764" y="182"/>
                </a:cubicBezTo>
                <a:cubicBezTo>
                  <a:pt x="762" y="178"/>
                  <a:pt x="767" y="183"/>
                  <a:pt x="764" y="178"/>
                </a:cubicBezTo>
                <a:cubicBezTo>
                  <a:pt x="766" y="180"/>
                  <a:pt x="766" y="181"/>
                  <a:pt x="766" y="179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70" y="185"/>
                  <a:pt x="768" y="190"/>
                  <a:pt x="774" y="194"/>
                </a:cubicBezTo>
                <a:cubicBezTo>
                  <a:pt x="773" y="192"/>
                  <a:pt x="774" y="192"/>
                  <a:pt x="776" y="194"/>
                </a:cubicBezTo>
                <a:cubicBezTo>
                  <a:pt x="775" y="192"/>
                  <a:pt x="774" y="188"/>
                  <a:pt x="776" y="190"/>
                </a:cubicBezTo>
                <a:cubicBezTo>
                  <a:pt x="782" y="200"/>
                  <a:pt x="774" y="198"/>
                  <a:pt x="781" y="209"/>
                </a:cubicBezTo>
                <a:cubicBezTo>
                  <a:pt x="782" y="211"/>
                  <a:pt x="782" y="210"/>
                  <a:pt x="784" y="211"/>
                </a:cubicBezTo>
                <a:cubicBezTo>
                  <a:pt x="782" y="207"/>
                  <a:pt x="785" y="207"/>
                  <a:pt x="785" y="203"/>
                </a:cubicBezTo>
                <a:cubicBezTo>
                  <a:pt x="789" y="210"/>
                  <a:pt x="784" y="206"/>
                  <a:pt x="788" y="212"/>
                </a:cubicBezTo>
                <a:cubicBezTo>
                  <a:pt x="786" y="212"/>
                  <a:pt x="788" y="216"/>
                  <a:pt x="786" y="217"/>
                </a:cubicBezTo>
                <a:cubicBezTo>
                  <a:pt x="787" y="218"/>
                  <a:pt x="788" y="218"/>
                  <a:pt x="789" y="220"/>
                </a:cubicBezTo>
                <a:cubicBezTo>
                  <a:pt x="788" y="220"/>
                  <a:pt x="787" y="218"/>
                  <a:pt x="787" y="219"/>
                </a:cubicBezTo>
                <a:cubicBezTo>
                  <a:pt x="788" y="221"/>
                  <a:pt x="789" y="223"/>
                  <a:pt x="791" y="226"/>
                </a:cubicBezTo>
                <a:cubicBezTo>
                  <a:pt x="793" y="227"/>
                  <a:pt x="790" y="222"/>
                  <a:pt x="793" y="224"/>
                </a:cubicBezTo>
                <a:cubicBezTo>
                  <a:pt x="792" y="220"/>
                  <a:pt x="793" y="220"/>
                  <a:pt x="795" y="221"/>
                </a:cubicBezTo>
                <a:cubicBezTo>
                  <a:pt x="798" y="227"/>
                  <a:pt x="796" y="231"/>
                  <a:pt x="795" y="230"/>
                </a:cubicBezTo>
                <a:cubicBezTo>
                  <a:pt x="795" y="231"/>
                  <a:pt x="796" y="233"/>
                  <a:pt x="796" y="234"/>
                </a:cubicBezTo>
                <a:cubicBezTo>
                  <a:pt x="793" y="231"/>
                  <a:pt x="796" y="239"/>
                  <a:pt x="792" y="235"/>
                </a:cubicBezTo>
                <a:cubicBezTo>
                  <a:pt x="794" y="238"/>
                  <a:pt x="793" y="237"/>
                  <a:pt x="792" y="236"/>
                </a:cubicBezTo>
                <a:cubicBezTo>
                  <a:pt x="794" y="240"/>
                  <a:pt x="794" y="243"/>
                  <a:pt x="797" y="248"/>
                </a:cubicBezTo>
                <a:cubicBezTo>
                  <a:pt x="797" y="246"/>
                  <a:pt x="797" y="245"/>
                  <a:pt x="799" y="248"/>
                </a:cubicBezTo>
                <a:cubicBezTo>
                  <a:pt x="799" y="247"/>
                  <a:pt x="798" y="246"/>
                  <a:pt x="798" y="245"/>
                </a:cubicBezTo>
                <a:cubicBezTo>
                  <a:pt x="798" y="244"/>
                  <a:pt x="799" y="247"/>
                  <a:pt x="800" y="247"/>
                </a:cubicBezTo>
                <a:cubicBezTo>
                  <a:pt x="800" y="246"/>
                  <a:pt x="799" y="246"/>
                  <a:pt x="798" y="244"/>
                </a:cubicBezTo>
                <a:cubicBezTo>
                  <a:pt x="799" y="244"/>
                  <a:pt x="800" y="246"/>
                  <a:pt x="800" y="246"/>
                </a:cubicBezTo>
                <a:cubicBezTo>
                  <a:pt x="802" y="250"/>
                  <a:pt x="800" y="249"/>
                  <a:pt x="801" y="252"/>
                </a:cubicBezTo>
                <a:cubicBezTo>
                  <a:pt x="799" y="250"/>
                  <a:pt x="800" y="252"/>
                  <a:pt x="799" y="251"/>
                </a:cubicBezTo>
                <a:cubicBezTo>
                  <a:pt x="800" y="252"/>
                  <a:pt x="801" y="254"/>
                  <a:pt x="802" y="256"/>
                </a:cubicBezTo>
                <a:cubicBezTo>
                  <a:pt x="800" y="254"/>
                  <a:pt x="800" y="256"/>
                  <a:pt x="799" y="255"/>
                </a:cubicBezTo>
                <a:cubicBezTo>
                  <a:pt x="799" y="256"/>
                  <a:pt x="800" y="257"/>
                  <a:pt x="800" y="258"/>
                </a:cubicBezTo>
                <a:cubicBezTo>
                  <a:pt x="798" y="257"/>
                  <a:pt x="797" y="261"/>
                  <a:pt x="794" y="257"/>
                </a:cubicBezTo>
                <a:cubicBezTo>
                  <a:pt x="794" y="258"/>
                  <a:pt x="795" y="260"/>
                  <a:pt x="794" y="260"/>
                </a:cubicBezTo>
                <a:cubicBezTo>
                  <a:pt x="792" y="255"/>
                  <a:pt x="791" y="256"/>
                  <a:pt x="790" y="256"/>
                </a:cubicBezTo>
                <a:cubicBezTo>
                  <a:pt x="792" y="259"/>
                  <a:pt x="794" y="261"/>
                  <a:pt x="795" y="265"/>
                </a:cubicBezTo>
                <a:cubicBezTo>
                  <a:pt x="793" y="262"/>
                  <a:pt x="795" y="266"/>
                  <a:pt x="793" y="262"/>
                </a:cubicBezTo>
                <a:cubicBezTo>
                  <a:pt x="792" y="267"/>
                  <a:pt x="790" y="268"/>
                  <a:pt x="787" y="266"/>
                </a:cubicBezTo>
                <a:cubicBezTo>
                  <a:pt x="786" y="263"/>
                  <a:pt x="784" y="260"/>
                  <a:pt x="784" y="259"/>
                </a:cubicBezTo>
                <a:cubicBezTo>
                  <a:pt x="784" y="258"/>
                  <a:pt x="783" y="258"/>
                  <a:pt x="783" y="257"/>
                </a:cubicBezTo>
                <a:cubicBezTo>
                  <a:pt x="783" y="257"/>
                  <a:pt x="783" y="258"/>
                  <a:pt x="784" y="259"/>
                </a:cubicBezTo>
                <a:cubicBezTo>
                  <a:pt x="783" y="258"/>
                  <a:pt x="782" y="256"/>
                  <a:pt x="782" y="255"/>
                </a:cubicBezTo>
                <a:close/>
                <a:moveTo>
                  <a:pt x="340" y="50"/>
                </a:moveTo>
                <a:cubicBezTo>
                  <a:pt x="338" y="51"/>
                  <a:pt x="336" y="51"/>
                  <a:pt x="336" y="51"/>
                </a:cubicBezTo>
                <a:cubicBezTo>
                  <a:pt x="338" y="51"/>
                  <a:pt x="340" y="51"/>
                  <a:pt x="340" y="50"/>
                </a:cubicBezTo>
                <a:close/>
                <a:moveTo>
                  <a:pt x="236" y="74"/>
                </a:moveTo>
                <a:cubicBezTo>
                  <a:pt x="236" y="74"/>
                  <a:pt x="235" y="75"/>
                  <a:pt x="235" y="74"/>
                </a:cubicBezTo>
                <a:cubicBezTo>
                  <a:pt x="234" y="75"/>
                  <a:pt x="233" y="75"/>
                  <a:pt x="233" y="76"/>
                </a:cubicBezTo>
                <a:cubicBezTo>
                  <a:pt x="236" y="75"/>
                  <a:pt x="230" y="77"/>
                  <a:pt x="232" y="77"/>
                </a:cubicBezTo>
                <a:cubicBezTo>
                  <a:pt x="234" y="76"/>
                  <a:pt x="235" y="75"/>
                  <a:pt x="236" y="74"/>
                </a:cubicBezTo>
                <a:close/>
                <a:moveTo>
                  <a:pt x="231" y="76"/>
                </a:moveTo>
                <a:cubicBezTo>
                  <a:pt x="232" y="75"/>
                  <a:pt x="233" y="76"/>
                  <a:pt x="234" y="74"/>
                </a:cubicBezTo>
                <a:cubicBezTo>
                  <a:pt x="234" y="75"/>
                  <a:pt x="236" y="72"/>
                  <a:pt x="237" y="71"/>
                </a:cubicBezTo>
                <a:cubicBezTo>
                  <a:pt x="233" y="73"/>
                  <a:pt x="233" y="74"/>
                  <a:pt x="231" y="76"/>
                </a:cubicBezTo>
                <a:close/>
                <a:moveTo>
                  <a:pt x="162" y="116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2" y="115"/>
                  <a:pt x="165" y="114"/>
                  <a:pt x="167" y="112"/>
                </a:cubicBezTo>
                <a:cubicBezTo>
                  <a:pt x="165" y="113"/>
                  <a:pt x="164" y="114"/>
                  <a:pt x="164" y="114"/>
                </a:cubicBezTo>
                <a:cubicBezTo>
                  <a:pt x="167" y="111"/>
                  <a:pt x="164" y="113"/>
                  <a:pt x="165" y="111"/>
                </a:cubicBezTo>
                <a:cubicBezTo>
                  <a:pt x="164" y="112"/>
                  <a:pt x="162" y="113"/>
                  <a:pt x="162" y="114"/>
                </a:cubicBezTo>
                <a:cubicBezTo>
                  <a:pt x="168" y="110"/>
                  <a:pt x="160" y="115"/>
                  <a:pt x="162" y="114"/>
                </a:cubicBezTo>
                <a:cubicBezTo>
                  <a:pt x="166" y="112"/>
                  <a:pt x="161" y="116"/>
                  <a:pt x="162" y="116"/>
                </a:cubicBezTo>
                <a:close/>
                <a:moveTo>
                  <a:pt x="132" y="113"/>
                </a:moveTo>
                <a:cubicBezTo>
                  <a:pt x="134" y="112"/>
                  <a:pt x="135" y="111"/>
                  <a:pt x="134" y="111"/>
                </a:cubicBezTo>
                <a:cubicBezTo>
                  <a:pt x="132" y="113"/>
                  <a:pt x="132" y="113"/>
                  <a:pt x="132" y="113"/>
                </a:cubicBezTo>
                <a:close/>
                <a:moveTo>
                  <a:pt x="788" y="254"/>
                </a:moveTo>
                <a:cubicBezTo>
                  <a:pt x="788" y="256"/>
                  <a:pt x="790" y="259"/>
                  <a:pt x="791" y="260"/>
                </a:cubicBezTo>
                <a:cubicBezTo>
                  <a:pt x="790" y="258"/>
                  <a:pt x="789" y="255"/>
                  <a:pt x="788" y="254"/>
                </a:cubicBezTo>
                <a:close/>
                <a:moveTo>
                  <a:pt x="792" y="242"/>
                </a:moveTo>
                <a:cubicBezTo>
                  <a:pt x="793" y="245"/>
                  <a:pt x="794" y="247"/>
                  <a:pt x="796" y="250"/>
                </a:cubicBezTo>
                <a:cubicBezTo>
                  <a:pt x="797" y="249"/>
                  <a:pt x="792" y="240"/>
                  <a:pt x="790" y="237"/>
                </a:cubicBezTo>
                <a:cubicBezTo>
                  <a:pt x="790" y="239"/>
                  <a:pt x="794" y="244"/>
                  <a:pt x="795" y="246"/>
                </a:cubicBezTo>
                <a:cubicBezTo>
                  <a:pt x="794" y="246"/>
                  <a:pt x="793" y="243"/>
                  <a:pt x="792" y="242"/>
                </a:cubicBezTo>
                <a:close/>
                <a:moveTo>
                  <a:pt x="787" y="245"/>
                </a:moveTo>
                <a:cubicBezTo>
                  <a:pt x="787" y="245"/>
                  <a:pt x="787" y="247"/>
                  <a:pt x="786" y="246"/>
                </a:cubicBezTo>
                <a:cubicBezTo>
                  <a:pt x="788" y="248"/>
                  <a:pt x="789" y="252"/>
                  <a:pt x="790" y="253"/>
                </a:cubicBezTo>
                <a:cubicBezTo>
                  <a:pt x="789" y="250"/>
                  <a:pt x="788" y="247"/>
                  <a:pt x="787" y="245"/>
                </a:cubicBezTo>
                <a:close/>
                <a:moveTo>
                  <a:pt x="779" y="256"/>
                </a:moveTo>
                <a:cubicBezTo>
                  <a:pt x="779" y="256"/>
                  <a:pt x="776" y="252"/>
                  <a:pt x="777" y="255"/>
                </a:cubicBezTo>
                <a:cubicBezTo>
                  <a:pt x="778" y="255"/>
                  <a:pt x="778" y="255"/>
                  <a:pt x="779" y="257"/>
                </a:cubicBezTo>
                <a:cubicBezTo>
                  <a:pt x="779" y="258"/>
                  <a:pt x="779" y="258"/>
                  <a:pt x="779" y="258"/>
                </a:cubicBezTo>
                <a:cubicBezTo>
                  <a:pt x="780" y="258"/>
                  <a:pt x="780" y="258"/>
                  <a:pt x="779" y="256"/>
                </a:cubicBezTo>
                <a:close/>
                <a:moveTo>
                  <a:pt x="785" y="244"/>
                </a:moveTo>
                <a:cubicBezTo>
                  <a:pt x="787" y="249"/>
                  <a:pt x="783" y="241"/>
                  <a:pt x="784" y="244"/>
                </a:cubicBezTo>
                <a:cubicBezTo>
                  <a:pt x="786" y="246"/>
                  <a:pt x="784" y="246"/>
                  <a:pt x="785" y="247"/>
                </a:cubicBezTo>
                <a:cubicBezTo>
                  <a:pt x="785" y="246"/>
                  <a:pt x="787" y="249"/>
                  <a:pt x="787" y="249"/>
                </a:cubicBezTo>
                <a:cubicBezTo>
                  <a:pt x="786" y="247"/>
                  <a:pt x="786" y="245"/>
                  <a:pt x="785" y="244"/>
                </a:cubicBezTo>
                <a:close/>
                <a:moveTo>
                  <a:pt x="789" y="230"/>
                </a:moveTo>
                <a:cubicBezTo>
                  <a:pt x="790" y="231"/>
                  <a:pt x="791" y="232"/>
                  <a:pt x="792" y="233"/>
                </a:cubicBezTo>
                <a:cubicBezTo>
                  <a:pt x="790" y="230"/>
                  <a:pt x="789" y="228"/>
                  <a:pt x="790" y="229"/>
                </a:cubicBezTo>
                <a:cubicBezTo>
                  <a:pt x="788" y="225"/>
                  <a:pt x="789" y="224"/>
                  <a:pt x="787" y="222"/>
                </a:cubicBezTo>
                <a:cubicBezTo>
                  <a:pt x="787" y="222"/>
                  <a:pt x="787" y="224"/>
                  <a:pt x="786" y="224"/>
                </a:cubicBezTo>
                <a:cubicBezTo>
                  <a:pt x="788" y="225"/>
                  <a:pt x="788" y="226"/>
                  <a:pt x="789" y="227"/>
                </a:cubicBezTo>
                <a:cubicBezTo>
                  <a:pt x="789" y="228"/>
                  <a:pt x="789" y="229"/>
                  <a:pt x="789" y="229"/>
                </a:cubicBezTo>
                <a:cubicBezTo>
                  <a:pt x="788" y="226"/>
                  <a:pt x="787" y="226"/>
                  <a:pt x="785" y="224"/>
                </a:cubicBezTo>
                <a:cubicBezTo>
                  <a:pt x="787" y="227"/>
                  <a:pt x="786" y="227"/>
                  <a:pt x="785" y="226"/>
                </a:cubicBezTo>
                <a:cubicBezTo>
                  <a:pt x="787" y="230"/>
                  <a:pt x="786" y="228"/>
                  <a:pt x="787" y="231"/>
                </a:cubicBezTo>
                <a:cubicBezTo>
                  <a:pt x="788" y="231"/>
                  <a:pt x="789" y="234"/>
                  <a:pt x="790" y="235"/>
                </a:cubicBezTo>
                <a:cubicBezTo>
                  <a:pt x="790" y="235"/>
                  <a:pt x="792" y="237"/>
                  <a:pt x="791" y="235"/>
                </a:cubicBezTo>
                <a:cubicBezTo>
                  <a:pt x="790" y="235"/>
                  <a:pt x="790" y="233"/>
                  <a:pt x="789" y="232"/>
                </a:cubicBezTo>
                <a:cubicBezTo>
                  <a:pt x="789" y="232"/>
                  <a:pt x="790" y="235"/>
                  <a:pt x="789" y="233"/>
                </a:cubicBezTo>
                <a:cubicBezTo>
                  <a:pt x="789" y="233"/>
                  <a:pt x="787" y="230"/>
                  <a:pt x="788" y="230"/>
                </a:cubicBezTo>
                <a:cubicBezTo>
                  <a:pt x="789" y="232"/>
                  <a:pt x="790" y="234"/>
                  <a:pt x="792" y="235"/>
                </a:cubicBezTo>
                <a:cubicBezTo>
                  <a:pt x="791" y="234"/>
                  <a:pt x="789" y="231"/>
                  <a:pt x="789" y="230"/>
                </a:cubicBezTo>
                <a:close/>
                <a:moveTo>
                  <a:pt x="788" y="235"/>
                </a:moveTo>
                <a:cubicBezTo>
                  <a:pt x="788" y="233"/>
                  <a:pt x="786" y="229"/>
                  <a:pt x="785" y="229"/>
                </a:cubicBezTo>
                <a:cubicBezTo>
                  <a:pt x="787" y="231"/>
                  <a:pt x="787" y="234"/>
                  <a:pt x="788" y="235"/>
                </a:cubicBezTo>
                <a:close/>
                <a:moveTo>
                  <a:pt x="756" y="236"/>
                </a:moveTo>
                <a:cubicBezTo>
                  <a:pt x="755" y="236"/>
                  <a:pt x="757" y="239"/>
                  <a:pt x="758" y="240"/>
                </a:cubicBezTo>
                <a:cubicBezTo>
                  <a:pt x="760" y="241"/>
                  <a:pt x="759" y="242"/>
                  <a:pt x="760" y="244"/>
                </a:cubicBezTo>
                <a:cubicBezTo>
                  <a:pt x="760" y="243"/>
                  <a:pt x="762" y="245"/>
                  <a:pt x="761" y="242"/>
                </a:cubicBezTo>
                <a:cubicBezTo>
                  <a:pt x="759" y="241"/>
                  <a:pt x="759" y="241"/>
                  <a:pt x="756" y="236"/>
                </a:cubicBezTo>
                <a:close/>
                <a:moveTo>
                  <a:pt x="780" y="220"/>
                </a:moveTo>
                <a:cubicBezTo>
                  <a:pt x="781" y="222"/>
                  <a:pt x="781" y="223"/>
                  <a:pt x="782" y="225"/>
                </a:cubicBezTo>
                <a:cubicBezTo>
                  <a:pt x="783" y="226"/>
                  <a:pt x="784" y="227"/>
                  <a:pt x="785" y="228"/>
                </a:cubicBezTo>
                <a:cubicBezTo>
                  <a:pt x="783" y="225"/>
                  <a:pt x="782" y="222"/>
                  <a:pt x="780" y="220"/>
                </a:cubicBezTo>
                <a:close/>
                <a:moveTo>
                  <a:pt x="787" y="219"/>
                </a:moveTo>
                <a:cubicBezTo>
                  <a:pt x="786" y="219"/>
                  <a:pt x="786" y="220"/>
                  <a:pt x="787" y="221"/>
                </a:cubicBezTo>
                <a:cubicBezTo>
                  <a:pt x="787" y="221"/>
                  <a:pt x="789" y="225"/>
                  <a:pt x="789" y="223"/>
                </a:cubicBezTo>
                <a:cubicBezTo>
                  <a:pt x="787" y="221"/>
                  <a:pt x="787" y="220"/>
                  <a:pt x="787" y="219"/>
                </a:cubicBezTo>
                <a:close/>
                <a:moveTo>
                  <a:pt x="781" y="226"/>
                </a:moveTo>
                <a:cubicBezTo>
                  <a:pt x="781" y="227"/>
                  <a:pt x="780" y="223"/>
                  <a:pt x="779" y="224"/>
                </a:cubicBezTo>
                <a:cubicBezTo>
                  <a:pt x="780" y="224"/>
                  <a:pt x="780" y="225"/>
                  <a:pt x="779" y="225"/>
                </a:cubicBezTo>
                <a:cubicBezTo>
                  <a:pt x="781" y="228"/>
                  <a:pt x="783" y="228"/>
                  <a:pt x="781" y="226"/>
                </a:cubicBezTo>
                <a:close/>
                <a:moveTo>
                  <a:pt x="760" y="233"/>
                </a:moveTo>
                <a:cubicBezTo>
                  <a:pt x="761" y="237"/>
                  <a:pt x="756" y="230"/>
                  <a:pt x="756" y="233"/>
                </a:cubicBezTo>
                <a:cubicBezTo>
                  <a:pt x="758" y="234"/>
                  <a:pt x="760" y="235"/>
                  <a:pt x="762" y="237"/>
                </a:cubicBezTo>
                <a:cubicBezTo>
                  <a:pt x="761" y="235"/>
                  <a:pt x="761" y="233"/>
                  <a:pt x="760" y="233"/>
                </a:cubicBezTo>
                <a:close/>
                <a:moveTo>
                  <a:pt x="754" y="232"/>
                </a:moveTo>
                <a:cubicBezTo>
                  <a:pt x="755" y="231"/>
                  <a:pt x="756" y="235"/>
                  <a:pt x="757" y="236"/>
                </a:cubicBezTo>
                <a:cubicBezTo>
                  <a:pt x="757" y="234"/>
                  <a:pt x="753" y="229"/>
                  <a:pt x="754" y="232"/>
                </a:cubicBezTo>
                <a:close/>
                <a:moveTo>
                  <a:pt x="747" y="236"/>
                </a:moveTo>
                <a:cubicBezTo>
                  <a:pt x="746" y="236"/>
                  <a:pt x="748" y="238"/>
                  <a:pt x="748" y="239"/>
                </a:cubicBezTo>
                <a:cubicBezTo>
                  <a:pt x="749" y="239"/>
                  <a:pt x="749" y="240"/>
                  <a:pt x="749" y="239"/>
                </a:cubicBezTo>
                <a:cubicBezTo>
                  <a:pt x="748" y="239"/>
                  <a:pt x="748" y="237"/>
                  <a:pt x="747" y="236"/>
                </a:cubicBezTo>
                <a:close/>
                <a:moveTo>
                  <a:pt x="753" y="170"/>
                </a:moveTo>
                <a:cubicBezTo>
                  <a:pt x="752" y="170"/>
                  <a:pt x="752" y="170"/>
                  <a:pt x="753" y="172"/>
                </a:cubicBezTo>
                <a:cubicBezTo>
                  <a:pt x="754" y="172"/>
                  <a:pt x="755" y="172"/>
                  <a:pt x="756" y="173"/>
                </a:cubicBezTo>
                <a:cubicBezTo>
                  <a:pt x="754" y="172"/>
                  <a:pt x="753" y="171"/>
                  <a:pt x="753" y="170"/>
                </a:cubicBezTo>
                <a:close/>
                <a:moveTo>
                  <a:pt x="747" y="163"/>
                </a:moveTo>
                <a:cubicBezTo>
                  <a:pt x="746" y="162"/>
                  <a:pt x="745" y="163"/>
                  <a:pt x="746" y="165"/>
                </a:cubicBezTo>
                <a:cubicBezTo>
                  <a:pt x="746" y="164"/>
                  <a:pt x="749" y="168"/>
                  <a:pt x="749" y="167"/>
                </a:cubicBezTo>
                <a:cubicBezTo>
                  <a:pt x="746" y="163"/>
                  <a:pt x="748" y="165"/>
                  <a:pt x="747" y="163"/>
                </a:cubicBezTo>
                <a:close/>
                <a:moveTo>
                  <a:pt x="726" y="156"/>
                </a:moveTo>
                <a:cubicBezTo>
                  <a:pt x="725" y="156"/>
                  <a:pt x="728" y="159"/>
                  <a:pt x="729" y="160"/>
                </a:cubicBezTo>
                <a:cubicBezTo>
                  <a:pt x="730" y="160"/>
                  <a:pt x="728" y="158"/>
                  <a:pt x="726" y="156"/>
                </a:cubicBezTo>
                <a:close/>
                <a:moveTo>
                  <a:pt x="723" y="152"/>
                </a:moveTo>
                <a:cubicBezTo>
                  <a:pt x="722" y="152"/>
                  <a:pt x="721" y="151"/>
                  <a:pt x="721" y="150"/>
                </a:cubicBezTo>
                <a:cubicBezTo>
                  <a:pt x="720" y="150"/>
                  <a:pt x="720" y="151"/>
                  <a:pt x="721" y="152"/>
                </a:cubicBezTo>
                <a:cubicBezTo>
                  <a:pt x="722" y="151"/>
                  <a:pt x="725" y="155"/>
                  <a:pt x="724" y="153"/>
                </a:cubicBezTo>
                <a:cubicBezTo>
                  <a:pt x="723" y="153"/>
                  <a:pt x="723" y="153"/>
                  <a:pt x="723" y="152"/>
                </a:cubicBezTo>
                <a:close/>
                <a:moveTo>
                  <a:pt x="726" y="146"/>
                </a:moveTo>
                <a:cubicBezTo>
                  <a:pt x="727" y="147"/>
                  <a:pt x="726" y="147"/>
                  <a:pt x="728" y="149"/>
                </a:cubicBezTo>
                <a:cubicBezTo>
                  <a:pt x="729" y="150"/>
                  <a:pt x="727" y="147"/>
                  <a:pt x="726" y="146"/>
                </a:cubicBezTo>
                <a:close/>
                <a:moveTo>
                  <a:pt x="717" y="154"/>
                </a:moveTo>
                <a:cubicBezTo>
                  <a:pt x="718" y="156"/>
                  <a:pt x="715" y="152"/>
                  <a:pt x="714" y="152"/>
                </a:cubicBezTo>
                <a:cubicBezTo>
                  <a:pt x="714" y="153"/>
                  <a:pt x="716" y="154"/>
                  <a:pt x="717" y="156"/>
                </a:cubicBezTo>
                <a:cubicBezTo>
                  <a:pt x="718" y="156"/>
                  <a:pt x="718" y="155"/>
                  <a:pt x="717" y="154"/>
                </a:cubicBezTo>
                <a:close/>
                <a:moveTo>
                  <a:pt x="723" y="138"/>
                </a:moveTo>
                <a:cubicBezTo>
                  <a:pt x="726" y="140"/>
                  <a:pt x="727" y="142"/>
                  <a:pt x="728" y="143"/>
                </a:cubicBezTo>
                <a:cubicBezTo>
                  <a:pt x="727" y="141"/>
                  <a:pt x="725" y="139"/>
                  <a:pt x="723" y="138"/>
                </a:cubicBezTo>
                <a:close/>
                <a:moveTo>
                  <a:pt x="723" y="139"/>
                </a:moveTo>
                <a:cubicBezTo>
                  <a:pt x="723" y="138"/>
                  <a:pt x="722" y="137"/>
                  <a:pt x="721" y="137"/>
                </a:cubicBezTo>
                <a:cubicBezTo>
                  <a:pt x="720" y="136"/>
                  <a:pt x="720" y="136"/>
                  <a:pt x="720" y="137"/>
                </a:cubicBezTo>
                <a:cubicBezTo>
                  <a:pt x="721" y="139"/>
                  <a:pt x="722" y="140"/>
                  <a:pt x="723" y="141"/>
                </a:cubicBezTo>
                <a:cubicBezTo>
                  <a:pt x="722" y="139"/>
                  <a:pt x="720" y="138"/>
                  <a:pt x="721" y="137"/>
                </a:cubicBezTo>
                <a:cubicBezTo>
                  <a:pt x="723" y="139"/>
                  <a:pt x="724" y="140"/>
                  <a:pt x="725" y="140"/>
                </a:cubicBezTo>
                <a:cubicBezTo>
                  <a:pt x="724" y="139"/>
                  <a:pt x="724" y="139"/>
                  <a:pt x="723" y="139"/>
                </a:cubicBezTo>
                <a:close/>
                <a:moveTo>
                  <a:pt x="722" y="140"/>
                </a:moveTo>
                <a:cubicBezTo>
                  <a:pt x="719" y="137"/>
                  <a:pt x="719" y="137"/>
                  <a:pt x="719" y="137"/>
                </a:cubicBezTo>
                <a:cubicBezTo>
                  <a:pt x="718" y="137"/>
                  <a:pt x="720" y="140"/>
                  <a:pt x="721" y="141"/>
                </a:cubicBezTo>
                <a:cubicBezTo>
                  <a:pt x="722" y="141"/>
                  <a:pt x="722" y="141"/>
                  <a:pt x="722" y="140"/>
                </a:cubicBezTo>
                <a:close/>
                <a:moveTo>
                  <a:pt x="721" y="134"/>
                </a:moveTo>
                <a:cubicBezTo>
                  <a:pt x="720" y="134"/>
                  <a:pt x="719" y="134"/>
                  <a:pt x="719" y="134"/>
                </a:cubicBezTo>
                <a:cubicBezTo>
                  <a:pt x="723" y="138"/>
                  <a:pt x="724" y="137"/>
                  <a:pt x="721" y="134"/>
                </a:cubicBezTo>
                <a:close/>
                <a:moveTo>
                  <a:pt x="714" y="136"/>
                </a:moveTo>
                <a:cubicBezTo>
                  <a:pt x="715" y="135"/>
                  <a:pt x="715" y="135"/>
                  <a:pt x="714" y="134"/>
                </a:cubicBezTo>
                <a:cubicBezTo>
                  <a:pt x="713" y="133"/>
                  <a:pt x="712" y="134"/>
                  <a:pt x="714" y="136"/>
                </a:cubicBezTo>
                <a:close/>
                <a:moveTo>
                  <a:pt x="697" y="113"/>
                </a:moveTo>
                <a:cubicBezTo>
                  <a:pt x="698" y="114"/>
                  <a:pt x="698" y="113"/>
                  <a:pt x="697" y="113"/>
                </a:cubicBezTo>
                <a:cubicBezTo>
                  <a:pt x="696" y="113"/>
                  <a:pt x="694" y="110"/>
                  <a:pt x="693" y="110"/>
                </a:cubicBezTo>
                <a:cubicBezTo>
                  <a:pt x="695" y="112"/>
                  <a:pt x="698" y="116"/>
                  <a:pt x="700" y="117"/>
                </a:cubicBezTo>
                <a:cubicBezTo>
                  <a:pt x="699" y="116"/>
                  <a:pt x="696" y="113"/>
                  <a:pt x="697" y="113"/>
                </a:cubicBezTo>
                <a:close/>
                <a:moveTo>
                  <a:pt x="662" y="153"/>
                </a:moveTo>
                <a:cubicBezTo>
                  <a:pt x="663" y="154"/>
                  <a:pt x="665" y="156"/>
                  <a:pt x="666" y="156"/>
                </a:cubicBezTo>
                <a:cubicBezTo>
                  <a:pt x="665" y="155"/>
                  <a:pt x="663" y="152"/>
                  <a:pt x="662" y="153"/>
                </a:cubicBezTo>
                <a:close/>
                <a:moveTo>
                  <a:pt x="685" y="103"/>
                </a:moveTo>
                <a:cubicBezTo>
                  <a:pt x="687" y="104"/>
                  <a:pt x="686" y="104"/>
                  <a:pt x="687" y="105"/>
                </a:cubicBezTo>
                <a:cubicBezTo>
                  <a:pt x="688" y="106"/>
                  <a:pt x="689" y="106"/>
                  <a:pt x="689" y="106"/>
                </a:cubicBezTo>
                <a:cubicBezTo>
                  <a:pt x="688" y="105"/>
                  <a:pt x="687" y="103"/>
                  <a:pt x="685" y="103"/>
                </a:cubicBezTo>
                <a:close/>
                <a:moveTo>
                  <a:pt x="599" y="49"/>
                </a:moveTo>
                <a:cubicBezTo>
                  <a:pt x="600" y="50"/>
                  <a:pt x="603" y="51"/>
                  <a:pt x="603" y="50"/>
                </a:cubicBezTo>
                <a:cubicBezTo>
                  <a:pt x="600" y="49"/>
                  <a:pt x="601" y="50"/>
                  <a:pt x="599" y="49"/>
                </a:cubicBezTo>
                <a:close/>
                <a:moveTo>
                  <a:pt x="579" y="43"/>
                </a:moveTo>
                <a:cubicBezTo>
                  <a:pt x="579" y="42"/>
                  <a:pt x="584" y="44"/>
                  <a:pt x="581" y="43"/>
                </a:cubicBezTo>
                <a:cubicBezTo>
                  <a:pt x="581" y="43"/>
                  <a:pt x="576" y="41"/>
                  <a:pt x="579" y="43"/>
                </a:cubicBezTo>
                <a:close/>
                <a:moveTo>
                  <a:pt x="568" y="37"/>
                </a:moveTo>
                <a:cubicBezTo>
                  <a:pt x="568" y="36"/>
                  <a:pt x="570" y="37"/>
                  <a:pt x="571" y="38"/>
                </a:cubicBezTo>
                <a:cubicBezTo>
                  <a:pt x="573" y="38"/>
                  <a:pt x="568" y="36"/>
                  <a:pt x="567" y="36"/>
                </a:cubicBezTo>
                <a:cubicBezTo>
                  <a:pt x="570" y="37"/>
                  <a:pt x="565" y="36"/>
                  <a:pt x="568" y="37"/>
                </a:cubicBezTo>
                <a:close/>
                <a:moveTo>
                  <a:pt x="562" y="33"/>
                </a:moveTo>
                <a:cubicBezTo>
                  <a:pt x="563" y="34"/>
                  <a:pt x="563" y="33"/>
                  <a:pt x="565" y="33"/>
                </a:cubicBezTo>
                <a:cubicBezTo>
                  <a:pt x="567" y="35"/>
                  <a:pt x="567" y="35"/>
                  <a:pt x="567" y="35"/>
                </a:cubicBezTo>
                <a:cubicBezTo>
                  <a:pt x="570" y="35"/>
                  <a:pt x="558" y="30"/>
                  <a:pt x="562" y="33"/>
                </a:cubicBezTo>
                <a:close/>
                <a:moveTo>
                  <a:pt x="533" y="22"/>
                </a:moveTo>
                <a:cubicBezTo>
                  <a:pt x="531" y="22"/>
                  <a:pt x="527" y="19"/>
                  <a:pt x="523" y="19"/>
                </a:cubicBezTo>
                <a:cubicBezTo>
                  <a:pt x="524" y="20"/>
                  <a:pt x="519" y="18"/>
                  <a:pt x="519" y="19"/>
                </a:cubicBezTo>
                <a:cubicBezTo>
                  <a:pt x="522" y="20"/>
                  <a:pt x="520" y="20"/>
                  <a:pt x="524" y="21"/>
                </a:cubicBezTo>
                <a:cubicBezTo>
                  <a:pt x="522" y="19"/>
                  <a:pt x="526" y="20"/>
                  <a:pt x="528" y="20"/>
                </a:cubicBezTo>
                <a:cubicBezTo>
                  <a:pt x="529" y="21"/>
                  <a:pt x="532" y="22"/>
                  <a:pt x="535" y="23"/>
                </a:cubicBezTo>
                <a:cubicBezTo>
                  <a:pt x="534" y="23"/>
                  <a:pt x="535" y="22"/>
                  <a:pt x="533" y="22"/>
                </a:cubicBezTo>
                <a:close/>
                <a:moveTo>
                  <a:pt x="513" y="21"/>
                </a:moveTo>
                <a:cubicBezTo>
                  <a:pt x="515" y="21"/>
                  <a:pt x="520" y="24"/>
                  <a:pt x="520" y="23"/>
                </a:cubicBezTo>
                <a:cubicBezTo>
                  <a:pt x="516" y="22"/>
                  <a:pt x="514" y="21"/>
                  <a:pt x="513" y="21"/>
                </a:cubicBezTo>
                <a:close/>
                <a:moveTo>
                  <a:pt x="499" y="13"/>
                </a:moveTo>
                <a:cubicBezTo>
                  <a:pt x="501" y="14"/>
                  <a:pt x="499" y="14"/>
                  <a:pt x="502" y="15"/>
                </a:cubicBezTo>
                <a:cubicBezTo>
                  <a:pt x="501" y="14"/>
                  <a:pt x="504" y="14"/>
                  <a:pt x="502" y="14"/>
                </a:cubicBezTo>
                <a:cubicBezTo>
                  <a:pt x="502" y="14"/>
                  <a:pt x="499" y="13"/>
                  <a:pt x="499" y="13"/>
                </a:cubicBezTo>
                <a:close/>
                <a:moveTo>
                  <a:pt x="497" y="13"/>
                </a:moveTo>
                <a:cubicBezTo>
                  <a:pt x="502" y="15"/>
                  <a:pt x="497" y="14"/>
                  <a:pt x="497" y="15"/>
                </a:cubicBezTo>
                <a:cubicBezTo>
                  <a:pt x="499" y="15"/>
                  <a:pt x="500" y="16"/>
                  <a:pt x="501" y="16"/>
                </a:cubicBezTo>
                <a:cubicBezTo>
                  <a:pt x="500" y="15"/>
                  <a:pt x="499" y="13"/>
                  <a:pt x="497" y="13"/>
                </a:cubicBezTo>
                <a:close/>
                <a:moveTo>
                  <a:pt x="494" y="15"/>
                </a:moveTo>
                <a:cubicBezTo>
                  <a:pt x="494" y="14"/>
                  <a:pt x="496" y="15"/>
                  <a:pt x="496" y="14"/>
                </a:cubicBezTo>
                <a:cubicBezTo>
                  <a:pt x="492" y="13"/>
                  <a:pt x="493" y="14"/>
                  <a:pt x="494" y="15"/>
                </a:cubicBezTo>
                <a:close/>
                <a:moveTo>
                  <a:pt x="441" y="7"/>
                </a:moveTo>
                <a:cubicBezTo>
                  <a:pt x="441" y="7"/>
                  <a:pt x="443" y="7"/>
                  <a:pt x="445" y="7"/>
                </a:cubicBezTo>
                <a:cubicBezTo>
                  <a:pt x="444" y="7"/>
                  <a:pt x="445" y="7"/>
                  <a:pt x="444" y="7"/>
                </a:cubicBezTo>
                <a:cubicBezTo>
                  <a:pt x="444" y="7"/>
                  <a:pt x="439" y="7"/>
                  <a:pt x="441" y="7"/>
                </a:cubicBezTo>
                <a:close/>
                <a:moveTo>
                  <a:pt x="436" y="6"/>
                </a:moveTo>
                <a:cubicBezTo>
                  <a:pt x="433" y="6"/>
                  <a:pt x="434" y="5"/>
                  <a:pt x="431" y="6"/>
                </a:cubicBezTo>
                <a:cubicBezTo>
                  <a:pt x="431" y="6"/>
                  <a:pt x="433" y="6"/>
                  <a:pt x="432" y="7"/>
                </a:cubicBezTo>
                <a:cubicBezTo>
                  <a:pt x="434" y="7"/>
                  <a:pt x="436" y="8"/>
                  <a:pt x="437" y="7"/>
                </a:cubicBezTo>
                <a:cubicBezTo>
                  <a:pt x="432" y="7"/>
                  <a:pt x="433" y="6"/>
                  <a:pt x="436" y="6"/>
                </a:cubicBezTo>
                <a:close/>
                <a:moveTo>
                  <a:pt x="424" y="8"/>
                </a:moveTo>
                <a:cubicBezTo>
                  <a:pt x="420" y="7"/>
                  <a:pt x="426" y="6"/>
                  <a:pt x="421" y="7"/>
                </a:cubicBezTo>
                <a:cubicBezTo>
                  <a:pt x="423" y="7"/>
                  <a:pt x="420" y="8"/>
                  <a:pt x="424" y="8"/>
                </a:cubicBezTo>
                <a:close/>
                <a:moveTo>
                  <a:pt x="415" y="4"/>
                </a:moveTo>
                <a:cubicBezTo>
                  <a:pt x="415" y="4"/>
                  <a:pt x="414" y="4"/>
                  <a:pt x="413" y="4"/>
                </a:cubicBezTo>
                <a:cubicBezTo>
                  <a:pt x="415" y="4"/>
                  <a:pt x="417" y="5"/>
                  <a:pt x="420" y="5"/>
                </a:cubicBezTo>
                <a:cubicBezTo>
                  <a:pt x="420" y="4"/>
                  <a:pt x="417" y="4"/>
                  <a:pt x="415" y="4"/>
                </a:cubicBezTo>
                <a:close/>
                <a:moveTo>
                  <a:pt x="417" y="5"/>
                </a:moveTo>
                <a:cubicBezTo>
                  <a:pt x="417" y="6"/>
                  <a:pt x="414" y="6"/>
                  <a:pt x="412" y="5"/>
                </a:cubicBezTo>
                <a:cubicBezTo>
                  <a:pt x="412" y="6"/>
                  <a:pt x="415" y="6"/>
                  <a:pt x="416" y="7"/>
                </a:cubicBezTo>
                <a:cubicBezTo>
                  <a:pt x="416" y="7"/>
                  <a:pt x="417" y="7"/>
                  <a:pt x="418" y="7"/>
                </a:cubicBezTo>
                <a:cubicBezTo>
                  <a:pt x="413" y="6"/>
                  <a:pt x="418" y="6"/>
                  <a:pt x="419" y="6"/>
                </a:cubicBezTo>
                <a:cubicBezTo>
                  <a:pt x="419" y="6"/>
                  <a:pt x="419" y="5"/>
                  <a:pt x="417" y="5"/>
                </a:cubicBezTo>
                <a:close/>
                <a:moveTo>
                  <a:pt x="412" y="4"/>
                </a:moveTo>
                <a:cubicBezTo>
                  <a:pt x="409" y="4"/>
                  <a:pt x="409" y="5"/>
                  <a:pt x="410" y="5"/>
                </a:cubicBezTo>
                <a:cubicBezTo>
                  <a:pt x="409" y="4"/>
                  <a:pt x="414" y="5"/>
                  <a:pt x="413" y="5"/>
                </a:cubicBezTo>
                <a:cubicBezTo>
                  <a:pt x="410" y="4"/>
                  <a:pt x="413" y="4"/>
                  <a:pt x="412" y="4"/>
                </a:cubicBezTo>
                <a:close/>
                <a:moveTo>
                  <a:pt x="409" y="5"/>
                </a:moveTo>
                <a:cubicBezTo>
                  <a:pt x="405" y="5"/>
                  <a:pt x="405" y="5"/>
                  <a:pt x="405" y="5"/>
                </a:cubicBezTo>
                <a:cubicBezTo>
                  <a:pt x="404" y="6"/>
                  <a:pt x="408" y="6"/>
                  <a:pt x="407" y="7"/>
                </a:cubicBezTo>
                <a:cubicBezTo>
                  <a:pt x="409" y="7"/>
                  <a:pt x="409" y="7"/>
                  <a:pt x="412" y="8"/>
                </a:cubicBezTo>
                <a:cubicBezTo>
                  <a:pt x="411" y="7"/>
                  <a:pt x="404" y="6"/>
                  <a:pt x="409" y="5"/>
                </a:cubicBezTo>
                <a:close/>
                <a:moveTo>
                  <a:pt x="391" y="7"/>
                </a:moveTo>
                <a:cubicBezTo>
                  <a:pt x="393" y="7"/>
                  <a:pt x="395" y="7"/>
                  <a:pt x="397" y="7"/>
                </a:cubicBezTo>
                <a:cubicBezTo>
                  <a:pt x="397" y="7"/>
                  <a:pt x="397" y="7"/>
                  <a:pt x="397" y="7"/>
                </a:cubicBezTo>
                <a:cubicBezTo>
                  <a:pt x="395" y="7"/>
                  <a:pt x="393" y="7"/>
                  <a:pt x="391" y="7"/>
                </a:cubicBezTo>
                <a:close/>
                <a:moveTo>
                  <a:pt x="376" y="46"/>
                </a:moveTo>
                <a:cubicBezTo>
                  <a:pt x="376" y="47"/>
                  <a:pt x="379" y="47"/>
                  <a:pt x="380" y="47"/>
                </a:cubicBezTo>
                <a:cubicBezTo>
                  <a:pt x="378" y="47"/>
                  <a:pt x="378" y="46"/>
                  <a:pt x="376" y="46"/>
                </a:cubicBezTo>
                <a:close/>
                <a:moveTo>
                  <a:pt x="354" y="47"/>
                </a:moveTo>
                <a:cubicBezTo>
                  <a:pt x="353" y="48"/>
                  <a:pt x="359" y="47"/>
                  <a:pt x="359" y="47"/>
                </a:cubicBezTo>
                <a:cubicBezTo>
                  <a:pt x="357" y="47"/>
                  <a:pt x="357" y="46"/>
                  <a:pt x="354" y="47"/>
                </a:cubicBezTo>
                <a:close/>
                <a:moveTo>
                  <a:pt x="323" y="15"/>
                </a:moveTo>
                <a:cubicBezTo>
                  <a:pt x="323" y="16"/>
                  <a:pt x="322" y="16"/>
                  <a:pt x="324" y="16"/>
                </a:cubicBezTo>
                <a:cubicBezTo>
                  <a:pt x="326" y="16"/>
                  <a:pt x="326" y="15"/>
                  <a:pt x="323" y="15"/>
                </a:cubicBezTo>
                <a:close/>
                <a:moveTo>
                  <a:pt x="325" y="47"/>
                </a:moveTo>
                <a:cubicBezTo>
                  <a:pt x="324" y="48"/>
                  <a:pt x="328" y="47"/>
                  <a:pt x="329" y="46"/>
                </a:cubicBezTo>
                <a:cubicBezTo>
                  <a:pt x="327" y="47"/>
                  <a:pt x="327" y="46"/>
                  <a:pt x="325" y="47"/>
                </a:cubicBezTo>
                <a:close/>
                <a:moveTo>
                  <a:pt x="321" y="51"/>
                </a:moveTo>
                <a:cubicBezTo>
                  <a:pt x="324" y="50"/>
                  <a:pt x="323" y="50"/>
                  <a:pt x="321" y="51"/>
                </a:cubicBezTo>
                <a:cubicBezTo>
                  <a:pt x="323" y="51"/>
                  <a:pt x="325" y="50"/>
                  <a:pt x="327" y="50"/>
                </a:cubicBezTo>
                <a:cubicBezTo>
                  <a:pt x="328" y="50"/>
                  <a:pt x="328" y="49"/>
                  <a:pt x="328" y="49"/>
                </a:cubicBezTo>
                <a:cubicBezTo>
                  <a:pt x="325" y="50"/>
                  <a:pt x="321" y="49"/>
                  <a:pt x="321" y="51"/>
                </a:cubicBezTo>
                <a:close/>
                <a:moveTo>
                  <a:pt x="316" y="18"/>
                </a:moveTo>
                <a:cubicBezTo>
                  <a:pt x="319" y="17"/>
                  <a:pt x="317" y="18"/>
                  <a:pt x="320" y="18"/>
                </a:cubicBezTo>
                <a:cubicBezTo>
                  <a:pt x="319" y="17"/>
                  <a:pt x="321" y="17"/>
                  <a:pt x="321" y="16"/>
                </a:cubicBezTo>
                <a:cubicBezTo>
                  <a:pt x="318" y="17"/>
                  <a:pt x="319" y="17"/>
                  <a:pt x="317" y="17"/>
                </a:cubicBezTo>
                <a:cubicBezTo>
                  <a:pt x="317" y="17"/>
                  <a:pt x="317" y="17"/>
                  <a:pt x="316" y="18"/>
                </a:cubicBezTo>
                <a:close/>
                <a:moveTo>
                  <a:pt x="311" y="35"/>
                </a:moveTo>
                <a:cubicBezTo>
                  <a:pt x="312" y="34"/>
                  <a:pt x="316" y="34"/>
                  <a:pt x="315" y="34"/>
                </a:cubicBezTo>
                <a:cubicBezTo>
                  <a:pt x="314" y="34"/>
                  <a:pt x="308" y="35"/>
                  <a:pt x="311" y="35"/>
                </a:cubicBezTo>
                <a:close/>
                <a:moveTo>
                  <a:pt x="314" y="49"/>
                </a:moveTo>
                <a:cubicBezTo>
                  <a:pt x="314" y="50"/>
                  <a:pt x="318" y="49"/>
                  <a:pt x="318" y="49"/>
                </a:cubicBezTo>
                <a:lnTo>
                  <a:pt x="314" y="49"/>
                </a:lnTo>
                <a:close/>
                <a:moveTo>
                  <a:pt x="308" y="47"/>
                </a:moveTo>
                <a:cubicBezTo>
                  <a:pt x="308" y="48"/>
                  <a:pt x="314" y="46"/>
                  <a:pt x="315" y="46"/>
                </a:cubicBezTo>
                <a:cubicBezTo>
                  <a:pt x="315" y="46"/>
                  <a:pt x="315" y="45"/>
                  <a:pt x="316" y="45"/>
                </a:cubicBezTo>
                <a:cubicBezTo>
                  <a:pt x="313" y="46"/>
                  <a:pt x="309" y="47"/>
                  <a:pt x="308" y="47"/>
                </a:cubicBezTo>
                <a:close/>
                <a:moveTo>
                  <a:pt x="302" y="21"/>
                </a:moveTo>
                <a:cubicBezTo>
                  <a:pt x="305" y="21"/>
                  <a:pt x="305" y="20"/>
                  <a:pt x="306" y="20"/>
                </a:cubicBezTo>
                <a:cubicBezTo>
                  <a:pt x="306" y="19"/>
                  <a:pt x="307" y="19"/>
                  <a:pt x="307" y="19"/>
                </a:cubicBezTo>
                <a:cubicBezTo>
                  <a:pt x="304" y="20"/>
                  <a:pt x="303" y="20"/>
                  <a:pt x="302" y="21"/>
                </a:cubicBezTo>
                <a:close/>
                <a:moveTo>
                  <a:pt x="314" y="52"/>
                </a:moveTo>
                <a:cubicBezTo>
                  <a:pt x="313" y="52"/>
                  <a:pt x="311" y="53"/>
                  <a:pt x="311" y="53"/>
                </a:cubicBezTo>
                <a:cubicBezTo>
                  <a:pt x="314" y="52"/>
                  <a:pt x="313" y="53"/>
                  <a:pt x="315" y="52"/>
                </a:cubicBezTo>
                <a:cubicBezTo>
                  <a:pt x="315" y="52"/>
                  <a:pt x="315" y="52"/>
                  <a:pt x="314" y="52"/>
                </a:cubicBezTo>
                <a:close/>
                <a:moveTo>
                  <a:pt x="309" y="42"/>
                </a:moveTo>
                <a:cubicBezTo>
                  <a:pt x="307" y="43"/>
                  <a:pt x="305" y="43"/>
                  <a:pt x="304" y="44"/>
                </a:cubicBezTo>
                <a:cubicBezTo>
                  <a:pt x="306" y="44"/>
                  <a:pt x="309" y="43"/>
                  <a:pt x="310" y="42"/>
                </a:cubicBezTo>
                <a:cubicBezTo>
                  <a:pt x="310" y="42"/>
                  <a:pt x="310" y="41"/>
                  <a:pt x="309" y="41"/>
                </a:cubicBezTo>
                <a:lnTo>
                  <a:pt x="309" y="42"/>
                </a:lnTo>
                <a:close/>
                <a:moveTo>
                  <a:pt x="306" y="49"/>
                </a:moveTo>
                <a:cubicBezTo>
                  <a:pt x="308" y="49"/>
                  <a:pt x="309" y="49"/>
                  <a:pt x="310" y="49"/>
                </a:cubicBezTo>
                <a:cubicBezTo>
                  <a:pt x="310" y="48"/>
                  <a:pt x="310" y="48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49"/>
                  <a:pt x="307" y="48"/>
                  <a:pt x="306" y="49"/>
                </a:cubicBezTo>
                <a:close/>
                <a:moveTo>
                  <a:pt x="306" y="51"/>
                </a:moveTo>
                <a:cubicBezTo>
                  <a:pt x="307" y="51"/>
                  <a:pt x="308" y="50"/>
                  <a:pt x="309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50"/>
                  <a:pt x="304" y="51"/>
                  <a:pt x="306" y="51"/>
                </a:cubicBezTo>
                <a:close/>
                <a:moveTo>
                  <a:pt x="307" y="53"/>
                </a:moveTo>
                <a:cubicBezTo>
                  <a:pt x="309" y="53"/>
                  <a:pt x="306" y="54"/>
                  <a:pt x="306" y="54"/>
                </a:cubicBezTo>
                <a:cubicBezTo>
                  <a:pt x="309" y="54"/>
                  <a:pt x="310" y="53"/>
                  <a:pt x="311" y="52"/>
                </a:cubicBezTo>
                <a:cubicBezTo>
                  <a:pt x="310" y="52"/>
                  <a:pt x="308" y="53"/>
                  <a:pt x="307" y="53"/>
                </a:cubicBezTo>
                <a:close/>
                <a:moveTo>
                  <a:pt x="308" y="54"/>
                </a:moveTo>
                <a:cubicBezTo>
                  <a:pt x="305" y="55"/>
                  <a:pt x="306" y="55"/>
                  <a:pt x="305" y="56"/>
                </a:cubicBezTo>
                <a:cubicBezTo>
                  <a:pt x="308" y="55"/>
                  <a:pt x="309" y="56"/>
                  <a:pt x="310" y="55"/>
                </a:cubicBezTo>
                <a:cubicBezTo>
                  <a:pt x="308" y="55"/>
                  <a:pt x="308" y="55"/>
                  <a:pt x="308" y="54"/>
                </a:cubicBezTo>
                <a:close/>
                <a:moveTo>
                  <a:pt x="302" y="38"/>
                </a:moveTo>
                <a:cubicBezTo>
                  <a:pt x="300" y="39"/>
                  <a:pt x="300" y="39"/>
                  <a:pt x="300" y="40"/>
                </a:cubicBezTo>
                <a:cubicBezTo>
                  <a:pt x="303" y="39"/>
                  <a:pt x="303" y="39"/>
                  <a:pt x="302" y="38"/>
                </a:cubicBezTo>
                <a:close/>
                <a:moveTo>
                  <a:pt x="301" y="46"/>
                </a:moveTo>
                <a:cubicBezTo>
                  <a:pt x="300" y="47"/>
                  <a:pt x="300" y="47"/>
                  <a:pt x="299" y="47"/>
                </a:cubicBezTo>
                <a:cubicBezTo>
                  <a:pt x="299" y="47"/>
                  <a:pt x="297" y="48"/>
                  <a:pt x="299" y="48"/>
                </a:cubicBezTo>
                <a:cubicBezTo>
                  <a:pt x="300" y="47"/>
                  <a:pt x="305" y="45"/>
                  <a:pt x="302" y="46"/>
                </a:cubicBezTo>
                <a:cubicBezTo>
                  <a:pt x="302" y="46"/>
                  <a:pt x="301" y="46"/>
                  <a:pt x="301" y="46"/>
                </a:cubicBezTo>
                <a:close/>
                <a:moveTo>
                  <a:pt x="300" y="51"/>
                </a:moveTo>
                <a:cubicBezTo>
                  <a:pt x="300" y="51"/>
                  <a:pt x="303" y="50"/>
                  <a:pt x="303" y="50"/>
                </a:cubicBezTo>
                <a:cubicBezTo>
                  <a:pt x="301" y="50"/>
                  <a:pt x="297" y="52"/>
                  <a:pt x="300" y="51"/>
                </a:cubicBezTo>
                <a:close/>
                <a:moveTo>
                  <a:pt x="296" y="41"/>
                </a:moveTo>
                <a:cubicBezTo>
                  <a:pt x="296" y="40"/>
                  <a:pt x="297" y="40"/>
                  <a:pt x="297" y="40"/>
                </a:cubicBezTo>
                <a:cubicBezTo>
                  <a:pt x="294" y="40"/>
                  <a:pt x="293" y="42"/>
                  <a:pt x="296" y="41"/>
                </a:cubicBezTo>
                <a:close/>
                <a:moveTo>
                  <a:pt x="295" y="49"/>
                </a:moveTo>
                <a:cubicBezTo>
                  <a:pt x="293" y="50"/>
                  <a:pt x="294" y="51"/>
                  <a:pt x="297" y="51"/>
                </a:cubicBezTo>
                <a:cubicBezTo>
                  <a:pt x="298" y="50"/>
                  <a:pt x="294" y="50"/>
                  <a:pt x="297" y="49"/>
                </a:cubicBezTo>
                <a:cubicBezTo>
                  <a:pt x="296" y="49"/>
                  <a:pt x="296" y="49"/>
                  <a:pt x="295" y="49"/>
                </a:cubicBezTo>
                <a:close/>
                <a:moveTo>
                  <a:pt x="296" y="54"/>
                </a:moveTo>
                <a:cubicBezTo>
                  <a:pt x="296" y="55"/>
                  <a:pt x="294" y="55"/>
                  <a:pt x="294" y="55"/>
                </a:cubicBezTo>
                <a:cubicBezTo>
                  <a:pt x="294" y="56"/>
                  <a:pt x="294" y="56"/>
                  <a:pt x="295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93" y="58"/>
                  <a:pt x="293" y="58"/>
                  <a:pt x="292" y="58"/>
                </a:cubicBezTo>
                <a:cubicBezTo>
                  <a:pt x="294" y="58"/>
                  <a:pt x="294" y="58"/>
                  <a:pt x="295" y="58"/>
                </a:cubicBezTo>
                <a:cubicBezTo>
                  <a:pt x="293" y="58"/>
                  <a:pt x="293" y="57"/>
                  <a:pt x="297" y="57"/>
                </a:cubicBezTo>
                <a:cubicBezTo>
                  <a:pt x="297" y="56"/>
                  <a:pt x="295" y="56"/>
                  <a:pt x="295" y="56"/>
                </a:cubicBezTo>
                <a:cubicBezTo>
                  <a:pt x="295" y="55"/>
                  <a:pt x="299" y="54"/>
                  <a:pt x="298" y="54"/>
                </a:cubicBezTo>
                <a:cubicBezTo>
                  <a:pt x="297" y="55"/>
                  <a:pt x="297" y="54"/>
                  <a:pt x="296" y="54"/>
                </a:cubicBezTo>
                <a:close/>
                <a:moveTo>
                  <a:pt x="286" y="51"/>
                </a:moveTo>
                <a:cubicBezTo>
                  <a:pt x="286" y="52"/>
                  <a:pt x="282" y="52"/>
                  <a:pt x="282" y="53"/>
                </a:cubicBezTo>
                <a:cubicBezTo>
                  <a:pt x="285" y="52"/>
                  <a:pt x="292" y="51"/>
                  <a:pt x="293" y="49"/>
                </a:cubicBezTo>
                <a:cubicBezTo>
                  <a:pt x="289" y="50"/>
                  <a:pt x="289" y="51"/>
                  <a:pt x="286" y="51"/>
                </a:cubicBezTo>
                <a:close/>
                <a:moveTo>
                  <a:pt x="287" y="58"/>
                </a:moveTo>
                <a:cubicBezTo>
                  <a:pt x="291" y="56"/>
                  <a:pt x="292" y="55"/>
                  <a:pt x="293" y="54"/>
                </a:cubicBezTo>
                <a:cubicBezTo>
                  <a:pt x="288" y="56"/>
                  <a:pt x="290" y="56"/>
                  <a:pt x="287" y="58"/>
                </a:cubicBezTo>
                <a:close/>
                <a:moveTo>
                  <a:pt x="286" y="51"/>
                </a:moveTo>
                <a:cubicBezTo>
                  <a:pt x="288" y="50"/>
                  <a:pt x="291" y="49"/>
                  <a:pt x="291" y="48"/>
                </a:cubicBezTo>
                <a:cubicBezTo>
                  <a:pt x="289" y="49"/>
                  <a:pt x="285" y="51"/>
                  <a:pt x="286" y="51"/>
                </a:cubicBezTo>
                <a:close/>
                <a:moveTo>
                  <a:pt x="288" y="60"/>
                </a:moveTo>
                <a:cubicBezTo>
                  <a:pt x="289" y="60"/>
                  <a:pt x="294" y="59"/>
                  <a:pt x="294" y="59"/>
                </a:cubicBezTo>
                <a:cubicBezTo>
                  <a:pt x="293" y="59"/>
                  <a:pt x="289" y="59"/>
                  <a:pt x="288" y="60"/>
                </a:cubicBezTo>
                <a:close/>
                <a:moveTo>
                  <a:pt x="283" y="27"/>
                </a:moveTo>
                <a:cubicBezTo>
                  <a:pt x="276" y="29"/>
                  <a:pt x="276" y="29"/>
                  <a:pt x="276" y="29"/>
                </a:cubicBezTo>
                <a:cubicBezTo>
                  <a:pt x="277" y="30"/>
                  <a:pt x="274" y="30"/>
                  <a:pt x="274" y="31"/>
                </a:cubicBezTo>
                <a:cubicBezTo>
                  <a:pt x="278" y="29"/>
                  <a:pt x="276" y="29"/>
                  <a:pt x="281" y="28"/>
                </a:cubicBezTo>
                <a:cubicBezTo>
                  <a:pt x="281" y="28"/>
                  <a:pt x="279" y="29"/>
                  <a:pt x="280" y="29"/>
                </a:cubicBezTo>
                <a:cubicBezTo>
                  <a:pt x="282" y="28"/>
                  <a:pt x="282" y="29"/>
                  <a:pt x="284" y="28"/>
                </a:cubicBezTo>
                <a:cubicBezTo>
                  <a:pt x="285" y="27"/>
                  <a:pt x="281" y="28"/>
                  <a:pt x="283" y="27"/>
                </a:cubicBezTo>
                <a:close/>
                <a:moveTo>
                  <a:pt x="291" y="52"/>
                </a:moveTo>
                <a:cubicBezTo>
                  <a:pt x="291" y="51"/>
                  <a:pt x="289" y="52"/>
                  <a:pt x="291" y="51"/>
                </a:cubicBezTo>
                <a:cubicBezTo>
                  <a:pt x="285" y="53"/>
                  <a:pt x="289" y="53"/>
                  <a:pt x="291" y="52"/>
                </a:cubicBezTo>
                <a:close/>
                <a:moveTo>
                  <a:pt x="282" y="46"/>
                </a:moveTo>
                <a:cubicBezTo>
                  <a:pt x="282" y="46"/>
                  <a:pt x="281" y="46"/>
                  <a:pt x="281" y="47"/>
                </a:cubicBezTo>
                <a:cubicBezTo>
                  <a:pt x="283" y="46"/>
                  <a:pt x="285" y="46"/>
                  <a:pt x="286" y="45"/>
                </a:cubicBezTo>
                <a:cubicBezTo>
                  <a:pt x="284" y="45"/>
                  <a:pt x="284" y="45"/>
                  <a:pt x="282" y="46"/>
                </a:cubicBezTo>
                <a:close/>
                <a:moveTo>
                  <a:pt x="275" y="46"/>
                </a:moveTo>
                <a:cubicBezTo>
                  <a:pt x="277" y="46"/>
                  <a:pt x="280" y="44"/>
                  <a:pt x="281" y="44"/>
                </a:cubicBezTo>
                <a:cubicBezTo>
                  <a:pt x="282" y="44"/>
                  <a:pt x="286" y="42"/>
                  <a:pt x="284" y="42"/>
                </a:cubicBezTo>
                <a:cubicBezTo>
                  <a:pt x="283" y="43"/>
                  <a:pt x="276" y="45"/>
                  <a:pt x="275" y="46"/>
                </a:cubicBezTo>
                <a:close/>
                <a:moveTo>
                  <a:pt x="284" y="57"/>
                </a:moveTo>
                <a:cubicBezTo>
                  <a:pt x="285" y="56"/>
                  <a:pt x="283" y="55"/>
                  <a:pt x="287" y="54"/>
                </a:cubicBezTo>
                <a:cubicBezTo>
                  <a:pt x="288" y="53"/>
                  <a:pt x="286" y="54"/>
                  <a:pt x="285" y="54"/>
                </a:cubicBezTo>
                <a:cubicBezTo>
                  <a:pt x="284" y="55"/>
                  <a:pt x="285" y="55"/>
                  <a:pt x="283" y="56"/>
                </a:cubicBezTo>
                <a:cubicBezTo>
                  <a:pt x="282" y="56"/>
                  <a:pt x="285" y="56"/>
                  <a:pt x="281" y="57"/>
                </a:cubicBezTo>
                <a:cubicBezTo>
                  <a:pt x="281" y="58"/>
                  <a:pt x="283" y="57"/>
                  <a:pt x="284" y="57"/>
                </a:cubicBezTo>
                <a:cubicBezTo>
                  <a:pt x="283" y="57"/>
                  <a:pt x="283" y="57"/>
                  <a:pt x="284" y="57"/>
                </a:cubicBezTo>
                <a:close/>
                <a:moveTo>
                  <a:pt x="279" y="43"/>
                </a:moveTo>
                <a:cubicBezTo>
                  <a:pt x="279" y="43"/>
                  <a:pt x="279" y="43"/>
                  <a:pt x="280" y="43"/>
                </a:cubicBezTo>
                <a:cubicBezTo>
                  <a:pt x="280" y="43"/>
                  <a:pt x="283" y="42"/>
                  <a:pt x="283" y="42"/>
                </a:cubicBezTo>
                <a:cubicBezTo>
                  <a:pt x="281" y="42"/>
                  <a:pt x="281" y="42"/>
                  <a:pt x="279" y="43"/>
                </a:cubicBezTo>
                <a:close/>
                <a:moveTo>
                  <a:pt x="273" y="49"/>
                </a:moveTo>
                <a:cubicBezTo>
                  <a:pt x="277" y="47"/>
                  <a:pt x="276" y="49"/>
                  <a:pt x="277" y="48"/>
                </a:cubicBezTo>
                <a:cubicBezTo>
                  <a:pt x="278" y="48"/>
                  <a:pt x="278" y="48"/>
                  <a:pt x="278" y="47"/>
                </a:cubicBezTo>
                <a:cubicBezTo>
                  <a:pt x="276" y="48"/>
                  <a:pt x="274" y="48"/>
                  <a:pt x="273" y="49"/>
                </a:cubicBezTo>
                <a:close/>
                <a:moveTo>
                  <a:pt x="274" y="62"/>
                </a:moveTo>
                <a:cubicBezTo>
                  <a:pt x="273" y="62"/>
                  <a:pt x="272" y="63"/>
                  <a:pt x="272" y="63"/>
                </a:cubicBezTo>
                <a:cubicBezTo>
                  <a:pt x="273" y="62"/>
                  <a:pt x="274" y="63"/>
                  <a:pt x="275" y="62"/>
                </a:cubicBezTo>
                <a:cubicBezTo>
                  <a:pt x="274" y="62"/>
                  <a:pt x="281" y="60"/>
                  <a:pt x="282" y="59"/>
                </a:cubicBezTo>
                <a:cubicBezTo>
                  <a:pt x="281" y="60"/>
                  <a:pt x="280" y="60"/>
                  <a:pt x="280" y="60"/>
                </a:cubicBezTo>
                <a:cubicBezTo>
                  <a:pt x="279" y="60"/>
                  <a:pt x="280" y="59"/>
                  <a:pt x="278" y="59"/>
                </a:cubicBezTo>
                <a:cubicBezTo>
                  <a:pt x="279" y="60"/>
                  <a:pt x="277" y="60"/>
                  <a:pt x="275" y="61"/>
                </a:cubicBezTo>
                <a:cubicBezTo>
                  <a:pt x="276" y="61"/>
                  <a:pt x="275" y="61"/>
                  <a:pt x="274" y="62"/>
                </a:cubicBezTo>
                <a:close/>
                <a:moveTo>
                  <a:pt x="270" y="48"/>
                </a:moveTo>
                <a:cubicBezTo>
                  <a:pt x="270" y="49"/>
                  <a:pt x="273" y="48"/>
                  <a:pt x="276" y="47"/>
                </a:cubicBezTo>
                <a:cubicBezTo>
                  <a:pt x="273" y="47"/>
                  <a:pt x="273" y="46"/>
                  <a:pt x="271" y="47"/>
                </a:cubicBezTo>
                <a:cubicBezTo>
                  <a:pt x="272" y="47"/>
                  <a:pt x="274" y="47"/>
                  <a:pt x="270" y="48"/>
                </a:cubicBezTo>
                <a:close/>
                <a:moveTo>
                  <a:pt x="276" y="60"/>
                </a:moveTo>
                <a:cubicBezTo>
                  <a:pt x="276" y="60"/>
                  <a:pt x="277" y="59"/>
                  <a:pt x="276" y="59"/>
                </a:cubicBezTo>
                <a:cubicBezTo>
                  <a:pt x="270" y="61"/>
                  <a:pt x="269" y="62"/>
                  <a:pt x="276" y="60"/>
                </a:cubicBezTo>
                <a:close/>
                <a:moveTo>
                  <a:pt x="264" y="34"/>
                </a:moveTo>
                <a:cubicBezTo>
                  <a:pt x="262" y="34"/>
                  <a:pt x="261" y="35"/>
                  <a:pt x="261" y="35"/>
                </a:cubicBezTo>
                <a:cubicBezTo>
                  <a:pt x="263" y="35"/>
                  <a:pt x="265" y="34"/>
                  <a:pt x="265" y="34"/>
                </a:cubicBezTo>
                <a:cubicBezTo>
                  <a:pt x="264" y="34"/>
                  <a:pt x="264" y="34"/>
                  <a:pt x="264" y="34"/>
                </a:cubicBezTo>
                <a:close/>
                <a:moveTo>
                  <a:pt x="248" y="40"/>
                </a:moveTo>
                <a:cubicBezTo>
                  <a:pt x="250" y="40"/>
                  <a:pt x="247" y="41"/>
                  <a:pt x="248" y="41"/>
                </a:cubicBezTo>
                <a:cubicBezTo>
                  <a:pt x="251" y="40"/>
                  <a:pt x="250" y="40"/>
                  <a:pt x="252" y="39"/>
                </a:cubicBezTo>
                <a:cubicBezTo>
                  <a:pt x="252" y="39"/>
                  <a:pt x="252" y="40"/>
                  <a:pt x="253" y="39"/>
                </a:cubicBezTo>
                <a:cubicBezTo>
                  <a:pt x="254" y="39"/>
                  <a:pt x="253" y="39"/>
                  <a:pt x="254" y="38"/>
                </a:cubicBezTo>
                <a:cubicBezTo>
                  <a:pt x="257" y="37"/>
                  <a:pt x="256" y="38"/>
                  <a:pt x="259" y="36"/>
                </a:cubicBezTo>
                <a:cubicBezTo>
                  <a:pt x="260" y="36"/>
                  <a:pt x="260" y="36"/>
                  <a:pt x="260" y="35"/>
                </a:cubicBezTo>
                <a:cubicBezTo>
                  <a:pt x="258" y="36"/>
                  <a:pt x="258" y="36"/>
                  <a:pt x="256" y="36"/>
                </a:cubicBezTo>
                <a:cubicBezTo>
                  <a:pt x="258" y="36"/>
                  <a:pt x="253" y="38"/>
                  <a:pt x="254" y="37"/>
                </a:cubicBezTo>
                <a:cubicBezTo>
                  <a:pt x="251" y="38"/>
                  <a:pt x="252" y="39"/>
                  <a:pt x="250" y="40"/>
                </a:cubicBezTo>
                <a:cubicBezTo>
                  <a:pt x="250" y="39"/>
                  <a:pt x="251" y="39"/>
                  <a:pt x="250" y="39"/>
                </a:cubicBezTo>
                <a:cubicBezTo>
                  <a:pt x="245" y="41"/>
                  <a:pt x="242" y="42"/>
                  <a:pt x="238" y="44"/>
                </a:cubicBezTo>
                <a:cubicBezTo>
                  <a:pt x="237" y="45"/>
                  <a:pt x="241" y="44"/>
                  <a:pt x="239" y="45"/>
                </a:cubicBezTo>
                <a:cubicBezTo>
                  <a:pt x="235" y="46"/>
                  <a:pt x="238" y="43"/>
                  <a:pt x="235" y="45"/>
                </a:cubicBezTo>
                <a:cubicBezTo>
                  <a:pt x="236" y="45"/>
                  <a:pt x="236" y="46"/>
                  <a:pt x="238" y="45"/>
                </a:cubicBezTo>
                <a:cubicBezTo>
                  <a:pt x="239" y="44"/>
                  <a:pt x="241" y="44"/>
                  <a:pt x="242" y="44"/>
                </a:cubicBezTo>
                <a:cubicBezTo>
                  <a:pt x="243" y="43"/>
                  <a:pt x="241" y="44"/>
                  <a:pt x="242" y="43"/>
                </a:cubicBezTo>
                <a:cubicBezTo>
                  <a:pt x="245" y="42"/>
                  <a:pt x="246" y="41"/>
                  <a:pt x="248" y="40"/>
                </a:cubicBezTo>
                <a:close/>
                <a:moveTo>
                  <a:pt x="253" y="56"/>
                </a:moveTo>
                <a:cubicBezTo>
                  <a:pt x="253" y="57"/>
                  <a:pt x="253" y="57"/>
                  <a:pt x="254" y="57"/>
                </a:cubicBezTo>
                <a:cubicBezTo>
                  <a:pt x="257" y="55"/>
                  <a:pt x="256" y="56"/>
                  <a:pt x="258" y="55"/>
                </a:cubicBezTo>
                <a:cubicBezTo>
                  <a:pt x="258" y="55"/>
                  <a:pt x="263" y="53"/>
                  <a:pt x="264" y="52"/>
                </a:cubicBezTo>
                <a:cubicBezTo>
                  <a:pt x="260" y="53"/>
                  <a:pt x="255" y="56"/>
                  <a:pt x="253" y="56"/>
                </a:cubicBezTo>
                <a:close/>
                <a:moveTo>
                  <a:pt x="264" y="64"/>
                </a:moveTo>
                <a:cubicBezTo>
                  <a:pt x="267" y="64"/>
                  <a:pt x="264" y="65"/>
                  <a:pt x="263" y="65"/>
                </a:cubicBezTo>
                <a:cubicBezTo>
                  <a:pt x="263" y="66"/>
                  <a:pt x="263" y="66"/>
                  <a:pt x="264" y="66"/>
                </a:cubicBezTo>
                <a:cubicBezTo>
                  <a:pt x="264" y="65"/>
                  <a:pt x="265" y="66"/>
                  <a:pt x="267" y="65"/>
                </a:cubicBezTo>
                <a:cubicBezTo>
                  <a:pt x="268" y="64"/>
                  <a:pt x="268" y="64"/>
                  <a:pt x="268" y="63"/>
                </a:cubicBezTo>
                <a:cubicBezTo>
                  <a:pt x="267" y="64"/>
                  <a:pt x="265" y="63"/>
                  <a:pt x="264" y="64"/>
                </a:cubicBezTo>
                <a:close/>
                <a:moveTo>
                  <a:pt x="261" y="65"/>
                </a:moveTo>
                <a:cubicBezTo>
                  <a:pt x="261" y="65"/>
                  <a:pt x="261" y="65"/>
                  <a:pt x="261" y="65"/>
                </a:cubicBezTo>
                <a:cubicBezTo>
                  <a:pt x="263" y="65"/>
                  <a:pt x="266" y="63"/>
                  <a:pt x="264" y="63"/>
                </a:cubicBezTo>
                <a:cubicBezTo>
                  <a:pt x="264" y="64"/>
                  <a:pt x="263" y="64"/>
                  <a:pt x="261" y="65"/>
                </a:cubicBezTo>
                <a:close/>
                <a:moveTo>
                  <a:pt x="253" y="68"/>
                </a:moveTo>
                <a:cubicBezTo>
                  <a:pt x="255" y="68"/>
                  <a:pt x="258" y="67"/>
                  <a:pt x="259" y="67"/>
                </a:cubicBezTo>
                <a:cubicBezTo>
                  <a:pt x="258" y="67"/>
                  <a:pt x="261" y="66"/>
                  <a:pt x="260" y="66"/>
                </a:cubicBezTo>
                <a:cubicBezTo>
                  <a:pt x="257" y="67"/>
                  <a:pt x="256" y="67"/>
                  <a:pt x="253" y="68"/>
                </a:cubicBezTo>
                <a:close/>
                <a:moveTo>
                  <a:pt x="256" y="64"/>
                </a:moveTo>
                <a:cubicBezTo>
                  <a:pt x="258" y="64"/>
                  <a:pt x="255" y="65"/>
                  <a:pt x="257" y="65"/>
                </a:cubicBezTo>
                <a:cubicBezTo>
                  <a:pt x="258" y="64"/>
                  <a:pt x="257" y="64"/>
                  <a:pt x="258" y="63"/>
                </a:cubicBezTo>
                <a:lnTo>
                  <a:pt x="256" y="64"/>
                </a:lnTo>
                <a:close/>
                <a:moveTo>
                  <a:pt x="249" y="75"/>
                </a:moveTo>
                <a:cubicBezTo>
                  <a:pt x="249" y="75"/>
                  <a:pt x="249" y="75"/>
                  <a:pt x="248" y="75"/>
                </a:cubicBezTo>
                <a:cubicBezTo>
                  <a:pt x="247" y="75"/>
                  <a:pt x="250" y="73"/>
                  <a:pt x="247" y="74"/>
                </a:cubicBezTo>
                <a:cubicBezTo>
                  <a:pt x="250" y="74"/>
                  <a:pt x="243" y="77"/>
                  <a:pt x="246" y="77"/>
                </a:cubicBezTo>
                <a:cubicBezTo>
                  <a:pt x="246" y="77"/>
                  <a:pt x="247" y="76"/>
                  <a:pt x="247" y="76"/>
                </a:cubicBezTo>
                <a:cubicBezTo>
                  <a:pt x="246" y="77"/>
                  <a:pt x="246" y="77"/>
                  <a:pt x="247" y="77"/>
                </a:cubicBezTo>
                <a:cubicBezTo>
                  <a:pt x="249" y="75"/>
                  <a:pt x="255" y="74"/>
                  <a:pt x="257" y="72"/>
                </a:cubicBezTo>
                <a:cubicBezTo>
                  <a:pt x="255" y="72"/>
                  <a:pt x="252" y="74"/>
                  <a:pt x="249" y="75"/>
                </a:cubicBezTo>
                <a:close/>
                <a:moveTo>
                  <a:pt x="248" y="62"/>
                </a:moveTo>
                <a:cubicBezTo>
                  <a:pt x="250" y="61"/>
                  <a:pt x="251" y="61"/>
                  <a:pt x="251" y="60"/>
                </a:cubicBezTo>
                <a:cubicBezTo>
                  <a:pt x="249" y="61"/>
                  <a:pt x="248" y="62"/>
                  <a:pt x="248" y="62"/>
                </a:cubicBezTo>
                <a:close/>
                <a:moveTo>
                  <a:pt x="246" y="67"/>
                </a:moveTo>
                <a:cubicBezTo>
                  <a:pt x="243" y="68"/>
                  <a:pt x="245" y="69"/>
                  <a:pt x="248" y="68"/>
                </a:cubicBezTo>
                <a:cubicBezTo>
                  <a:pt x="248" y="67"/>
                  <a:pt x="246" y="68"/>
                  <a:pt x="246" y="67"/>
                </a:cubicBezTo>
                <a:close/>
                <a:moveTo>
                  <a:pt x="244" y="65"/>
                </a:moveTo>
                <a:cubicBezTo>
                  <a:pt x="243" y="65"/>
                  <a:pt x="245" y="64"/>
                  <a:pt x="245" y="63"/>
                </a:cubicBezTo>
                <a:cubicBezTo>
                  <a:pt x="242" y="64"/>
                  <a:pt x="242" y="66"/>
                  <a:pt x="244" y="65"/>
                </a:cubicBezTo>
                <a:close/>
                <a:moveTo>
                  <a:pt x="241" y="72"/>
                </a:moveTo>
                <a:cubicBezTo>
                  <a:pt x="241" y="72"/>
                  <a:pt x="241" y="71"/>
                  <a:pt x="240" y="71"/>
                </a:cubicBezTo>
                <a:cubicBezTo>
                  <a:pt x="240" y="72"/>
                  <a:pt x="239" y="72"/>
                  <a:pt x="239" y="72"/>
                </a:cubicBezTo>
                <a:cubicBezTo>
                  <a:pt x="239" y="72"/>
                  <a:pt x="238" y="73"/>
                  <a:pt x="238" y="73"/>
                </a:cubicBezTo>
                <a:cubicBezTo>
                  <a:pt x="242" y="71"/>
                  <a:pt x="237" y="74"/>
                  <a:pt x="239" y="74"/>
                </a:cubicBezTo>
                <a:cubicBezTo>
                  <a:pt x="243" y="71"/>
                  <a:pt x="246" y="72"/>
                  <a:pt x="248" y="70"/>
                </a:cubicBezTo>
                <a:cubicBezTo>
                  <a:pt x="245" y="70"/>
                  <a:pt x="241" y="73"/>
                  <a:pt x="239" y="73"/>
                </a:cubicBezTo>
                <a:cubicBezTo>
                  <a:pt x="239" y="73"/>
                  <a:pt x="240" y="72"/>
                  <a:pt x="241" y="72"/>
                </a:cubicBezTo>
                <a:close/>
                <a:moveTo>
                  <a:pt x="239" y="71"/>
                </a:moveTo>
                <a:cubicBezTo>
                  <a:pt x="236" y="72"/>
                  <a:pt x="237" y="73"/>
                  <a:pt x="236" y="74"/>
                </a:cubicBezTo>
                <a:cubicBezTo>
                  <a:pt x="238" y="73"/>
                  <a:pt x="239" y="72"/>
                  <a:pt x="239" y="71"/>
                </a:cubicBezTo>
                <a:close/>
                <a:moveTo>
                  <a:pt x="226" y="49"/>
                </a:moveTo>
                <a:cubicBezTo>
                  <a:pt x="226" y="48"/>
                  <a:pt x="225" y="49"/>
                  <a:pt x="227" y="47"/>
                </a:cubicBezTo>
                <a:cubicBezTo>
                  <a:pt x="225" y="49"/>
                  <a:pt x="222" y="49"/>
                  <a:pt x="221" y="51"/>
                </a:cubicBezTo>
                <a:cubicBezTo>
                  <a:pt x="225" y="49"/>
                  <a:pt x="224" y="50"/>
                  <a:pt x="226" y="50"/>
                </a:cubicBezTo>
                <a:cubicBezTo>
                  <a:pt x="224" y="51"/>
                  <a:pt x="224" y="51"/>
                  <a:pt x="222" y="51"/>
                </a:cubicBezTo>
                <a:cubicBezTo>
                  <a:pt x="223" y="52"/>
                  <a:pt x="227" y="50"/>
                  <a:pt x="230" y="49"/>
                </a:cubicBezTo>
                <a:cubicBezTo>
                  <a:pt x="230" y="48"/>
                  <a:pt x="230" y="48"/>
                  <a:pt x="231" y="47"/>
                </a:cubicBezTo>
                <a:cubicBezTo>
                  <a:pt x="231" y="47"/>
                  <a:pt x="231" y="48"/>
                  <a:pt x="233" y="47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29" y="48"/>
                  <a:pt x="228" y="48"/>
                  <a:pt x="226" y="49"/>
                </a:cubicBezTo>
                <a:close/>
                <a:moveTo>
                  <a:pt x="235" y="57"/>
                </a:moveTo>
                <a:cubicBezTo>
                  <a:pt x="233" y="58"/>
                  <a:pt x="231" y="59"/>
                  <a:pt x="230" y="59"/>
                </a:cubicBezTo>
                <a:cubicBezTo>
                  <a:pt x="228" y="60"/>
                  <a:pt x="231" y="59"/>
                  <a:pt x="232" y="59"/>
                </a:cubicBezTo>
                <a:cubicBezTo>
                  <a:pt x="232" y="59"/>
                  <a:pt x="231" y="59"/>
                  <a:pt x="233" y="58"/>
                </a:cubicBezTo>
                <a:cubicBezTo>
                  <a:pt x="233" y="58"/>
                  <a:pt x="233" y="59"/>
                  <a:pt x="232" y="59"/>
                </a:cubicBezTo>
                <a:cubicBezTo>
                  <a:pt x="234" y="58"/>
                  <a:pt x="236" y="58"/>
                  <a:pt x="236" y="57"/>
                </a:cubicBezTo>
                <a:cubicBezTo>
                  <a:pt x="235" y="57"/>
                  <a:pt x="235" y="57"/>
                  <a:pt x="235" y="57"/>
                </a:cubicBezTo>
                <a:close/>
                <a:moveTo>
                  <a:pt x="235" y="64"/>
                </a:moveTo>
                <a:cubicBezTo>
                  <a:pt x="237" y="63"/>
                  <a:pt x="235" y="65"/>
                  <a:pt x="235" y="65"/>
                </a:cubicBezTo>
                <a:cubicBezTo>
                  <a:pt x="238" y="64"/>
                  <a:pt x="238" y="64"/>
                  <a:pt x="238" y="63"/>
                </a:cubicBezTo>
                <a:cubicBezTo>
                  <a:pt x="237" y="64"/>
                  <a:pt x="235" y="64"/>
                  <a:pt x="235" y="64"/>
                </a:cubicBezTo>
                <a:close/>
                <a:moveTo>
                  <a:pt x="230" y="61"/>
                </a:moveTo>
                <a:cubicBezTo>
                  <a:pt x="230" y="61"/>
                  <a:pt x="228" y="63"/>
                  <a:pt x="231" y="62"/>
                </a:cubicBezTo>
                <a:cubicBezTo>
                  <a:pt x="230" y="62"/>
                  <a:pt x="232" y="60"/>
                  <a:pt x="232" y="60"/>
                </a:cubicBezTo>
                <a:cubicBezTo>
                  <a:pt x="231" y="60"/>
                  <a:pt x="230" y="61"/>
                  <a:pt x="230" y="61"/>
                </a:cubicBezTo>
                <a:close/>
                <a:moveTo>
                  <a:pt x="227" y="61"/>
                </a:moveTo>
                <a:cubicBezTo>
                  <a:pt x="227" y="62"/>
                  <a:pt x="227" y="62"/>
                  <a:pt x="227" y="62"/>
                </a:cubicBezTo>
                <a:cubicBezTo>
                  <a:pt x="228" y="61"/>
                  <a:pt x="229" y="60"/>
                  <a:pt x="230" y="60"/>
                </a:cubicBezTo>
                <a:cubicBezTo>
                  <a:pt x="230" y="60"/>
                  <a:pt x="229" y="60"/>
                  <a:pt x="227" y="61"/>
                </a:cubicBezTo>
                <a:close/>
                <a:moveTo>
                  <a:pt x="225" y="71"/>
                </a:moveTo>
                <a:cubicBezTo>
                  <a:pt x="228" y="69"/>
                  <a:pt x="229" y="68"/>
                  <a:pt x="232" y="66"/>
                </a:cubicBezTo>
                <a:cubicBezTo>
                  <a:pt x="230" y="67"/>
                  <a:pt x="232" y="66"/>
                  <a:pt x="232" y="65"/>
                </a:cubicBezTo>
                <a:cubicBezTo>
                  <a:pt x="230" y="67"/>
                  <a:pt x="226" y="67"/>
                  <a:pt x="226" y="68"/>
                </a:cubicBezTo>
                <a:cubicBezTo>
                  <a:pt x="227" y="69"/>
                  <a:pt x="228" y="67"/>
                  <a:pt x="230" y="67"/>
                </a:cubicBezTo>
                <a:cubicBezTo>
                  <a:pt x="230" y="67"/>
                  <a:pt x="231" y="67"/>
                  <a:pt x="231" y="67"/>
                </a:cubicBezTo>
                <a:cubicBezTo>
                  <a:pt x="228" y="69"/>
                  <a:pt x="225" y="70"/>
                  <a:pt x="225" y="71"/>
                </a:cubicBezTo>
                <a:close/>
                <a:moveTo>
                  <a:pt x="228" y="73"/>
                </a:moveTo>
                <a:cubicBezTo>
                  <a:pt x="228" y="73"/>
                  <a:pt x="228" y="72"/>
                  <a:pt x="226" y="73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8" y="73"/>
                  <a:pt x="231" y="72"/>
                  <a:pt x="230" y="72"/>
                </a:cubicBezTo>
                <a:lnTo>
                  <a:pt x="228" y="73"/>
                </a:lnTo>
                <a:close/>
                <a:moveTo>
                  <a:pt x="221" y="77"/>
                </a:moveTo>
                <a:cubicBezTo>
                  <a:pt x="221" y="77"/>
                  <a:pt x="224" y="76"/>
                  <a:pt x="225" y="76"/>
                </a:cubicBezTo>
                <a:cubicBezTo>
                  <a:pt x="224" y="77"/>
                  <a:pt x="222" y="78"/>
                  <a:pt x="221" y="79"/>
                </a:cubicBezTo>
                <a:cubicBezTo>
                  <a:pt x="223" y="78"/>
                  <a:pt x="225" y="77"/>
                  <a:pt x="227" y="76"/>
                </a:cubicBezTo>
                <a:cubicBezTo>
                  <a:pt x="228" y="75"/>
                  <a:pt x="227" y="75"/>
                  <a:pt x="226" y="74"/>
                </a:cubicBezTo>
                <a:cubicBezTo>
                  <a:pt x="224" y="75"/>
                  <a:pt x="223" y="76"/>
                  <a:pt x="222" y="77"/>
                </a:cubicBezTo>
                <a:cubicBezTo>
                  <a:pt x="222" y="76"/>
                  <a:pt x="221" y="76"/>
                  <a:pt x="221" y="77"/>
                </a:cubicBezTo>
                <a:close/>
                <a:moveTo>
                  <a:pt x="224" y="73"/>
                </a:moveTo>
                <a:cubicBezTo>
                  <a:pt x="220" y="76"/>
                  <a:pt x="220" y="76"/>
                  <a:pt x="220" y="76"/>
                </a:cubicBezTo>
                <a:cubicBezTo>
                  <a:pt x="222" y="76"/>
                  <a:pt x="221" y="76"/>
                  <a:pt x="224" y="75"/>
                </a:cubicBezTo>
                <a:cubicBezTo>
                  <a:pt x="223" y="74"/>
                  <a:pt x="226" y="73"/>
                  <a:pt x="224" y="73"/>
                </a:cubicBezTo>
                <a:close/>
                <a:moveTo>
                  <a:pt x="206" y="64"/>
                </a:moveTo>
                <a:cubicBezTo>
                  <a:pt x="207" y="65"/>
                  <a:pt x="208" y="64"/>
                  <a:pt x="207" y="65"/>
                </a:cubicBezTo>
                <a:cubicBezTo>
                  <a:pt x="212" y="62"/>
                  <a:pt x="208" y="64"/>
                  <a:pt x="209" y="63"/>
                </a:cubicBezTo>
                <a:cubicBezTo>
                  <a:pt x="210" y="62"/>
                  <a:pt x="210" y="63"/>
                  <a:pt x="212" y="62"/>
                </a:cubicBezTo>
                <a:cubicBezTo>
                  <a:pt x="212" y="61"/>
                  <a:pt x="209" y="62"/>
                  <a:pt x="206" y="64"/>
                </a:cubicBezTo>
                <a:close/>
                <a:moveTo>
                  <a:pt x="197" y="73"/>
                </a:moveTo>
                <a:cubicBezTo>
                  <a:pt x="198" y="73"/>
                  <a:pt x="198" y="72"/>
                  <a:pt x="198" y="73"/>
                </a:cubicBezTo>
                <a:cubicBezTo>
                  <a:pt x="199" y="72"/>
                  <a:pt x="200" y="71"/>
                  <a:pt x="200" y="71"/>
                </a:cubicBezTo>
                <a:cubicBezTo>
                  <a:pt x="198" y="72"/>
                  <a:pt x="201" y="70"/>
                  <a:pt x="200" y="70"/>
                </a:cubicBezTo>
                <a:cubicBezTo>
                  <a:pt x="197" y="72"/>
                  <a:pt x="200" y="72"/>
                  <a:pt x="197" y="73"/>
                </a:cubicBezTo>
                <a:close/>
                <a:moveTo>
                  <a:pt x="196" y="70"/>
                </a:moveTo>
                <a:cubicBezTo>
                  <a:pt x="196" y="71"/>
                  <a:pt x="198" y="69"/>
                  <a:pt x="197" y="71"/>
                </a:cubicBezTo>
                <a:cubicBezTo>
                  <a:pt x="200" y="69"/>
                  <a:pt x="198" y="68"/>
                  <a:pt x="196" y="70"/>
                </a:cubicBezTo>
                <a:close/>
                <a:moveTo>
                  <a:pt x="191" y="75"/>
                </a:moveTo>
                <a:cubicBezTo>
                  <a:pt x="192" y="74"/>
                  <a:pt x="194" y="72"/>
                  <a:pt x="192" y="73"/>
                </a:cubicBezTo>
                <a:cubicBezTo>
                  <a:pt x="192" y="74"/>
                  <a:pt x="189" y="75"/>
                  <a:pt x="191" y="75"/>
                </a:cubicBezTo>
                <a:close/>
                <a:moveTo>
                  <a:pt x="187" y="76"/>
                </a:moveTo>
                <a:cubicBezTo>
                  <a:pt x="186" y="77"/>
                  <a:pt x="184" y="78"/>
                  <a:pt x="185" y="79"/>
                </a:cubicBezTo>
                <a:cubicBezTo>
                  <a:pt x="185" y="78"/>
                  <a:pt x="187" y="77"/>
                  <a:pt x="187" y="78"/>
                </a:cubicBezTo>
                <a:cubicBezTo>
                  <a:pt x="186" y="78"/>
                  <a:pt x="187" y="78"/>
                  <a:pt x="188" y="77"/>
                </a:cubicBezTo>
                <a:cubicBezTo>
                  <a:pt x="189" y="76"/>
                  <a:pt x="189" y="76"/>
                  <a:pt x="187" y="76"/>
                </a:cubicBezTo>
                <a:close/>
                <a:moveTo>
                  <a:pt x="186" y="75"/>
                </a:moveTo>
                <a:cubicBezTo>
                  <a:pt x="185" y="76"/>
                  <a:pt x="184" y="77"/>
                  <a:pt x="184" y="77"/>
                </a:cubicBezTo>
                <a:cubicBezTo>
                  <a:pt x="183" y="78"/>
                  <a:pt x="188" y="76"/>
                  <a:pt x="188" y="75"/>
                </a:cubicBezTo>
                <a:cubicBezTo>
                  <a:pt x="186" y="76"/>
                  <a:pt x="187" y="75"/>
                  <a:pt x="186" y="75"/>
                </a:cubicBezTo>
                <a:close/>
                <a:moveTo>
                  <a:pt x="186" y="95"/>
                </a:moveTo>
                <a:cubicBezTo>
                  <a:pt x="187" y="94"/>
                  <a:pt x="186" y="95"/>
                  <a:pt x="186" y="9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2"/>
                  <a:pt x="191" y="93"/>
                  <a:pt x="193" y="92"/>
                </a:cubicBezTo>
                <a:cubicBezTo>
                  <a:pt x="192" y="92"/>
                  <a:pt x="195" y="91"/>
                  <a:pt x="195" y="90"/>
                </a:cubicBezTo>
                <a:cubicBezTo>
                  <a:pt x="194" y="91"/>
                  <a:pt x="193" y="90"/>
                  <a:pt x="192" y="91"/>
                </a:cubicBezTo>
                <a:cubicBezTo>
                  <a:pt x="190" y="93"/>
                  <a:pt x="187" y="94"/>
                  <a:pt x="186" y="95"/>
                </a:cubicBezTo>
                <a:close/>
                <a:moveTo>
                  <a:pt x="178" y="81"/>
                </a:moveTo>
                <a:cubicBezTo>
                  <a:pt x="176" y="83"/>
                  <a:pt x="179" y="82"/>
                  <a:pt x="180" y="81"/>
                </a:cubicBezTo>
                <a:cubicBezTo>
                  <a:pt x="181" y="80"/>
                  <a:pt x="183" y="79"/>
                  <a:pt x="183" y="79"/>
                </a:cubicBezTo>
                <a:cubicBezTo>
                  <a:pt x="180" y="81"/>
                  <a:pt x="183" y="78"/>
                  <a:pt x="178" y="81"/>
                </a:cubicBezTo>
                <a:close/>
                <a:moveTo>
                  <a:pt x="182" y="80"/>
                </a:moveTo>
                <a:cubicBezTo>
                  <a:pt x="182" y="81"/>
                  <a:pt x="178" y="83"/>
                  <a:pt x="179" y="83"/>
                </a:cubicBezTo>
                <a:cubicBezTo>
                  <a:pt x="181" y="82"/>
                  <a:pt x="182" y="82"/>
                  <a:pt x="183" y="81"/>
                </a:cubicBezTo>
                <a:cubicBezTo>
                  <a:pt x="180" y="82"/>
                  <a:pt x="186" y="79"/>
                  <a:pt x="182" y="80"/>
                </a:cubicBezTo>
                <a:close/>
                <a:moveTo>
                  <a:pt x="182" y="82"/>
                </a:moveTo>
                <a:cubicBezTo>
                  <a:pt x="180" y="84"/>
                  <a:pt x="178" y="86"/>
                  <a:pt x="180" y="86"/>
                </a:cubicBezTo>
                <a:cubicBezTo>
                  <a:pt x="180" y="85"/>
                  <a:pt x="183" y="83"/>
                  <a:pt x="181" y="85"/>
                </a:cubicBezTo>
                <a:cubicBezTo>
                  <a:pt x="186" y="82"/>
                  <a:pt x="180" y="85"/>
                  <a:pt x="183" y="82"/>
                </a:cubicBezTo>
                <a:cubicBezTo>
                  <a:pt x="182" y="82"/>
                  <a:pt x="182" y="83"/>
                  <a:pt x="182" y="82"/>
                </a:cubicBezTo>
                <a:close/>
                <a:moveTo>
                  <a:pt x="165" y="91"/>
                </a:moveTo>
                <a:cubicBezTo>
                  <a:pt x="163" y="92"/>
                  <a:pt x="163" y="92"/>
                  <a:pt x="163" y="93"/>
                </a:cubicBezTo>
                <a:cubicBezTo>
                  <a:pt x="163" y="92"/>
                  <a:pt x="159" y="95"/>
                  <a:pt x="158" y="95"/>
                </a:cubicBezTo>
                <a:cubicBezTo>
                  <a:pt x="159" y="96"/>
                  <a:pt x="163" y="93"/>
                  <a:pt x="166" y="91"/>
                </a:cubicBezTo>
                <a:cubicBezTo>
                  <a:pt x="165" y="91"/>
                  <a:pt x="167" y="90"/>
                  <a:pt x="165" y="91"/>
                </a:cubicBezTo>
                <a:close/>
                <a:moveTo>
                  <a:pt x="167" y="91"/>
                </a:moveTo>
                <a:cubicBezTo>
                  <a:pt x="169" y="90"/>
                  <a:pt x="169" y="90"/>
                  <a:pt x="171" y="90"/>
                </a:cubicBezTo>
                <a:cubicBezTo>
                  <a:pt x="171" y="88"/>
                  <a:pt x="176" y="85"/>
                  <a:pt x="178" y="83"/>
                </a:cubicBezTo>
                <a:cubicBezTo>
                  <a:pt x="176" y="84"/>
                  <a:pt x="176" y="82"/>
                  <a:pt x="174" y="84"/>
                </a:cubicBezTo>
                <a:cubicBezTo>
                  <a:pt x="175" y="85"/>
                  <a:pt x="170" y="87"/>
                  <a:pt x="170" y="88"/>
                </a:cubicBezTo>
                <a:cubicBezTo>
                  <a:pt x="169" y="88"/>
                  <a:pt x="169" y="88"/>
                  <a:pt x="169" y="87"/>
                </a:cubicBezTo>
                <a:cubicBezTo>
                  <a:pt x="166" y="90"/>
                  <a:pt x="167" y="90"/>
                  <a:pt x="167" y="91"/>
                </a:cubicBezTo>
                <a:close/>
                <a:moveTo>
                  <a:pt x="173" y="93"/>
                </a:moveTo>
                <a:cubicBezTo>
                  <a:pt x="174" y="92"/>
                  <a:pt x="173" y="94"/>
                  <a:pt x="176" y="92"/>
                </a:cubicBezTo>
                <a:cubicBezTo>
                  <a:pt x="176" y="91"/>
                  <a:pt x="175" y="92"/>
                  <a:pt x="176" y="91"/>
                </a:cubicBezTo>
                <a:cubicBezTo>
                  <a:pt x="174" y="92"/>
                  <a:pt x="173" y="92"/>
                  <a:pt x="173" y="93"/>
                </a:cubicBezTo>
                <a:close/>
                <a:moveTo>
                  <a:pt x="174" y="104"/>
                </a:moveTo>
                <a:cubicBezTo>
                  <a:pt x="174" y="105"/>
                  <a:pt x="181" y="100"/>
                  <a:pt x="180" y="100"/>
                </a:cubicBezTo>
                <a:cubicBezTo>
                  <a:pt x="177" y="102"/>
                  <a:pt x="177" y="103"/>
                  <a:pt x="174" y="104"/>
                </a:cubicBezTo>
                <a:close/>
                <a:moveTo>
                  <a:pt x="164" y="99"/>
                </a:moveTo>
                <a:cubicBezTo>
                  <a:pt x="166" y="98"/>
                  <a:pt x="169" y="96"/>
                  <a:pt x="170" y="95"/>
                </a:cubicBezTo>
                <a:cubicBezTo>
                  <a:pt x="167" y="97"/>
                  <a:pt x="165" y="97"/>
                  <a:pt x="164" y="99"/>
                </a:cubicBezTo>
                <a:close/>
                <a:moveTo>
                  <a:pt x="159" y="99"/>
                </a:moveTo>
                <a:cubicBezTo>
                  <a:pt x="159" y="100"/>
                  <a:pt x="158" y="100"/>
                  <a:pt x="158" y="100"/>
                </a:cubicBezTo>
                <a:cubicBezTo>
                  <a:pt x="160" y="99"/>
                  <a:pt x="160" y="98"/>
                  <a:pt x="161" y="97"/>
                </a:cubicBezTo>
                <a:cubicBezTo>
                  <a:pt x="161" y="97"/>
                  <a:pt x="161" y="98"/>
                  <a:pt x="162" y="97"/>
                </a:cubicBezTo>
                <a:cubicBezTo>
                  <a:pt x="163" y="96"/>
                  <a:pt x="162" y="97"/>
                  <a:pt x="162" y="97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100"/>
                  <a:pt x="157" y="102"/>
                  <a:pt x="159" y="99"/>
                </a:cubicBezTo>
                <a:close/>
                <a:moveTo>
                  <a:pt x="153" y="99"/>
                </a:moveTo>
                <a:cubicBezTo>
                  <a:pt x="153" y="99"/>
                  <a:pt x="152" y="100"/>
                  <a:pt x="153" y="101"/>
                </a:cubicBezTo>
                <a:cubicBezTo>
                  <a:pt x="151" y="101"/>
                  <a:pt x="149" y="103"/>
                  <a:pt x="150" y="103"/>
                </a:cubicBezTo>
                <a:cubicBezTo>
                  <a:pt x="154" y="100"/>
                  <a:pt x="153" y="100"/>
                  <a:pt x="156" y="98"/>
                </a:cubicBezTo>
                <a:cubicBezTo>
                  <a:pt x="155" y="98"/>
                  <a:pt x="155" y="98"/>
                  <a:pt x="154" y="98"/>
                </a:cubicBezTo>
                <a:cubicBezTo>
                  <a:pt x="154" y="100"/>
                  <a:pt x="154" y="98"/>
                  <a:pt x="153" y="99"/>
                </a:cubicBezTo>
                <a:close/>
                <a:moveTo>
                  <a:pt x="160" y="120"/>
                </a:moveTo>
                <a:cubicBezTo>
                  <a:pt x="160" y="120"/>
                  <a:pt x="160" y="121"/>
                  <a:pt x="161" y="120"/>
                </a:cubicBezTo>
                <a:cubicBezTo>
                  <a:pt x="162" y="119"/>
                  <a:pt x="165" y="116"/>
                  <a:pt x="163" y="117"/>
                </a:cubicBezTo>
                <a:cubicBezTo>
                  <a:pt x="163" y="117"/>
                  <a:pt x="162" y="119"/>
                  <a:pt x="160" y="120"/>
                </a:cubicBezTo>
                <a:close/>
                <a:moveTo>
                  <a:pt x="150" y="106"/>
                </a:moveTo>
                <a:cubicBezTo>
                  <a:pt x="148" y="108"/>
                  <a:pt x="154" y="103"/>
                  <a:pt x="151" y="106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3"/>
                  <a:pt x="153" y="104"/>
                  <a:pt x="154" y="103"/>
                </a:cubicBezTo>
                <a:cubicBezTo>
                  <a:pt x="151" y="105"/>
                  <a:pt x="151" y="105"/>
                  <a:pt x="150" y="106"/>
                </a:cubicBezTo>
                <a:close/>
                <a:moveTo>
                  <a:pt x="146" y="105"/>
                </a:moveTo>
                <a:cubicBezTo>
                  <a:pt x="142" y="108"/>
                  <a:pt x="147" y="106"/>
                  <a:pt x="145" y="108"/>
                </a:cubicBezTo>
                <a:cubicBezTo>
                  <a:pt x="147" y="106"/>
                  <a:pt x="146" y="106"/>
                  <a:pt x="149" y="104"/>
                </a:cubicBezTo>
                <a:cubicBezTo>
                  <a:pt x="148" y="104"/>
                  <a:pt x="149" y="103"/>
                  <a:pt x="149" y="103"/>
                </a:cubicBezTo>
                <a:cubicBezTo>
                  <a:pt x="145" y="105"/>
                  <a:pt x="149" y="103"/>
                  <a:pt x="146" y="106"/>
                </a:cubicBezTo>
                <a:cubicBezTo>
                  <a:pt x="146" y="105"/>
                  <a:pt x="147" y="104"/>
                  <a:pt x="146" y="105"/>
                </a:cubicBezTo>
                <a:close/>
                <a:moveTo>
                  <a:pt x="153" y="120"/>
                </a:moveTo>
                <a:cubicBezTo>
                  <a:pt x="156" y="118"/>
                  <a:pt x="154" y="119"/>
                  <a:pt x="157" y="116"/>
                </a:cubicBezTo>
                <a:cubicBezTo>
                  <a:pt x="156" y="117"/>
                  <a:pt x="154" y="118"/>
                  <a:pt x="152" y="119"/>
                </a:cubicBezTo>
                <a:cubicBezTo>
                  <a:pt x="154" y="119"/>
                  <a:pt x="151" y="121"/>
                  <a:pt x="149" y="122"/>
                </a:cubicBezTo>
                <a:cubicBezTo>
                  <a:pt x="148" y="124"/>
                  <a:pt x="152" y="120"/>
                  <a:pt x="151" y="122"/>
                </a:cubicBezTo>
                <a:cubicBezTo>
                  <a:pt x="153" y="120"/>
                  <a:pt x="153" y="119"/>
                  <a:pt x="154" y="119"/>
                </a:cubicBezTo>
                <a:cubicBezTo>
                  <a:pt x="154" y="119"/>
                  <a:pt x="153" y="120"/>
                  <a:pt x="153" y="120"/>
                </a:cubicBezTo>
                <a:close/>
                <a:moveTo>
                  <a:pt x="136" y="117"/>
                </a:moveTo>
                <a:cubicBezTo>
                  <a:pt x="139" y="115"/>
                  <a:pt x="135" y="118"/>
                  <a:pt x="135" y="118"/>
                </a:cubicBezTo>
                <a:cubicBezTo>
                  <a:pt x="138" y="116"/>
                  <a:pt x="140" y="115"/>
                  <a:pt x="142" y="113"/>
                </a:cubicBezTo>
                <a:cubicBezTo>
                  <a:pt x="142" y="112"/>
                  <a:pt x="147" y="109"/>
                  <a:pt x="148" y="107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4" y="109"/>
                  <a:pt x="144" y="110"/>
                  <a:pt x="142" y="111"/>
                </a:cubicBezTo>
                <a:cubicBezTo>
                  <a:pt x="141" y="113"/>
                  <a:pt x="142" y="113"/>
                  <a:pt x="141" y="113"/>
                </a:cubicBezTo>
                <a:cubicBezTo>
                  <a:pt x="140" y="113"/>
                  <a:pt x="136" y="116"/>
                  <a:pt x="136" y="117"/>
                </a:cubicBezTo>
                <a:close/>
                <a:moveTo>
                  <a:pt x="153" y="123"/>
                </a:moveTo>
                <a:cubicBezTo>
                  <a:pt x="154" y="123"/>
                  <a:pt x="157" y="120"/>
                  <a:pt x="156" y="120"/>
                </a:cubicBezTo>
                <a:cubicBezTo>
                  <a:pt x="155" y="121"/>
                  <a:pt x="152" y="123"/>
                  <a:pt x="153" y="123"/>
                </a:cubicBezTo>
                <a:close/>
                <a:moveTo>
                  <a:pt x="137" y="109"/>
                </a:moveTo>
                <a:cubicBezTo>
                  <a:pt x="139" y="108"/>
                  <a:pt x="141" y="106"/>
                  <a:pt x="141" y="106"/>
                </a:cubicBezTo>
                <a:cubicBezTo>
                  <a:pt x="139" y="107"/>
                  <a:pt x="137" y="109"/>
                  <a:pt x="137" y="109"/>
                </a:cubicBezTo>
                <a:close/>
                <a:moveTo>
                  <a:pt x="136" y="114"/>
                </a:moveTo>
                <a:cubicBezTo>
                  <a:pt x="138" y="114"/>
                  <a:pt x="137" y="113"/>
                  <a:pt x="137" y="115"/>
                </a:cubicBezTo>
                <a:cubicBezTo>
                  <a:pt x="138" y="114"/>
                  <a:pt x="138" y="113"/>
                  <a:pt x="141" y="111"/>
                </a:cubicBezTo>
                <a:cubicBezTo>
                  <a:pt x="142" y="110"/>
                  <a:pt x="141" y="111"/>
                  <a:pt x="140" y="111"/>
                </a:cubicBezTo>
                <a:cubicBezTo>
                  <a:pt x="141" y="110"/>
                  <a:pt x="142" y="110"/>
                  <a:pt x="143" y="109"/>
                </a:cubicBezTo>
                <a:cubicBezTo>
                  <a:pt x="143" y="109"/>
                  <a:pt x="144" y="108"/>
                  <a:pt x="143" y="108"/>
                </a:cubicBezTo>
                <a:cubicBezTo>
                  <a:pt x="141" y="111"/>
                  <a:pt x="139" y="111"/>
                  <a:pt x="136" y="114"/>
                </a:cubicBezTo>
                <a:close/>
                <a:moveTo>
                  <a:pt x="142" y="117"/>
                </a:moveTo>
                <a:cubicBezTo>
                  <a:pt x="140" y="118"/>
                  <a:pt x="142" y="116"/>
                  <a:pt x="144" y="115"/>
                </a:cubicBezTo>
                <a:cubicBezTo>
                  <a:pt x="144" y="114"/>
                  <a:pt x="142" y="115"/>
                  <a:pt x="141" y="116"/>
                </a:cubicBezTo>
                <a:cubicBezTo>
                  <a:pt x="141" y="116"/>
                  <a:pt x="141" y="117"/>
                  <a:pt x="140" y="117"/>
                </a:cubicBezTo>
                <a:cubicBezTo>
                  <a:pt x="137" y="118"/>
                  <a:pt x="139" y="119"/>
                  <a:pt x="136" y="120"/>
                </a:cubicBezTo>
                <a:cubicBezTo>
                  <a:pt x="136" y="121"/>
                  <a:pt x="133" y="123"/>
                  <a:pt x="132" y="124"/>
                </a:cubicBezTo>
                <a:cubicBezTo>
                  <a:pt x="133" y="124"/>
                  <a:pt x="131" y="125"/>
                  <a:pt x="131" y="126"/>
                </a:cubicBezTo>
                <a:cubicBezTo>
                  <a:pt x="133" y="124"/>
                  <a:pt x="135" y="122"/>
                  <a:pt x="134" y="124"/>
                </a:cubicBezTo>
                <a:cubicBezTo>
                  <a:pt x="135" y="124"/>
                  <a:pt x="139" y="121"/>
                  <a:pt x="138" y="121"/>
                </a:cubicBezTo>
                <a:cubicBezTo>
                  <a:pt x="137" y="121"/>
                  <a:pt x="135" y="124"/>
                  <a:pt x="135" y="123"/>
                </a:cubicBezTo>
                <a:cubicBezTo>
                  <a:pt x="136" y="122"/>
                  <a:pt x="135" y="122"/>
                  <a:pt x="137" y="121"/>
                </a:cubicBezTo>
                <a:cubicBezTo>
                  <a:pt x="139" y="119"/>
                  <a:pt x="142" y="117"/>
                  <a:pt x="142" y="117"/>
                </a:cubicBezTo>
                <a:close/>
                <a:moveTo>
                  <a:pt x="143" y="118"/>
                </a:moveTo>
                <a:cubicBezTo>
                  <a:pt x="141" y="119"/>
                  <a:pt x="141" y="119"/>
                  <a:pt x="141" y="119"/>
                </a:cubicBezTo>
                <a:cubicBezTo>
                  <a:pt x="140" y="120"/>
                  <a:pt x="140" y="120"/>
                  <a:pt x="141" y="121"/>
                </a:cubicBezTo>
                <a:cubicBezTo>
                  <a:pt x="143" y="119"/>
                  <a:pt x="142" y="119"/>
                  <a:pt x="143" y="118"/>
                </a:cubicBezTo>
                <a:cubicBezTo>
                  <a:pt x="143" y="119"/>
                  <a:pt x="144" y="118"/>
                  <a:pt x="145" y="117"/>
                </a:cubicBezTo>
                <a:cubicBezTo>
                  <a:pt x="143" y="118"/>
                  <a:pt x="144" y="117"/>
                  <a:pt x="143" y="118"/>
                </a:cubicBezTo>
                <a:close/>
                <a:moveTo>
                  <a:pt x="146" y="128"/>
                </a:moveTo>
                <a:cubicBezTo>
                  <a:pt x="147" y="128"/>
                  <a:pt x="145" y="129"/>
                  <a:pt x="145" y="130"/>
                </a:cubicBezTo>
                <a:cubicBezTo>
                  <a:pt x="146" y="129"/>
                  <a:pt x="146" y="129"/>
                  <a:pt x="148" y="128"/>
                </a:cubicBezTo>
                <a:cubicBezTo>
                  <a:pt x="147" y="128"/>
                  <a:pt x="147" y="127"/>
                  <a:pt x="148" y="127"/>
                </a:cubicBezTo>
                <a:cubicBezTo>
                  <a:pt x="147" y="127"/>
                  <a:pt x="146" y="128"/>
                  <a:pt x="146" y="128"/>
                </a:cubicBezTo>
                <a:close/>
                <a:moveTo>
                  <a:pt x="133" y="117"/>
                </a:moveTo>
                <a:cubicBezTo>
                  <a:pt x="133" y="118"/>
                  <a:pt x="134" y="117"/>
                  <a:pt x="135" y="117"/>
                </a:cubicBezTo>
                <a:cubicBezTo>
                  <a:pt x="136" y="116"/>
                  <a:pt x="137" y="115"/>
                  <a:pt x="137" y="115"/>
                </a:cubicBezTo>
                <a:cubicBezTo>
                  <a:pt x="136" y="116"/>
                  <a:pt x="135" y="115"/>
                  <a:pt x="133" y="117"/>
                </a:cubicBezTo>
                <a:close/>
                <a:moveTo>
                  <a:pt x="144" y="129"/>
                </a:moveTo>
                <a:cubicBezTo>
                  <a:pt x="143" y="129"/>
                  <a:pt x="141" y="129"/>
                  <a:pt x="139" y="132"/>
                </a:cubicBezTo>
                <a:cubicBezTo>
                  <a:pt x="139" y="133"/>
                  <a:pt x="145" y="129"/>
                  <a:pt x="146" y="127"/>
                </a:cubicBezTo>
                <a:cubicBezTo>
                  <a:pt x="145" y="128"/>
                  <a:pt x="144" y="128"/>
                  <a:pt x="144" y="129"/>
                </a:cubicBezTo>
                <a:close/>
                <a:moveTo>
                  <a:pt x="133" y="117"/>
                </a:moveTo>
                <a:cubicBezTo>
                  <a:pt x="132" y="118"/>
                  <a:pt x="132" y="117"/>
                  <a:pt x="131" y="118"/>
                </a:cubicBezTo>
                <a:cubicBezTo>
                  <a:pt x="131" y="119"/>
                  <a:pt x="133" y="117"/>
                  <a:pt x="135" y="116"/>
                </a:cubicBezTo>
                <a:cubicBezTo>
                  <a:pt x="134" y="116"/>
                  <a:pt x="136" y="114"/>
                  <a:pt x="134" y="115"/>
                </a:cubicBezTo>
                <a:cubicBezTo>
                  <a:pt x="134" y="116"/>
                  <a:pt x="134" y="116"/>
                  <a:pt x="133" y="117"/>
                </a:cubicBezTo>
                <a:close/>
                <a:moveTo>
                  <a:pt x="138" y="122"/>
                </a:moveTo>
                <a:cubicBezTo>
                  <a:pt x="137" y="123"/>
                  <a:pt x="137" y="123"/>
                  <a:pt x="139" y="122"/>
                </a:cubicBezTo>
                <a:cubicBezTo>
                  <a:pt x="140" y="121"/>
                  <a:pt x="140" y="120"/>
                  <a:pt x="138" y="122"/>
                </a:cubicBezTo>
                <a:close/>
                <a:moveTo>
                  <a:pt x="139" y="137"/>
                </a:moveTo>
                <a:cubicBezTo>
                  <a:pt x="141" y="135"/>
                  <a:pt x="141" y="137"/>
                  <a:pt x="139" y="138"/>
                </a:cubicBezTo>
                <a:cubicBezTo>
                  <a:pt x="140" y="137"/>
                  <a:pt x="141" y="137"/>
                  <a:pt x="142" y="136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2" y="135"/>
                  <a:pt x="143" y="134"/>
                  <a:pt x="144" y="134"/>
                </a:cubicBezTo>
                <a:cubicBezTo>
                  <a:pt x="142" y="136"/>
                  <a:pt x="138" y="139"/>
                  <a:pt x="138" y="140"/>
                </a:cubicBezTo>
                <a:cubicBezTo>
                  <a:pt x="138" y="140"/>
                  <a:pt x="137" y="141"/>
                  <a:pt x="136" y="141"/>
                </a:cubicBezTo>
                <a:cubicBezTo>
                  <a:pt x="138" y="140"/>
                  <a:pt x="138" y="139"/>
                  <a:pt x="139" y="138"/>
                </a:cubicBezTo>
                <a:cubicBezTo>
                  <a:pt x="139" y="137"/>
                  <a:pt x="136" y="138"/>
                  <a:pt x="133" y="141"/>
                </a:cubicBezTo>
                <a:cubicBezTo>
                  <a:pt x="134" y="141"/>
                  <a:pt x="136" y="139"/>
                  <a:pt x="137" y="139"/>
                </a:cubicBezTo>
                <a:cubicBezTo>
                  <a:pt x="137" y="139"/>
                  <a:pt x="138" y="139"/>
                  <a:pt x="138" y="139"/>
                </a:cubicBezTo>
                <a:cubicBezTo>
                  <a:pt x="135" y="142"/>
                  <a:pt x="132" y="145"/>
                  <a:pt x="132" y="146"/>
                </a:cubicBezTo>
                <a:cubicBezTo>
                  <a:pt x="133" y="145"/>
                  <a:pt x="135" y="144"/>
                  <a:pt x="135" y="143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2"/>
                  <a:pt x="136" y="142"/>
                </a:cubicBezTo>
                <a:cubicBezTo>
                  <a:pt x="137" y="142"/>
                  <a:pt x="134" y="145"/>
                  <a:pt x="137" y="143"/>
                </a:cubicBezTo>
                <a:cubicBezTo>
                  <a:pt x="136" y="142"/>
                  <a:pt x="139" y="141"/>
                  <a:pt x="140" y="141"/>
                </a:cubicBezTo>
                <a:cubicBezTo>
                  <a:pt x="139" y="140"/>
                  <a:pt x="141" y="139"/>
                  <a:pt x="141" y="139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4" y="136"/>
                  <a:pt x="146" y="134"/>
                  <a:pt x="148" y="133"/>
                </a:cubicBezTo>
                <a:cubicBezTo>
                  <a:pt x="147" y="133"/>
                  <a:pt x="143" y="135"/>
                  <a:pt x="146" y="132"/>
                </a:cubicBezTo>
                <a:cubicBezTo>
                  <a:pt x="143" y="133"/>
                  <a:pt x="141" y="134"/>
                  <a:pt x="139" y="137"/>
                </a:cubicBezTo>
                <a:close/>
                <a:moveTo>
                  <a:pt x="142" y="131"/>
                </a:moveTo>
                <a:cubicBezTo>
                  <a:pt x="142" y="131"/>
                  <a:pt x="143" y="132"/>
                  <a:pt x="144" y="130"/>
                </a:cubicBezTo>
                <a:cubicBezTo>
                  <a:pt x="144" y="130"/>
                  <a:pt x="144" y="130"/>
                  <a:pt x="144" y="129"/>
                </a:cubicBezTo>
                <a:cubicBezTo>
                  <a:pt x="144" y="130"/>
                  <a:pt x="143" y="130"/>
                  <a:pt x="142" y="131"/>
                </a:cubicBezTo>
                <a:close/>
                <a:moveTo>
                  <a:pt x="142" y="143"/>
                </a:moveTo>
                <a:cubicBezTo>
                  <a:pt x="142" y="143"/>
                  <a:pt x="145" y="140"/>
                  <a:pt x="145" y="142"/>
                </a:cubicBezTo>
                <a:cubicBezTo>
                  <a:pt x="147" y="140"/>
                  <a:pt x="149" y="139"/>
                  <a:pt x="150" y="138"/>
                </a:cubicBezTo>
                <a:cubicBezTo>
                  <a:pt x="148" y="139"/>
                  <a:pt x="147" y="140"/>
                  <a:pt x="146" y="140"/>
                </a:cubicBezTo>
                <a:cubicBezTo>
                  <a:pt x="147" y="139"/>
                  <a:pt x="147" y="139"/>
                  <a:pt x="148" y="138"/>
                </a:cubicBezTo>
                <a:cubicBezTo>
                  <a:pt x="147" y="139"/>
                  <a:pt x="150" y="137"/>
                  <a:pt x="150" y="137"/>
                </a:cubicBezTo>
                <a:cubicBezTo>
                  <a:pt x="148" y="138"/>
                  <a:pt x="142" y="142"/>
                  <a:pt x="142" y="143"/>
                </a:cubicBezTo>
                <a:close/>
                <a:moveTo>
                  <a:pt x="125" y="125"/>
                </a:moveTo>
                <a:cubicBezTo>
                  <a:pt x="126" y="125"/>
                  <a:pt x="128" y="123"/>
                  <a:pt x="128" y="124"/>
                </a:cubicBezTo>
                <a:cubicBezTo>
                  <a:pt x="126" y="126"/>
                  <a:pt x="124" y="127"/>
                  <a:pt x="124" y="128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8" y="123"/>
                  <a:pt x="132" y="121"/>
                  <a:pt x="131" y="120"/>
                </a:cubicBezTo>
                <a:cubicBezTo>
                  <a:pt x="129" y="122"/>
                  <a:pt x="127" y="123"/>
                  <a:pt x="125" y="125"/>
                </a:cubicBezTo>
                <a:close/>
                <a:moveTo>
                  <a:pt x="131" y="122"/>
                </a:moveTo>
                <a:cubicBezTo>
                  <a:pt x="132" y="122"/>
                  <a:pt x="131" y="122"/>
                  <a:pt x="131" y="123"/>
                </a:cubicBezTo>
                <a:cubicBezTo>
                  <a:pt x="132" y="122"/>
                  <a:pt x="132" y="121"/>
                  <a:pt x="133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3" y="120"/>
                  <a:pt x="135" y="117"/>
                  <a:pt x="131" y="119"/>
                </a:cubicBezTo>
                <a:cubicBezTo>
                  <a:pt x="131" y="120"/>
                  <a:pt x="134" y="119"/>
                  <a:pt x="131" y="122"/>
                </a:cubicBezTo>
                <a:close/>
                <a:moveTo>
                  <a:pt x="139" y="130"/>
                </a:moveTo>
                <a:cubicBezTo>
                  <a:pt x="138" y="132"/>
                  <a:pt x="142" y="129"/>
                  <a:pt x="142" y="129"/>
                </a:cubicBezTo>
                <a:lnTo>
                  <a:pt x="139" y="130"/>
                </a:lnTo>
                <a:close/>
                <a:moveTo>
                  <a:pt x="133" y="129"/>
                </a:moveTo>
                <a:cubicBezTo>
                  <a:pt x="135" y="127"/>
                  <a:pt x="136" y="126"/>
                  <a:pt x="135" y="126"/>
                </a:cubicBezTo>
                <a:cubicBezTo>
                  <a:pt x="133" y="128"/>
                  <a:pt x="132" y="129"/>
                  <a:pt x="133" y="129"/>
                </a:cubicBezTo>
                <a:close/>
                <a:moveTo>
                  <a:pt x="129" y="121"/>
                </a:moveTo>
                <a:cubicBezTo>
                  <a:pt x="128" y="120"/>
                  <a:pt x="126" y="121"/>
                  <a:pt x="124" y="124"/>
                </a:cubicBezTo>
                <a:cubicBezTo>
                  <a:pt x="125" y="123"/>
                  <a:pt x="125" y="123"/>
                  <a:pt x="124" y="124"/>
                </a:cubicBezTo>
                <a:cubicBezTo>
                  <a:pt x="123" y="124"/>
                  <a:pt x="121" y="127"/>
                  <a:pt x="120" y="128"/>
                </a:cubicBezTo>
                <a:cubicBezTo>
                  <a:pt x="121" y="128"/>
                  <a:pt x="121" y="128"/>
                  <a:pt x="120" y="130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5" y="126"/>
                  <a:pt x="124" y="125"/>
                  <a:pt x="128" y="123"/>
                </a:cubicBezTo>
                <a:cubicBezTo>
                  <a:pt x="127" y="122"/>
                  <a:pt x="126" y="123"/>
                  <a:pt x="129" y="121"/>
                </a:cubicBezTo>
                <a:close/>
                <a:moveTo>
                  <a:pt x="129" y="131"/>
                </a:moveTo>
                <a:cubicBezTo>
                  <a:pt x="130" y="130"/>
                  <a:pt x="133" y="127"/>
                  <a:pt x="134" y="126"/>
                </a:cubicBezTo>
                <a:cubicBezTo>
                  <a:pt x="131" y="128"/>
                  <a:pt x="130" y="130"/>
                  <a:pt x="129" y="131"/>
                </a:cubicBezTo>
                <a:close/>
                <a:moveTo>
                  <a:pt x="133" y="136"/>
                </a:moveTo>
                <a:cubicBezTo>
                  <a:pt x="135" y="136"/>
                  <a:pt x="137" y="136"/>
                  <a:pt x="139" y="133"/>
                </a:cubicBezTo>
                <a:cubicBezTo>
                  <a:pt x="136" y="135"/>
                  <a:pt x="136" y="134"/>
                  <a:pt x="133" y="136"/>
                </a:cubicBezTo>
                <a:close/>
                <a:moveTo>
                  <a:pt x="124" y="131"/>
                </a:moveTo>
                <a:cubicBezTo>
                  <a:pt x="125" y="131"/>
                  <a:pt x="125" y="131"/>
                  <a:pt x="124" y="132"/>
                </a:cubicBezTo>
                <a:cubicBezTo>
                  <a:pt x="126" y="131"/>
                  <a:pt x="131" y="127"/>
                  <a:pt x="128" y="128"/>
                </a:cubicBezTo>
                <a:cubicBezTo>
                  <a:pt x="128" y="129"/>
                  <a:pt x="126" y="130"/>
                  <a:pt x="124" y="131"/>
                </a:cubicBezTo>
                <a:close/>
                <a:moveTo>
                  <a:pt x="121" y="127"/>
                </a:moveTo>
                <a:cubicBezTo>
                  <a:pt x="121" y="126"/>
                  <a:pt x="121" y="125"/>
                  <a:pt x="123" y="124"/>
                </a:cubicBezTo>
                <a:cubicBezTo>
                  <a:pt x="120" y="126"/>
                  <a:pt x="117" y="127"/>
                  <a:pt x="117" y="128"/>
                </a:cubicBezTo>
                <a:cubicBezTo>
                  <a:pt x="118" y="128"/>
                  <a:pt x="120" y="126"/>
                  <a:pt x="121" y="126"/>
                </a:cubicBezTo>
                <a:cubicBezTo>
                  <a:pt x="120" y="126"/>
                  <a:pt x="119" y="128"/>
                  <a:pt x="121" y="127"/>
                </a:cubicBezTo>
                <a:close/>
                <a:moveTo>
                  <a:pt x="120" y="131"/>
                </a:moveTo>
                <a:cubicBezTo>
                  <a:pt x="121" y="131"/>
                  <a:pt x="122" y="131"/>
                  <a:pt x="124" y="129"/>
                </a:cubicBezTo>
                <a:cubicBezTo>
                  <a:pt x="124" y="128"/>
                  <a:pt x="121" y="130"/>
                  <a:pt x="120" y="131"/>
                </a:cubicBezTo>
                <a:close/>
                <a:moveTo>
                  <a:pt x="119" y="140"/>
                </a:moveTo>
                <a:cubicBezTo>
                  <a:pt x="121" y="139"/>
                  <a:pt x="122" y="137"/>
                  <a:pt x="124" y="13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1" y="137"/>
                  <a:pt x="119" y="139"/>
                  <a:pt x="119" y="140"/>
                </a:cubicBezTo>
                <a:close/>
                <a:moveTo>
                  <a:pt x="117" y="131"/>
                </a:moveTo>
                <a:cubicBezTo>
                  <a:pt x="119" y="130"/>
                  <a:pt x="117" y="130"/>
                  <a:pt x="118" y="129"/>
                </a:cubicBezTo>
                <a:cubicBezTo>
                  <a:pt x="116" y="131"/>
                  <a:pt x="116" y="131"/>
                  <a:pt x="117" y="131"/>
                </a:cubicBezTo>
                <a:close/>
                <a:moveTo>
                  <a:pt x="112" y="133"/>
                </a:moveTo>
                <a:cubicBezTo>
                  <a:pt x="112" y="134"/>
                  <a:pt x="114" y="132"/>
                  <a:pt x="113" y="133"/>
                </a:cubicBezTo>
                <a:cubicBezTo>
                  <a:pt x="117" y="130"/>
                  <a:pt x="114" y="131"/>
                  <a:pt x="112" y="133"/>
                </a:cubicBezTo>
                <a:close/>
                <a:moveTo>
                  <a:pt x="117" y="138"/>
                </a:moveTo>
                <a:cubicBezTo>
                  <a:pt x="116" y="140"/>
                  <a:pt x="113" y="143"/>
                  <a:pt x="114" y="143"/>
                </a:cubicBezTo>
                <a:cubicBezTo>
                  <a:pt x="117" y="140"/>
                  <a:pt x="116" y="140"/>
                  <a:pt x="119" y="137"/>
                </a:cubicBezTo>
                <a:cubicBezTo>
                  <a:pt x="118" y="138"/>
                  <a:pt x="118" y="137"/>
                  <a:pt x="117" y="138"/>
                </a:cubicBezTo>
                <a:close/>
                <a:moveTo>
                  <a:pt x="114" y="157"/>
                </a:moveTo>
                <a:cubicBezTo>
                  <a:pt x="112" y="158"/>
                  <a:pt x="113" y="158"/>
                  <a:pt x="111" y="158"/>
                </a:cubicBezTo>
                <a:cubicBezTo>
                  <a:pt x="113" y="158"/>
                  <a:pt x="109" y="161"/>
                  <a:pt x="109" y="161"/>
                </a:cubicBezTo>
                <a:cubicBezTo>
                  <a:pt x="111" y="159"/>
                  <a:pt x="109" y="160"/>
                  <a:pt x="108" y="161"/>
                </a:cubicBezTo>
                <a:cubicBezTo>
                  <a:pt x="108" y="162"/>
                  <a:pt x="107" y="163"/>
                  <a:pt x="107" y="164"/>
                </a:cubicBezTo>
                <a:cubicBezTo>
                  <a:pt x="105" y="166"/>
                  <a:pt x="105" y="164"/>
                  <a:pt x="102" y="167"/>
                </a:cubicBezTo>
                <a:cubicBezTo>
                  <a:pt x="102" y="169"/>
                  <a:pt x="103" y="167"/>
                  <a:pt x="104" y="167"/>
                </a:cubicBezTo>
                <a:cubicBezTo>
                  <a:pt x="103" y="168"/>
                  <a:pt x="102" y="168"/>
                  <a:pt x="101" y="169"/>
                </a:cubicBezTo>
                <a:cubicBezTo>
                  <a:pt x="103" y="169"/>
                  <a:pt x="106" y="166"/>
                  <a:pt x="107" y="164"/>
                </a:cubicBezTo>
                <a:cubicBezTo>
                  <a:pt x="106" y="167"/>
                  <a:pt x="101" y="172"/>
                  <a:pt x="99" y="173"/>
                </a:cubicBezTo>
                <a:cubicBezTo>
                  <a:pt x="99" y="173"/>
                  <a:pt x="99" y="175"/>
                  <a:pt x="98" y="175"/>
                </a:cubicBezTo>
                <a:cubicBezTo>
                  <a:pt x="98" y="175"/>
                  <a:pt x="99" y="175"/>
                  <a:pt x="98" y="175"/>
                </a:cubicBezTo>
                <a:cubicBezTo>
                  <a:pt x="99" y="175"/>
                  <a:pt x="98" y="175"/>
                  <a:pt x="99" y="175"/>
                </a:cubicBezTo>
                <a:cubicBezTo>
                  <a:pt x="99" y="175"/>
                  <a:pt x="100" y="174"/>
                  <a:pt x="100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2" y="172"/>
                  <a:pt x="103" y="171"/>
                  <a:pt x="104" y="170"/>
                </a:cubicBezTo>
                <a:cubicBezTo>
                  <a:pt x="103" y="170"/>
                  <a:pt x="106" y="168"/>
                  <a:pt x="106" y="167"/>
                </a:cubicBezTo>
                <a:cubicBezTo>
                  <a:pt x="108" y="166"/>
                  <a:pt x="114" y="158"/>
                  <a:pt x="117" y="157"/>
                </a:cubicBezTo>
                <a:cubicBezTo>
                  <a:pt x="117" y="157"/>
                  <a:pt x="116" y="157"/>
                  <a:pt x="117" y="156"/>
                </a:cubicBezTo>
                <a:cubicBezTo>
                  <a:pt x="119" y="155"/>
                  <a:pt x="120" y="153"/>
                  <a:pt x="123" y="151"/>
                </a:cubicBezTo>
                <a:cubicBezTo>
                  <a:pt x="122" y="150"/>
                  <a:pt x="125" y="150"/>
                  <a:pt x="126" y="148"/>
                </a:cubicBezTo>
                <a:cubicBezTo>
                  <a:pt x="126" y="148"/>
                  <a:pt x="127" y="147"/>
                  <a:pt x="126" y="147"/>
                </a:cubicBezTo>
                <a:cubicBezTo>
                  <a:pt x="123" y="150"/>
                  <a:pt x="122" y="148"/>
                  <a:pt x="120" y="151"/>
                </a:cubicBezTo>
                <a:cubicBezTo>
                  <a:pt x="121" y="150"/>
                  <a:pt x="120" y="153"/>
                  <a:pt x="119" y="153"/>
                </a:cubicBezTo>
                <a:cubicBezTo>
                  <a:pt x="119" y="152"/>
                  <a:pt x="117" y="155"/>
                  <a:pt x="116" y="155"/>
                </a:cubicBezTo>
                <a:cubicBezTo>
                  <a:pt x="117" y="154"/>
                  <a:pt x="118" y="153"/>
                  <a:pt x="118" y="152"/>
                </a:cubicBezTo>
                <a:cubicBezTo>
                  <a:pt x="117" y="154"/>
                  <a:pt x="116" y="154"/>
                  <a:pt x="116" y="154"/>
                </a:cubicBezTo>
                <a:cubicBezTo>
                  <a:pt x="116" y="154"/>
                  <a:pt x="117" y="153"/>
                  <a:pt x="117" y="153"/>
                </a:cubicBezTo>
                <a:cubicBezTo>
                  <a:pt x="115" y="155"/>
                  <a:pt x="115" y="155"/>
                  <a:pt x="114" y="157"/>
                </a:cubicBezTo>
                <a:close/>
                <a:moveTo>
                  <a:pt x="119" y="151"/>
                </a:moveTo>
                <a:cubicBezTo>
                  <a:pt x="120" y="150"/>
                  <a:pt x="121" y="149"/>
                  <a:pt x="121" y="148"/>
                </a:cubicBezTo>
                <a:cubicBezTo>
                  <a:pt x="120" y="149"/>
                  <a:pt x="119" y="149"/>
                  <a:pt x="118" y="151"/>
                </a:cubicBezTo>
                <a:cubicBezTo>
                  <a:pt x="118" y="152"/>
                  <a:pt x="119" y="150"/>
                  <a:pt x="120" y="150"/>
                </a:cubicBezTo>
                <a:cubicBezTo>
                  <a:pt x="119" y="151"/>
                  <a:pt x="118" y="152"/>
                  <a:pt x="119" y="151"/>
                </a:cubicBezTo>
                <a:close/>
                <a:moveTo>
                  <a:pt x="124" y="159"/>
                </a:moveTo>
                <a:cubicBezTo>
                  <a:pt x="125" y="159"/>
                  <a:pt x="128" y="159"/>
                  <a:pt x="128" y="157"/>
                </a:cubicBezTo>
                <a:cubicBezTo>
                  <a:pt x="125" y="160"/>
                  <a:pt x="127" y="156"/>
                  <a:pt x="124" y="159"/>
                </a:cubicBezTo>
                <a:close/>
                <a:moveTo>
                  <a:pt x="112" y="142"/>
                </a:moveTo>
                <a:cubicBezTo>
                  <a:pt x="110" y="143"/>
                  <a:pt x="109" y="144"/>
                  <a:pt x="109" y="145"/>
                </a:cubicBezTo>
                <a:cubicBezTo>
                  <a:pt x="110" y="145"/>
                  <a:pt x="111" y="143"/>
                  <a:pt x="112" y="142"/>
                </a:cubicBezTo>
                <a:cubicBezTo>
                  <a:pt x="112" y="143"/>
                  <a:pt x="112" y="143"/>
                  <a:pt x="113" y="142"/>
                </a:cubicBezTo>
                <a:cubicBezTo>
                  <a:pt x="113" y="142"/>
                  <a:pt x="112" y="142"/>
                  <a:pt x="112" y="142"/>
                </a:cubicBezTo>
                <a:close/>
                <a:moveTo>
                  <a:pt x="114" y="170"/>
                </a:moveTo>
                <a:cubicBezTo>
                  <a:pt x="115" y="170"/>
                  <a:pt x="118" y="166"/>
                  <a:pt x="117" y="166"/>
                </a:cubicBezTo>
                <a:cubicBezTo>
                  <a:pt x="115" y="168"/>
                  <a:pt x="116" y="167"/>
                  <a:pt x="114" y="170"/>
                </a:cubicBezTo>
                <a:close/>
                <a:moveTo>
                  <a:pt x="88" y="182"/>
                </a:moveTo>
                <a:cubicBezTo>
                  <a:pt x="88" y="182"/>
                  <a:pt x="89" y="182"/>
                  <a:pt x="89" y="181"/>
                </a:cubicBezTo>
                <a:cubicBezTo>
                  <a:pt x="88" y="181"/>
                  <a:pt x="88" y="182"/>
                  <a:pt x="88" y="182"/>
                </a:cubicBezTo>
                <a:close/>
                <a:moveTo>
                  <a:pt x="108" y="144"/>
                </a:moveTo>
                <a:cubicBezTo>
                  <a:pt x="106" y="144"/>
                  <a:pt x="109" y="142"/>
                  <a:pt x="108" y="142"/>
                </a:cubicBezTo>
                <a:cubicBezTo>
                  <a:pt x="107" y="142"/>
                  <a:pt x="103" y="145"/>
                  <a:pt x="103" y="145"/>
                </a:cubicBezTo>
                <a:cubicBezTo>
                  <a:pt x="105" y="144"/>
                  <a:pt x="106" y="145"/>
                  <a:pt x="107" y="144"/>
                </a:cubicBezTo>
                <a:cubicBezTo>
                  <a:pt x="109" y="143"/>
                  <a:pt x="109" y="143"/>
                  <a:pt x="110" y="141"/>
                </a:cubicBezTo>
                <a:cubicBezTo>
                  <a:pt x="110" y="141"/>
                  <a:pt x="110" y="141"/>
                  <a:pt x="110" y="141"/>
                </a:cubicBezTo>
                <a:cubicBezTo>
                  <a:pt x="107" y="143"/>
                  <a:pt x="110" y="142"/>
                  <a:pt x="108" y="144"/>
                </a:cubicBezTo>
                <a:close/>
                <a:moveTo>
                  <a:pt x="802" y="247"/>
                </a:moveTo>
                <a:cubicBezTo>
                  <a:pt x="799" y="242"/>
                  <a:pt x="799" y="242"/>
                  <a:pt x="799" y="242"/>
                </a:cubicBezTo>
                <a:cubicBezTo>
                  <a:pt x="798" y="242"/>
                  <a:pt x="801" y="247"/>
                  <a:pt x="801" y="246"/>
                </a:cubicBezTo>
                <a:cubicBezTo>
                  <a:pt x="801" y="247"/>
                  <a:pt x="801" y="247"/>
                  <a:pt x="801" y="247"/>
                </a:cubicBezTo>
                <a:cubicBezTo>
                  <a:pt x="800" y="244"/>
                  <a:pt x="802" y="246"/>
                  <a:pt x="802" y="247"/>
                </a:cubicBezTo>
                <a:close/>
                <a:moveTo>
                  <a:pt x="596" y="44"/>
                </a:moveTo>
                <a:cubicBezTo>
                  <a:pt x="592" y="42"/>
                  <a:pt x="592" y="42"/>
                  <a:pt x="592" y="42"/>
                </a:cubicBezTo>
                <a:cubicBezTo>
                  <a:pt x="592" y="43"/>
                  <a:pt x="593" y="43"/>
                  <a:pt x="594" y="44"/>
                </a:cubicBezTo>
                <a:cubicBezTo>
                  <a:pt x="591" y="43"/>
                  <a:pt x="597" y="45"/>
                  <a:pt x="596" y="44"/>
                </a:cubicBezTo>
                <a:close/>
                <a:moveTo>
                  <a:pt x="493" y="9"/>
                </a:moveTo>
                <a:cubicBezTo>
                  <a:pt x="495" y="10"/>
                  <a:pt x="500" y="11"/>
                  <a:pt x="502" y="11"/>
                </a:cubicBezTo>
                <a:cubicBezTo>
                  <a:pt x="500" y="10"/>
                  <a:pt x="492" y="9"/>
                  <a:pt x="493" y="9"/>
                </a:cubicBezTo>
                <a:close/>
                <a:moveTo>
                  <a:pt x="467" y="5"/>
                </a:moveTo>
                <a:cubicBezTo>
                  <a:pt x="469" y="5"/>
                  <a:pt x="477" y="7"/>
                  <a:pt x="475" y="6"/>
                </a:cubicBezTo>
                <a:cubicBezTo>
                  <a:pt x="473" y="6"/>
                  <a:pt x="466" y="4"/>
                  <a:pt x="466" y="5"/>
                </a:cubicBezTo>
                <a:cubicBezTo>
                  <a:pt x="467" y="6"/>
                  <a:pt x="469" y="7"/>
                  <a:pt x="470" y="6"/>
                </a:cubicBezTo>
                <a:cubicBezTo>
                  <a:pt x="469" y="6"/>
                  <a:pt x="468" y="6"/>
                  <a:pt x="467" y="5"/>
                </a:cubicBezTo>
                <a:close/>
                <a:moveTo>
                  <a:pt x="411" y="0"/>
                </a:moveTo>
                <a:cubicBezTo>
                  <a:pt x="410" y="0"/>
                  <a:pt x="406" y="0"/>
                  <a:pt x="404" y="1"/>
                </a:cubicBezTo>
                <a:cubicBezTo>
                  <a:pt x="407" y="1"/>
                  <a:pt x="411" y="1"/>
                  <a:pt x="414" y="1"/>
                </a:cubicBezTo>
                <a:cubicBezTo>
                  <a:pt x="413" y="1"/>
                  <a:pt x="411" y="1"/>
                  <a:pt x="412" y="1"/>
                </a:cubicBezTo>
                <a:cubicBezTo>
                  <a:pt x="413" y="1"/>
                  <a:pt x="417" y="0"/>
                  <a:pt x="415" y="0"/>
                </a:cubicBezTo>
                <a:cubicBezTo>
                  <a:pt x="415" y="1"/>
                  <a:pt x="413" y="0"/>
                  <a:pt x="411" y="0"/>
                </a:cubicBezTo>
                <a:close/>
                <a:moveTo>
                  <a:pt x="394" y="50"/>
                </a:moveTo>
                <a:cubicBezTo>
                  <a:pt x="394" y="49"/>
                  <a:pt x="401" y="50"/>
                  <a:pt x="399" y="50"/>
                </a:cubicBezTo>
                <a:cubicBezTo>
                  <a:pt x="399" y="49"/>
                  <a:pt x="391" y="49"/>
                  <a:pt x="394" y="50"/>
                </a:cubicBezTo>
                <a:close/>
                <a:moveTo>
                  <a:pt x="388" y="50"/>
                </a:moveTo>
                <a:cubicBezTo>
                  <a:pt x="389" y="50"/>
                  <a:pt x="391" y="51"/>
                  <a:pt x="393" y="50"/>
                </a:cubicBezTo>
                <a:cubicBezTo>
                  <a:pt x="384" y="50"/>
                  <a:pt x="379" y="50"/>
                  <a:pt x="376" y="50"/>
                </a:cubicBezTo>
                <a:cubicBezTo>
                  <a:pt x="379" y="50"/>
                  <a:pt x="373" y="51"/>
                  <a:pt x="376" y="51"/>
                </a:cubicBezTo>
                <a:cubicBezTo>
                  <a:pt x="378" y="50"/>
                  <a:pt x="383" y="51"/>
                  <a:pt x="382" y="50"/>
                </a:cubicBezTo>
                <a:cubicBezTo>
                  <a:pt x="383" y="50"/>
                  <a:pt x="386" y="50"/>
                  <a:pt x="388" y="50"/>
                </a:cubicBezTo>
                <a:close/>
                <a:moveTo>
                  <a:pt x="350" y="7"/>
                </a:moveTo>
                <a:cubicBezTo>
                  <a:pt x="351" y="6"/>
                  <a:pt x="358" y="6"/>
                  <a:pt x="359" y="6"/>
                </a:cubicBezTo>
                <a:cubicBezTo>
                  <a:pt x="355" y="6"/>
                  <a:pt x="351" y="7"/>
                  <a:pt x="349" y="7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7"/>
                  <a:pt x="349" y="7"/>
                  <a:pt x="350" y="7"/>
                </a:cubicBezTo>
                <a:close/>
                <a:moveTo>
                  <a:pt x="350" y="8"/>
                </a:moveTo>
                <a:cubicBezTo>
                  <a:pt x="350" y="8"/>
                  <a:pt x="350" y="8"/>
                  <a:pt x="351" y="7"/>
                </a:cubicBezTo>
                <a:cubicBezTo>
                  <a:pt x="348" y="8"/>
                  <a:pt x="348" y="7"/>
                  <a:pt x="347" y="7"/>
                </a:cubicBezTo>
                <a:cubicBezTo>
                  <a:pt x="346" y="8"/>
                  <a:pt x="345" y="8"/>
                  <a:pt x="343" y="8"/>
                </a:cubicBezTo>
                <a:cubicBezTo>
                  <a:pt x="342" y="8"/>
                  <a:pt x="336" y="8"/>
                  <a:pt x="335" y="9"/>
                </a:cubicBezTo>
                <a:cubicBezTo>
                  <a:pt x="336" y="9"/>
                  <a:pt x="337" y="9"/>
                  <a:pt x="337" y="9"/>
                </a:cubicBezTo>
                <a:cubicBezTo>
                  <a:pt x="334" y="10"/>
                  <a:pt x="330" y="9"/>
                  <a:pt x="327" y="11"/>
                </a:cubicBezTo>
                <a:cubicBezTo>
                  <a:pt x="331" y="11"/>
                  <a:pt x="333" y="10"/>
                  <a:pt x="336" y="10"/>
                </a:cubicBezTo>
                <a:cubicBezTo>
                  <a:pt x="336" y="9"/>
                  <a:pt x="337" y="9"/>
                  <a:pt x="339" y="9"/>
                </a:cubicBezTo>
                <a:cubicBezTo>
                  <a:pt x="339" y="9"/>
                  <a:pt x="336" y="9"/>
                  <a:pt x="337" y="10"/>
                </a:cubicBezTo>
                <a:cubicBezTo>
                  <a:pt x="342" y="9"/>
                  <a:pt x="350" y="9"/>
                  <a:pt x="351" y="8"/>
                </a:cubicBezTo>
                <a:cubicBezTo>
                  <a:pt x="350" y="8"/>
                  <a:pt x="350" y="8"/>
                  <a:pt x="350" y="8"/>
                </a:cubicBezTo>
                <a:close/>
                <a:moveTo>
                  <a:pt x="314" y="14"/>
                </a:moveTo>
                <a:cubicBezTo>
                  <a:pt x="315" y="14"/>
                  <a:pt x="322" y="13"/>
                  <a:pt x="320" y="13"/>
                </a:cubicBezTo>
                <a:cubicBezTo>
                  <a:pt x="317" y="14"/>
                  <a:pt x="316" y="13"/>
                  <a:pt x="314" y="14"/>
                </a:cubicBezTo>
                <a:close/>
                <a:moveTo>
                  <a:pt x="241" y="77"/>
                </a:moveTo>
                <a:cubicBezTo>
                  <a:pt x="240" y="77"/>
                  <a:pt x="241" y="75"/>
                  <a:pt x="240" y="76"/>
                </a:cubicBezTo>
                <a:cubicBezTo>
                  <a:pt x="240" y="76"/>
                  <a:pt x="238" y="77"/>
                  <a:pt x="238" y="77"/>
                </a:cubicBezTo>
                <a:cubicBezTo>
                  <a:pt x="238" y="77"/>
                  <a:pt x="238" y="77"/>
                  <a:pt x="237" y="77"/>
                </a:cubicBezTo>
                <a:cubicBezTo>
                  <a:pt x="237" y="78"/>
                  <a:pt x="238" y="77"/>
                  <a:pt x="238" y="77"/>
                </a:cubicBezTo>
                <a:cubicBezTo>
                  <a:pt x="236" y="79"/>
                  <a:pt x="236" y="78"/>
                  <a:pt x="235" y="79"/>
                </a:cubicBezTo>
                <a:cubicBezTo>
                  <a:pt x="236" y="79"/>
                  <a:pt x="240" y="77"/>
                  <a:pt x="241" y="77"/>
                </a:cubicBezTo>
                <a:close/>
                <a:moveTo>
                  <a:pt x="232" y="80"/>
                </a:moveTo>
                <a:cubicBezTo>
                  <a:pt x="232" y="81"/>
                  <a:pt x="233" y="81"/>
                  <a:pt x="228" y="83"/>
                </a:cubicBezTo>
                <a:cubicBezTo>
                  <a:pt x="231" y="83"/>
                  <a:pt x="236" y="79"/>
                  <a:pt x="241" y="77"/>
                </a:cubicBezTo>
                <a:cubicBezTo>
                  <a:pt x="238" y="78"/>
                  <a:pt x="235" y="79"/>
                  <a:pt x="232" y="80"/>
                </a:cubicBezTo>
                <a:close/>
                <a:moveTo>
                  <a:pt x="222" y="84"/>
                </a:moveTo>
                <a:cubicBezTo>
                  <a:pt x="220" y="86"/>
                  <a:pt x="220" y="87"/>
                  <a:pt x="223" y="86"/>
                </a:cubicBezTo>
                <a:cubicBezTo>
                  <a:pt x="221" y="87"/>
                  <a:pt x="219" y="89"/>
                  <a:pt x="217" y="89"/>
                </a:cubicBezTo>
                <a:cubicBezTo>
                  <a:pt x="217" y="88"/>
                  <a:pt x="219" y="88"/>
                  <a:pt x="219" y="87"/>
                </a:cubicBezTo>
                <a:cubicBezTo>
                  <a:pt x="217" y="88"/>
                  <a:pt x="213" y="90"/>
                  <a:pt x="213" y="91"/>
                </a:cubicBezTo>
                <a:cubicBezTo>
                  <a:pt x="218" y="88"/>
                  <a:pt x="214" y="91"/>
                  <a:pt x="215" y="91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19" y="88"/>
                  <a:pt x="224" y="86"/>
                  <a:pt x="226" y="84"/>
                </a:cubicBezTo>
                <a:cubicBezTo>
                  <a:pt x="222" y="86"/>
                  <a:pt x="223" y="85"/>
                  <a:pt x="222" y="84"/>
                </a:cubicBezTo>
                <a:close/>
                <a:moveTo>
                  <a:pt x="214" y="101"/>
                </a:moveTo>
                <a:cubicBezTo>
                  <a:pt x="214" y="103"/>
                  <a:pt x="210" y="104"/>
                  <a:pt x="207" y="106"/>
                </a:cubicBezTo>
                <a:cubicBezTo>
                  <a:pt x="211" y="104"/>
                  <a:pt x="216" y="101"/>
                  <a:pt x="220" y="99"/>
                </a:cubicBezTo>
                <a:cubicBezTo>
                  <a:pt x="219" y="99"/>
                  <a:pt x="215" y="102"/>
                  <a:pt x="215" y="101"/>
                </a:cubicBezTo>
                <a:cubicBezTo>
                  <a:pt x="219" y="99"/>
                  <a:pt x="223" y="98"/>
                  <a:pt x="226" y="95"/>
                </a:cubicBezTo>
                <a:cubicBezTo>
                  <a:pt x="223" y="97"/>
                  <a:pt x="219" y="98"/>
                  <a:pt x="214" y="101"/>
                </a:cubicBezTo>
                <a:close/>
                <a:moveTo>
                  <a:pt x="211" y="86"/>
                </a:moveTo>
                <a:cubicBezTo>
                  <a:pt x="213" y="83"/>
                  <a:pt x="216" y="83"/>
                  <a:pt x="217" y="81"/>
                </a:cubicBezTo>
                <a:cubicBezTo>
                  <a:pt x="214" y="83"/>
                  <a:pt x="214" y="82"/>
                  <a:pt x="210" y="84"/>
                </a:cubicBezTo>
                <a:cubicBezTo>
                  <a:pt x="210" y="85"/>
                  <a:pt x="208" y="86"/>
                  <a:pt x="211" y="86"/>
                </a:cubicBezTo>
                <a:close/>
                <a:moveTo>
                  <a:pt x="210" y="82"/>
                </a:moveTo>
                <a:cubicBezTo>
                  <a:pt x="211" y="82"/>
                  <a:pt x="207" y="83"/>
                  <a:pt x="208" y="84"/>
                </a:cubicBezTo>
                <a:cubicBezTo>
                  <a:pt x="211" y="83"/>
                  <a:pt x="211" y="82"/>
                  <a:pt x="213" y="80"/>
                </a:cubicBezTo>
                <a:cubicBezTo>
                  <a:pt x="214" y="80"/>
                  <a:pt x="214" y="81"/>
                  <a:pt x="215" y="80"/>
                </a:cubicBezTo>
                <a:cubicBezTo>
                  <a:pt x="216" y="79"/>
                  <a:pt x="212" y="81"/>
                  <a:pt x="210" y="82"/>
                </a:cubicBezTo>
                <a:close/>
                <a:moveTo>
                  <a:pt x="203" y="100"/>
                </a:moveTo>
                <a:cubicBezTo>
                  <a:pt x="201" y="100"/>
                  <a:pt x="199" y="102"/>
                  <a:pt x="199" y="102"/>
                </a:cubicBezTo>
                <a:cubicBezTo>
                  <a:pt x="201" y="100"/>
                  <a:pt x="205" y="97"/>
                  <a:pt x="207" y="96"/>
                </a:cubicBezTo>
                <a:cubicBezTo>
                  <a:pt x="207" y="96"/>
                  <a:pt x="213" y="92"/>
                  <a:pt x="212" y="92"/>
                </a:cubicBezTo>
                <a:cubicBezTo>
                  <a:pt x="211" y="93"/>
                  <a:pt x="207" y="95"/>
                  <a:pt x="207" y="96"/>
                </a:cubicBezTo>
                <a:cubicBezTo>
                  <a:pt x="204" y="97"/>
                  <a:pt x="201" y="100"/>
                  <a:pt x="197" y="101"/>
                </a:cubicBezTo>
                <a:cubicBezTo>
                  <a:pt x="197" y="102"/>
                  <a:pt x="198" y="101"/>
                  <a:pt x="196" y="103"/>
                </a:cubicBezTo>
                <a:cubicBezTo>
                  <a:pt x="192" y="104"/>
                  <a:pt x="183" y="110"/>
                  <a:pt x="180" y="114"/>
                </a:cubicBezTo>
                <a:cubicBezTo>
                  <a:pt x="175" y="115"/>
                  <a:pt x="167" y="123"/>
                  <a:pt x="160" y="128"/>
                </a:cubicBezTo>
                <a:cubicBezTo>
                  <a:pt x="161" y="128"/>
                  <a:pt x="163" y="127"/>
                  <a:pt x="161" y="129"/>
                </a:cubicBezTo>
                <a:cubicBezTo>
                  <a:pt x="164" y="127"/>
                  <a:pt x="163" y="126"/>
                  <a:pt x="165" y="125"/>
                </a:cubicBezTo>
                <a:cubicBezTo>
                  <a:pt x="166" y="125"/>
                  <a:pt x="167" y="124"/>
                  <a:pt x="165" y="127"/>
                </a:cubicBezTo>
                <a:cubicBezTo>
                  <a:pt x="167" y="125"/>
                  <a:pt x="166" y="126"/>
                  <a:pt x="168" y="125"/>
                </a:cubicBezTo>
                <a:cubicBezTo>
                  <a:pt x="168" y="124"/>
                  <a:pt x="169" y="122"/>
                  <a:pt x="167" y="123"/>
                </a:cubicBezTo>
                <a:cubicBezTo>
                  <a:pt x="172" y="119"/>
                  <a:pt x="174" y="119"/>
                  <a:pt x="177" y="116"/>
                </a:cubicBezTo>
                <a:cubicBezTo>
                  <a:pt x="176" y="117"/>
                  <a:pt x="178" y="116"/>
                  <a:pt x="179" y="115"/>
                </a:cubicBezTo>
                <a:cubicBezTo>
                  <a:pt x="179" y="115"/>
                  <a:pt x="178" y="115"/>
                  <a:pt x="179" y="114"/>
                </a:cubicBezTo>
                <a:cubicBezTo>
                  <a:pt x="183" y="113"/>
                  <a:pt x="189" y="107"/>
                  <a:pt x="193" y="105"/>
                </a:cubicBezTo>
                <a:cubicBezTo>
                  <a:pt x="193" y="105"/>
                  <a:pt x="192" y="105"/>
                  <a:pt x="194" y="104"/>
                </a:cubicBezTo>
                <a:cubicBezTo>
                  <a:pt x="193" y="106"/>
                  <a:pt x="196" y="103"/>
                  <a:pt x="198" y="102"/>
                </a:cubicBezTo>
                <a:cubicBezTo>
                  <a:pt x="198" y="103"/>
                  <a:pt x="189" y="108"/>
                  <a:pt x="194" y="106"/>
                </a:cubicBezTo>
                <a:cubicBezTo>
                  <a:pt x="192" y="107"/>
                  <a:pt x="190" y="108"/>
                  <a:pt x="190" y="108"/>
                </a:cubicBezTo>
                <a:cubicBezTo>
                  <a:pt x="194" y="106"/>
                  <a:pt x="190" y="109"/>
                  <a:pt x="189" y="110"/>
                </a:cubicBezTo>
                <a:cubicBezTo>
                  <a:pt x="194" y="107"/>
                  <a:pt x="196" y="106"/>
                  <a:pt x="200" y="103"/>
                </a:cubicBezTo>
                <a:cubicBezTo>
                  <a:pt x="201" y="103"/>
                  <a:pt x="200" y="103"/>
                  <a:pt x="201" y="102"/>
                </a:cubicBezTo>
                <a:cubicBezTo>
                  <a:pt x="202" y="102"/>
                  <a:pt x="205" y="100"/>
                  <a:pt x="205" y="99"/>
                </a:cubicBezTo>
                <a:cubicBezTo>
                  <a:pt x="207" y="98"/>
                  <a:pt x="210" y="96"/>
                  <a:pt x="210" y="97"/>
                </a:cubicBezTo>
                <a:cubicBezTo>
                  <a:pt x="212" y="96"/>
                  <a:pt x="213" y="96"/>
                  <a:pt x="213" y="95"/>
                </a:cubicBezTo>
                <a:cubicBezTo>
                  <a:pt x="211" y="96"/>
                  <a:pt x="215" y="94"/>
                  <a:pt x="214" y="94"/>
                </a:cubicBezTo>
                <a:cubicBezTo>
                  <a:pt x="213" y="95"/>
                  <a:pt x="213" y="94"/>
                  <a:pt x="211" y="95"/>
                </a:cubicBezTo>
                <a:cubicBezTo>
                  <a:pt x="211" y="96"/>
                  <a:pt x="207" y="98"/>
                  <a:pt x="205" y="99"/>
                </a:cubicBezTo>
                <a:cubicBezTo>
                  <a:pt x="205" y="99"/>
                  <a:pt x="202" y="101"/>
                  <a:pt x="202" y="101"/>
                </a:cubicBezTo>
                <a:cubicBezTo>
                  <a:pt x="200" y="101"/>
                  <a:pt x="205" y="99"/>
                  <a:pt x="203" y="100"/>
                </a:cubicBezTo>
                <a:close/>
                <a:moveTo>
                  <a:pt x="201" y="82"/>
                </a:moveTo>
                <a:cubicBezTo>
                  <a:pt x="203" y="81"/>
                  <a:pt x="203" y="82"/>
                  <a:pt x="205" y="81"/>
                </a:cubicBezTo>
                <a:cubicBezTo>
                  <a:pt x="205" y="80"/>
                  <a:pt x="206" y="80"/>
                  <a:pt x="205" y="79"/>
                </a:cubicBezTo>
                <a:cubicBezTo>
                  <a:pt x="203" y="80"/>
                  <a:pt x="202" y="81"/>
                  <a:pt x="201" y="82"/>
                </a:cubicBezTo>
                <a:close/>
                <a:moveTo>
                  <a:pt x="192" y="82"/>
                </a:moveTo>
                <a:cubicBezTo>
                  <a:pt x="192" y="81"/>
                  <a:pt x="194" y="80"/>
                  <a:pt x="194" y="80"/>
                </a:cubicBezTo>
                <a:cubicBezTo>
                  <a:pt x="192" y="80"/>
                  <a:pt x="187" y="84"/>
                  <a:pt x="190" y="83"/>
                </a:cubicBezTo>
                <a:cubicBezTo>
                  <a:pt x="192" y="81"/>
                  <a:pt x="191" y="83"/>
                  <a:pt x="191" y="83"/>
                </a:cubicBezTo>
                <a:cubicBezTo>
                  <a:pt x="192" y="83"/>
                  <a:pt x="194" y="82"/>
                  <a:pt x="195" y="81"/>
                </a:cubicBezTo>
                <a:cubicBezTo>
                  <a:pt x="195" y="81"/>
                  <a:pt x="195" y="82"/>
                  <a:pt x="195" y="82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80"/>
                  <a:pt x="197" y="80"/>
                  <a:pt x="197" y="80"/>
                </a:cubicBezTo>
                <a:cubicBezTo>
                  <a:pt x="194" y="82"/>
                  <a:pt x="193" y="81"/>
                  <a:pt x="192" y="82"/>
                </a:cubicBezTo>
                <a:close/>
                <a:moveTo>
                  <a:pt x="196" y="84"/>
                </a:moveTo>
                <a:cubicBezTo>
                  <a:pt x="193" y="86"/>
                  <a:pt x="192" y="85"/>
                  <a:pt x="192" y="85"/>
                </a:cubicBezTo>
                <a:cubicBezTo>
                  <a:pt x="192" y="86"/>
                  <a:pt x="191" y="86"/>
                  <a:pt x="191" y="87"/>
                </a:cubicBezTo>
                <a:cubicBezTo>
                  <a:pt x="193" y="86"/>
                  <a:pt x="192" y="87"/>
                  <a:pt x="194" y="87"/>
                </a:cubicBezTo>
                <a:cubicBezTo>
                  <a:pt x="196" y="86"/>
                  <a:pt x="195" y="86"/>
                  <a:pt x="197" y="85"/>
                </a:cubicBezTo>
                <a:cubicBezTo>
                  <a:pt x="198" y="84"/>
                  <a:pt x="195" y="86"/>
                  <a:pt x="195" y="85"/>
                </a:cubicBezTo>
                <a:cubicBezTo>
                  <a:pt x="195" y="85"/>
                  <a:pt x="198" y="82"/>
                  <a:pt x="196" y="83"/>
                </a:cubicBezTo>
                <a:cubicBezTo>
                  <a:pt x="196" y="83"/>
                  <a:pt x="196" y="83"/>
                  <a:pt x="196" y="84"/>
                </a:cubicBezTo>
                <a:close/>
                <a:moveTo>
                  <a:pt x="187" y="104"/>
                </a:moveTo>
                <a:cubicBezTo>
                  <a:pt x="188" y="103"/>
                  <a:pt x="188" y="105"/>
                  <a:pt x="192" y="103"/>
                </a:cubicBezTo>
                <a:cubicBezTo>
                  <a:pt x="192" y="102"/>
                  <a:pt x="190" y="103"/>
                  <a:pt x="190" y="103"/>
                </a:cubicBezTo>
                <a:cubicBezTo>
                  <a:pt x="192" y="102"/>
                  <a:pt x="193" y="101"/>
                  <a:pt x="194" y="99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7" y="98"/>
                  <a:pt x="198" y="98"/>
                  <a:pt x="201" y="96"/>
                </a:cubicBezTo>
                <a:cubicBezTo>
                  <a:pt x="200" y="96"/>
                  <a:pt x="201" y="94"/>
                  <a:pt x="200" y="95"/>
                </a:cubicBezTo>
                <a:cubicBezTo>
                  <a:pt x="196" y="97"/>
                  <a:pt x="191" y="101"/>
                  <a:pt x="189" y="102"/>
                </a:cubicBezTo>
                <a:cubicBezTo>
                  <a:pt x="188" y="103"/>
                  <a:pt x="191" y="102"/>
                  <a:pt x="188" y="103"/>
                </a:cubicBezTo>
                <a:cubicBezTo>
                  <a:pt x="188" y="103"/>
                  <a:pt x="187" y="104"/>
                  <a:pt x="187" y="104"/>
                </a:cubicBezTo>
                <a:close/>
                <a:moveTo>
                  <a:pt x="198" y="107"/>
                </a:moveTo>
                <a:cubicBezTo>
                  <a:pt x="200" y="106"/>
                  <a:pt x="201" y="105"/>
                  <a:pt x="202" y="105"/>
                </a:cubicBezTo>
                <a:cubicBezTo>
                  <a:pt x="201" y="105"/>
                  <a:pt x="199" y="106"/>
                  <a:pt x="198" y="106"/>
                </a:cubicBezTo>
                <a:cubicBezTo>
                  <a:pt x="200" y="105"/>
                  <a:pt x="200" y="104"/>
                  <a:pt x="202" y="103"/>
                </a:cubicBezTo>
                <a:cubicBezTo>
                  <a:pt x="201" y="104"/>
                  <a:pt x="203" y="102"/>
                  <a:pt x="205" y="102"/>
                </a:cubicBezTo>
                <a:cubicBezTo>
                  <a:pt x="204" y="101"/>
                  <a:pt x="200" y="104"/>
                  <a:pt x="197" y="105"/>
                </a:cubicBezTo>
                <a:cubicBezTo>
                  <a:pt x="199" y="105"/>
                  <a:pt x="196" y="108"/>
                  <a:pt x="198" y="107"/>
                </a:cubicBezTo>
                <a:close/>
                <a:moveTo>
                  <a:pt x="186" y="99"/>
                </a:moveTo>
                <a:cubicBezTo>
                  <a:pt x="183" y="101"/>
                  <a:pt x="173" y="108"/>
                  <a:pt x="182" y="103"/>
                </a:cubicBezTo>
                <a:cubicBezTo>
                  <a:pt x="183" y="101"/>
                  <a:pt x="187" y="99"/>
                  <a:pt x="183" y="102"/>
                </a:cubicBezTo>
                <a:cubicBezTo>
                  <a:pt x="186" y="100"/>
                  <a:pt x="187" y="99"/>
                  <a:pt x="188" y="98"/>
                </a:cubicBezTo>
                <a:cubicBezTo>
                  <a:pt x="187" y="99"/>
                  <a:pt x="187" y="98"/>
                  <a:pt x="186" y="99"/>
                </a:cubicBezTo>
                <a:close/>
                <a:moveTo>
                  <a:pt x="169" y="89"/>
                </a:moveTo>
                <a:cubicBezTo>
                  <a:pt x="171" y="89"/>
                  <a:pt x="178" y="83"/>
                  <a:pt x="174" y="85"/>
                </a:cubicBezTo>
                <a:cubicBezTo>
                  <a:pt x="174" y="86"/>
                  <a:pt x="171" y="88"/>
                  <a:pt x="169" y="89"/>
                </a:cubicBezTo>
                <a:close/>
                <a:moveTo>
                  <a:pt x="182" y="123"/>
                </a:moveTo>
                <a:cubicBezTo>
                  <a:pt x="187" y="120"/>
                  <a:pt x="189" y="118"/>
                  <a:pt x="195" y="114"/>
                </a:cubicBezTo>
                <a:cubicBezTo>
                  <a:pt x="194" y="115"/>
                  <a:pt x="195" y="113"/>
                  <a:pt x="194" y="114"/>
                </a:cubicBezTo>
                <a:cubicBezTo>
                  <a:pt x="194" y="114"/>
                  <a:pt x="191" y="117"/>
                  <a:pt x="189" y="118"/>
                </a:cubicBezTo>
                <a:cubicBezTo>
                  <a:pt x="190" y="117"/>
                  <a:pt x="190" y="117"/>
                  <a:pt x="190" y="116"/>
                </a:cubicBezTo>
                <a:cubicBezTo>
                  <a:pt x="188" y="118"/>
                  <a:pt x="186" y="120"/>
                  <a:pt x="183" y="121"/>
                </a:cubicBezTo>
                <a:cubicBezTo>
                  <a:pt x="184" y="121"/>
                  <a:pt x="184" y="120"/>
                  <a:pt x="183" y="121"/>
                </a:cubicBezTo>
                <a:cubicBezTo>
                  <a:pt x="183" y="121"/>
                  <a:pt x="182" y="123"/>
                  <a:pt x="182" y="123"/>
                </a:cubicBezTo>
                <a:close/>
                <a:moveTo>
                  <a:pt x="178" y="110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8" y="111"/>
                  <a:pt x="182" y="109"/>
                  <a:pt x="182" y="108"/>
                </a:cubicBezTo>
                <a:cubicBezTo>
                  <a:pt x="181" y="108"/>
                  <a:pt x="179" y="109"/>
                  <a:pt x="178" y="110"/>
                </a:cubicBezTo>
                <a:close/>
                <a:moveTo>
                  <a:pt x="178" y="117"/>
                </a:moveTo>
                <a:cubicBezTo>
                  <a:pt x="177" y="118"/>
                  <a:pt x="176" y="118"/>
                  <a:pt x="175" y="120"/>
                </a:cubicBezTo>
                <a:cubicBezTo>
                  <a:pt x="176" y="119"/>
                  <a:pt x="176" y="119"/>
                  <a:pt x="177" y="119"/>
                </a:cubicBezTo>
                <a:cubicBezTo>
                  <a:pt x="178" y="118"/>
                  <a:pt x="182" y="116"/>
                  <a:pt x="181" y="116"/>
                </a:cubicBezTo>
                <a:cubicBezTo>
                  <a:pt x="177" y="119"/>
                  <a:pt x="181" y="114"/>
                  <a:pt x="178" y="117"/>
                </a:cubicBezTo>
                <a:close/>
                <a:moveTo>
                  <a:pt x="164" y="122"/>
                </a:moveTo>
                <a:cubicBezTo>
                  <a:pt x="169" y="117"/>
                  <a:pt x="172" y="117"/>
                  <a:pt x="177" y="112"/>
                </a:cubicBezTo>
                <a:cubicBezTo>
                  <a:pt x="174" y="114"/>
                  <a:pt x="176" y="112"/>
                  <a:pt x="174" y="113"/>
                </a:cubicBezTo>
                <a:cubicBezTo>
                  <a:pt x="171" y="116"/>
                  <a:pt x="165" y="119"/>
                  <a:pt x="164" y="122"/>
                </a:cubicBezTo>
                <a:close/>
                <a:moveTo>
                  <a:pt x="159" y="111"/>
                </a:moveTo>
                <a:cubicBezTo>
                  <a:pt x="160" y="110"/>
                  <a:pt x="164" y="108"/>
                  <a:pt x="164" y="107"/>
                </a:cubicBezTo>
                <a:cubicBezTo>
                  <a:pt x="162" y="109"/>
                  <a:pt x="158" y="112"/>
                  <a:pt x="159" y="111"/>
                </a:cubicBezTo>
                <a:close/>
                <a:moveTo>
                  <a:pt x="170" y="123"/>
                </a:moveTo>
                <a:cubicBezTo>
                  <a:pt x="172" y="122"/>
                  <a:pt x="175" y="118"/>
                  <a:pt x="172" y="121"/>
                </a:cubicBezTo>
                <a:cubicBezTo>
                  <a:pt x="172" y="121"/>
                  <a:pt x="173" y="120"/>
                  <a:pt x="173" y="121"/>
                </a:cubicBezTo>
                <a:cubicBezTo>
                  <a:pt x="172" y="121"/>
                  <a:pt x="168" y="124"/>
                  <a:pt x="170" y="123"/>
                </a:cubicBezTo>
                <a:close/>
                <a:moveTo>
                  <a:pt x="125" y="113"/>
                </a:move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2" y="116"/>
                  <a:pt x="123" y="115"/>
                </a:cubicBezTo>
                <a:cubicBezTo>
                  <a:pt x="125" y="114"/>
                  <a:pt x="125" y="114"/>
                  <a:pt x="125" y="113"/>
                </a:cubicBezTo>
                <a:cubicBezTo>
                  <a:pt x="125" y="113"/>
                  <a:pt x="126" y="113"/>
                  <a:pt x="126" y="112"/>
                </a:cubicBezTo>
                <a:cubicBezTo>
                  <a:pt x="125" y="113"/>
                  <a:pt x="125" y="113"/>
                  <a:pt x="125" y="113"/>
                </a:cubicBezTo>
                <a:close/>
                <a:moveTo>
                  <a:pt x="107" y="138"/>
                </a:moveTo>
                <a:cubicBezTo>
                  <a:pt x="106" y="138"/>
                  <a:pt x="106" y="138"/>
                  <a:pt x="105" y="139"/>
                </a:cubicBezTo>
                <a:cubicBezTo>
                  <a:pt x="105" y="138"/>
                  <a:pt x="107" y="136"/>
                  <a:pt x="107" y="136"/>
                </a:cubicBezTo>
                <a:cubicBezTo>
                  <a:pt x="105" y="138"/>
                  <a:pt x="104" y="139"/>
                  <a:pt x="102" y="141"/>
                </a:cubicBezTo>
                <a:cubicBezTo>
                  <a:pt x="104" y="141"/>
                  <a:pt x="106" y="140"/>
                  <a:pt x="108" y="139"/>
                </a:cubicBezTo>
                <a:cubicBezTo>
                  <a:pt x="104" y="141"/>
                  <a:pt x="110" y="134"/>
                  <a:pt x="107" y="137"/>
                </a:cubicBezTo>
                <a:cubicBezTo>
                  <a:pt x="107" y="137"/>
                  <a:pt x="107" y="137"/>
                  <a:pt x="107" y="138"/>
                </a:cubicBezTo>
                <a:close/>
                <a:moveTo>
                  <a:pt x="128" y="160"/>
                </a:moveTo>
                <a:cubicBezTo>
                  <a:pt x="127" y="161"/>
                  <a:pt x="126" y="161"/>
                  <a:pt x="126" y="161"/>
                </a:cubicBezTo>
                <a:cubicBezTo>
                  <a:pt x="125" y="163"/>
                  <a:pt x="128" y="160"/>
                  <a:pt x="128" y="162"/>
                </a:cubicBezTo>
                <a:cubicBezTo>
                  <a:pt x="127" y="163"/>
                  <a:pt x="126" y="164"/>
                  <a:pt x="125" y="164"/>
                </a:cubicBezTo>
                <a:cubicBezTo>
                  <a:pt x="125" y="165"/>
                  <a:pt x="128" y="162"/>
                  <a:pt x="129" y="162"/>
                </a:cubicBezTo>
                <a:cubicBezTo>
                  <a:pt x="128" y="162"/>
                  <a:pt x="127" y="163"/>
                  <a:pt x="127" y="163"/>
                </a:cubicBezTo>
                <a:cubicBezTo>
                  <a:pt x="131" y="161"/>
                  <a:pt x="128" y="162"/>
                  <a:pt x="131" y="159"/>
                </a:cubicBezTo>
                <a:cubicBezTo>
                  <a:pt x="130" y="159"/>
                  <a:pt x="127" y="162"/>
                  <a:pt x="128" y="160"/>
                </a:cubicBezTo>
                <a:close/>
                <a:moveTo>
                  <a:pt x="95" y="148"/>
                </a:moveTo>
                <a:cubicBezTo>
                  <a:pt x="95" y="148"/>
                  <a:pt x="96" y="148"/>
                  <a:pt x="96" y="148"/>
                </a:cubicBezTo>
                <a:cubicBezTo>
                  <a:pt x="94" y="149"/>
                  <a:pt x="94" y="150"/>
                  <a:pt x="94" y="150"/>
                </a:cubicBezTo>
                <a:cubicBezTo>
                  <a:pt x="98" y="147"/>
                  <a:pt x="99" y="145"/>
                  <a:pt x="101" y="143"/>
                </a:cubicBezTo>
                <a:cubicBezTo>
                  <a:pt x="102" y="143"/>
                  <a:pt x="102" y="142"/>
                  <a:pt x="102" y="141"/>
                </a:cubicBezTo>
                <a:cubicBezTo>
                  <a:pt x="100" y="143"/>
                  <a:pt x="97" y="147"/>
                  <a:pt x="95" y="148"/>
                </a:cubicBezTo>
                <a:close/>
                <a:moveTo>
                  <a:pt x="110" y="169"/>
                </a:moveTo>
                <a:cubicBezTo>
                  <a:pt x="110" y="169"/>
                  <a:pt x="111" y="169"/>
                  <a:pt x="111" y="169"/>
                </a:cubicBezTo>
                <a:cubicBezTo>
                  <a:pt x="110" y="170"/>
                  <a:pt x="109" y="171"/>
                  <a:pt x="109" y="171"/>
                </a:cubicBezTo>
                <a:cubicBezTo>
                  <a:pt x="112" y="168"/>
                  <a:pt x="113" y="166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2" y="167"/>
                  <a:pt x="111" y="169"/>
                  <a:pt x="110" y="169"/>
                </a:cubicBezTo>
                <a:close/>
                <a:moveTo>
                  <a:pt x="91" y="154"/>
                </a:moveTo>
                <a:cubicBezTo>
                  <a:pt x="92" y="155"/>
                  <a:pt x="92" y="155"/>
                  <a:pt x="92" y="155"/>
                </a:cubicBezTo>
                <a:cubicBezTo>
                  <a:pt x="94" y="153"/>
                  <a:pt x="93" y="153"/>
                  <a:pt x="94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5" y="152"/>
                  <a:pt x="95" y="151"/>
                  <a:pt x="95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3" y="153"/>
                  <a:pt x="93" y="153"/>
                  <a:pt x="91" y="154"/>
                </a:cubicBezTo>
                <a:close/>
                <a:moveTo>
                  <a:pt x="92" y="162"/>
                </a:moveTo>
                <a:cubicBezTo>
                  <a:pt x="94" y="162"/>
                  <a:pt x="97" y="157"/>
                  <a:pt x="99" y="155"/>
                </a:cubicBezTo>
                <a:cubicBezTo>
                  <a:pt x="96" y="158"/>
                  <a:pt x="95" y="159"/>
                  <a:pt x="92" y="162"/>
                </a:cubicBezTo>
                <a:close/>
                <a:moveTo>
                  <a:pt x="88" y="161"/>
                </a:moveTo>
                <a:cubicBezTo>
                  <a:pt x="87" y="161"/>
                  <a:pt x="87" y="161"/>
                  <a:pt x="8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3"/>
                  <a:pt x="87" y="163"/>
                </a:cubicBezTo>
                <a:cubicBezTo>
                  <a:pt x="87" y="163"/>
                  <a:pt x="87" y="162"/>
                  <a:pt x="87" y="162"/>
                </a:cubicBezTo>
                <a:cubicBezTo>
                  <a:pt x="87" y="162"/>
                  <a:pt x="87" y="162"/>
                  <a:pt x="88" y="161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2"/>
                  <a:pt x="90" y="159"/>
                  <a:pt x="91" y="158"/>
                </a:cubicBezTo>
                <a:cubicBezTo>
                  <a:pt x="91" y="157"/>
                  <a:pt x="93" y="157"/>
                  <a:pt x="94" y="156"/>
                </a:cubicBezTo>
                <a:cubicBezTo>
                  <a:pt x="92" y="156"/>
                  <a:pt x="90" y="158"/>
                  <a:pt x="88" y="161"/>
                </a:cubicBezTo>
                <a:close/>
                <a:moveTo>
                  <a:pt x="106" y="176"/>
                </a:moveTo>
                <a:cubicBezTo>
                  <a:pt x="106" y="177"/>
                  <a:pt x="105" y="177"/>
                  <a:pt x="105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3" y="179"/>
                  <a:pt x="103" y="180"/>
                </a:cubicBezTo>
                <a:cubicBezTo>
                  <a:pt x="104" y="179"/>
                  <a:pt x="104" y="180"/>
                  <a:pt x="104" y="179"/>
                </a:cubicBezTo>
                <a:cubicBezTo>
                  <a:pt x="105" y="179"/>
                  <a:pt x="105" y="180"/>
                  <a:pt x="106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8"/>
                  <a:pt x="105" y="179"/>
                  <a:pt x="106" y="178"/>
                </a:cubicBezTo>
                <a:cubicBezTo>
                  <a:pt x="105" y="179"/>
                  <a:pt x="108" y="175"/>
                  <a:pt x="108" y="175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8" y="175"/>
                  <a:pt x="107" y="175"/>
                  <a:pt x="106" y="176"/>
                </a:cubicBezTo>
                <a:close/>
                <a:moveTo>
                  <a:pt x="109" y="180"/>
                </a:move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2"/>
                  <a:pt x="106" y="183"/>
                  <a:pt x="105" y="184"/>
                </a:cubicBezTo>
                <a:cubicBezTo>
                  <a:pt x="106" y="184"/>
                  <a:pt x="107" y="183"/>
                  <a:pt x="107" y="182"/>
                </a:cubicBez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10" y="180"/>
                </a:cubicBezTo>
                <a:cubicBezTo>
                  <a:pt x="110" y="180"/>
                  <a:pt x="109" y="180"/>
                  <a:pt x="109" y="180"/>
                </a:cubicBezTo>
                <a:close/>
                <a:moveTo>
                  <a:pt x="88" y="171"/>
                </a:moveTo>
                <a:cubicBezTo>
                  <a:pt x="89" y="170"/>
                  <a:pt x="88" y="170"/>
                  <a:pt x="88" y="170"/>
                </a:cubicBezTo>
                <a:cubicBezTo>
                  <a:pt x="89" y="171"/>
                  <a:pt x="90" y="169"/>
                  <a:pt x="90" y="169"/>
                </a:cubicBezTo>
                <a:cubicBezTo>
                  <a:pt x="90" y="169"/>
                  <a:pt x="90" y="168"/>
                  <a:pt x="89" y="169"/>
                </a:cubicBezTo>
                <a:cubicBezTo>
                  <a:pt x="89" y="169"/>
                  <a:pt x="88" y="170"/>
                  <a:pt x="88" y="171"/>
                </a:cubicBezTo>
                <a:close/>
                <a:moveTo>
                  <a:pt x="98" y="180"/>
                </a:moveTo>
                <a:cubicBezTo>
                  <a:pt x="99" y="179"/>
                  <a:pt x="99" y="180"/>
                  <a:pt x="100" y="180"/>
                </a:cubicBezTo>
                <a:cubicBezTo>
                  <a:pt x="99" y="179"/>
                  <a:pt x="98" y="179"/>
                  <a:pt x="98" y="180"/>
                </a:cubicBezTo>
                <a:close/>
                <a:moveTo>
                  <a:pt x="102" y="183"/>
                </a:moveTo>
                <a:cubicBezTo>
                  <a:pt x="102" y="182"/>
                  <a:pt x="101" y="182"/>
                  <a:pt x="102" y="182"/>
                </a:cubicBezTo>
                <a:cubicBezTo>
                  <a:pt x="102" y="182"/>
                  <a:pt x="102" y="183"/>
                  <a:pt x="102" y="182"/>
                </a:cubicBezTo>
                <a:cubicBezTo>
                  <a:pt x="102" y="182"/>
                  <a:pt x="101" y="182"/>
                  <a:pt x="101" y="182"/>
                </a:cubicBezTo>
                <a:cubicBezTo>
                  <a:pt x="102" y="182"/>
                  <a:pt x="101" y="183"/>
                  <a:pt x="102" y="183"/>
                </a:cubicBezTo>
                <a:close/>
                <a:moveTo>
                  <a:pt x="102" y="191"/>
                </a:moveTo>
                <a:cubicBezTo>
                  <a:pt x="102" y="191"/>
                  <a:pt x="104" y="189"/>
                  <a:pt x="104" y="188"/>
                </a:cubicBezTo>
                <a:cubicBezTo>
                  <a:pt x="103" y="187"/>
                  <a:pt x="103" y="186"/>
                  <a:pt x="102" y="187"/>
                </a:cubicBezTo>
                <a:cubicBezTo>
                  <a:pt x="104" y="188"/>
                  <a:pt x="101" y="190"/>
                  <a:pt x="102" y="191"/>
                </a:cubicBezTo>
                <a:close/>
                <a:moveTo>
                  <a:pt x="100" y="187"/>
                </a:moveTo>
                <a:cubicBezTo>
                  <a:pt x="100" y="187"/>
                  <a:pt x="99" y="187"/>
                  <a:pt x="100" y="187"/>
                </a:cubicBezTo>
                <a:cubicBezTo>
                  <a:pt x="100" y="187"/>
                  <a:pt x="101" y="187"/>
                  <a:pt x="101" y="187"/>
                </a:cubicBezTo>
                <a:cubicBezTo>
                  <a:pt x="100" y="187"/>
                  <a:pt x="100" y="187"/>
                  <a:pt x="100" y="187"/>
                </a:cubicBezTo>
                <a:close/>
                <a:moveTo>
                  <a:pt x="99" y="192"/>
                </a:moveTo>
                <a:cubicBezTo>
                  <a:pt x="97" y="193"/>
                  <a:pt x="94" y="197"/>
                  <a:pt x="94" y="198"/>
                </a:cubicBezTo>
                <a:cubicBezTo>
                  <a:pt x="95" y="197"/>
                  <a:pt x="96" y="196"/>
                  <a:pt x="97" y="194"/>
                </a:cubicBezTo>
                <a:cubicBezTo>
                  <a:pt x="97" y="195"/>
                  <a:pt x="97" y="195"/>
                  <a:pt x="97" y="194"/>
                </a:cubicBezTo>
                <a:cubicBezTo>
                  <a:pt x="98" y="192"/>
                  <a:pt x="101" y="192"/>
                  <a:pt x="102" y="189"/>
                </a:cubicBezTo>
                <a:cubicBezTo>
                  <a:pt x="101" y="189"/>
                  <a:pt x="101" y="190"/>
                  <a:pt x="101" y="190"/>
                </a:cubicBezTo>
                <a:cubicBezTo>
                  <a:pt x="100" y="189"/>
                  <a:pt x="102" y="189"/>
                  <a:pt x="102" y="188"/>
                </a:cubicBezTo>
                <a:cubicBezTo>
                  <a:pt x="100" y="189"/>
                  <a:pt x="100" y="191"/>
                  <a:pt x="98" y="191"/>
                </a:cubicBezTo>
                <a:cubicBezTo>
                  <a:pt x="99" y="191"/>
                  <a:pt x="99" y="192"/>
                  <a:pt x="99" y="192"/>
                </a:cubicBezTo>
                <a:close/>
                <a:moveTo>
                  <a:pt x="95" y="191"/>
                </a:moveTo>
                <a:cubicBezTo>
                  <a:pt x="96" y="191"/>
                  <a:pt x="95" y="192"/>
                  <a:pt x="96" y="192"/>
                </a:cubicBezTo>
                <a:cubicBezTo>
                  <a:pt x="96" y="191"/>
                  <a:pt x="98" y="191"/>
                  <a:pt x="97" y="190"/>
                </a:cubicBezTo>
                <a:cubicBezTo>
                  <a:pt x="98" y="190"/>
                  <a:pt x="98" y="189"/>
                  <a:pt x="98" y="189"/>
                </a:cubicBezTo>
                <a:cubicBezTo>
                  <a:pt x="98" y="189"/>
                  <a:pt x="97" y="189"/>
                  <a:pt x="98" y="189"/>
                </a:cubicBezTo>
                <a:cubicBezTo>
                  <a:pt x="98" y="189"/>
                  <a:pt x="99" y="189"/>
                  <a:pt x="100" y="188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98" y="187"/>
                  <a:pt x="99" y="188"/>
                  <a:pt x="98" y="188"/>
                </a:cubicBezTo>
                <a:cubicBezTo>
                  <a:pt x="98" y="187"/>
                  <a:pt x="96" y="189"/>
                  <a:pt x="97" y="190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0"/>
                  <a:pt x="97" y="190"/>
                  <a:pt x="96" y="191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1"/>
                  <a:pt x="96" y="191"/>
                  <a:pt x="95" y="191"/>
                </a:cubicBezTo>
                <a:close/>
                <a:moveTo>
                  <a:pt x="85" y="191"/>
                </a:moveTo>
                <a:cubicBezTo>
                  <a:pt x="85" y="194"/>
                  <a:pt x="82" y="195"/>
                  <a:pt x="81" y="197"/>
                </a:cubicBezTo>
                <a:cubicBezTo>
                  <a:pt x="82" y="198"/>
                  <a:pt x="82" y="197"/>
                  <a:pt x="82" y="197"/>
                </a:cubicBezTo>
                <a:cubicBezTo>
                  <a:pt x="84" y="195"/>
                  <a:pt x="85" y="193"/>
                  <a:pt x="87" y="192"/>
                </a:cubicBezTo>
                <a:cubicBezTo>
                  <a:pt x="87" y="192"/>
                  <a:pt x="87" y="193"/>
                  <a:pt x="88" y="193"/>
                </a:cubicBezTo>
                <a:cubicBezTo>
                  <a:pt x="88" y="193"/>
                  <a:pt x="89" y="191"/>
                  <a:pt x="90" y="191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1"/>
                  <a:pt x="88" y="193"/>
                  <a:pt x="87" y="192"/>
                </a:cubicBezTo>
                <a:cubicBezTo>
                  <a:pt x="87" y="191"/>
                  <a:pt x="88" y="190"/>
                  <a:pt x="89" y="189"/>
                </a:cubicBezTo>
                <a:cubicBezTo>
                  <a:pt x="88" y="189"/>
                  <a:pt x="88" y="188"/>
                  <a:pt x="87" y="189"/>
                </a:cubicBezTo>
                <a:cubicBezTo>
                  <a:pt x="88" y="189"/>
                  <a:pt x="87" y="190"/>
                  <a:pt x="88" y="190"/>
                </a:cubicBezTo>
                <a:cubicBezTo>
                  <a:pt x="87" y="190"/>
                  <a:pt x="88" y="190"/>
                  <a:pt x="87" y="190"/>
                </a:cubicBezTo>
                <a:cubicBezTo>
                  <a:pt x="86" y="190"/>
                  <a:pt x="86" y="192"/>
                  <a:pt x="85" y="19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5" y="191"/>
                  <a:pt x="86" y="191"/>
                  <a:pt x="85" y="191"/>
                </a:cubicBezTo>
                <a:close/>
                <a:moveTo>
                  <a:pt x="94" y="201"/>
                </a:moveTo>
                <a:cubicBezTo>
                  <a:pt x="95" y="200"/>
                  <a:pt x="94" y="199"/>
                  <a:pt x="95" y="200"/>
                </a:cubicBezTo>
                <a:cubicBezTo>
                  <a:pt x="95" y="199"/>
                  <a:pt x="95" y="199"/>
                  <a:pt x="96" y="199"/>
                </a:cubicBezTo>
                <a:cubicBezTo>
                  <a:pt x="94" y="198"/>
                  <a:pt x="94" y="200"/>
                  <a:pt x="94" y="201"/>
                </a:cubicBezTo>
                <a:close/>
                <a:moveTo>
                  <a:pt x="93" y="198"/>
                </a:moveTo>
                <a:cubicBezTo>
                  <a:pt x="93" y="199"/>
                  <a:pt x="93" y="199"/>
                  <a:pt x="92" y="199"/>
                </a:cubicBezTo>
                <a:cubicBezTo>
                  <a:pt x="93" y="200"/>
                  <a:pt x="91" y="200"/>
                  <a:pt x="92" y="200"/>
                </a:cubicBezTo>
                <a:cubicBezTo>
                  <a:pt x="92" y="199"/>
                  <a:pt x="94" y="199"/>
                  <a:pt x="93" y="198"/>
                </a:cubicBezTo>
                <a:close/>
                <a:moveTo>
                  <a:pt x="91" y="201"/>
                </a:moveTo>
                <a:cubicBezTo>
                  <a:pt x="91" y="202"/>
                  <a:pt x="91" y="201"/>
                  <a:pt x="90" y="201"/>
                </a:cubicBezTo>
                <a:cubicBezTo>
                  <a:pt x="90" y="202"/>
                  <a:pt x="91" y="202"/>
                  <a:pt x="91" y="202"/>
                </a:cubicBezTo>
                <a:cubicBezTo>
                  <a:pt x="91" y="202"/>
                  <a:pt x="91" y="202"/>
                  <a:pt x="91" y="203"/>
                </a:cubicBezTo>
                <a:cubicBezTo>
                  <a:pt x="91" y="202"/>
                  <a:pt x="92" y="202"/>
                  <a:pt x="91" y="202"/>
                </a:cubicBezTo>
                <a:cubicBezTo>
                  <a:pt x="92" y="201"/>
                  <a:pt x="92" y="202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92" y="200"/>
                  <a:pt x="92" y="201"/>
                  <a:pt x="93" y="201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2" y="199"/>
                  <a:pt x="92" y="201"/>
                  <a:pt x="91" y="201"/>
                </a:cubicBezTo>
                <a:close/>
                <a:moveTo>
                  <a:pt x="87" y="202"/>
                </a:moveTo>
                <a:cubicBezTo>
                  <a:pt x="87" y="203"/>
                  <a:pt x="86" y="204"/>
                  <a:pt x="86" y="205"/>
                </a:cubicBezTo>
                <a:cubicBezTo>
                  <a:pt x="88" y="203"/>
                  <a:pt x="89" y="204"/>
                  <a:pt x="90" y="205"/>
                </a:cubicBezTo>
                <a:cubicBezTo>
                  <a:pt x="89" y="204"/>
                  <a:pt x="90" y="204"/>
                  <a:pt x="90" y="204"/>
                </a:cubicBezTo>
                <a:cubicBezTo>
                  <a:pt x="90" y="204"/>
                  <a:pt x="89" y="204"/>
                  <a:pt x="89" y="203"/>
                </a:cubicBezTo>
                <a:cubicBezTo>
                  <a:pt x="89" y="204"/>
                  <a:pt x="89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2"/>
                  <a:pt x="89" y="202"/>
                </a:cubicBezTo>
                <a:cubicBezTo>
                  <a:pt x="87" y="202"/>
                  <a:pt x="88" y="201"/>
                  <a:pt x="87" y="202"/>
                </a:cubicBezTo>
                <a:close/>
                <a:moveTo>
                  <a:pt x="64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4" y="186"/>
                  <a:pt x="64" y="186"/>
                </a:cubicBezTo>
                <a:close/>
                <a:moveTo>
                  <a:pt x="86" y="208"/>
                </a:moveTo>
                <a:cubicBezTo>
                  <a:pt x="86" y="208"/>
                  <a:pt x="86" y="207"/>
                  <a:pt x="86" y="207"/>
                </a:cubicBezTo>
                <a:cubicBezTo>
                  <a:pt x="85" y="207"/>
                  <a:pt x="87" y="207"/>
                  <a:pt x="87" y="206"/>
                </a:cubicBezTo>
                <a:cubicBezTo>
                  <a:pt x="86" y="206"/>
                  <a:pt x="85" y="208"/>
                  <a:pt x="86" y="208"/>
                </a:cubicBezTo>
                <a:close/>
                <a:moveTo>
                  <a:pt x="84" y="206"/>
                </a:moveTo>
                <a:cubicBezTo>
                  <a:pt x="84" y="206"/>
                  <a:pt x="84" y="207"/>
                  <a:pt x="85" y="206"/>
                </a:cubicBezTo>
                <a:cubicBezTo>
                  <a:pt x="84" y="206"/>
                  <a:pt x="84" y="205"/>
                  <a:pt x="84" y="206"/>
                </a:cubicBezTo>
                <a:cubicBezTo>
                  <a:pt x="84" y="206"/>
                  <a:pt x="83" y="205"/>
                  <a:pt x="84" y="206"/>
                </a:cubicBezTo>
                <a:close/>
                <a:moveTo>
                  <a:pt x="79" y="215"/>
                </a:moveTo>
                <a:cubicBezTo>
                  <a:pt x="79" y="215"/>
                  <a:pt x="79" y="215"/>
                  <a:pt x="80" y="215"/>
                </a:cubicBezTo>
                <a:cubicBezTo>
                  <a:pt x="80" y="214"/>
                  <a:pt x="82" y="213"/>
                  <a:pt x="81" y="212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1" y="212"/>
                  <a:pt x="80" y="212"/>
                  <a:pt x="80" y="212"/>
                </a:cubicBezTo>
                <a:cubicBezTo>
                  <a:pt x="81" y="212"/>
                  <a:pt x="81" y="212"/>
                  <a:pt x="81" y="213"/>
                </a:cubicBezTo>
                <a:cubicBezTo>
                  <a:pt x="80" y="212"/>
                  <a:pt x="80" y="213"/>
                  <a:pt x="80" y="212"/>
                </a:cubicBezTo>
                <a:cubicBezTo>
                  <a:pt x="79" y="212"/>
                  <a:pt x="79" y="212"/>
                  <a:pt x="79" y="213"/>
                </a:cubicBezTo>
                <a:cubicBezTo>
                  <a:pt x="79" y="214"/>
                  <a:pt x="77" y="216"/>
                  <a:pt x="76" y="217"/>
                </a:cubicBezTo>
                <a:cubicBezTo>
                  <a:pt x="77" y="217"/>
                  <a:pt x="77" y="216"/>
                  <a:pt x="77" y="217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8" y="216"/>
                  <a:pt x="79" y="216"/>
                </a:cubicBezTo>
                <a:cubicBezTo>
                  <a:pt x="78" y="216"/>
                  <a:pt x="78" y="215"/>
                  <a:pt x="78" y="215"/>
                </a:cubicBezTo>
                <a:cubicBezTo>
                  <a:pt x="79" y="215"/>
                  <a:pt x="78" y="215"/>
                  <a:pt x="79" y="215"/>
                </a:cubicBezTo>
                <a:cubicBezTo>
                  <a:pt x="79" y="215"/>
                  <a:pt x="79" y="215"/>
                  <a:pt x="79" y="215"/>
                </a:cubicBezTo>
                <a:close/>
                <a:moveTo>
                  <a:pt x="74" y="207"/>
                </a:moveTo>
                <a:cubicBezTo>
                  <a:pt x="73" y="207"/>
                  <a:pt x="73" y="208"/>
                  <a:pt x="72" y="207"/>
                </a:cubicBezTo>
                <a:cubicBezTo>
                  <a:pt x="71" y="209"/>
                  <a:pt x="70" y="210"/>
                  <a:pt x="69" y="210"/>
                </a:cubicBezTo>
                <a:cubicBezTo>
                  <a:pt x="68" y="211"/>
                  <a:pt x="69" y="210"/>
                  <a:pt x="69" y="211"/>
                </a:cubicBezTo>
                <a:cubicBezTo>
                  <a:pt x="68" y="211"/>
                  <a:pt x="69" y="212"/>
                  <a:pt x="68" y="212"/>
                </a:cubicBezTo>
                <a:cubicBezTo>
                  <a:pt x="69" y="212"/>
                  <a:pt x="69" y="211"/>
                  <a:pt x="68" y="211"/>
                </a:cubicBezTo>
                <a:cubicBezTo>
                  <a:pt x="68" y="212"/>
                  <a:pt x="67" y="212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9" y="212"/>
                  <a:pt x="69" y="213"/>
                  <a:pt x="69" y="214"/>
                </a:cubicBezTo>
                <a:cubicBezTo>
                  <a:pt x="70" y="213"/>
                  <a:pt x="70" y="211"/>
                  <a:pt x="71" y="211"/>
                </a:cubicBezTo>
                <a:cubicBezTo>
                  <a:pt x="70" y="211"/>
                  <a:pt x="70" y="212"/>
                  <a:pt x="70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13"/>
                  <a:pt x="70" y="213"/>
                  <a:pt x="71" y="214"/>
                </a:cubicBezTo>
                <a:cubicBezTo>
                  <a:pt x="69" y="213"/>
                  <a:pt x="70" y="215"/>
                  <a:pt x="69" y="216"/>
                </a:cubicBezTo>
                <a:cubicBezTo>
                  <a:pt x="68" y="217"/>
                  <a:pt x="66" y="218"/>
                  <a:pt x="67" y="219"/>
                </a:cubicBezTo>
                <a:cubicBezTo>
                  <a:pt x="65" y="219"/>
                  <a:pt x="64" y="222"/>
                  <a:pt x="62" y="223"/>
                </a:cubicBezTo>
                <a:cubicBezTo>
                  <a:pt x="63" y="223"/>
                  <a:pt x="62" y="223"/>
                  <a:pt x="63" y="223"/>
                </a:cubicBezTo>
                <a:cubicBezTo>
                  <a:pt x="63" y="223"/>
                  <a:pt x="62" y="225"/>
                  <a:pt x="63" y="225"/>
                </a:cubicBezTo>
                <a:cubicBezTo>
                  <a:pt x="63" y="224"/>
                  <a:pt x="63" y="223"/>
                  <a:pt x="64" y="223"/>
                </a:cubicBezTo>
                <a:cubicBezTo>
                  <a:pt x="64" y="221"/>
                  <a:pt x="67" y="221"/>
                  <a:pt x="67" y="219"/>
                </a:cubicBezTo>
                <a:cubicBezTo>
                  <a:pt x="68" y="218"/>
                  <a:pt x="68" y="218"/>
                  <a:pt x="69" y="217"/>
                </a:cubicBezTo>
                <a:cubicBezTo>
                  <a:pt x="69" y="217"/>
                  <a:pt x="68" y="217"/>
                  <a:pt x="69" y="216"/>
                </a:cubicBezTo>
                <a:cubicBezTo>
                  <a:pt x="70" y="217"/>
                  <a:pt x="69" y="216"/>
                  <a:pt x="69" y="216"/>
                </a:cubicBezTo>
                <a:cubicBezTo>
                  <a:pt x="70" y="216"/>
                  <a:pt x="73" y="213"/>
                  <a:pt x="72" y="212"/>
                </a:cubicBezTo>
                <a:cubicBezTo>
                  <a:pt x="73" y="212"/>
                  <a:pt x="73" y="212"/>
                  <a:pt x="73" y="212"/>
                </a:cubicBezTo>
                <a:cubicBezTo>
                  <a:pt x="73" y="211"/>
                  <a:pt x="73" y="210"/>
                  <a:pt x="72" y="210"/>
                </a:cubicBezTo>
                <a:cubicBezTo>
                  <a:pt x="73" y="210"/>
                  <a:pt x="73" y="210"/>
                  <a:pt x="73" y="211"/>
                </a:cubicBezTo>
                <a:cubicBezTo>
                  <a:pt x="72" y="210"/>
                  <a:pt x="72" y="211"/>
                  <a:pt x="72" y="211"/>
                </a:cubicBezTo>
                <a:cubicBezTo>
                  <a:pt x="72" y="210"/>
                  <a:pt x="72" y="209"/>
                  <a:pt x="72" y="209"/>
                </a:cubicBezTo>
                <a:cubicBezTo>
                  <a:pt x="72" y="210"/>
                  <a:pt x="71" y="210"/>
                  <a:pt x="71" y="210"/>
                </a:cubicBezTo>
                <a:cubicBezTo>
                  <a:pt x="72" y="210"/>
                  <a:pt x="71" y="209"/>
                  <a:pt x="72" y="209"/>
                </a:cubicBezTo>
                <a:cubicBezTo>
                  <a:pt x="73" y="209"/>
                  <a:pt x="72" y="207"/>
                  <a:pt x="74" y="208"/>
                </a:cubicBezTo>
                <a:cubicBezTo>
                  <a:pt x="74" y="208"/>
                  <a:pt x="74" y="207"/>
                  <a:pt x="74" y="207"/>
                </a:cubicBezTo>
                <a:close/>
                <a:moveTo>
                  <a:pt x="64" y="211"/>
                </a:moveTo>
                <a:cubicBezTo>
                  <a:pt x="66" y="211"/>
                  <a:pt x="67" y="206"/>
                  <a:pt x="68" y="207"/>
                </a:cubicBezTo>
                <a:cubicBezTo>
                  <a:pt x="68" y="206"/>
                  <a:pt x="70" y="205"/>
                  <a:pt x="69" y="204"/>
                </a:cubicBezTo>
                <a:cubicBezTo>
                  <a:pt x="68" y="206"/>
                  <a:pt x="66" y="208"/>
                  <a:pt x="64" y="211"/>
                </a:cubicBezTo>
                <a:close/>
                <a:moveTo>
                  <a:pt x="73" y="215"/>
                </a:moveTo>
                <a:cubicBezTo>
                  <a:pt x="73" y="215"/>
                  <a:pt x="74" y="214"/>
                  <a:pt x="73" y="214"/>
                </a:cubicBezTo>
                <a:cubicBezTo>
                  <a:pt x="73" y="215"/>
                  <a:pt x="72" y="214"/>
                  <a:pt x="72" y="215"/>
                </a:cubicBezTo>
                <a:cubicBezTo>
                  <a:pt x="72" y="215"/>
                  <a:pt x="71" y="215"/>
                  <a:pt x="71" y="217"/>
                </a:cubicBezTo>
                <a:cubicBezTo>
                  <a:pt x="71" y="217"/>
                  <a:pt x="71" y="217"/>
                  <a:pt x="71" y="217"/>
                </a:cubicBezTo>
                <a:cubicBezTo>
                  <a:pt x="72" y="217"/>
                  <a:pt x="73" y="215"/>
                  <a:pt x="74" y="216"/>
                </a:cubicBezTo>
                <a:cubicBezTo>
                  <a:pt x="74" y="216"/>
                  <a:pt x="74" y="215"/>
                  <a:pt x="75" y="215"/>
                </a:cubicBezTo>
                <a:cubicBezTo>
                  <a:pt x="74" y="214"/>
                  <a:pt x="74" y="214"/>
                  <a:pt x="74" y="213"/>
                </a:cubicBezTo>
                <a:cubicBezTo>
                  <a:pt x="75" y="213"/>
                  <a:pt x="75" y="212"/>
                  <a:pt x="76" y="212"/>
                </a:cubicBezTo>
                <a:cubicBezTo>
                  <a:pt x="75" y="212"/>
                  <a:pt x="76" y="211"/>
                  <a:pt x="76" y="211"/>
                </a:cubicBezTo>
                <a:cubicBezTo>
                  <a:pt x="75" y="211"/>
                  <a:pt x="74" y="213"/>
                  <a:pt x="73" y="214"/>
                </a:cubicBezTo>
                <a:cubicBezTo>
                  <a:pt x="74" y="214"/>
                  <a:pt x="74" y="215"/>
                  <a:pt x="73" y="215"/>
                </a:cubicBezTo>
                <a:close/>
                <a:moveTo>
                  <a:pt x="7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4" y="210"/>
                  <a:pt x="74" y="210"/>
                </a:cubicBezTo>
                <a:close/>
                <a:moveTo>
                  <a:pt x="48" y="194"/>
                </a:moveTo>
                <a:cubicBezTo>
                  <a:pt x="47" y="194"/>
                  <a:pt x="49" y="193"/>
                  <a:pt x="48" y="193"/>
                </a:cubicBezTo>
                <a:cubicBezTo>
                  <a:pt x="47" y="193"/>
                  <a:pt x="47" y="195"/>
                  <a:pt x="48" y="194"/>
                </a:cubicBezTo>
                <a:close/>
                <a:moveTo>
                  <a:pt x="75" y="220"/>
                </a:moveTo>
                <a:cubicBezTo>
                  <a:pt x="76" y="219"/>
                  <a:pt x="77" y="219"/>
                  <a:pt x="77" y="217"/>
                </a:cubicBezTo>
                <a:cubicBezTo>
                  <a:pt x="76" y="218"/>
                  <a:pt x="75" y="219"/>
                  <a:pt x="75" y="220"/>
                </a:cubicBezTo>
                <a:close/>
                <a:moveTo>
                  <a:pt x="39" y="198"/>
                </a:moveTo>
                <a:cubicBezTo>
                  <a:pt x="39" y="199"/>
                  <a:pt x="39" y="198"/>
                  <a:pt x="39" y="199"/>
                </a:cubicBezTo>
                <a:cubicBezTo>
                  <a:pt x="40" y="199"/>
                  <a:pt x="40" y="198"/>
                  <a:pt x="40" y="198"/>
                </a:cubicBezTo>
                <a:cubicBezTo>
                  <a:pt x="40" y="198"/>
                  <a:pt x="39" y="198"/>
                  <a:pt x="39" y="198"/>
                </a:cubicBezTo>
                <a:close/>
                <a:moveTo>
                  <a:pt x="67" y="230"/>
                </a:moveTo>
                <a:cubicBezTo>
                  <a:pt x="68" y="230"/>
                  <a:pt x="68" y="229"/>
                  <a:pt x="67" y="229"/>
                </a:cubicBezTo>
                <a:cubicBezTo>
                  <a:pt x="67" y="229"/>
                  <a:pt x="66" y="229"/>
                  <a:pt x="67" y="230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8" y="230"/>
                  <a:pt x="71" y="228"/>
                  <a:pt x="70" y="227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8" y="228"/>
                  <a:pt x="67" y="228"/>
                  <a:pt x="68" y="227"/>
                </a:cubicBezTo>
                <a:cubicBezTo>
                  <a:pt x="67" y="228"/>
                  <a:pt x="67" y="229"/>
                  <a:pt x="68" y="229"/>
                </a:cubicBezTo>
                <a:cubicBezTo>
                  <a:pt x="68" y="229"/>
                  <a:pt x="68" y="229"/>
                  <a:pt x="68" y="230"/>
                </a:cubicBezTo>
                <a:cubicBezTo>
                  <a:pt x="68" y="229"/>
                  <a:pt x="67" y="230"/>
                  <a:pt x="67" y="230"/>
                </a:cubicBezTo>
                <a:close/>
                <a:moveTo>
                  <a:pt x="57" y="232"/>
                </a:moveTo>
                <a:cubicBezTo>
                  <a:pt x="56" y="231"/>
                  <a:pt x="57" y="233"/>
                  <a:pt x="56" y="233"/>
                </a:cubicBezTo>
                <a:cubicBezTo>
                  <a:pt x="56" y="233"/>
                  <a:pt x="57" y="233"/>
                  <a:pt x="57" y="232"/>
                </a:cubicBezTo>
                <a:cubicBezTo>
                  <a:pt x="57" y="231"/>
                  <a:pt x="60" y="229"/>
                  <a:pt x="61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61" y="227"/>
                  <a:pt x="62" y="226"/>
                  <a:pt x="62" y="226"/>
                </a:cubicBezTo>
                <a:cubicBezTo>
                  <a:pt x="61" y="226"/>
                  <a:pt x="61" y="226"/>
                  <a:pt x="60" y="226"/>
                </a:cubicBezTo>
                <a:cubicBezTo>
                  <a:pt x="61" y="226"/>
                  <a:pt x="61" y="227"/>
                  <a:pt x="61" y="227"/>
                </a:cubicBezTo>
                <a:cubicBezTo>
                  <a:pt x="59" y="228"/>
                  <a:pt x="58" y="230"/>
                  <a:pt x="57" y="232"/>
                </a:cubicBezTo>
                <a:close/>
                <a:moveTo>
                  <a:pt x="66" y="232"/>
                </a:moveTo>
                <a:cubicBezTo>
                  <a:pt x="67" y="232"/>
                  <a:pt x="65" y="232"/>
                  <a:pt x="65" y="231"/>
                </a:cubicBezTo>
                <a:cubicBezTo>
                  <a:pt x="66" y="232"/>
                  <a:pt x="64" y="232"/>
                  <a:pt x="64" y="233"/>
                </a:cubicBezTo>
                <a:cubicBezTo>
                  <a:pt x="65" y="233"/>
                  <a:pt x="65" y="233"/>
                  <a:pt x="66" y="233"/>
                </a:cubicBezTo>
                <a:cubicBezTo>
                  <a:pt x="65" y="232"/>
                  <a:pt x="65" y="233"/>
                  <a:pt x="65" y="233"/>
                </a:cubicBezTo>
                <a:cubicBezTo>
                  <a:pt x="65" y="232"/>
                  <a:pt x="65" y="232"/>
                  <a:pt x="66" y="232"/>
                </a:cubicBezTo>
                <a:cubicBezTo>
                  <a:pt x="66" y="232"/>
                  <a:pt x="66" y="232"/>
                  <a:pt x="66" y="233"/>
                </a:cubicBezTo>
                <a:cubicBezTo>
                  <a:pt x="67" y="232"/>
                  <a:pt x="68" y="232"/>
                  <a:pt x="67" y="231"/>
                </a:cubicBezTo>
                <a:cubicBezTo>
                  <a:pt x="67" y="231"/>
                  <a:pt x="67" y="232"/>
                  <a:pt x="66" y="232"/>
                </a:cubicBezTo>
                <a:close/>
                <a:moveTo>
                  <a:pt x="50" y="233"/>
                </a:moveTo>
                <a:cubicBezTo>
                  <a:pt x="50" y="232"/>
                  <a:pt x="50" y="232"/>
                  <a:pt x="50" y="232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4"/>
                  <a:pt x="47" y="235"/>
                </a:cubicBezTo>
                <a:cubicBezTo>
                  <a:pt x="48" y="233"/>
                  <a:pt x="49" y="231"/>
                  <a:pt x="50" y="229"/>
                </a:cubicBezTo>
                <a:cubicBezTo>
                  <a:pt x="52" y="228"/>
                  <a:pt x="53" y="226"/>
                  <a:pt x="55" y="224"/>
                </a:cubicBezTo>
                <a:cubicBezTo>
                  <a:pt x="55" y="225"/>
                  <a:pt x="54" y="226"/>
                  <a:pt x="53" y="227"/>
                </a:cubicBezTo>
                <a:cubicBezTo>
                  <a:pt x="52" y="228"/>
                  <a:pt x="53" y="228"/>
                  <a:pt x="52" y="229"/>
                </a:cubicBezTo>
                <a:cubicBezTo>
                  <a:pt x="52" y="229"/>
                  <a:pt x="52" y="230"/>
                  <a:pt x="52" y="229"/>
                </a:cubicBezTo>
                <a:cubicBezTo>
                  <a:pt x="52" y="231"/>
                  <a:pt x="50" y="232"/>
                  <a:pt x="50" y="233"/>
                </a:cubicBezTo>
                <a:close/>
                <a:moveTo>
                  <a:pt x="51" y="231"/>
                </a:moveTo>
                <a:cubicBezTo>
                  <a:pt x="51" y="231"/>
                  <a:pt x="50" y="231"/>
                  <a:pt x="50" y="231"/>
                </a:cubicBezTo>
                <a:cubicBezTo>
                  <a:pt x="50" y="232"/>
                  <a:pt x="50" y="232"/>
                  <a:pt x="51" y="231"/>
                </a:cubicBezTo>
                <a:close/>
                <a:moveTo>
                  <a:pt x="47" y="227"/>
                </a:moveTo>
                <a:cubicBezTo>
                  <a:pt x="47" y="226"/>
                  <a:pt x="48" y="225"/>
                  <a:pt x="48" y="225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48" y="226"/>
                  <a:pt x="46" y="226"/>
                  <a:pt x="47" y="227"/>
                </a:cubicBezTo>
                <a:close/>
                <a:moveTo>
                  <a:pt x="64" y="239"/>
                </a:moveTo>
                <a:cubicBezTo>
                  <a:pt x="64" y="238"/>
                  <a:pt x="65" y="238"/>
                  <a:pt x="64" y="238"/>
                </a:cubicBezTo>
                <a:cubicBezTo>
                  <a:pt x="64" y="238"/>
                  <a:pt x="64" y="238"/>
                  <a:pt x="64" y="238"/>
                </a:cubicBezTo>
                <a:cubicBezTo>
                  <a:pt x="65" y="238"/>
                  <a:pt x="63" y="239"/>
                  <a:pt x="64" y="239"/>
                </a:cubicBezTo>
                <a:close/>
                <a:moveTo>
                  <a:pt x="54" y="231"/>
                </a:moveTo>
                <a:cubicBezTo>
                  <a:pt x="53" y="232"/>
                  <a:pt x="53" y="232"/>
                  <a:pt x="53" y="232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3" y="231"/>
                  <a:pt x="52" y="231"/>
                  <a:pt x="52" y="231"/>
                </a:cubicBezTo>
                <a:cubicBezTo>
                  <a:pt x="52" y="232"/>
                  <a:pt x="53" y="232"/>
                  <a:pt x="52" y="232"/>
                </a:cubicBezTo>
                <a:cubicBezTo>
                  <a:pt x="51" y="232"/>
                  <a:pt x="51" y="234"/>
                  <a:pt x="50" y="235"/>
                </a:cubicBezTo>
                <a:cubicBezTo>
                  <a:pt x="50" y="235"/>
                  <a:pt x="51" y="236"/>
                  <a:pt x="51" y="235"/>
                </a:cubicBezTo>
                <a:cubicBezTo>
                  <a:pt x="52" y="235"/>
                  <a:pt x="50" y="235"/>
                  <a:pt x="51" y="235"/>
                </a:cubicBezTo>
                <a:cubicBezTo>
                  <a:pt x="51" y="235"/>
                  <a:pt x="52" y="235"/>
                  <a:pt x="52" y="234"/>
                </a:cubicBezTo>
                <a:cubicBezTo>
                  <a:pt x="51" y="234"/>
                  <a:pt x="51" y="234"/>
                  <a:pt x="51" y="233"/>
                </a:cubicBezTo>
                <a:cubicBezTo>
                  <a:pt x="52" y="233"/>
                  <a:pt x="52" y="232"/>
                  <a:pt x="53" y="232"/>
                </a:cubicBezTo>
                <a:cubicBezTo>
                  <a:pt x="53" y="232"/>
                  <a:pt x="53" y="233"/>
                  <a:pt x="53" y="233"/>
                </a:cubicBezTo>
                <a:cubicBezTo>
                  <a:pt x="54" y="232"/>
                  <a:pt x="54" y="231"/>
                  <a:pt x="53" y="231"/>
                </a:cubicBezTo>
                <a:cubicBezTo>
                  <a:pt x="53" y="231"/>
                  <a:pt x="54" y="231"/>
                  <a:pt x="54" y="231"/>
                </a:cubicBezTo>
                <a:close/>
                <a:moveTo>
                  <a:pt x="53" y="236"/>
                </a:moveTo>
                <a:cubicBezTo>
                  <a:pt x="54" y="237"/>
                  <a:pt x="51" y="238"/>
                  <a:pt x="52" y="239"/>
                </a:cubicBezTo>
                <a:cubicBezTo>
                  <a:pt x="53" y="237"/>
                  <a:pt x="55" y="235"/>
                  <a:pt x="56" y="233"/>
                </a:cubicBezTo>
                <a:cubicBezTo>
                  <a:pt x="55" y="234"/>
                  <a:pt x="55" y="235"/>
                  <a:pt x="54" y="235"/>
                </a:cubicBezTo>
                <a:cubicBezTo>
                  <a:pt x="54" y="236"/>
                  <a:pt x="54" y="236"/>
                  <a:pt x="54" y="235"/>
                </a:cubicBezTo>
                <a:cubicBezTo>
                  <a:pt x="54" y="236"/>
                  <a:pt x="53" y="237"/>
                  <a:pt x="53" y="236"/>
                </a:cubicBezTo>
                <a:close/>
                <a:moveTo>
                  <a:pt x="59" y="240"/>
                </a:moveTo>
                <a:cubicBezTo>
                  <a:pt x="59" y="240"/>
                  <a:pt x="60" y="240"/>
                  <a:pt x="60" y="240"/>
                </a:cubicBezTo>
                <a:cubicBezTo>
                  <a:pt x="60" y="239"/>
                  <a:pt x="60" y="240"/>
                  <a:pt x="59" y="239"/>
                </a:cubicBezTo>
                <a:cubicBezTo>
                  <a:pt x="60" y="239"/>
                  <a:pt x="59" y="239"/>
                  <a:pt x="59" y="239"/>
                </a:cubicBezTo>
                <a:cubicBezTo>
                  <a:pt x="60" y="240"/>
                  <a:pt x="59" y="240"/>
                  <a:pt x="59" y="240"/>
                </a:cubicBezTo>
                <a:close/>
                <a:moveTo>
                  <a:pt x="46" y="234"/>
                </a:moveTo>
                <a:cubicBezTo>
                  <a:pt x="47" y="234"/>
                  <a:pt x="47" y="233"/>
                  <a:pt x="47" y="233"/>
                </a:cubicBezTo>
                <a:cubicBezTo>
                  <a:pt x="46" y="234"/>
                  <a:pt x="46" y="232"/>
                  <a:pt x="46" y="233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3"/>
                  <a:pt x="46" y="234"/>
                  <a:pt x="46" y="234"/>
                </a:cubicBezTo>
                <a:close/>
                <a:moveTo>
                  <a:pt x="48" y="236"/>
                </a:moveTo>
                <a:cubicBezTo>
                  <a:pt x="48" y="237"/>
                  <a:pt x="49" y="237"/>
                  <a:pt x="49" y="238"/>
                </a:cubicBezTo>
                <a:cubicBezTo>
                  <a:pt x="49" y="237"/>
                  <a:pt x="51" y="237"/>
                  <a:pt x="51" y="236"/>
                </a:cubicBezTo>
                <a:cubicBezTo>
                  <a:pt x="50" y="236"/>
                  <a:pt x="50" y="236"/>
                  <a:pt x="49" y="237"/>
                </a:cubicBezTo>
                <a:cubicBezTo>
                  <a:pt x="49" y="236"/>
                  <a:pt x="50" y="236"/>
                  <a:pt x="49" y="235"/>
                </a:cubicBezTo>
                <a:cubicBezTo>
                  <a:pt x="49" y="236"/>
                  <a:pt x="49" y="236"/>
                  <a:pt x="48" y="236"/>
                </a:cubicBezTo>
                <a:close/>
                <a:moveTo>
                  <a:pt x="24" y="224"/>
                </a:moveTo>
                <a:cubicBezTo>
                  <a:pt x="24" y="223"/>
                  <a:pt x="24" y="224"/>
                  <a:pt x="25" y="223"/>
                </a:cubicBezTo>
                <a:cubicBezTo>
                  <a:pt x="24" y="223"/>
                  <a:pt x="24" y="223"/>
                  <a:pt x="23" y="223"/>
                </a:cubicBezTo>
                <a:cubicBezTo>
                  <a:pt x="24" y="224"/>
                  <a:pt x="24" y="223"/>
                  <a:pt x="24" y="224"/>
                </a:cubicBezTo>
                <a:cubicBezTo>
                  <a:pt x="24" y="224"/>
                  <a:pt x="24" y="224"/>
                  <a:pt x="24" y="224"/>
                </a:cubicBezTo>
                <a:close/>
                <a:moveTo>
                  <a:pt x="17" y="230"/>
                </a:moveTo>
                <a:cubicBezTo>
                  <a:pt x="18" y="228"/>
                  <a:pt x="19" y="228"/>
                  <a:pt x="19" y="227"/>
                </a:cubicBezTo>
                <a:cubicBezTo>
                  <a:pt x="19" y="227"/>
                  <a:pt x="16" y="229"/>
                  <a:pt x="17" y="230"/>
                </a:cubicBezTo>
                <a:close/>
                <a:moveTo>
                  <a:pt x="45" y="246"/>
                </a:moveTo>
                <a:cubicBezTo>
                  <a:pt x="45" y="246"/>
                  <a:pt x="46" y="247"/>
                  <a:pt x="46" y="247"/>
                </a:cubicBezTo>
                <a:cubicBezTo>
                  <a:pt x="45" y="247"/>
                  <a:pt x="45" y="248"/>
                  <a:pt x="45" y="248"/>
                </a:cubicBezTo>
                <a:cubicBezTo>
                  <a:pt x="46" y="248"/>
                  <a:pt x="46" y="247"/>
                  <a:pt x="47" y="247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5"/>
                  <a:pt x="45" y="246"/>
                </a:cubicBezTo>
                <a:close/>
                <a:moveTo>
                  <a:pt x="19" y="231"/>
                </a:moveTo>
                <a:cubicBezTo>
                  <a:pt x="19" y="231"/>
                  <a:pt x="18" y="231"/>
                  <a:pt x="18" y="231"/>
                </a:cubicBezTo>
                <a:cubicBezTo>
                  <a:pt x="19" y="232"/>
                  <a:pt x="19" y="230"/>
                  <a:pt x="18" y="230"/>
                </a:cubicBezTo>
                <a:cubicBezTo>
                  <a:pt x="18" y="231"/>
                  <a:pt x="19" y="230"/>
                  <a:pt x="19" y="231"/>
                </a:cubicBezTo>
                <a:close/>
                <a:moveTo>
                  <a:pt x="18" y="232"/>
                </a:moveTo>
                <a:cubicBezTo>
                  <a:pt x="18" y="234"/>
                  <a:pt x="17" y="234"/>
                  <a:pt x="17" y="235"/>
                </a:cubicBezTo>
                <a:cubicBezTo>
                  <a:pt x="17" y="235"/>
                  <a:pt x="17" y="234"/>
                  <a:pt x="18" y="234"/>
                </a:cubicBezTo>
                <a:cubicBezTo>
                  <a:pt x="18" y="233"/>
                  <a:pt x="19" y="232"/>
                  <a:pt x="18" y="232"/>
                </a:cubicBezTo>
                <a:cubicBezTo>
                  <a:pt x="17" y="232"/>
                  <a:pt x="18" y="233"/>
                  <a:pt x="18" y="232"/>
                </a:cubicBezTo>
                <a:close/>
                <a:moveTo>
                  <a:pt x="4" y="256"/>
                </a:moveTo>
                <a:cubicBezTo>
                  <a:pt x="5" y="255"/>
                  <a:pt x="5" y="254"/>
                  <a:pt x="6" y="253"/>
                </a:cubicBezTo>
                <a:cubicBezTo>
                  <a:pt x="5" y="254"/>
                  <a:pt x="4" y="255"/>
                  <a:pt x="4" y="256"/>
                </a:cubicBezTo>
                <a:close/>
                <a:moveTo>
                  <a:pt x="5" y="258"/>
                </a:moveTo>
                <a:cubicBezTo>
                  <a:pt x="6" y="257"/>
                  <a:pt x="6" y="258"/>
                  <a:pt x="6" y="257"/>
                </a:cubicBezTo>
                <a:cubicBezTo>
                  <a:pt x="6" y="257"/>
                  <a:pt x="6" y="256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7"/>
                  <a:pt x="5" y="257"/>
                  <a:pt x="5" y="258"/>
                </a:cubicBezTo>
                <a:close/>
                <a:moveTo>
                  <a:pt x="810" y="264"/>
                </a:moveTo>
                <a:cubicBezTo>
                  <a:pt x="810" y="263"/>
                  <a:pt x="808" y="261"/>
                  <a:pt x="809" y="261"/>
                </a:cubicBezTo>
                <a:cubicBezTo>
                  <a:pt x="810" y="263"/>
                  <a:pt x="809" y="259"/>
                  <a:pt x="809" y="258"/>
                </a:cubicBezTo>
                <a:cubicBezTo>
                  <a:pt x="810" y="258"/>
                  <a:pt x="811" y="261"/>
                  <a:pt x="811" y="261"/>
                </a:cubicBezTo>
                <a:cubicBezTo>
                  <a:pt x="809" y="256"/>
                  <a:pt x="809" y="255"/>
                  <a:pt x="807" y="251"/>
                </a:cubicBezTo>
                <a:cubicBezTo>
                  <a:pt x="808" y="254"/>
                  <a:pt x="807" y="252"/>
                  <a:pt x="806" y="253"/>
                </a:cubicBezTo>
                <a:cubicBezTo>
                  <a:pt x="806" y="253"/>
                  <a:pt x="807" y="260"/>
                  <a:pt x="805" y="261"/>
                </a:cubicBezTo>
                <a:cubicBezTo>
                  <a:pt x="805" y="261"/>
                  <a:pt x="804" y="259"/>
                  <a:pt x="804" y="259"/>
                </a:cubicBezTo>
                <a:cubicBezTo>
                  <a:pt x="803" y="261"/>
                  <a:pt x="804" y="266"/>
                  <a:pt x="801" y="262"/>
                </a:cubicBezTo>
                <a:cubicBezTo>
                  <a:pt x="805" y="271"/>
                  <a:pt x="805" y="267"/>
                  <a:pt x="806" y="266"/>
                </a:cubicBezTo>
                <a:cubicBezTo>
                  <a:pt x="806" y="266"/>
                  <a:pt x="810" y="269"/>
                  <a:pt x="808" y="265"/>
                </a:cubicBezTo>
                <a:cubicBezTo>
                  <a:pt x="809" y="266"/>
                  <a:pt x="810" y="269"/>
                  <a:pt x="810" y="268"/>
                </a:cubicBezTo>
                <a:cubicBezTo>
                  <a:pt x="811" y="267"/>
                  <a:pt x="808" y="263"/>
                  <a:pt x="810" y="264"/>
                </a:cubicBezTo>
                <a:close/>
                <a:moveTo>
                  <a:pt x="440" y="4"/>
                </a:moveTo>
                <a:cubicBezTo>
                  <a:pt x="437" y="3"/>
                  <a:pt x="437" y="4"/>
                  <a:pt x="434" y="4"/>
                </a:cubicBezTo>
                <a:cubicBezTo>
                  <a:pt x="434" y="3"/>
                  <a:pt x="433" y="3"/>
                  <a:pt x="433" y="3"/>
                </a:cubicBezTo>
                <a:cubicBezTo>
                  <a:pt x="435" y="3"/>
                  <a:pt x="437" y="3"/>
                  <a:pt x="438" y="2"/>
                </a:cubicBezTo>
                <a:cubicBezTo>
                  <a:pt x="434" y="2"/>
                  <a:pt x="429" y="3"/>
                  <a:pt x="425" y="3"/>
                </a:cubicBezTo>
                <a:cubicBezTo>
                  <a:pt x="428" y="3"/>
                  <a:pt x="433" y="4"/>
                  <a:pt x="437" y="4"/>
                </a:cubicBezTo>
                <a:cubicBezTo>
                  <a:pt x="436" y="4"/>
                  <a:pt x="434" y="4"/>
                  <a:pt x="434" y="4"/>
                </a:cubicBezTo>
                <a:cubicBezTo>
                  <a:pt x="439" y="4"/>
                  <a:pt x="441" y="4"/>
                  <a:pt x="443" y="5"/>
                </a:cubicBezTo>
                <a:cubicBezTo>
                  <a:pt x="442" y="4"/>
                  <a:pt x="446" y="5"/>
                  <a:pt x="446" y="5"/>
                </a:cubicBezTo>
                <a:cubicBezTo>
                  <a:pt x="444" y="4"/>
                  <a:pt x="444" y="5"/>
                  <a:pt x="440" y="4"/>
                </a:cubicBezTo>
                <a:close/>
                <a:moveTo>
                  <a:pt x="399" y="5"/>
                </a:moveTo>
                <a:cubicBezTo>
                  <a:pt x="398" y="4"/>
                  <a:pt x="401" y="4"/>
                  <a:pt x="398" y="4"/>
                </a:cubicBezTo>
                <a:cubicBezTo>
                  <a:pt x="393" y="5"/>
                  <a:pt x="386" y="4"/>
                  <a:pt x="382" y="5"/>
                </a:cubicBezTo>
                <a:cubicBezTo>
                  <a:pt x="385" y="5"/>
                  <a:pt x="389" y="5"/>
                  <a:pt x="390" y="6"/>
                </a:cubicBezTo>
                <a:cubicBezTo>
                  <a:pt x="395" y="5"/>
                  <a:pt x="398" y="6"/>
                  <a:pt x="400" y="5"/>
                </a:cubicBezTo>
                <a:lnTo>
                  <a:pt x="399" y="5"/>
                </a:lnTo>
                <a:close/>
                <a:moveTo>
                  <a:pt x="142" y="101"/>
                </a:moveTo>
                <a:cubicBezTo>
                  <a:pt x="142" y="102"/>
                  <a:pt x="141" y="103"/>
                  <a:pt x="143" y="102"/>
                </a:cubicBezTo>
                <a:cubicBezTo>
                  <a:pt x="147" y="98"/>
                  <a:pt x="152" y="95"/>
                  <a:pt x="156" y="91"/>
                </a:cubicBezTo>
                <a:cubicBezTo>
                  <a:pt x="154" y="92"/>
                  <a:pt x="153" y="93"/>
                  <a:pt x="152" y="94"/>
                </a:cubicBezTo>
                <a:cubicBezTo>
                  <a:pt x="153" y="93"/>
                  <a:pt x="154" y="92"/>
                  <a:pt x="154" y="91"/>
                </a:cubicBezTo>
                <a:cubicBezTo>
                  <a:pt x="149" y="95"/>
                  <a:pt x="141" y="101"/>
                  <a:pt x="134" y="107"/>
                </a:cubicBezTo>
                <a:cubicBezTo>
                  <a:pt x="135" y="107"/>
                  <a:pt x="140" y="103"/>
                  <a:pt x="142" y="101"/>
                </a:cubicBezTo>
                <a:close/>
                <a:moveTo>
                  <a:pt x="84" y="158"/>
                </a:moveTo>
                <a:cubicBezTo>
                  <a:pt x="84" y="159"/>
                  <a:pt x="84" y="160"/>
                  <a:pt x="83" y="160"/>
                </a:cubicBezTo>
                <a:cubicBezTo>
                  <a:pt x="83" y="161"/>
                  <a:pt x="83" y="162"/>
                  <a:pt x="84" y="161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5" y="160"/>
                  <a:pt x="84" y="161"/>
                  <a:pt x="85" y="161"/>
                </a:cubicBezTo>
                <a:cubicBezTo>
                  <a:pt x="85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60"/>
                  <a:pt x="85" y="159"/>
                  <a:pt x="85" y="159"/>
                </a:cubicBezTo>
                <a:cubicBezTo>
                  <a:pt x="85" y="159"/>
                  <a:pt x="86" y="159"/>
                  <a:pt x="87" y="158"/>
                </a:cubicBezTo>
                <a:cubicBezTo>
                  <a:pt x="85" y="159"/>
                  <a:pt x="86" y="157"/>
                  <a:pt x="84" y="158"/>
                </a:cubicBezTo>
                <a:close/>
                <a:moveTo>
                  <a:pt x="103" y="180"/>
                </a:moveTo>
                <a:cubicBezTo>
                  <a:pt x="102" y="180"/>
                  <a:pt x="102" y="181"/>
                  <a:pt x="102" y="181"/>
                </a:cubicBezTo>
                <a:cubicBezTo>
                  <a:pt x="102" y="181"/>
                  <a:pt x="103" y="181"/>
                  <a:pt x="103" y="181"/>
                </a:cubicBezTo>
                <a:cubicBezTo>
                  <a:pt x="103" y="181"/>
                  <a:pt x="102" y="181"/>
                  <a:pt x="103" y="182"/>
                </a:cubicBezTo>
                <a:cubicBezTo>
                  <a:pt x="103" y="182"/>
                  <a:pt x="103" y="181"/>
                  <a:pt x="104" y="181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2"/>
                  <a:pt x="104" y="182"/>
                  <a:pt x="104" y="181"/>
                </a:cubicBezTo>
                <a:cubicBezTo>
                  <a:pt x="103" y="182"/>
                  <a:pt x="104" y="180"/>
                  <a:pt x="103" y="180"/>
                </a:cubicBezTo>
                <a:close/>
                <a:moveTo>
                  <a:pt x="77" y="160"/>
                </a:moveTo>
                <a:cubicBezTo>
                  <a:pt x="79" y="161"/>
                  <a:pt x="79" y="158"/>
                  <a:pt x="80" y="158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9"/>
                  <a:pt x="77" y="160"/>
                </a:cubicBezTo>
                <a:close/>
                <a:moveTo>
                  <a:pt x="81" y="163"/>
                </a:moveTo>
                <a:cubicBezTo>
                  <a:pt x="81" y="163"/>
                  <a:pt x="81" y="164"/>
                  <a:pt x="81" y="164"/>
                </a:cubicBezTo>
                <a:cubicBezTo>
                  <a:pt x="81" y="164"/>
                  <a:pt x="80" y="165"/>
                  <a:pt x="80" y="165"/>
                </a:cubicBezTo>
                <a:cubicBezTo>
                  <a:pt x="82" y="164"/>
                  <a:pt x="83" y="163"/>
                  <a:pt x="83" y="162"/>
                </a:cubicBezTo>
                <a:cubicBezTo>
                  <a:pt x="83" y="161"/>
                  <a:pt x="83" y="161"/>
                  <a:pt x="82" y="161"/>
                </a:cubicBezTo>
                <a:cubicBezTo>
                  <a:pt x="81" y="161"/>
                  <a:pt x="82" y="163"/>
                  <a:pt x="81" y="163"/>
                </a:cubicBezTo>
                <a:close/>
                <a:moveTo>
                  <a:pt x="95" y="192"/>
                </a:moveTo>
                <a:cubicBezTo>
                  <a:pt x="95" y="192"/>
                  <a:pt x="95" y="192"/>
                  <a:pt x="94" y="192"/>
                </a:cubicBezTo>
                <a:cubicBezTo>
                  <a:pt x="94" y="192"/>
                  <a:pt x="94" y="193"/>
                  <a:pt x="94" y="193"/>
                </a:cubicBezTo>
                <a:cubicBezTo>
                  <a:pt x="93" y="193"/>
                  <a:pt x="93" y="194"/>
                  <a:pt x="94" y="194"/>
                </a:cubicBezTo>
                <a:cubicBezTo>
                  <a:pt x="93" y="194"/>
                  <a:pt x="91" y="196"/>
                  <a:pt x="91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1" y="198"/>
                  <a:pt x="90" y="198"/>
                  <a:pt x="90" y="199"/>
                </a:cubicBezTo>
                <a:cubicBezTo>
                  <a:pt x="91" y="197"/>
                  <a:pt x="92" y="197"/>
                  <a:pt x="93" y="197"/>
                </a:cubicBezTo>
                <a:cubicBezTo>
                  <a:pt x="93" y="197"/>
                  <a:pt x="93" y="197"/>
                  <a:pt x="93" y="196"/>
                </a:cubicBezTo>
                <a:cubicBezTo>
                  <a:pt x="93" y="196"/>
                  <a:pt x="94" y="195"/>
                  <a:pt x="94" y="195"/>
                </a:cubicBezTo>
                <a:cubicBezTo>
                  <a:pt x="94" y="195"/>
                  <a:pt x="94" y="195"/>
                  <a:pt x="94" y="196"/>
                </a:cubicBezTo>
                <a:cubicBezTo>
                  <a:pt x="95" y="194"/>
                  <a:pt x="95" y="192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7" y="193"/>
                  <a:pt x="97" y="193"/>
                  <a:pt x="97" y="192"/>
                </a:cubicBezTo>
                <a:cubicBezTo>
                  <a:pt x="96" y="193"/>
                  <a:pt x="97" y="192"/>
                  <a:pt x="96" y="192"/>
                </a:cubicBezTo>
                <a:cubicBezTo>
                  <a:pt x="96" y="193"/>
                  <a:pt x="96" y="192"/>
                  <a:pt x="95" y="192"/>
                </a:cubicBezTo>
                <a:close/>
                <a:moveTo>
                  <a:pt x="65" y="175"/>
                </a:moveTo>
                <a:cubicBezTo>
                  <a:pt x="64" y="175"/>
                  <a:pt x="64" y="175"/>
                  <a:pt x="63" y="175"/>
                </a:cubicBezTo>
                <a:cubicBezTo>
                  <a:pt x="63" y="175"/>
                  <a:pt x="63" y="175"/>
                  <a:pt x="63" y="176"/>
                </a:cubicBezTo>
                <a:cubicBezTo>
                  <a:pt x="64" y="176"/>
                  <a:pt x="64" y="176"/>
                  <a:pt x="64" y="177"/>
                </a:cubicBezTo>
                <a:cubicBezTo>
                  <a:pt x="65" y="175"/>
                  <a:pt x="66" y="175"/>
                  <a:pt x="67" y="173"/>
                </a:cubicBezTo>
                <a:cubicBezTo>
                  <a:pt x="65" y="173"/>
                  <a:pt x="66" y="174"/>
                  <a:pt x="65" y="175"/>
                </a:cubicBezTo>
                <a:close/>
                <a:moveTo>
                  <a:pt x="45" y="240"/>
                </a:moveTo>
                <a:cubicBezTo>
                  <a:pt x="46" y="241"/>
                  <a:pt x="46" y="241"/>
                  <a:pt x="46" y="241"/>
                </a:cubicBezTo>
                <a:cubicBezTo>
                  <a:pt x="45" y="241"/>
                  <a:pt x="45" y="242"/>
                  <a:pt x="44" y="243"/>
                </a:cubicBezTo>
                <a:cubicBezTo>
                  <a:pt x="44" y="243"/>
                  <a:pt x="43" y="243"/>
                  <a:pt x="43" y="243"/>
                </a:cubicBezTo>
                <a:cubicBezTo>
                  <a:pt x="43" y="244"/>
                  <a:pt x="43" y="244"/>
                  <a:pt x="42" y="245"/>
                </a:cubicBezTo>
                <a:cubicBezTo>
                  <a:pt x="43" y="245"/>
                  <a:pt x="43" y="245"/>
                  <a:pt x="44" y="244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4" y="244"/>
                  <a:pt x="45" y="243"/>
                  <a:pt x="45" y="244"/>
                </a:cubicBezTo>
                <a:cubicBezTo>
                  <a:pt x="45" y="241"/>
                  <a:pt x="47" y="241"/>
                  <a:pt x="48" y="239"/>
                </a:cubicBezTo>
                <a:cubicBezTo>
                  <a:pt x="47" y="238"/>
                  <a:pt x="48" y="238"/>
                  <a:pt x="48" y="237"/>
                </a:cubicBezTo>
                <a:cubicBezTo>
                  <a:pt x="47" y="238"/>
                  <a:pt x="47" y="240"/>
                  <a:pt x="45" y="240"/>
                </a:cubicBezTo>
                <a:close/>
                <a:moveTo>
                  <a:pt x="820" y="180"/>
                </a:moveTo>
                <a:cubicBezTo>
                  <a:pt x="820" y="181"/>
                  <a:pt x="820" y="181"/>
                  <a:pt x="820" y="181"/>
                </a:cubicBezTo>
                <a:cubicBezTo>
                  <a:pt x="821" y="181"/>
                  <a:pt x="820" y="180"/>
                  <a:pt x="820" y="180"/>
                </a:cubicBezTo>
                <a:close/>
                <a:moveTo>
                  <a:pt x="866" y="171"/>
                </a:moveTo>
                <a:cubicBezTo>
                  <a:pt x="865" y="171"/>
                  <a:pt x="865" y="172"/>
                  <a:pt x="865" y="172"/>
                </a:cubicBezTo>
                <a:cubicBezTo>
                  <a:pt x="865" y="172"/>
                  <a:pt x="866" y="172"/>
                  <a:pt x="866" y="171"/>
                </a:cubicBezTo>
                <a:close/>
                <a:moveTo>
                  <a:pt x="867" y="170"/>
                </a:moveTo>
                <a:cubicBezTo>
                  <a:pt x="867" y="170"/>
                  <a:pt x="866" y="171"/>
                  <a:pt x="866" y="171"/>
                </a:cubicBezTo>
                <a:cubicBezTo>
                  <a:pt x="867" y="171"/>
                  <a:pt x="867" y="170"/>
                  <a:pt x="867" y="170"/>
                </a:cubicBezTo>
                <a:close/>
                <a:moveTo>
                  <a:pt x="861" y="164"/>
                </a:moveTo>
                <a:cubicBezTo>
                  <a:pt x="861" y="164"/>
                  <a:pt x="861" y="165"/>
                  <a:pt x="861" y="165"/>
                </a:cubicBezTo>
                <a:cubicBezTo>
                  <a:pt x="861" y="164"/>
                  <a:pt x="861" y="164"/>
                  <a:pt x="861" y="164"/>
                </a:cubicBezTo>
                <a:close/>
                <a:moveTo>
                  <a:pt x="868" y="162"/>
                </a:moveTo>
                <a:cubicBezTo>
                  <a:pt x="868" y="163"/>
                  <a:pt x="868" y="163"/>
                  <a:pt x="868" y="164"/>
                </a:cubicBezTo>
                <a:cubicBezTo>
                  <a:pt x="868" y="163"/>
                  <a:pt x="868" y="162"/>
                  <a:pt x="868" y="162"/>
                </a:cubicBezTo>
                <a:close/>
                <a:moveTo>
                  <a:pt x="837" y="147"/>
                </a:moveTo>
                <a:cubicBezTo>
                  <a:pt x="837" y="148"/>
                  <a:pt x="837" y="150"/>
                  <a:pt x="836" y="151"/>
                </a:cubicBezTo>
                <a:cubicBezTo>
                  <a:pt x="837" y="150"/>
                  <a:pt x="837" y="148"/>
                  <a:pt x="837" y="147"/>
                </a:cubicBezTo>
                <a:close/>
                <a:moveTo>
                  <a:pt x="852" y="150"/>
                </a:moveTo>
                <a:cubicBezTo>
                  <a:pt x="852" y="149"/>
                  <a:pt x="852" y="149"/>
                  <a:pt x="852" y="149"/>
                </a:cubicBezTo>
                <a:cubicBezTo>
                  <a:pt x="852" y="148"/>
                  <a:pt x="853" y="145"/>
                  <a:pt x="852" y="146"/>
                </a:cubicBezTo>
                <a:cubicBezTo>
                  <a:pt x="852" y="147"/>
                  <a:pt x="851" y="150"/>
                  <a:pt x="851" y="151"/>
                </a:cubicBezTo>
                <a:cubicBezTo>
                  <a:pt x="852" y="151"/>
                  <a:pt x="852" y="150"/>
                  <a:pt x="852" y="150"/>
                </a:cubicBezTo>
                <a:close/>
                <a:moveTo>
                  <a:pt x="857" y="134"/>
                </a:moveTo>
                <a:cubicBezTo>
                  <a:pt x="857" y="134"/>
                  <a:pt x="857" y="134"/>
                  <a:pt x="857" y="134"/>
                </a:cubicBezTo>
                <a:cubicBezTo>
                  <a:pt x="857" y="135"/>
                  <a:pt x="857" y="135"/>
                  <a:pt x="857" y="135"/>
                </a:cubicBezTo>
                <a:lnTo>
                  <a:pt x="857" y="134"/>
                </a:lnTo>
                <a:close/>
                <a:moveTo>
                  <a:pt x="855" y="121"/>
                </a:moveTo>
                <a:cubicBezTo>
                  <a:pt x="855" y="119"/>
                  <a:pt x="855" y="121"/>
                  <a:pt x="855" y="122"/>
                </a:cubicBezTo>
                <a:cubicBezTo>
                  <a:pt x="854" y="122"/>
                  <a:pt x="855" y="122"/>
                  <a:pt x="855" y="122"/>
                </a:cubicBezTo>
                <a:cubicBezTo>
                  <a:pt x="854" y="123"/>
                  <a:pt x="853" y="126"/>
                  <a:pt x="854" y="127"/>
                </a:cubicBezTo>
                <a:cubicBezTo>
                  <a:pt x="854" y="125"/>
                  <a:pt x="855" y="123"/>
                  <a:pt x="855" y="121"/>
                </a:cubicBezTo>
                <a:close/>
                <a:moveTo>
                  <a:pt x="861" y="127"/>
                </a:moveTo>
                <a:cubicBezTo>
                  <a:pt x="861" y="127"/>
                  <a:pt x="861" y="128"/>
                  <a:pt x="861" y="128"/>
                </a:cubicBezTo>
                <a:cubicBezTo>
                  <a:pt x="862" y="128"/>
                  <a:pt x="862" y="127"/>
                  <a:pt x="861" y="127"/>
                </a:cubicBezTo>
                <a:close/>
                <a:moveTo>
                  <a:pt x="843" y="120"/>
                </a:moveTo>
                <a:cubicBezTo>
                  <a:pt x="843" y="121"/>
                  <a:pt x="842" y="121"/>
                  <a:pt x="842" y="122"/>
                </a:cubicBezTo>
                <a:cubicBezTo>
                  <a:pt x="843" y="121"/>
                  <a:pt x="843" y="120"/>
                  <a:pt x="843" y="120"/>
                </a:cubicBezTo>
                <a:close/>
                <a:moveTo>
                  <a:pt x="859" y="124"/>
                </a:moveTo>
                <a:cubicBezTo>
                  <a:pt x="859" y="125"/>
                  <a:pt x="859" y="126"/>
                  <a:pt x="859" y="126"/>
                </a:cubicBezTo>
                <a:cubicBezTo>
                  <a:pt x="859" y="125"/>
                  <a:pt x="860" y="124"/>
                  <a:pt x="859" y="124"/>
                </a:cubicBezTo>
                <a:close/>
                <a:moveTo>
                  <a:pt x="862" y="124"/>
                </a:moveTo>
                <a:cubicBezTo>
                  <a:pt x="862" y="124"/>
                  <a:pt x="861" y="125"/>
                  <a:pt x="862" y="126"/>
                </a:cubicBezTo>
                <a:cubicBezTo>
                  <a:pt x="862" y="125"/>
                  <a:pt x="862" y="124"/>
                  <a:pt x="862" y="124"/>
                </a:cubicBezTo>
                <a:close/>
                <a:moveTo>
                  <a:pt x="839" y="118"/>
                </a:moveTo>
                <a:cubicBezTo>
                  <a:pt x="839" y="118"/>
                  <a:pt x="839" y="119"/>
                  <a:pt x="839" y="119"/>
                </a:cubicBezTo>
                <a:cubicBezTo>
                  <a:pt x="839" y="119"/>
                  <a:pt x="839" y="118"/>
                  <a:pt x="839" y="118"/>
                </a:cubicBezTo>
                <a:close/>
                <a:moveTo>
                  <a:pt x="844" y="116"/>
                </a:moveTo>
                <a:cubicBezTo>
                  <a:pt x="843" y="117"/>
                  <a:pt x="843" y="119"/>
                  <a:pt x="843" y="119"/>
                </a:cubicBezTo>
                <a:cubicBezTo>
                  <a:pt x="843" y="118"/>
                  <a:pt x="844" y="117"/>
                  <a:pt x="844" y="116"/>
                </a:cubicBezTo>
                <a:close/>
                <a:moveTo>
                  <a:pt x="862" y="120"/>
                </a:moveTo>
                <a:cubicBezTo>
                  <a:pt x="862" y="121"/>
                  <a:pt x="861" y="122"/>
                  <a:pt x="862" y="123"/>
                </a:cubicBezTo>
                <a:cubicBezTo>
                  <a:pt x="862" y="122"/>
                  <a:pt x="863" y="121"/>
                  <a:pt x="862" y="120"/>
                </a:cubicBezTo>
                <a:close/>
                <a:moveTo>
                  <a:pt x="855" y="118"/>
                </a:moveTo>
                <a:cubicBezTo>
                  <a:pt x="855" y="118"/>
                  <a:pt x="855" y="119"/>
                  <a:pt x="855" y="119"/>
                </a:cubicBezTo>
                <a:cubicBezTo>
                  <a:pt x="855" y="119"/>
                  <a:pt x="856" y="118"/>
                  <a:pt x="855" y="118"/>
                </a:cubicBezTo>
                <a:close/>
                <a:moveTo>
                  <a:pt x="858" y="117"/>
                </a:moveTo>
                <a:cubicBezTo>
                  <a:pt x="857" y="117"/>
                  <a:pt x="857" y="118"/>
                  <a:pt x="857" y="118"/>
                </a:cubicBezTo>
                <a:cubicBezTo>
                  <a:pt x="857" y="118"/>
                  <a:pt x="858" y="117"/>
                  <a:pt x="858" y="117"/>
                </a:cubicBezTo>
                <a:close/>
                <a:moveTo>
                  <a:pt x="860" y="116"/>
                </a:moveTo>
                <a:cubicBezTo>
                  <a:pt x="860" y="116"/>
                  <a:pt x="860" y="116"/>
                  <a:pt x="860" y="116"/>
                </a:cubicBezTo>
                <a:cubicBezTo>
                  <a:pt x="859" y="115"/>
                  <a:pt x="859" y="117"/>
                  <a:pt x="859" y="117"/>
                </a:cubicBezTo>
                <a:cubicBezTo>
                  <a:pt x="860" y="117"/>
                  <a:pt x="859" y="117"/>
                  <a:pt x="860" y="116"/>
                </a:cubicBezTo>
                <a:close/>
                <a:moveTo>
                  <a:pt x="849" y="110"/>
                </a:moveTo>
                <a:cubicBezTo>
                  <a:pt x="848" y="113"/>
                  <a:pt x="849" y="111"/>
                  <a:pt x="849" y="110"/>
                </a:cubicBezTo>
                <a:close/>
                <a:moveTo>
                  <a:pt x="845" y="105"/>
                </a:moveTo>
                <a:cubicBezTo>
                  <a:pt x="844" y="106"/>
                  <a:pt x="844" y="106"/>
                  <a:pt x="844" y="107"/>
                </a:cubicBezTo>
                <a:cubicBezTo>
                  <a:pt x="844" y="107"/>
                  <a:pt x="845" y="105"/>
                  <a:pt x="845" y="105"/>
                </a:cubicBezTo>
                <a:close/>
                <a:moveTo>
                  <a:pt x="844" y="105"/>
                </a:moveTo>
                <a:cubicBezTo>
                  <a:pt x="843" y="105"/>
                  <a:pt x="843" y="106"/>
                  <a:pt x="843" y="106"/>
                </a:cubicBezTo>
                <a:lnTo>
                  <a:pt x="844" y="105"/>
                </a:lnTo>
                <a:close/>
                <a:moveTo>
                  <a:pt x="836" y="101"/>
                </a:moveTo>
                <a:cubicBezTo>
                  <a:pt x="836" y="102"/>
                  <a:pt x="836" y="102"/>
                  <a:pt x="836" y="102"/>
                </a:cubicBezTo>
                <a:cubicBezTo>
                  <a:pt x="836" y="102"/>
                  <a:pt x="836" y="101"/>
                  <a:pt x="836" y="101"/>
                </a:cubicBezTo>
                <a:close/>
                <a:moveTo>
                  <a:pt x="838" y="98"/>
                </a:moveTo>
                <a:cubicBezTo>
                  <a:pt x="839" y="95"/>
                  <a:pt x="838" y="96"/>
                  <a:pt x="838" y="98"/>
                </a:cubicBezTo>
                <a:close/>
                <a:moveTo>
                  <a:pt x="828" y="135"/>
                </a:moveTo>
                <a:cubicBezTo>
                  <a:pt x="828" y="136"/>
                  <a:pt x="828" y="137"/>
                  <a:pt x="827" y="137"/>
                </a:cubicBezTo>
                <a:cubicBezTo>
                  <a:pt x="828" y="138"/>
                  <a:pt x="828" y="138"/>
                  <a:pt x="828" y="138"/>
                </a:cubicBezTo>
                <a:cubicBezTo>
                  <a:pt x="828" y="137"/>
                  <a:pt x="829" y="136"/>
                  <a:pt x="828" y="135"/>
                </a:cubicBezTo>
                <a:close/>
                <a:moveTo>
                  <a:pt x="846" y="121"/>
                </a:moveTo>
                <a:cubicBezTo>
                  <a:pt x="847" y="121"/>
                  <a:pt x="846" y="122"/>
                  <a:pt x="846" y="123"/>
                </a:cubicBezTo>
                <a:cubicBezTo>
                  <a:pt x="847" y="121"/>
                  <a:pt x="848" y="117"/>
                  <a:pt x="848" y="115"/>
                </a:cubicBezTo>
                <a:cubicBezTo>
                  <a:pt x="848" y="117"/>
                  <a:pt x="846" y="118"/>
                  <a:pt x="847" y="119"/>
                </a:cubicBezTo>
                <a:cubicBezTo>
                  <a:pt x="847" y="119"/>
                  <a:pt x="847" y="119"/>
                  <a:pt x="847" y="118"/>
                </a:cubicBezTo>
                <a:cubicBezTo>
                  <a:pt x="846" y="119"/>
                  <a:pt x="846" y="120"/>
                  <a:pt x="846" y="121"/>
                </a:cubicBezTo>
                <a:cubicBezTo>
                  <a:pt x="846" y="121"/>
                  <a:pt x="846" y="120"/>
                  <a:pt x="846" y="120"/>
                </a:cubicBezTo>
                <a:cubicBezTo>
                  <a:pt x="846" y="121"/>
                  <a:pt x="845" y="121"/>
                  <a:pt x="845" y="121"/>
                </a:cubicBezTo>
                <a:cubicBezTo>
                  <a:pt x="846" y="122"/>
                  <a:pt x="846" y="121"/>
                  <a:pt x="846" y="121"/>
                </a:cubicBezTo>
                <a:close/>
                <a:moveTo>
                  <a:pt x="860" y="122"/>
                </a:moveTo>
                <a:cubicBezTo>
                  <a:pt x="860" y="122"/>
                  <a:pt x="859" y="123"/>
                  <a:pt x="860" y="123"/>
                </a:cubicBezTo>
                <a:cubicBezTo>
                  <a:pt x="860" y="123"/>
                  <a:pt x="860" y="123"/>
                  <a:pt x="860" y="123"/>
                </a:cubicBezTo>
                <a:cubicBezTo>
                  <a:pt x="859" y="124"/>
                  <a:pt x="860" y="122"/>
                  <a:pt x="860" y="122"/>
                </a:cubicBezTo>
                <a:close/>
                <a:moveTo>
                  <a:pt x="861" y="115"/>
                </a:moveTo>
                <a:cubicBezTo>
                  <a:pt x="861" y="115"/>
                  <a:pt x="861" y="115"/>
                  <a:pt x="861" y="115"/>
                </a:cubicBezTo>
                <a:cubicBezTo>
                  <a:pt x="862" y="117"/>
                  <a:pt x="859" y="120"/>
                  <a:pt x="860" y="122"/>
                </a:cubicBezTo>
                <a:cubicBezTo>
                  <a:pt x="860" y="118"/>
                  <a:pt x="862" y="115"/>
                  <a:pt x="862" y="112"/>
                </a:cubicBezTo>
                <a:cubicBezTo>
                  <a:pt x="862" y="112"/>
                  <a:pt x="862" y="111"/>
                  <a:pt x="862" y="111"/>
                </a:cubicBezTo>
                <a:cubicBezTo>
                  <a:pt x="862" y="110"/>
                  <a:pt x="864" y="107"/>
                  <a:pt x="863" y="106"/>
                </a:cubicBezTo>
                <a:cubicBezTo>
                  <a:pt x="863" y="107"/>
                  <a:pt x="862" y="108"/>
                  <a:pt x="862" y="110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62" y="111"/>
                  <a:pt x="861" y="114"/>
                  <a:pt x="861" y="115"/>
                </a:cubicBezTo>
                <a:close/>
                <a:moveTo>
                  <a:pt x="842" y="104"/>
                </a:moveTo>
                <a:cubicBezTo>
                  <a:pt x="842" y="105"/>
                  <a:pt x="842" y="105"/>
                  <a:pt x="842" y="106"/>
                </a:cubicBezTo>
                <a:cubicBezTo>
                  <a:pt x="843" y="105"/>
                  <a:pt x="842" y="104"/>
                  <a:pt x="842" y="104"/>
                </a:cubicBezTo>
                <a:close/>
                <a:moveTo>
                  <a:pt x="707" y="252"/>
                </a:moveTo>
                <a:cubicBezTo>
                  <a:pt x="708" y="252"/>
                  <a:pt x="709" y="252"/>
                  <a:pt x="710" y="253"/>
                </a:cubicBezTo>
                <a:cubicBezTo>
                  <a:pt x="710" y="254"/>
                  <a:pt x="709" y="255"/>
                  <a:pt x="710" y="256"/>
                </a:cubicBezTo>
                <a:cubicBezTo>
                  <a:pt x="712" y="257"/>
                  <a:pt x="715" y="253"/>
                  <a:pt x="715" y="256"/>
                </a:cubicBezTo>
                <a:cubicBezTo>
                  <a:pt x="717" y="258"/>
                  <a:pt x="720" y="259"/>
                  <a:pt x="723" y="259"/>
                </a:cubicBezTo>
                <a:cubicBezTo>
                  <a:pt x="725" y="260"/>
                  <a:pt x="726" y="261"/>
                  <a:pt x="728" y="262"/>
                </a:cubicBezTo>
                <a:cubicBezTo>
                  <a:pt x="730" y="262"/>
                  <a:pt x="733" y="262"/>
                  <a:pt x="734" y="263"/>
                </a:cubicBezTo>
                <a:cubicBezTo>
                  <a:pt x="736" y="263"/>
                  <a:pt x="737" y="264"/>
                  <a:pt x="739" y="265"/>
                </a:cubicBezTo>
                <a:cubicBezTo>
                  <a:pt x="744" y="267"/>
                  <a:pt x="749" y="267"/>
                  <a:pt x="753" y="269"/>
                </a:cubicBezTo>
                <a:cubicBezTo>
                  <a:pt x="756" y="269"/>
                  <a:pt x="760" y="271"/>
                  <a:pt x="762" y="272"/>
                </a:cubicBezTo>
                <a:cubicBezTo>
                  <a:pt x="765" y="272"/>
                  <a:pt x="768" y="274"/>
                  <a:pt x="771" y="275"/>
                </a:cubicBezTo>
                <a:cubicBezTo>
                  <a:pt x="772" y="275"/>
                  <a:pt x="774" y="275"/>
                  <a:pt x="776" y="276"/>
                </a:cubicBezTo>
                <a:cubicBezTo>
                  <a:pt x="776" y="276"/>
                  <a:pt x="777" y="276"/>
                  <a:pt x="777" y="276"/>
                </a:cubicBezTo>
                <a:cubicBezTo>
                  <a:pt x="779" y="277"/>
                  <a:pt x="781" y="277"/>
                  <a:pt x="782" y="277"/>
                </a:cubicBezTo>
                <a:cubicBezTo>
                  <a:pt x="784" y="278"/>
                  <a:pt x="785" y="279"/>
                  <a:pt x="787" y="279"/>
                </a:cubicBezTo>
                <a:cubicBezTo>
                  <a:pt x="789" y="280"/>
                  <a:pt x="792" y="281"/>
                  <a:pt x="795" y="281"/>
                </a:cubicBezTo>
                <a:cubicBezTo>
                  <a:pt x="796" y="282"/>
                  <a:pt x="798" y="282"/>
                  <a:pt x="799" y="282"/>
                </a:cubicBezTo>
                <a:cubicBezTo>
                  <a:pt x="800" y="283"/>
                  <a:pt x="800" y="283"/>
                  <a:pt x="801" y="283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4" y="285"/>
                  <a:pt x="805" y="284"/>
                  <a:pt x="806" y="285"/>
                </a:cubicBezTo>
                <a:cubicBezTo>
                  <a:pt x="807" y="285"/>
                  <a:pt x="808" y="286"/>
                  <a:pt x="809" y="287"/>
                </a:cubicBezTo>
                <a:cubicBezTo>
                  <a:pt x="810" y="286"/>
                  <a:pt x="811" y="287"/>
                  <a:pt x="812" y="288"/>
                </a:cubicBezTo>
                <a:cubicBezTo>
                  <a:pt x="813" y="288"/>
                  <a:pt x="813" y="288"/>
                  <a:pt x="813" y="288"/>
                </a:cubicBezTo>
                <a:cubicBezTo>
                  <a:pt x="813" y="288"/>
                  <a:pt x="813" y="287"/>
                  <a:pt x="813" y="287"/>
                </a:cubicBezTo>
                <a:cubicBezTo>
                  <a:pt x="813" y="287"/>
                  <a:pt x="813" y="287"/>
                  <a:pt x="813" y="286"/>
                </a:cubicBezTo>
                <a:cubicBezTo>
                  <a:pt x="813" y="286"/>
                  <a:pt x="813" y="286"/>
                  <a:pt x="813" y="286"/>
                </a:cubicBezTo>
                <a:cubicBezTo>
                  <a:pt x="813" y="285"/>
                  <a:pt x="813" y="285"/>
                  <a:pt x="813" y="284"/>
                </a:cubicBezTo>
                <a:cubicBezTo>
                  <a:pt x="813" y="282"/>
                  <a:pt x="813" y="282"/>
                  <a:pt x="813" y="282"/>
                </a:cubicBezTo>
                <a:cubicBezTo>
                  <a:pt x="813" y="282"/>
                  <a:pt x="812" y="281"/>
                  <a:pt x="812" y="280"/>
                </a:cubicBezTo>
                <a:cubicBezTo>
                  <a:pt x="812" y="280"/>
                  <a:pt x="813" y="280"/>
                  <a:pt x="813" y="279"/>
                </a:cubicBezTo>
                <a:cubicBezTo>
                  <a:pt x="813" y="279"/>
                  <a:pt x="812" y="279"/>
                  <a:pt x="812" y="279"/>
                </a:cubicBezTo>
                <a:cubicBezTo>
                  <a:pt x="812" y="278"/>
                  <a:pt x="812" y="278"/>
                  <a:pt x="812" y="278"/>
                </a:cubicBezTo>
                <a:cubicBezTo>
                  <a:pt x="812" y="277"/>
                  <a:pt x="812" y="277"/>
                  <a:pt x="812" y="277"/>
                </a:cubicBezTo>
                <a:cubicBezTo>
                  <a:pt x="812" y="276"/>
                  <a:pt x="812" y="276"/>
                  <a:pt x="812" y="275"/>
                </a:cubicBezTo>
                <a:cubicBezTo>
                  <a:pt x="813" y="270"/>
                  <a:pt x="813" y="265"/>
                  <a:pt x="813" y="259"/>
                </a:cubicBezTo>
                <a:cubicBezTo>
                  <a:pt x="813" y="254"/>
                  <a:pt x="813" y="250"/>
                  <a:pt x="813" y="245"/>
                </a:cubicBezTo>
                <a:cubicBezTo>
                  <a:pt x="815" y="226"/>
                  <a:pt x="815" y="226"/>
                  <a:pt x="815" y="226"/>
                </a:cubicBezTo>
                <a:cubicBezTo>
                  <a:pt x="815" y="219"/>
                  <a:pt x="816" y="212"/>
                  <a:pt x="817" y="206"/>
                </a:cubicBezTo>
                <a:cubicBezTo>
                  <a:pt x="817" y="206"/>
                  <a:pt x="818" y="205"/>
                  <a:pt x="818" y="205"/>
                </a:cubicBezTo>
                <a:cubicBezTo>
                  <a:pt x="818" y="204"/>
                  <a:pt x="817" y="204"/>
                  <a:pt x="818" y="204"/>
                </a:cubicBezTo>
                <a:cubicBezTo>
                  <a:pt x="818" y="203"/>
                  <a:pt x="818" y="203"/>
                  <a:pt x="818" y="203"/>
                </a:cubicBezTo>
                <a:cubicBezTo>
                  <a:pt x="819" y="197"/>
                  <a:pt x="820" y="192"/>
                  <a:pt x="822" y="186"/>
                </a:cubicBezTo>
                <a:cubicBezTo>
                  <a:pt x="822" y="185"/>
                  <a:pt x="822" y="186"/>
                  <a:pt x="822" y="186"/>
                </a:cubicBezTo>
                <a:cubicBezTo>
                  <a:pt x="823" y="183"/>
                  <a:pt x="824" y="178"/>
                  <a:pt x="825" y="175"/>
                </a:cubicBezTo>
                <a:cubicBezTo>
                  <a:pt x="825" y="173"/>
                  <a:pt x="825" y="171"/>
                  <a:pt x="826" y="170"/>
                </a:cubicBezTo>
                <a:cubicBezTo>
                  <a:pt x="826" y="169"/>
                  <a:pt x="825" y="169"/>
                  <a:pt x="825" y="169"/>
                </a:cubicBezTo>
                <a:cubicBezTo>
                  <a:pt x="826" y="169"/>
                  <a:pt x="826" y="169"/>
                  <a:pt x="826" y="169"/>
                </a:cubicBezTo>
                <a:cubicBezTo>
                  <a:pt x="826" y="167"/>
                  <a:pt x="826" y="167"/>
                  <a:pt x="826" y="167"/>
                </a:cubicBezTo>
                <a:cubicBezTo>
                  <a:pt x="827" y="164"/>
                  <a:pt x="828" y="160"/>
                  <a:pt x="829" y="156"/>
                </a:cubicBezTo>
                <a:cubicBezTo>
                  <a:pt x="829" y="155"/>
                  <a:pt x="829" y="155"/>
                  <a:pt x="829" y="154"/>
                </a:cubicBezTo>
                <a:cubicBezTo>
                  <a:pt x="830" y="154"/>
                  <a:pt x="830" y="154"/>
                  <a:pt x="829" y="153"/>
                </a:cubicBezTo>
                <a:cubicBezTo>
                  <a:pt x="829" y="153"/>
                  <a:pt x="830" y="151"/>
                  <a:pt x="830" y="152"/>
                </a:cubicBezTo>
                <a:cubicBezTo>
                  <a:pt x="830" y="151"/>
                  <a:pt x="830" y="152"/>
                  <a:pt x="830" y="152"/>
                </a:cubicBezTo>
                <a:cubicBezTo>
                  <a:pt x="831" y="151"/>
                  <a:pt x="831" y="149"/>
                  <a:pt x="831" y="147"/>
                </a:cubicBezTo>
                <a:cubicBezTo>
                  <a:pt x="831" y="146"/>
                  <a:pt x="832" y="144"/>
                  <a:pt x="833" y="142"/>
                </a:cubicBezTo>
                <a:cubicBezTo>
                  <a:pt x="833" y="144"/>
                  <a:pt x="833" y="146"/>
                  <a:pt x="835" y="147"/>
                </a:cubicBezTo>
                <a:cubicBezTo>
                  <a:pt x="836" y="145"/>
                  <a:pt x="836" y="141"/>
                  <a:pt x="837" y="140"/>
                </a:cubicBezTo>
                <a:cubicBezTo>
                  <a:pt x="838" y="135"/>
                  <a:pt x="839" y="130"/>
                  <a:pt x="840" y="125"/>
                </a:cubicBezTo>
                <a:cubicBezTo>
                  <a:pt x="840" y="124"/>
                  <a:pt x="840" y="124"/>
                  <a:pt x="840" y="124"/>
                </a:cubicBezTo>
                <a:cubicBezTo>
                  <a:pt x="842" y="119"/>
                  <a:pt x="842" y="114"/>
                  <a:pt x="844" y="108"/>
                </a:cubicBezTo>
                <a:cubicBezTo>
                  <a:pt x="842" y="119"/>
                  <a:pt x="839" y="128"/>
                  <a:pt x="838" y="138"/>
                </a:cubicBezTo>
                <a:cubicBezTo>
                  <a:pt x="837" y="140"/>
                  <a:pt x="836" y="146"/>
                  <a:pt x="835" y="150"/>
                </a:cubicBezTo>
                <a:cubicBezTo>
                  <a:pt x="835" y="152"/>
                  <a:pt x="836" y="153"/>
                  <a:pt x="838" y="152"/>
                </a:cubicBezTo>
                <a:cubicBezTo>
                  <a:pt x="840" y="150"/>
                  <a:pt x="839" y="147"/>
                  <a:pt x="840" y="145"/>
                </a:cubicBezTo>
                <a:cubicBezTo>
                  <a:pt x="841" y="145"/>
                  <a:pt x="841" y="144"/>
                  <a:pt x="842" y="145"/>
                </a:cubicBezTo>
                <a:cubicBezTo>
                  <a:pt x="842" y="150"/>
                  <a:pt x="840" y="156"/>
                  <a:pt x="840" y="160"/>
                </a:cubicBezTo>
                <a:cubicBezTo>
                  <a:pt x="840" y="161"/>
                  <a:pt x="840" y="162"/>
                  <a:pt x="840" y="163"/>
                </a:cubicBezTo>
                <a:cubicBezTo>
                  <a:pt x="840" y="163"/>
                  <a:pt x="840" y="164"/>
                  <a:pt x="841" y="164"/>
                </a:cubicBezTo>
                <a:cubicBezTo>
                  <a:pt x="841" y="164"/>
                  <a:pt x="841" y="164"/>
                  <a:pt x="842" y="164"/>
                </a:cubicBezTo>
                <a:cubicBezTo>
                  <a:pt x="842" y="159"/>
                  <a:pt x="846" y="156"/>
                  <a:pt x="846" y="151"/>
                </a:cubicBezTo>
                <a:cubicBezTo>
                  <a:pt x="847" y="150"/>
                  <a:pt x="848" y="149"/>
                  <a:pt x="849" y="149"/>
                </a:cubicBezTo>
                <a:cubicBezTo>
                  <a:pt x="849" y="147"/>
                  <a:pt x="850" y="145"/>
                  <a:pt x="850" y="143"/>
                </a:cubicBezTo>
                <a:cubicBezTo>
                  <a:pt x="850" y="142"/>
                  <a:pt x="850" y="142"/>
                  <a:pt x="850" y="142"/>
                </a:cubicBezTo>
                <a:cubicBezTo>
                  <a:pt x="851" y="137"/>
                  <a:pt x="851" y="133"/>
                  <a:pt x="853" y="129"/>
                </a:cubicBezTo>
                <a:cubicBezTo>
                  <a:pt x="853" y="133"/>
                  <a:pt x="852" y="136"/>
                  <a:pt x="851" y="140"/>
                </a:cubicBezTo>
                <a:cubicBezTo>
                  <a:pt x="851" y="140"/>
                  <a:pt x="852" y="141"/>
                  <a:pt x="852" y="141"/>
                </a:cubicBezTo>
                <a:cubicBezTo>
                  <a:pt x="851" y="144"/>
                  <a:pt x="850" y="149"/>
                  <a:pt x="849" y="152"/>
                </a:cubicBezTo>
                <a:cubicBezTo>
                  <a:pt x="850" y="153"/>
                  <a:pt x="851" y="153"/>
                  <a:pt x="851" y="152"/>
                </a:cubicBezTo>
                <a:cubicBezTo>
                  <a:pt x="851" y="152"/>
                  <a:pt x="851" y="153"/>
                  <a:pt x="851" y="153"/>
                </a:cubicBezTo>
                <a:cubicBezTo>
                  <a:pt x="851" y="153"/>
                  <a:pt x="851" y="153"/>
                  <a:pt x="852" y="153"/>
                </a:cubicBezTo>
                <a:cubicBezTo>
                  <a:pt x="851" y="155"/>
                  <a:pt x="851" y="155"/>
                  <a:pt x="851" y="157"/>
                </a:cubicBezTo>
                <a:cubicBezTo>
                  <a:pt x="851" y="158"/>
                  <a:pt x="851" y="158"/>
                  <a:pt x="852" y="158"/>
                </a:cubicBezTo>
                <a:cubicBezTo>
                  <a:pt x="852" y="156"/>
                  <a:pt x="853" y="155"/>
                  <a:pt x="853" y="153"/>
                </a:cubicBezTo>
                <a:cubicBezTo>
                  <a:pt x="853" y="152"/>
                  <a:pt x="853" y="151"/>
                  <a:pt x="853" y="151"/>
                </a:cubicBezTo>
                <a:cubicBezTo>
                  <a:pt x="853" y="150"/>
                  <a:pt x="853" y="150"/>
                  <a:pt x="854" y="150"/>
                </a:cubicBezTo>
                <a:cubicBezTo>
                  <a:pt x="854" y="149"/>
                  <a:pt x="853" y="149"/>
                  <a:pt x="853" y="148"/>
                </a:cubicBezTo>
                <a:cubicBezTo>
                  <a:pt x="853" y="148"/>
                  <a:pt x="854" y="148"/>
                  <a:pt x="854" y="147"/>
                </a:cubicBezTo>
                <a:cubicBezTo>
                  <a:pt x="855" y="145"/>
                  <a:pt x="854" y="143"/>
                  <a:pt x="855" y="141"/>
                </a:cubicBezTo>
                <a:cubicBezTo>
                  <a:pt x="855" y="140"/>
                  <a:pt x="856" y="139"/>
                  <a:pt x="857" y="137"/>
                </a:cubicBezTo>
                <a:cubicBezTo>
                  <a:pt x="857" y="138"/>
                  <a:pt x="856" y="139"/>
                  <a:pt x="856" y="140"/>
                </a:cubicBezTo>
                <a:cubicBezTo>
                  <a:pt x="855" y="144"/>
                  <a:pt x="856" y="148"/>
                  <a:pt x="855" y="151"/>
                </a:cubicBezTo>
                <a:cubicBezTo>
                  <a:pt x="856" y="152"/>
                  <a:pt x="856" y="151"/>
                  <a:pt x="857" y="151"/>
                </a:cubicBezTo>
                <a:cubicBezTo>
                  <a:pt x="857" y="150"/>
                  <a:pt x="857" y="149"/>
                  <a:pt x="857" y="148"/>
                </a:cubicBezTo>
                <a:cubicBezTo>
                  <a:pt x="857" y="148"/>
                  <a:pt x="857" y="149"/>
                  <a:pt x="857" y="148"/>
                </a:cubicBezTo>
                <a:cubicBezTo>
                  <a:pt x="857" y="146"/>
                  <a:pt x="857" y="144"/>
                  <a:pt x="858" y="141"/>
                </a:cubicBezTo>
                <a:cubicBezTo>
                  <a:pt x="858" y="141"/>
                  <a:pt x="858" y="140"/>
                  <a:pt x="859" y="141"/>
                </a:cubicBezTo>
                <a:cubicBezTo>
                  <a:pt x="859" y="140"/>
                  <a:pt x="859" y="140"/>
                  <a:pt x="860" y="140"/>
                </a:cubicBezTo>
                <a:cubicBezTo>
                  <a:pt x="860" y="139"/>
                  <a:pt x="859" y="140"/>
                  <a:pt x="859" y="140"/>
                </a:cubicBezTo>
                <a:cubicBezTo>
                  <a:pt x="860" y="139"/>
                  <a:pt x="859" y="138"/>
                  <a:pt x="860" y="138"/>
                </a:cubicBezTo>
                <a:cubicBezTo>
                  <a:pt x="860" y="134"/>
                  <a:pt x="861" y="132"/>
                  <a:pt x="861" y="128"/>
                </a:cubicBezTo>
                <a:cubicBezTo>
                  <a:pt x="861" y="131"/>
                  <a:pt x="861" y="134"/>
                  <a:pt x="860" y="137"/>
                </a:cubicBezTo>
                <a:cubicBezTo>
                  <a:pt x="860" y="138"/>
                  <a:pt x="861" y="137"/>
                  <a:pt x="861" y="138"/>
                </a:cubicBezTo>
                <a:cubicBezTo>
                  <a:pt x="861" y="139"/>
                  <a:pt x="860" y="139"/>
                  <a:pt x="860" y="140"/>
                </a:cubicBezTo>
                <a:cubicBezTo>
                  <a:pt x="860" y="141"/>
                  <a:pt x="860" y="142"/>
                  <a:pt x="860" y="143"/>
                </a:cubicBezTo>
                <a:cubicBezTo>
                  <a:pt x="860" y="144"/>
                  <a:pt x="859" y="145"/>
                  <a:pt x="859" y="146"/>
                </a:cubicBezTo>
                <a:cubicBezTo>
                  <a:pt x="860" y="147"/>
                  <a:pt x="860" y="148"/>
                  <a:pt x="860" y="149"/>
                </a:cubicBezTo>
                <a:cubicBezTo>
                  <a:pt x="860" y="150"/>
                  <a:pt x="860" y="149"/>
                  <a:pt x="860" y="150"/>
                </a:cubicBezTo>
                <a:cubicBezTo>
                  <a:pt x="861" y="151"/>
                  <a:pt x="861" y="150"/>
                  <a:pt x="862" y="150"/>
                </a:cubicBezTo>
                <a:cubicBezTo>
                  <a:pt x="862" y="151"/>
                  <a:pt x="861" y="150"/>
                  <a:pt x="861" y="151"/>
                </a:cubicBezTo>
                <a:cubicBezTo>
                  <a:pt x="861" y="151"/>
                  <a:pt x="861" y="152"/>
                  <a:pt x="862" y="152"/>
                </a:cubicBezTo>
                <a:cubicBezTo>
                  <a:pt x="861" y="154"/>
                  <a:pt x="861" y="155"/>
                  <a:pt x="861" y="157"/>
                </a:cubicBezTo>
                <a:cubicBezTo>
                  <a:pt x="861" y="157"/>
                  <a:pt x="861" y="156"/>
                  <a:pt x="861" y="157"/>
                </a:cubicBezTo>
                <a:cubicBezTo>
                  <a:pt x="861" y="157"/>
                  <a:pt x="861" y="160"/>
                  <a:pt x="861" y="160"/>
                </a:cubicBezTo>
                <a:cubicBezTo>
                  <a:pt x="861" y="162"/>
                  <a:pt x="861" y="163"/>
                  <a:pt x="860" y="165"/>
                </a:cubicBezTo>
                <a:cubicBezTo>
                  <a:pt x="860" y="166"/>
                  <a:pt x="861" y="165"/>
                  <a:pt x="861" y="166"/>
                </a:cubicBezTo>
                <a:cubicBezTo>
                  <a:pt x="861" y="167"/>
                  <a:pt x="861" y="168"/>
                  <a:pt x="860" y="169"/>
                </a:cubicBezTo>
                <a:cubicBezTo>
                  <a:pt x="861" y="170"/>
                  <a:pt x="861" y="172"/>
                  <a:pt x="860" y="173"/>
                </a:cubicBezTo>
                <a:cubicBezTo>
                  <a:pt x="861" y="173"/>
                  <a:pt x="861" y="172"/>
                  <a:pt x="862" y="172"/>
                </a:cubicBezTo>
                <a:cubicBezTo>
                  <a:pt x="862" y="172"/>
                  <a:pt x="861" y="173"/>
                  <a:pt x="861" y="174"/>
                </a:cubicBezTo>
                <a:cubicBezTo>
                  <a:pt x="861" y="178"/>
                  <a:pt x="862" y="181"/>
                  <a:pt x="861" y="186"/>
                </a:cubicBezTo>
                <a:cubicBezTo>
                  <a:pt x="861" y="187"/>
                  <a:pt x="862" y="187"/>
                  <a:pt x="861" y="188"/>
                </a:cubicBezTo>
                <a:cubicBezTo>
                  <a:pt x="861" y="188"/>
                  <a:pt x="862" y="188"/>
                  <a:pt x="862" y="188"/>
                </a:cubicBezTo>
                <a:cubicBezTo>
                  <a:pt x="862" y="190"/>
                  <a:pt x="860" y="196"/>
                  <a:pt x="862" y="198"/>
                </a:cubicBezTo>
                <a:cubicBezTo>
                  <a:pt x="861" y="198"/>
                  <a:pt x="861" y="197"/>
                  <a:pt x="861" y="198"/>
                </a:cubicBezTo>
                <a:cubicBezTo>
                  <a:pt x="861" y="199"/>
                  <a:pt x="860" y="200"/>
                  <a:pt x="861" y="201"/>
                </a:cubicBezTo>
                <a:cubicBezTo>
                  <a:pt x="861" y="204"/>
                  <a:pt x="860" y="206"/>
                  <a:pt x="861" y="208"/>
                </a:cubicBezTo>
                <a:cubicBezTo>
                  <a:pt x="860" y="209"/>
                  <a:pt x="860" y="210"/>
                  <a:pt x="860" y="210"/>
                </a:cubicBezTo>
                <a:cubicBezTo>
                  <a:pt x="860" y="211"/>
                  <a:pt x="860" y="213"/>
                  <a:pt x="860" y="214"/>
                </a:cubicBezTo>
                <a:cubicBezTo>
                  <a:pt x="859" y="231"/>
                  <a:pt x="857" y="248"/>
                  <a:pt x="857" y="264"/>
                </a:cubicBezTo>
                <a:cubicBezTo>
                  <a:pt x="856" y="268"/>
                  <a:pt x="857" y="273"/>
                  <a:pt x="857" y="277"/>
                </a:cubicBezTo>
                <a:cubicBezTo>
                  <a:pt x="857" y="277"/>
                  <a:pt x="857" y="277"/>
                  <a:pt x="857" y="278"/>
                </a:cubicBezTo>
                <a:cubicBezTo>
                  <a:pt x="857" y="279"/>
                  <a:pt x="857" y="279"/>
                  <a:pt x="857" y="279"/>
                </a:cubicBezTo>
                <a:cubicBezTo>
                  <a:pt x="857" y="280"/>
                  <a:pt x="857" y="281"/>
                  <a:pt x="857" y="282"/>
                </a:cubicBezTo>
                <a:cubicBezTo>
                  <a:pt x="857" y="291"/>
                  <a:pt x="857" y="302"/>
                  <a:pt x="859" y="311"/>
                </a:cubicBezTo>
                <a:cubicBezTo>
                  <a:pt x="858" y="317"/>
                  <a:pt x="860" y="324"/>
                  <a:pt x="860" y="331"/>
                </a:cubicBezTo>
                <a:cubicBezTo>
                  <a:pt x="860" y="334"/>
                  <a:pt x="860" y="336"/>
                  <a:pt x="860" y="339"/>
                </a:cubicBezTo>
                <a:cubicBezTo>
                  <a:pt x="861" y="340"/>
                  <a:pt x="861" y="342"/>
                  <a:pt x="861" y="343"/>
                </a:cubicBezTo>
                <a:cubicBezTo>
                  <a:pt x="861" y="345"/>
                  <a:pt x="861" y="347"/>
                  <a:pt x="861" y="349"/>
                </a:cubicBezTo>
                <a:cubicBezTo>
                  <a:pt x="861" y="350"/>
                  <a:pt x="861" y="350"/>
                  <a:pt x="861" y="350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0" y="350"/>
                  <a:pt x="860" y="350"/>
                </a:cubicBezTo>
                <a:cubicBezTo>
                  <a:pt x="859" y="350"/>
                  <a:pt x="858" y="350"/>
                  <a:pt x="857" y="349"/>
                </a:cubicBezTo>
                <a:cubicBezTo>
                  <a:pt x="854" y="349"/>
                  <a:pt x="853" y="349"/>
                  <a:pt x="851" y="348"/>
                </a:cubicBezTo>
                <a:cubicBezTo>
                  <a:pt x="843" y="346"/>
                  <a:pt x="834" y="342"/>
                  <a:pt x="826" y="340"/>
                </a:cubicBezTo>
                <a:cubicBezTo>
                  <a:pt x="824" y="340"/>
                  <a:pt x="821" y="338"/>
                  <a:pt x="819" y="338"/>
                </a:cubicBezTo>
                <a:cubicBezTo>
                  <a:pt x="818" y="338"/>
                  <a:pt x="817" y="338"/>
                  <a:pt x="816" y="337"/>
                </a:cubicBezTo>
                <a:cubicBezTo>
                  <a:pt x="812" y="336"/>
                  <a:pt x="807" y="334"/>
                  <a:pt x="803" y="334"/>
                </a:cubicBezTo>
                <a:cubicBezTo>
                  <a:pt x="801" y="333"/>
                  <a:pt x="799" y="332"/>
                  <a:pt x="797" y="331"/>
                </a:cubicBezTo>
                <a:cubicBezTo>
                  <a:pt x="794" y="331"/>
                  <a:pt x="792" y="330"/>
                  <a:pt x="790" y="330"/>
                </a:cubicBezTo>
                <a:cubicBezTo>
                  <a:pt x="789" y="329"/>
                  <a:pt x="788" y="329"/>
                  <a:pt x="788" y="329"/>
                </a:cubicBezTo>
                <a:cubicBezTo>
                  <a:pt x="787" y="329"/>
                  <a:pt x="787" y="329"/>
                  <a:pt x="786" y="328"/>
                </a:cubicBezTo>
                <a:cubicBezTo>
                  <a:pt x="783" y="328"/>
                  <a:pt x="779" y="327"/>
                  <a:pt x="776" y="325"/>
                </a:cubicBezTo>
                <a:cubicBezTo>
                  <a:pt x="775" y="325"/>
                  <a:pt x="775" y="325"/>
                  <a:pt x="775" y="326"/>
                </a:cubicBezTo>
                <a:cubicBezTo>
                  <a:pt x="773" y="324"/>
                  <a:pt x="770" y="325"/>
                  <a:pt x="768" y="324"/>
                </a:cubicBezTo>
                <a:cubicBezTo>
                  <a:pt x="767" y="324"/>
                  <a:pt x="767" y="324"/>
                  <a:pt x="767" y="324"/>
                </a:cubicBezTo>
                <a:cubicBezTo>
                  <a:pt x="766" y="323"/>
                  <a:pt x="765" y="323"/>
                  <a:pt x="763" y="323"/>
                </a:cubicBezTo>
                <a:cubicBezTo>
                  <a:pt x="759" y="321"/>
                  <a:pt x="755" y="321"/>
                  <a:pt x="751" y="319"/>
                </a:cubicBezTo>
                <a:cubicBezTo>
                  <a:pt x="749" y="320"/>
                  <a:pt x="746" y="319"/>
                  <a:pt x="744" y="318"/>
                </a:cubicBezTo>
                <a:cubicBezTo>
                  <a:pt x="743" y="318"/>
                  <a:pt x="743" y="319"/>
                  <a:pt x="742" y="318"/>
                </a:cubicBezTo>
                <a:cubicBezTo>
                  <a:pt x="741" y="318"/>
                  <a:pt x="741" y="318"/>
                  <a:pt x="741" y="318"/>
                </a:cubicBezTo>
                <a:cubicBezTo>
                  <a:pt x="740" y="318"/>
                  <a:pt x="740" y="318"/>
                  <a:pt x="739" y="318"/>
                </a:cubicBezTo>
                <a:cubicBezTo>
                  <a:pt x="738" y="317"/>
                  <a:pt x="738" y="317"/>
                  <a:pt x="737" y="316"/>
                </a:cubicBezTo>
                <a:cubicBezTo>
                  <a:pt x="736" y="316"/>
                  <a:pt x="736" y="317"/>
                  <a:pt x="735" y="316"/>
                </a:cubicBezTo>
                <a:cubicBezTo>
                  <a:pt x="734" y="316"/>
                  <a:pt x="733" y="315"/>
                  <a:pt x="733" y="315"/>
                </a:cubicBezTo>
                <a:cubicBezTo>
                  <a:pt x="731" y="315"/>
                  <a:pt x="729" y="316"/>
                  <a:pt x="727" y="314"/>
                </a:cubicBezTo>
                <a:cubicBezTo>
                  <a:pt x="725" y="314"/>
                  <a:pt x="724" y="313"/>
                  <a:pt x="722" y="313"/>
                </a:cubicBezTo>
                <a:cubicBezTo>
                  <a:pt x="721" y="313"/>
                  <a:pt x="720" y="313"/>
                  <a:pt x="719" y="313"/>
                </a:cubicBezTo>
                <a:cubicBezTo>
                  <a:pt x="718" y="313"/>
                  <a:pt x="718" y="313"/>
                  <a:pt x="717" y="313"/>
                </a:cubicBezTo>
                <a:cubicBezTo>
                  <a:pt x="715" y="312"/>
                  <a:pt x="713" y="313"/>
                  <a:pt x="711" y="311"/>
                </a:cubicBezTo>
                <a:cubicBezTo>
                  <a:pt x="708" y="312"/>
                  <a:pt x="703" y="309"/>
                  <a:pt x="701" y="311"/>
                </a:cubicBezTo>
                <a:cubicBezTo>
                  <a:pt x="701" y="312"/>
                  <a:pt x="700" y="313"/>
                  <a:pt x="699" y="313"/>
                </a:cubicBezTo>
                <a:cubicBezTo>
                  <a:pt x="698" y="313"/>
                  <a:pt x="698" y="312"/>
                  <a:pt x="697" y="311"/>
                </a:cubicBezTo>
                <a:cubicBezTo>
                  <a:pt x="696" y="311"/>
                  <a:pt x="693" y="310"/>
                  <a:pt x="692" y="310"/>
                </a:cubicBezTo>
                <a:cubicBezTo>
                  <a:pt x="691" y="310"/>
                  <a:pt x="691" y="311"/>
                  <a:pt x="690" y="311"/>
                </a:cubicBezTo>
                <a:cubicBezTo>
                  <a:pt x="689" y="311"/>
                  <a:pt x="688" y="309"/>
                  <a:pt x="687" y="309"/>
                </a:cubicBezTo>
                <a:cubicBezTo>
                  <a:pt x="686" y="309"/>
                  <a:pt x="685" y="310"/>
                  <a:pt x="684" y="310"/>
                </a:cubicBezTo>
                <a:cubicBezTo>
                  <a:pt x="683" y="309"/>
                  <a:pt x="682" y="308"/>
                  <a:pt x="682" y="307"/>
                </a:cubicBezTo>
                <a:cubicBezTo>
                  <a:pt x="682" y="307"/>
                  <a:pt x="682" y="307"/>
                  <a:pt x="681" y="307"/>
                </a:cubicBezTo>
                <a:cubicBezTo>
                  <a:pt x="680" y="305"/>
                  <a:pt x="677" y="304"/>
                  <a:pt x="674" y="304"/>
                </a:cubicBezTo>
                <a:cubicBezTo>
                  <a:pt x="674" y="303"/>
                  <a:pt x="673" y="303"/>
                  <a:pt x="673" y="303"/>
                </a:cubicBezTo>
                <a:cubicBezTo>
                  <a:pt x="670" y="302"/>
                  <a:pt x="668" y="299"/>
                  <a:pt x="666" y="296"/>
                </a:cubicBezTo>
                <a:cubicBezTo>
                  <a:pt x="666" y="296"/>
                  <a:pt x="665" y="296"/>
                  <a:pt x="665" y="295"/>
                </a:cubicBezTo>
                <a:cubicBezTo>
                  <a:pt x="664" y="294"/>
                  <a:pt x="664" y="293"/>
                  <a:pt x="663" y="292"/>
                </a:cubicBezTo>
                <a:cubicBezTo>
                  <a:pt x="663" y="291"/>
                  <a:pt x="662" y="291"/>
                  <a:pt x="662" y="290"/>
                </a:cubicBezTo>
                <a:cubicBezTo>
                  <a:pt x="662" y="288"/>
                  <a:pt x="661" y="287"/>
                  <a:pt x="660" y="286"/>
                </a:cubicBezTo>
                <a:cubicBezTo>
                  <a:pt x="660" y="285"/>
                  <a:pt x="659" y="284"/>
                  <a:pt x="659" y="283"/>
                </a:cubicBezTo>
                <a:cubicBezTo>
                  <a:pt x="658" y="281"/>
                  <a:pt x="659" y="279"/>
                  <a:pt x="658" y="277"/>
                </a:cubicBezTo>
                <a:cubicBezTo>
                  <a:pt x="659" y="274"/>
                  <a:pt x="659" y="271"/>
                  <a:pt x="660" y="267"/>
                </a:cubicBezTo>
                <a:cubicBezTo>
                  <a:pt x="660" y="267"/>
                  <a:pt x="659" y="267"/>
                  <a:pt x="660" y="266"/>
                </a:cubicBezTo>
                <a:cubicBezTo>
                  <a:pt x="661" y="265"/>
                  <a:pt x="661" y="263"/>
                  <a:pt x="662" y="261"/>
                </a:cubicBezTo>
                <a:cubicBezTo>
                  <a:pt x="663" y="261"/>
                  <a:pt x="663" y="260"/>
                  <a:pt x="664" y="260"/>
                </a:cubicBezTo>
                <a:cubicBezTo>
                  <a:pt x="665" y="259"/>
                  <a:pt x="665" y="258"/>
                  <a:pt x="666" y="257"/>
                </a:cubicBezTo>
                <a:cubicBezTo>
                  <a:pt x="670" y="256"/>
                  <a:pt x="673" y="253"/>
                  <a:pt x="677" y="251"/>
                </a:cubicBezTo>
                <a:cubicBezTo>
                  <a:pt x="677" y="251"/>
                  <a:pt x="678" y="251"/>
                  <a:pt x="678" y="251"/>
                </a:cubicBezTo>
                <a:cubicBezTo>
                  <a:pt x="680" y="250"/>
                  <a:pt x="682" y="250"/>
                  <a:pt x="684" y="249"/>
                </a:cubicBezTo>
                <a:cubicBezTo>
                  <a:pt x="685" y="248"/>
                  <a:pt x="687" y="249"/>
                  <a:pt x="689" y="249"/>
                </a:cubicBezTo>
                <a:cubicBezTo>
                  <a:pt x="690" y="249"/>
                  <a:pt x="690" y="248"/>
                  <a:pt x="692" y="249"/>
                </a:cubicBezTo>
                <a:cubicBezTo>
                  <a:pt x="693" y="249"/>
                  <a:pt x="695" y="248"/>
                  <a:pt x="696" y="248"/>
                </a:cubicBezTo>
                <a:cubicBezTo>
                  <a:pt x="698" y="248"/>
                  <a:pt x="700" y="249"/>
                  <a:pt x="701" y="250"/>
                </a:cubicBezTo>
                <a:cubicBezTo>
                  <a:pt x="702" y="250"/>
                  <a:pt x="703" y="249"/>
                  <a:pt x="704" y="250"/>
                </a:cubicBezTo>
                <a:cubicBezTo>
                  <a:pt x="705" y="250"/>
                  <a:pt x="706" y="252"/>
                  <a:pt x="707" y="252"/>
                </a:cubicBezTo>
                <a:close/>
                <a:moveTo>
                  <a:pt x="858" y="156"/>
                </a:moveTo>
                <a:cubicBezTo>
                  <a:pt x="858" y="156"/>
                  <a:pt x="858" y="156"/>
                  <a:pt x="858" y="156"/>
                </a:cubicBezTo>
                <a:cubicBezTo>
                  <a:pt x="858" y="157"/>
                  <a:pt x="859" y="156"/>
                  <a:pt x="858" y="156"/>
                </a:cubicBezTo>
                <a:close/>
                <a:moveTo>
                  <a:pt x="859" y="156"/>
                </a:moveTo>
                <a:cubicBezTo>
                  <a:pt x="860" y="155"/>
                  <a:pt x="859" y="154"/>
                  <a:pt x="860" y="152"/>
                </a:cubicBezTo>
                <a:cubicBezTo>
                  <a:pt x="859" y="152"/>
                  <a:pt x="859" y="152"/>
                  <a:pt x="860" y="151"/>
                </a:cubicBezTo>
                <a:cubicBezTo>
                  <a:pt x="859" y="150"/>
                  <a:pt x="860" y="148"/>
                  <a:pt x="858" y="148"/>
                </a:cubicBezTo>
                <a:cubicBezTo>
                  <a:pt x="858" y="149"/>
                  <a:pt x="858" y="150"/>
                  <a:pt x="857" y="151"/>
                </a:cubicBezTo>
                <a:cubicBezTo>
                  <a:pt x="857" y="151"/>
                  <a:pt x="858" y="151"/>
                  <a:pt x="858" y="151"/>
                </a:cubicBezTo>
                <a:cubicBezTo>
                  <a:pt x="858" y="152"/>
                  <a:pt x="858" y="154"/>
                  <a:pt x="858" y="156"/>
                </a:cubicBezTo>
                <a:cubicBezTo>
                  <a:pt x="858" y="156"/>
                  <a:pt x="858" y="155"/>
                  <a:pt x="859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44" tIns="45672" rIns="91344" bIns="45672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51957" y="2005279"/>
            <a:ext cx="3621359" cy="8306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Coupon Code:</a:t>
            </a:r>
          </a:p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FREEBUNDLE15</a:t>
            </a:r>
            <a:endParaRPr kumimoji="0" lang="es-UY" sz="23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50649" y="1373306"/>
            <a:ext cx="502396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Get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15% discount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from regular price</a:t>
            </a:r>
            <a:endParaRPr kumimoji="0" lang="es-UY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86612" y="3362338"/>
            <a:ext cx="415203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Apply this coupon code during sign up</a:t>
            </a:r>
            <a:endParaRPr kumimoji="0" lang="es-UY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 bwMode="auto">
          <a:xfrm>
            <a:off x="833148" y="711197"/>
            <a:ext cx="4320044" cy="3575111"/>
            <a:chOff x="507" y="1182"/>
            <a:chExt cx="3091" cy="2558"/>
          </a:xfrm>
        </p:grpSpPr>
        <p:sp>
          <p:nvSpPr>
            <p:cNvPr id="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507" y="1183"/>
              <a:ext cx="3044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700" y="3289"/>
              <a:ext cx="669" cy="364"/>
            </a:xfrm>
            <a:custGeom>
              <a:avLst/>
              <a:gdLst>
                <a:gd name="T0" fmla="*/ 659 w 659"/>
                <a:gd name="T1" fmla="*/ 364 h 364"/>
                <a:gd name="T2" fmla="*/ 0 w 659"/>
                <a:gd name="T3" fmla="*/ 364 h 364"/>
                <a:gd name="T4" fmla="*/ 51 w 659"/>
                <a:gd name="T5" fmla="*/ 0 h 364"/>
                <a:gd name="T6" fmla="*/ 612 w 659"/>
                <a:gd name="T7" fmla="*/ 0 h 364"/>
                <a:gd name="T8" fmla="*/ 659 w 659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364">
                  <a:moveTo>
                    <a:pt x="659" y="364"/>
                  </a:moveTo>
                  <a:lnTo>
                    <a:pt x="0" y="364"/>
                  </a:lnTo>
                  <a:lnTo>
                    <a:pt x="51" y="0"/>
                  </a:lnTo>
                  <a:lnTo>
                    <a:pt x="612" y="0"/>
                  </a:lnTo>
                  <a:lnTo>
                    <a:pt x="659" y="364"/>
                  </a:lnTo>
                  <a:close/>
                </a:path>
              </a:pathLst>
            </a:custGeom>
            <a:solidFill>
              <a:srgbClr val="D3D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52" y="3645"/>
              <a:ext cx="765" cy="94"/>
            </a:xfrm>
            <a:custGeom>
              <a:avLst/>
              <a:gdLst>
                <a:gd name="T0" fmla="*/ 758 w 772"/>
                <a:gd name="T1" fmla="*/ 96 h 96"/>
                <a:gd name="T2" fmla="*/ 12 w 772"/>
                <a:gd name="T3" fmla="*/ 96 h 96"/>
                <a:gd name="T4" fmla="*/ 0 w 772"/>
                <a:gd name="T5" fmla="*/ 84 h 96"/>
                <a:gd name="T6" fmla="*/ 2 w 772"/>
                <a:gd name="T7" fmla="*/ 78 h 96"/>
                <a:gd name="T8" fmla="*/ 48 w 772"/>
                <a:gd name="T9" fmla="*/ 5 h 96"/>
                <a:gd name="T10" fmla="*/ 58 w 772"/>
                <a:gd name="T11" fmla="*/ 0 h 96"/>
                <a:gd name="T12" fmla="*/ 715 w 772"/>
                <a:gd name="T13" fmla="*/ 0 h 96"/>
                <a:gd name="T14" fmla="*/ 725 w 772"/>
                <a:gd name="T15" fmla="*/ 6 h 96"/>
                <a:gd name="T16" fmla="*/ 768 w 772"/>
                <a:gd name="T17" fmla="*/ 78 h 96"/>
                <a:gd name="T18" fmla="*/ 764 w 772"/>
                <a:gd name="T19" fmla="*/ 95 h 96"/>
                <a:gd name="T20" fmla="*/ 758 w 772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2" h="96">
                  <a:moveTo>
                    <a:pt x="758" y="96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82"/>
                    <a:pt x="0" y="80"/>
                    <a:pt x="2" y="7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0" y="2"/>
                    <a:pt x="54" y="0"/>
                    <a:pt x="58" y="0"/>
                  </a:cubicBezTo>
                  <a:cubicBezTo>
                    <a:pt x="715" y="0"/>
                    <a:pt x="715" y="0"/>
                    <a:pt x="715" y="0"/>
                  </a:cubicBezTo>
                  <a:cubicBezTo>
                    <a:pt x="719" y="0"/>
                    <a:pt x="723" y="2"/>
                    <a:pt x="725" y="6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72" y="84"/>
                    <a:pt x="770" y="91"/>
                    <a:pt x="764" y="95"/>
                  </a:cubicBezTo>
                  <a:cubicBezTo>
                    <a:pt x="762" y="96"/>
                    <a:pt x="760" y="96"/>
                    <a:pt x="758" y="96"/>
                  </a:cubicBezTo>
                  <a:close/>
                </a:path>
              </a:pathLst>
            </a:custGeom>
            <a:solidFill>
              <a:srgbClr val="BFB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07" y="1182"/>
              <a:ext cx="3090" cy="1885"/>
            </a:xfrm>
            <a:custGeom>
              <a:avLst/>
              <a:gdLst>
                <a:gd name="T0" fmla="*/ 3056 w 3114"/>
                <a:gd name="T1" fmla="*/ 0 h 1928"/>
                <a:gd name="T2" fmla="*/ 56 w 3114"/>
                <a:gd name="T3" fmla="*/ 0 h 1928"/>
                <a:gd name="T4" fmla="*/ 0 w 3114"/>
                <a:gd name="T5" fmla="*/ 56 h 1928"/>
                <a:gd name="T6" fmla="*/ 0 w 3114"/>
                <a:gd name="T7" fmla="*/ 1928 h 1928"/>
                <a:gd name="T8" fmla="*/ 3114 w 3114"/>
                <a:gd name="T9" fmla="*/ 1928 h 1928"/>
                <a:gd name="T10" fmla="*/ 3112 w 3114"/>
                <a:gd name="T11" fmla="*/ 56 h 1928"/>
                <a:gd name="T12" fmla="*/ 3056 w 3114"/>
                <a:gd name="T13" fmla="*/ 0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1928">
                  <a:moveTo>
                    <a:pt x="30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56"/>
                    <a:pt x="0" y="1910"/>
                    <a:pt x="0" y="1928"/>
                  </a:cubicBezTo>
                  <a:cubicBezTo>
                    <a:pt x="3114" y="1928"/>
                    <a:pt x="3114" y="1928"/>
                    <a:pt x="3114" y="1928"/>
                  </a:cubicBezTo>
                  <a:cubicBezTo>
                    <a:pt x="3114" y="1896"/>
                    <a:pt x="3112" y="56"/>
                    <a:pt x="3112" y="56"/>
                  </a:cubicBezTo>
                  <a:cubicBezTo>
                    <a:pt x="3112" y="26"/>
                    <a:pt x="3087" y="0"/>
                    <a:pt x="305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670" y="1338"/>
              <a:ext cx="2718" cy="1552"/>
            </a:xfrm>
            <a:custGeom>
              <a:avLst/>
              <a:gdLst>
                <a:gd name="T0" fmla="*/ 2776 w 2780"/>
                <a:gd name="T1" fmla="*/ 0 h 1588"/>
                <a:gd name="T2" fmla="*/ 4 w 2780"/>
                <a:gd name="T3" fmla="*/ 0 h 1588"/>
                <a:gd name="T4" fmla="*/ 0 w 2780"/>
                <a:gd name="T5" fmla="*/ 4 h 1588"/>
                <a:gd name="T6" fmla="*/ 0 w 2780"/>
                <a:gd name="T7" fmla="*/ 1583 h 1588"/>
                <a:gd name="T8" fmla="*/ 4 w 2780"/>
                <a:gd name="T9" fmla="*/ 1588 h 1588"/>
                <a:gd name="T10" fmla="*/ 2776 w 2780"/>
                <a:gd name="T11" fmla="*/ 1588 h 1588"/>
                <a:gd name="T12" fmla="*/ 2780 w 2780"/>
                <a:gd name="T13" fmla="*/ 1583 h 1588"/>
                <a:gd name="T14" fmla="*/ 2780 w 2780"/>
                <a:gd name="T15" fmla="*/ 4 h 1588"/>
                <a:gd name="T16" fmla="*/ 2776 w 2780"/>
                <a:gd name="T17" fmla="*/ 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0" h="1588">
                  <a:moveTo>
                    <a:pt x="277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83"/>
                    <a:pt x="0" y="1583"/>
                    <a:pt x="0" y="1583"/>
                  </a:cubicBezTo>
                  <a:cubicBezTo>
                    <a:pt x="0" y="1586"/>
                    <a:pt x="2" y="1588"/>
                    <a:pt x="4" y="1588"/>
                  </a:cubicBezTo>
                  <a:cubicBezTo>
                    <a:pt x="2776" y="1588"/>
                    <a:pt x="2776" y="1588"/>
                    <a:pt x="2776" y="1588"/>
                  </a:cubicBezTo>
                  <a:cubicBezTo>
                    <a:pt x="2778" y="1588"/>
                    <a:pt x="2780" y="1586"/>
                    <a:pt x="2780" y="1583"/>
                  </a:cubicBezTo>
                  <a:cubicBezTo>
                    <a:pt x="2780" y="4"/>
                    <a:pt x="2780" y="4"/>
                    <a:pt x="2780" y="4"/>
                  </a:cubicBezTo>
                  <a:cubicBezTo>
                    <a:pt x="2780" y="2"/>
                    <a:pt x="2778" y="0"/>
                    <a:pt x="277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Put Your Screenshot</a:t>
              </a: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Here</a:t>
              </a: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08" y="3067"/>
              <a:ext cx="3090" cy="240"/>
            </a:xfrm>
            <a:custGeom>
              <a:avLst/>
              <a:gdLst>
                <a:gd name="T0" fmla="*/ 3061 w 3114"/>
                <a:gd name="T1" fmla="*/ 246 h 246"/>
                <a:gd name="T2" fmla="*/ 56 w 3114"/>
                <a:gd name="T3" fmla="*/ 246 h 246"/>
                <a:gd name="T4" fmla="*/ 0 w 3114"/>
                <a:gd name="T5" fmla="*/ 190 h 246"/>
                <a:gd name="T6" fmla="*/ 0 w 3114"/>
                <a:gd name="T7" fmla="*/ 0 h 246"/>
                <a:gd name="T8" fmla="*/ 3114 w 3114"/>
                <a:gd name="T9" fmla="*/ 0 h 246"/>
                <a:gd name="T10" fmla="*/ 3114 w 3114"/>
                <a:gd name="T11" fmla="*/ 190 h 246"/>
                <a:gd name="T12" fmla="*/ 3061 w 3114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246">
                  <a:moveTo>
                    <a:pt x="3061" y="246"/>
                  </a:moveTo>
                  <a:cubicBezTo>
                    <a:pt x="56" y="246"/>
                    <a:pt x="56" y="246"/>
                    <a:pt x="56" y="246"/>
                  </a:cubicBezTo>
                  <a:cubicBezTo>
                    <a:pt x="25" y="246"/>
                    <a:pt x="0" y="221"/>
                    <a:pt x="0" y="190"/>
                  </a:cubicBezTo>
                  <a:cubicBezTo>
                    <a:pt x="0" y="190"/>
                    <a:pt x="0" y="6"/>
                    <a:pt x="0" y="0"/>
                  </a:cubicBezTo>
                  <a:cubicBezTo>
                    <a:pt x="3114" y="0"/>
                    <a:pt x="3114" y="0"/>
                    <a:pt x="3114" y="0"/>
                  </a:cubicBezTo>
                  <a:cubicBezTo>
                    <a:pt x="3114" y="3"/>
                    <a:pt x="3114" y="190"/>
                    <a:pt x="3114" y="190"/>
                  </a:cubicBezTo>
                  <a:cubicBezTo>
                    <a:pt x="3114" y="221"/>
                    <a:pt x="3092" y="246"/>
                    <a:pt x="3061" y="246"/>
                  </a:cubicBezTo>
                  <a:close/>
                </a:path>
              </a:pathLst>
            </a:custGeom>
            <a:solidFill>
              <a:srgbClr val="EBE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983" y="3140"/>
              <a:ext cx="94" cy="94"/>
            </a:xfrm>
            <a:prstGeom prst="ellipse">
              <a:avLst/>
            </a:prstGeom>
            <a:solidFill>
              <a:srgbClr val="D5D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2011" y="1243"/>
              <a:ext cx="38" cy="37"/>
            </a:xfrm>
            <a:prstGeom prst="ellipse">
              <a:avLst/>
            </a:prstGeom>
            <a:solidFill>
              <a:srgbClr val="626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7617224" y="5341922"/>
            <a:ext cx="2546543" cy="3037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Visit slidemodel.com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40000" y="4850172"/>
            <a:ext cx="4716867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728" marR="0" lvl="0" indent="-169728" algn="l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Easy to use</a:t>
            </a:r>
          </a:p>
          <a:p>
            <a:pPr marL="169728" marR="0" lvl="0" indent="-169728" algn="l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Fully customizable</a:t>
            </a:r>
          </a:p>
          <a:p>
            <a:pPr marL="169728" marR="0" lvl="0" indent="-169728" algn="l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Cutting edge designs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40003" y="4468203"/>
            <a:ext cx="5910650" cy="369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98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Download PowerPoint templates and save hours of work.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6121199"/>
            <a:ext cx="12179305" cy="67522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229E72C-792B-4213-8826-A9E3437FFB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2907" y="929226"/>
            <a:ext cx="3869377" cy="216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11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491" y="3164751"/>
            <a:ext cx="2791845" cy="5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161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51B63F4-368C-66C3-6F48-24EE75BE36F4}"/>
              </a:ext>
            </a:extLst>
          </p:cNvPr>
          <p:cNvSpPr/>
          <p:nvPr/>
        </p:nvSpPr>
        <p:spPr>
          <a:xfrm>
            <a:off x="6425513" y="836712"/>
            <a:ext cx="4917393" cy="60212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44EB3F-96C7-B5E7-A566-210F7A4C0DF0}"/>
              </a:ext>
            </a:extLst>
          </p:cNvPr>
          <p:cNvSpPr/>
          <p:nvPr/>
        </p:nvSpPr>
        <p:spPr>
          <a:xfrm>
            <a:off x="4739055" y="5379614"/>
            <a:ext cx="4320480" cy="4320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Placeholder 22" descr="A glass building with palm trees&#10;&#10;Description automatically generated">
            <a:extLst>
              <a:ext uri="{FF2B5EF4-FFF2-40B4-BE49-F238E27FC236}">
                <a16:creationId xmlns:a16="http://schemas.microsoft.com/office/drawing/2014/main" id="{54CD7425-DAFB-B6E2-64FF-C7B4D4E7147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" t="3672" r="4507" b="37440"/>
          <a:stretch/>
        </p:blipFill>
        <p:spPr>
          <a:xfrm>
            <a:off x="6866051" y="1268759"/>
            <a:ext cx="4032448" cy="3463878"/>
          </a:xfr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7E98921-A570-8E81-BF23-C335198D1381}"/>
              </a:ext>
            </a:extLst>
          </p:cNvPr>
          <p:cNvSpPr txBox="1"/>
          <p:nvPr/>
        </p:nvSpPr>
        <p:spPr>
          <a:xfrm>
            <a:off x="1197868" y="1569897"/>
            <a:ext cx="3900795" cy="1231106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>
              <a:defRPr sz="5400" b="1">
                <a:solidFill>
                  <a:schemeClr val="accent3"/>
                </a:solidFill>
              </a:defRPr>
            </a:lvl1pPr>
          </a:lstStyle>
          <a:p>
            <a:r>
              <a:rPr lang="en-IN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About the Company Slide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9F5965-17B4-CA0A-AEF5-2C5D618BC191}"/>
              </a:ext>
            </a:extLst>
          </p:cNvPr>
          <p:cNvSpPr txBox="1"/>
          <p:nvPr/>
        </p:nvSpPr>
        <p:spPr>
          <a:xfrm>
            <a:off x="1197868" y="3212976"/>
            <a:ext cx="3900795" cy="10851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6461BBF-94EA-9D91-9B04-F1AAF363C387}"/>
              </a:ext>
            </a:extLst>
          </p:cNvPr>
          <p:cNvSpPr/>
          <p:nvPr/>
        </p:nvSpPr>
        <p:spPr>
          <a:xfrm rot="17789983">
            <a:off x="-500120" y="5688877"/>
            <a:ext cx="1443597" cy="1443597"/>
          </a:xfrm>
          <a:prstGeom prst="ellipse">
            <a:avLst/>
          </a:prstGeom>
          <a:noFill/>
          <a:ln w="508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F6F325B4-2683-7DAC-11A5-9FBA3607D078}"/>
              </a:ext>
            </a:extLst>
          </p:cNvPr>
          <p:cNvSpPr/>
          <p:nvPr/>
        </p:nvSpPr>
        <p:spPr>
          <a:xfrm rot="17789983">
            <a:off x="663593" y="5740724"/>
            <a:ext cx="667170" cy="667170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783C754-D0B7-30D3-FF0F-9EEE7DC1446F}"/>
              </a:ext>
            </a:extLst>
          </p:cNvPr>
          <p:cNvGrpSpPr/>
          <p:nvPr/>
        </p:nvGrpSpPr>
        <p:grpSpPr>
          <a:xfrm>
            <a:off x="10774932" y="-166269"/>
            <a:ext cx="1663459" cy="1435029"/>
            <a:chOff x="10774932" y="-5361"/>
            <a:chExt cx="1663459" cy="1435029"/>
          </a:xfrm>
          <a:solidFill>
            <a:schemeClr val="accent5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B9B1CE3-C0F4-2F31-4C7F-902EABC780B4}"/>
                </a:ext>
              </a:extLst>
            </p:cNvPr>
            <p:cNvSpPr/>
            <p:nvPr/>
          </p:nvSpPr>
          <p:spPr>
            <a:xfrm>
              <a:off x="11343503" y="166832"/>
              <a:ext cx="1094888" cy="1262836"/>
            </a:xfrm>
            <a:custGeom>
              <a:avLst/>
              <a:gdLst>
                <a:gd name="connsiteX0" fmla="*/ 981630 w 981629"/>
                <a:gd name="connsiteY0" fmla="*/ 564075 h 1132203"/>
                <a:gd name="connsiteX1" fmla="*/ 491877 w 981629"/>
                <a:gd name="connsiteY1" fmla="*/ 848236 h 1132203"/>
                <a:gd name="connsiteX2" fmla="*/ 2316 w 981629"/>
                <a:gd name="connsiteY2" fmla="*/ 1132204 h 1132203"/>
                <a:gd name="connsiteX3" fmla="*/ 1158 w 981629"/>
                <a:gd name="connsiteY3" fmla="*/ 566006 h 1132203"/>
                <a:gd name="connsiteX4" fmla="*/ 0 w 981629"/>
                <a:gd name="connsiteY4" fmla="*/ 0 h 1132203"/>
                <a:gd name="connsiteX5" fmla="*/ 490719 w 981629"/>
                <a:gd name="connsiteY5" fmla="*/ 282038 h 11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1629" h="1132203">
                  <a:moveTo>
                    <a:pt x="981630" y="564075"/>
                  </a:moveTo>
                  <a:lnTo>
                    <a:pt x="491877" y="848236"/>
                  </a:lnTo>
                  <a:lnTo>
                    <a:pt x="2316" y="1132204"/>
                  </a:lnTo>
                  <a:lnTo>
                    <a:pt x="1158" y="566006"/>
                  </a:lnTo>
                  <a:lnTo>
                    <a:pt x="0" y="0"/>
                  </a:lnTo>
                  <a:lnTo>
                    <a:pt x="490719" y="282038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DE5D5F4-2482-A0E3-41D1-56D44BFD56FB}"/>
                </a:ext>
              </a:extLst>
            </p:cNvPr>
            <p:cNvSpPr/>
            <p:nvPr/>
          </p:nvSpPr>
          <p:spPr>
            <a:xfrm>
              <a:off x="11791683" y="-5361"/>
              <a:ext cx="400809" cy="462311"/>
            </a:xfrm>
            <a:custGeom>
              <a:avLst/>
              <a:gdLst>
                <a:gd name="connsiteX0" fmla="*/ 0 w 479327"/>
                <a:gd name="connsiteY0" fmla="*/ 277404 h 552878"/>
                <a:gd name="connsiteX1" fmla="*/ 239181 w 479327"/>
                <a:gd name="connsiteY1" fmla="*/ 138606 h 552878"/>
                <a:gd name="connsiteX2" fmla="*/ 478170 w 479327"/>
                <a:gd name="connsiteY2" fmla="*/ 0 h 552878"/>
                <a:gd name="connsiteX3" fmla="*/ 478749 w 479327"/>
                <a:gd name="connsiteY3" fmla="*/ 276439 h 552878"/>
                <a:gd name="connsiteX4" fmla="*/ 479328 w 479327"/>
                <a:gd name="connsiteY4" fmla="*/ 552878 h 552878"/>
                <a:gd name="connsiteX5" fmla="*/ 239761 w 479327"/>
                <a:gd name="connsiteY5" fmla="*/ 415045 h 55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7" h="552878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878"/>
                  </a:lnTo>
                  <a:lnTo>
                    <a:pt x="239761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2AF6524-5DE6-3EC3-F348-93B6B5FA009F}"/>
                </a:ext>
              </a:extLst>
            </p:cNvPr>
            <p:cNvSpPr/>
            <p:nvPr/>
          </p:nvSpPr>
          <p:spPr>
            <a:xfrm>
              <a:off x="10774932" y="55172"/>
              <a:ext cx="400810" cy="462150"/>
            </a:xfrm>
            <a:custGeom>
              <a:avLst/>
              <a:gdLst>
                <a:gd name="connsiteX0" fmla="*/ 0 w 479328"/>
                <a:gd name="connsiteY0" fmla="*/ 277404 h 552685"/>
                <a:gd name="connsiteX1" fmla="*/ 239181 w 479328"/>
                <a:gd name="connsiteY1" fmla="*/ 138606 h 552685"/>
                <a:gd name="connsiteX2" fmla="*/ 478170 w 479328"/>
                <a:gd name="connsiteY2" fmla="*/ 0 h 552685"/>
                <a:gd name="connsiteX3" fmla="*/ 478749 w 479328"/>
                <a:gd name="connsiteY3" fmla="*/ 276439 h 552685"/>
                <a:gd name="connsiteX4" fmla="*/ 479328 w 479328"/>
                <a:gd name="connsiteY4" fmla="*/ 552685 h 552685"/>
                <a:gd name="connsiteX5" fmla="*/ 239568 w 479328"/>
                <a:gd name="connsiteY5" fmla="*/ 415045 h 5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8" h="552685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685"/>
                  </a:lnTo>
                  <a:lnTo>
                    <a:pt x="239568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59FFE58-13D1-05AC-30C5-08D90140CA79}"/>
              </a:ext>
            </a:extLst>
          </p:cNvPr>
          <p:cNvGrpSpPr>
            <a:grpSpLocks noChangeAspect="1"/>
          </p:cNvGrpSpPr>
          <p:nvPr/>
        </p:nvGrpSpPr>
        <p:grpSpPr>
          <a:xfrm>
            <a:off x="10297056" y="5353240"/>
            <a:ext cx="477876" cy="524032"/>
            <a:chOff x="8634305" y="1779427"/>
            <a:chExt cx="890581" cy="976605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EFF6CE6-2509-B5AE-7A3C-A3A4ACC0E682}"/>
                </a:ext>
              </a:extLst>
            </p:cNvPr>
            <p:cNvSpPr/>
            <p:nvPr/>
          </p:nvSpPr>
          <p:spPr>
            <a:xfrm>
              <a:off x="8634305" y="1932540"/>
              <a:ext cx="768466" cy="823492"/>
            </a:xfrm>
            <a:custGeom>
              <a:avLst/>
              <a:gdLst>
                <a:gd name="connsiteX0" fmla="*/ 670987 w 2029412"/>
                <a:gd name="connsiteY0" fmla="*/ 1643151 h 2174725"/>
                <a:gd name="connsiteX1" fmla="*/ 409715 w 2029412"/>
                <a:gd name="connsiteY1" fmla="*/ 1366869 h 2174725"/>
                <a:gd name="connsiteX2" fmla="*/ 421911 w 2029412"/>
                <a:gd name="connsiteY2" fmla="*/ 0 h 2174725"/>
                <a:gd name="connsiteX3" fmla="*/ 362339 w 2029412"/>
                <a:gd name="connsiteY3" fmla="*/ 7036 h 2174725"/>
                <a:gd name="connsiteX4" fmla="*/ 98253 w 2029412"/>
                <a:gd name="connsiteY4" fmla="*/ 300205 h 2174725"/>
                <a:gd name="connsiteX5" fmla="*/ 166737 w 2029412"/>
                <a:gd name="connsiteY5" fmla="*/ 1900670 h 2174725"/>
                <a:gd name="connsiteX6" fmla="*/ 455215 w 2029412"/>
                <a:gd name="connsiteY6" fmla="*/ 2171323 h 2174725"/>
                <a:gd name="connsiteX7" fmla="*/ 1845537 w 2029412"/>
                <a:gd name="connsiteY7" fmla="*/ 1842506 h 2174725"/>
                <a:gd name="connsiteX8" fmla="*/ 2020500 w 2029412"/>
                <a:gd name="connsiteY8" fmla="*/ 1569038 h 2174725"/>
                <a:gd name="connsiteX9" fmla="*/ 2029413 w 2029412"/>
                <a:gd name="connsiteY9" fmla="*/ 1454116 h 2174725"/>
                <a:gd name="connsiteX10" fmla="*/ 670987 w 2029412"/>
                <a:gd name="connsiteY10" fmla="*/ 1643151 h 2174725"/>
                <a:gd name="connsiteX11" fmla="*/ 670987 w 2029412"/>
                <a:gd name="connsiteY11" fmla="*/ 1643151 h 217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9412" h="2174725">
                  <a:moveTo>
                    <a:pt x="670987" y="1643151"/>
                  </a:moveTo>
                  <a:cubicBezTo>
                    <a:pt x="577173" y="1630486"/>
                    <a:pt x="450993" y="1504775"/>
                    <a:pt x="409715" y="1366869"/>
                  </a:cubicBezTo>
                  <a:cubicBezTo>
                    <a:pt x="276500" y="920315"/>
                    <a:pt x="280721" y="444209"/>
                    <a:pt x="421911" y="0"/>
                  </a:cubicBezTo>
                  <a:cubicBezTo>
                    <a:pt x="402210" y="2345"/>
                    <a:pt x="382040" y="4691"/>
                    <a:pt x="362339" y="7036"/>
                  </a:cubicBezTo>
                  <a:cubicBezTo>
                    <a:pt x="268056" y="21108"/>
                    <a:pt x="140938" y="156200"/>
                    <a:pt x="98253" y="300205"/>
                  </a:cubicBezTo>
                  <a:cubicBezTo>
                    <a:pt x="-53256" y="826970"/>
                    <a:pt x="-28865" y="1388446"/>
                    <a:pt x="166737" y="1900670"/>
                  </a:cubicBezTo>
                  <a:cubicBezTo>
                    <a:pt x="222087" y="2042798"/>
                    <a:pt x="360463" y="2165226"/>
                    <a:pt x="455215" y="2171323"/>
                  </a:cubicBezTo>
                  <a:cubicBezTo>
                    <a:pt x="952429" y="2198998"/>
                    <a:pt x="1407426" y="2054994"/>
                    <a:pt x="1845537" y="1842506"/>
                  </a:cubicBezTo>
                  <a:cubicBezTo>
                    <a:pt x="1928563" y="1799820"/>
                    <a:pt x="2009243" y="1673171"/>
                    <a:pt x="2020500" y="1569038"/>
                  </a:cubicBezTo>
                  <a:cubicBezTo>
                    <a:pt x="2023784" y="1531982"/>
                    <a:pt x="2027067" y="1492111"/>
                    <a:pt x="2029413" y="1454116"/>
                  </a:cubicBezTo>
                  <a:cubicBezTo>
                    <a:pt x="1591771" y="1608440"/>
                    <a:pt x="1143809" y="1702723"/>
                    <a:pt x="670987" y="1643151"/>
                  </a:cubicBezTo>
                  <a:lnTo>
                    <a:pt x="670987" y="1643151"/>
                  </a:lnTo>
                  <a:close/>
                </a:path>
              </a:pathLst>
            </a:custGeom>
            <a:solidFill>
              <a:srgbClr val="FFD400"/>
            </a:solidFill>
            <a:ln w="468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DE4AF0AB-2D09-5F34-1B19-D9D5EA4F8613}"/>
                </a:ext>
              </a:extLst>
            </p:cNvPr>
            <p:cNvSpPr/>
            <p:nvPr/>
          </p:nvSpPr>
          <p:spPr>
            <a:xfrm>
              <a:off x="8794423" y="1779427"/>
              <a:ext cx="730463" cy="703735"/>
            </a:xfrm>
            <a:custGeom>
              <a:avLst/>
              <a:gdLst>
                <a:gd name="connsiteX0" fmla="*/ 1905830 w 1929051"/>
                <a:gd name="connsiteY0" fmla="*/ 587287 h 1858466"/>
                <a:gd name="connsiteX1" fmla="*/ 1844382 w 1929051"/>
                <a:gd name="connsiteY1" fmla="*/ 439999 h 1858466"/>
                <a:gd name="connsiteX2" fmla="*/ 1727583 w 1929051"/>
                <a:gd name="connsiteY2" fmla="*/ 330706 h 1858466"/>
                <a:gd name="connsiteX3" fmla="*/ 337261 w 1929051"/>
                <a:gd name="connsiteY3" fmla="*/ 1888 h 1858466"/>
                <a:gd name="connsiteX4" fmla="*/ 52536 w 1929051"/>
                <a:gd name="connsiteY4" fmla="*/ 255655 h 1858466"/>
                <a:gd name="connsiteX5" fmla="*/ 0 w 1929051"/>
                <a:gd name="connsiteY5" fmla="*/ 404350 h 1858466"/>
                <a:gd name="connsiteX6" fmla="*/ 1352797 w 1929051"/>
                <a:gd name="connsiteY6" fmla="*/ 621060 h 1858466"/>
                <a:gd name="connsiteX7" fmla="*/ 1550744 w 1929051"/>
                <a:gd name="connsiteY7" fmla="*/ 877641 h 1858466"/>
                <a:gd name="connsiteX8" fmla="*/ 1606563 w 1929051"/>
                <a:gd name="connsiteY8" fmla="*/ 1858466 h 1858466"/>
                <a:gd name="connsiteX9" fmla="*/ 1662383 w 1929051"/>
                <a:gd name="connsiteY9" fmla="*/ 1838765 h 1858466"/>
                <a:gd name="connsiteX10" fmla="*/ 1788093 w 1929051"/>
                <a:gd name="connsiteY10" fmla="*/ 1740261 h 1858466"/>
                <a:gd name="connsiteX11" fmla="*/ 1862206 w 1929051"/>
                <a:gd name="connsiteY11" fmla="*/ 1598601 h 1858466"/>
                <a:gd name="connsiteX12" fmla="*/ 1905830 w 1929051"/>
                <a:gd name="connsiteY12" fmla="*/ 587287 h 1858466"/>
                <a:gd name="connsiteX13" fmla="*/ 1905830 w 1929051"/>
                <a:gd name="connsiteY13" fmla="*/ 587287 h 185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29051" h="1858466">
                  <a:moveTo>
                    <a:pt x="1905830" y="587287"/>
                  </a:moveTo>
                  <a:cubicBezTo>
                    <a:pt x="1895979" y="534282"/>
                    <a:pt x="1874871" y="484092"/>
                    <a:pt x="1844382" y="439999"/>
                  </a:cubicBezTo>
                  <a:cubicBezTo>
                    <a:pt x="1813423" y="395907"/>
                    <a:pt x="1774021" y="358381"/>
                    <a:pt x="1727583" y="330706"/>
                  </a:cubicBezTo>
                  <a:cubicBezTo>
                    <a:pt x="1288065" y="125254"/>
                    <a:pt x="831660" y="-18282"/>
                    <a:pt x="337261" y="1888"/>
                  </a:cubicBezTo>
                  <a:cubicBezTo>
                    <a:pt x="242978" y="6579"/>
                    <a:pt x="106010" y="121501"/>
                    <a:pt x="52536" y="255655"/>
                  </a:cubicBezTo>
                  <a:cubicBezTo>
                    <a:pt x="33304" y="304438"/>
                    <a:pt x="15010" y="354160"/>
                    <a:pt x="0" y="404350"/>
                  </a:cubicBezTo>
                  <a:cubicBezTo>
                    <a:pt x="472353" y="351345"/>
                    <a:pt x="916562" y="454071"/>
                    <a:pt x="1352797" y="621060"/>
                  </a:cubicBezTo>
                  <a:cubicBezTo>
                    <a:pt x="1439106" y="658117"/>
                    <a:pt x="1530105" y="774915"/>
                    <a:pt x="1550744" y="877641"/>
                  </a:cubicBezTo>
                  <a:cubicBezTo>
                    <a:pt x="1611254" y="1200830"/>
                    <a:pt x="1630486" y="1530586"/>
                    <a:pt x="1606563" y="1858466"/>
                  </a:cubicBezTo>
                  <a:lnTo>
                    <a:pt x="1662383" y="1838765"/>
                  </a:lnTo>
                  <a:cubicBezTo>
                    <a:pt x="1710697" y="1815312"/>
                    <a:pt x="1753851" y="1781539"/>
                    <a:pt x="1788093" y="1740261"/>
                  </a:cubicBezTo>
                  <a:cubicBezTo>
                    <a:pt x="1822805" y="1698982"/>
                    <a:pt x="1847665" y="1650668"/>
                    <a:pt x="1862206" y="1598601"/>
                  </a:cubicBezTo>
                  <a:cubicBezTo>
                    <a:pt x="1933036" y="1266031"/>
                    <a:pt x="1947577" y="924079"/>
                    <a:pt x="1905830" y="587287"/>
                  </a:cubicBezTo>
                  <a:lnTo>
                    <a:pt x="1905830" y="587287"/>
                  </a:lnTo>
                  <a:close/>
                </a:path>
              </a:pathLst>
            </a:custGeom>
            <a:solidFill>
              <a:srgbClr val="ED1B2F"/>
            </a:solidFill>
            <a:ln w="468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4B0B537-9E0A-121D-AA1E-E8233D154274}"/>
              </a:ext>
            </a:extLst>
          </p:cNvPr>
          <p:cNvGrpSpPr>
            <a:grpSpLocks noChangeAspect="1"/>
          </p:cNvGrpSpPr>
          <p:nvPr/>
        </p:nvGrpSpPr>
        <p:grpSpPr>
          <a:xfrm>
            <a:off x="645511" y="499170"/>
            <a:ext cx="636053" cy="697487"/>
            <a:chOff x="8634305" y="1779427"/>
            <a:chExt cx="890581" cy="976605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119D92E-217E-1A15-01C6-D630F9B419FD}"/>
                </a:ext>
              </a:extLst>
            </p:cNvPr>
            <p:cNvSpPr/>
            <p:nvPr/>
          </p:nvSpPr>
          <p:spPr>
            <a:xfrm>
              <a:off x="8634305" y="1932540"/>
              <a:ext cx="768466" cy="823492"/>
            </a:xfrm>
            <a:custGeom>
              <a:avLst/>
              <a:gdLst>
                <a:gd name="connsiteX0" fmla="*/ 670987 w 2029412"/>
                <a:gd name="connsiteY0" fmla="*/ 1643151 h 2174725"/>
                <a:gd name="connsiteX1" fmla="*/ 409715 w 2029412"/>
                <a:gd name="connsiteY1" fmla="*/ 1366869 h 2174725"/>
                <a:gd name="connsiteX2" fmla="*/ 421911 w 2029412"/>
                <a:gd name="connsiteY2" fmla="*/ 0 h 2174725"/>
                <a:gd name="connsiteX3" fmla="*/ 362339 w 2029412"/>
                <a:gd name="connsiteY3" fmla="*/ 7036 h 2174725"/>
                <a:gd name="connsiteX4" fmla="*/ 98253 w 2029412"/>
                <a:gd name="connsiteY4" fmla="*/ 300205 h 2174725"/>
                <a:gd name="connsiteX5" fmla="*/ 166737 w 2029412"/>
                <a:gd name="connsiteY5" fmla="*/ 1900670 h 2174725"/>
                <a:gd name="connsiteX6" fmla="*/ 455215 w 2029412"/>
                <a:gd name="connsiteY6" fmla="*/ 2171323 h 2174725"/>
                <a:gd name="connsiteX7" fmla="*/ 1845537 w 2029412"/>
                <a:gd name="connsiteY7" fmla="*/ 1842506 h 2174725"/>
                <a:gd name="connsiteX8" fmla="*/ 2020500 w 2029412"/>
                <a:gd name="connsiteY8" fmla="*/ 1569038 h 2174725"/>
                <a:gd name="connsiteX9" fmla="*/ 2029413 w 2029412"/>
                <a:gd name="connsiteY9" fmla="*/ 1454116 h 2174725"/>
                <a:gd name="connsiteX10" fmla="*/ 670987 w 2029412"/>
                <a:gd name="connsiteY10" fmla="*/ 1643151 h 2174725"/>
                <a:gd name="connsiteX11" fmla="*/ 670987 w 2029412"/>
                <a:gd name="connsiteY11" fmla="*/ 1643151 h 217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9412" h="2174725">
                  <a:moveTo>
                    <a:pt x="670987" y="1643151"/>
                  </a:moveTo>
                  <a:cubicBezTo>
                    <a:pt x="577173" y="1630486"/>
                    <a:pt x="450993" y="1504775"/>
                    <a:pt x="409715" y="1366869"/>
                  </a:cubicBezTo>
                  <a:cubicBezTo>
                    <a:pt x="276500" y="920315"/>
                    <a:pt x="280721" y="444209"/>
                    <a:pt x="421911" y="0"/>
                  </a:cubicBezTo>
                  <a:cubicBezTo>
                    <a:pt x="402210" y="2345"/>
                    <a:pt x="382040" y="4691"/>
                    <a:pt x="362339" y="7036"/>
                  </a:cubicBezTo>
                  <a:cubicBezTo>
                    <a:pt x="268056" y="21108"/>
                    <a:pt x="140938" y="156200"/>
                    <a:pt x="98253" y="300205"/>
                  </a:cubicBezTo>
                  <a:cubicBezTo>
                    <a:pt x="-53256" y="826970"/>
                    <a:pt x="-28865" y="1388446"/>
                    <a:pt x="166737" y="1900670"/>
                  </a:cubicBezTo>
                  <a:cubicBezTo>
                    <a:pt x="222087" y="2042798"/>
                    <a:pt x="360463" y="2165226"/>
                    <a:pt x="455215" y="2171323"/>
                  </a:cubicBezTo>
                  <a:cubicBezTo>
                    <a:pt x="952429" y="2198998"/>
                    <a:pt x="1407426" y="2054994"/>
                    <a:pt x="1845537" y="1842506"/>
                  </a:cubicBezTo>
                  <a:cubicBezTo>
                    <a:pt x="1928563" y="1799820"/>
                    <a:pt x="2009243" y="1673171"/>
                    <a:pt x="2020500" y="1569038"/>
                  </a:cubicBezTo>
                  <a:cubicBezTo>
                    <a:pt x="2023784" y="1531982"/>
                    <a:pt x="2027067" y="1492111"/>
                    <a:pt x="2029413" y="1454116"/>
                  </a:cubicBezTo>
                  <a:cubicBezTo>
                    <a:pt x="1591771" y="1608440"/>
                    <a:pt x="1143809" y="1702723"/>
                    <a:pt x="670987" y="1643151"/>
                  </a:cubicBezTo>
                  <a:lnTo>
                    <a:pt x="670987" y="1643151"/>
                  </a:lnTo>
                  <a:close/>
                </a:path>
              </a:pathLst>
            </a:custGeom>
            <a:solidFill>
              <a:srgbClr val="FFD400"/>
            </a:solidFill>
            <a:ln w="468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9F3F1CB-E82A-8C6D-55B0-ED0ABDCD4282}"/>
                </a:ext>
              </a:extLst>
            </p:cNvPr>
            <p:cNvSpPr/>
            <p:nvPr/>
          </p:nvSpPr>
          <p:spPr>
            <a:xfrm>
              <a:off x="8794423" y="1779427"/>
              <a:ext cx="730463" cy="703735"/>
            </a:xfrm>
            <a:custGeom>
              <a:avLst/>
              <a:gdLst>
                <a:gd name="connsiteX0" fmla="*/ 1905830 w 1929051"/>
                <a:gd name="connsiteY0" fmla="*/ 587287 h 1858466"/>
                <a:gd name="connsiteX1" fmla="*/ 1844382 w 1929051"/>
                <a:gd name="connsiteY1" fmla="*/ 439999 h 1858466"/>
                <a:gd name="connsiteX2" fmla="*/ 1727583 w 1929051"/>
                <a:gd name="connsiteY2" fmla="*/ 330706 h 1858466"/>
                <a:gd name="connsiteX3" fmla="*/ 337261 w 1929051"/>
                <a:gd name="connsiteY3" fmla="*/ 1888 h 1858466"/>
                <a:gd name="connsiteX4" fmla="*/ 52536 w 1929051"/>
                <a:gd name="connsiteY4" fmla="*/ 255655 h 1858466"/>
                <a:gd name="connsiteX5" fmla="*/ 0 w 1929051"/>
                <a:gd name="connsiteY5" fmla="*/ 404350 h 1858466"/>
                <a:gd name="connsiteX6" fmla="*/ 1352797 w 1929051"/>
                <a:gd name="connsiteY6" fmla="*/ 621060 h 1858466"/>
                <a:gd name="connsiteX7" fmla="*/ 1550744 w 1929051"/>
                <a:gd name="connsiteY7" fmla="*/ 877641 h 1858466"/>
                <a:gd name="connsiteX8" fmla="*/ 1606563 w 1929051"/>
                <a:gd name="connsiteY8" fmla="*/ 1858466 h 1858466"/>
                <a:gd name="connsiteX9" fmla="*/ 1662383 w 1929051"/>
                <a:gd name="connsiteY9" fmla="*/ 1838765 h 1858466"/>
                <a:gd name="connsiteX10" fmla="*/ 1788093 w 1929051"/>
                <a:gd name="connsiteY10" fmla="*/ 1740261 h 1858466"/>
                <a:gd name="connsiteX11" fmla="*/ 1862206 w 1929051"/>
                <a:gd name="connsiteY11" fmla="*/ 1598601 h 1858466"/>
                <a:gd name="connsiteX12" fmla="*/ 1905830 w 1929051"/>
                <a:gd name="connsiteY12" fmla="*/ 587287 h 1858466"/>
                <a:gd name="connsiteX13" fmla="*/ 1905830 w 1929051"/>
                <a:gd name="connsiteY13" fmla="*/ 587287 h 185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29051" h="1858466">
                  <a:moveTo>
                    <a:pt x="1905830" y="587287"/>
                  </a:moveTo>
                  <a:cubicBezTo>
                    <a:pt x="1895979" y="534282"/>
                    <a:pt x="1874871" y="484092"/>
                    <a:pt x="1844382" y="439999"/>
                  </a:cubicBezTo>
                  <a:cubicBezTo>
                    <a:pt x="1813423" y="395907"/>
                    <a:pt x="1774021" y="358381"/>
                    <a:pt x="1727583" y="330706"/>
                  </a:cubicBezTo>
                  <a:cubicBezTo>
                    <a:pt x="1288065" y="125254"/>
                    <a:pt x="831660" y="-18282"/>
                    <a:pt x="337261" y="1888"/>
                  </a:cubicBezTo>
                  <a:cubicBezTo>
                    <a:pt x="242978" y="6579"/>
                    <a:pt x="106010" y="121501"/>
                    <a:pt x="52536" y="255655"/>
                  </a:cubicBezTo>
                  <a:cubicBezTo>
                    <a:pt x="33304" y="304438"/>
                    <a:pt x="15010" y="354160"/>
                    <a:pt x="0" y="404350"/>
                  </a:cubicBezTo>
                  <a:cubicBezTo>
                    <a:pt x="472353" y="351345"/>
                    <a:pt x="916562" y="454071"/>
                    <a:pt x="1352797" y="621060"/>
                  </a:cubicBezTo>
                  <a:cubicBezTo>
                    <a:pt x="1439106" y="658117"/>
                    <a:pt x="1530105" y="774915"/>
                    <a:pt x="1550744" y="877641"/>
                  </a:cubicBezTo>
                  <a:cubicBezTo>
                    <a:pt x="1611254" y="1200830"/>
                    <a:pt x="1630486" y="1530586"/>
                    <a:pt x="1606563" y="1858466"/>
                  </a:cubicBezTo>
                  <a:lnTo>
                    <a:pt x="1662383" y="1838765"/>
                  </a:lnTo>
                  <a:cubicBezTo>
                    <a:pt x="1710697" y="1815312"/>
                    <a:pt x="1753851" y="1781539"/>
                    <a:pt x="1788093" y="1740261"/>
                  </a:cubicBezTo>
                  <a:cubicBezTo>
                    <a:pt x="1822805" y="1698982"/>
                    <a:pt x="1847665" y="1650668"/>
                    <a:pt x="1862206" y="1598601"/>
                  </a:cubicBezTo>
                  <a:cubicBezTo>
                    <a:pt x="1933036" y="1266031"/>
                    <a:pt x="1947577" y="924079"/>
                    <a:pt x="1905830" y="587287"/>
                  </a:cubicBezTo>
                  <a:lnTo>
                    <a:pt x="1905830" y="587287"/>
                  </a:lnTo>
                  <a:close/>
                </a:path>
              </a:pathLst>
            </a:custGeom>
            <a:solidFill>
              <a:srgbClr val="ED1B2F"/>
            </a:solidFill>
            <a:ln w="468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0124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0797E-6 5.55112E-17 L 4.60797E-6 0.25 " pathEditMode="relative" rAng="0" ptsTypes="AA">
                                      <p:cBhvr>
                                        <p:cTn id="14" dur="7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6572E-6 3.7037E-7 L 4.36572E-6 0.93981 " pathEditMode="relative" rAng="0" ptsTypes="AA">
                                      <p:cBhvr>
                                        <p:cTn id="16" dur="7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99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0" grpId="0"/>
      <p:bldP spid="21" grpId="0"/>
      <p:bldP spid="39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D3E84-B366-837C-CF04-4D564657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r>
              <a:rPr lang="en-US" dirty="0"/>
              <a:t>SWOT Diagram Slide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093E7EB-D242-20E2-288E-AFD5BFCDD757}"/>
              </a:ext>
            </a:extLst>
          </p:cNvPr>
          <p:cNvSpPr/>
          <p:nvPr/>
        </p:nvSpPr>
        <p:spPr>
          <a:xfrm rot="17789983">
            <a:off x="-500120" y="5688877"/>
            <a:ext cx="1443597" cy="1443597"/>
          </a:xfrm>
          <a:prstGeom prst="ellipse">
            <a:avLst/>
          </a:prstGeom>
          <a:noFill/>
          <a:ln w="508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26078F7-4128-9A78-5046-DE28E63062A3}"/>
              </a:ext>
            </a:extLst>
          </p:cNvPr>
          <p:cNvSpPr/>
          <p:nvPr/>
        </p:nvSpPr>
        <p:spPr>
          <a:xfrm rot="17789983">
            <a:off x="663593" y="5740724"/>
            <a:ext cx="667170" cy="667170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CE6C02B-FB48-F84D-FC81-8112E9F3134A}"/>
              </a:ext>
            </a:extLst>
          </p:cNvPr>
          <p:cNvGrpSpPr/>
          <p:nvPr/>
        </p:nvGrpSpPr>
        <p:grpSpPr>
          <a:xfrm>
            <a:off x="849312" y="1916832"/>
            <a:ext cx="2476501" cy="1177479"/>
            <a:chOff x="1053852" y="1556792"/>
            <a:chExt cx="2476501" cy="117747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1E81C22-714C-D545-D208-868D12B5C72C}"/>
                </a:ext>
              </a:extLst>
            </p:cNvPr>
            <p:cNvSpPr txBox="1"/>
            <p:nvPr/>
          </p:nvSpPr>
          <p:spPr>
            <a:xfrm>
              <a:off x="1053852" y="1556792"/>
              <a:ext cx="2476501" cy="37992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r"/>
              <a:r>
                <a:rPr lang="en-IN" sz="2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Strengths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90A63D2-FC38-E0DE-88FE-6ED7B42726BA}"/>
                </a:ext>
              </a:extLst>
            </p:cNvPr>
            <p:cNvSpPr txBox="1"/>
            <p:nvPr/>
          </p:nvSpPr>
          <p:spPr>
            <a:xfrm>
              <a:off x="1053852" y="2079804"/>
              <a:ext cx="2476501" cy="6544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r">
                <a:defRPr/>
              </a:pPr>
              <a:r>
                <a:rPr lang="en-US" sz="16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ADDAED2-77C1-C6FD-D1DF-AF29109A809A}"/>
              </a:ext>
            </a:extLst>
          </p:cNvPr>
          <p:cNvGrpSpPr/>
          <p:nvPr/>
        </p:nvGrpSpPr>
        <p:grpSpPr>
          <a:xfrm>
            <a:off x="849312" y="4367932"/>
            <a:ext cx="2476501" cy="1177479"/>
            <a:chOff x="1053852" y="4388892"/>
            <a:chExt cx="2476501" cy="117747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5DC2DFD-FA6B-D64B-DA96-015CC2700349}"/>
                </a:ext>
              </a:extLst>
            </p:cNvPr>
            <p:cNvSpPr txBox="1"/>
            <p:nvPr/>
          </p:nvSpPr>
          <p:spPr>
            <a:xfrm>
              <a:off x="1053852" y="4388892"/>
              <a:ext cx="2476501" cy="37992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r"/>
              <a:r>
                <a:rPr lang="en-IN" sz="2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Opportunities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610B04A-8523-775F-9619-B4B29142B8A6}"/>
                </a:ext>
              </a:extLst>
            </p:cNvPr>
            <p:cNvSpPr txBox="1"/>
            <p:nvPr/>
          </p:nvSpPr>
          <p:spPr>
            <a:xfrm>
              <a:off x="1053852" y="4911904"/>
              <a:ext cx="2476501" cy="6544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r">
                <a:defRPr/>
              </a:pPr>
              <a:r>
                <a:rPr lang="en-US" sz="16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B4A7C15-C9E6-25D3-BC64-71F5FB97D32D}"/>
              </a:ext>
            </a:extLst>
          </p:cNvPr>
          <p:cNvGrpSpPr/>
          <p:nvPr/>
        </p:nvGrpSpPr>
        <p:grpSpPr>
          <a:xfrm>
            <a:off x="8863012" y="1916832"/>
            <a:ext cx="2476501" cy="1177479"/>
            <a:chOff x="1053852" y="1556792"/>
            <a:chExt cx="2476501" cy="1177479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96BF3A7-D20D-AE06-F116-9D908565A1E3}"/>
                </a:ext>
              </a:extLst>
            </p:cNvPr>
            <p:cNvSpPr txBox="1"/>
            <p:nvPr/>
          </p:nvSpPr>
          <p:spPr>
            <a:xfrm>
              <a:off x="1053852" y="1556792"/>
              <a:ext cx="2476501" cy="37992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r>
                <a:rPr lang="en-IN" sz="2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Weaknesses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7F8A3FC-258A-6131-E87E-FAD30282E140}"/>
                </a:ext>
              </a:extLst>
            </p:cNvPr>
            <p:cNvSpPr txBox="1"/>
            <p:nvPr/>
          </p:nvSpPr>
          <p:spPr>
            <a:xfrm>
              <a:off x="1053852" y="2079804"/>
              <a:ext cx="2476501" cy="6544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defRPr/>
              </a:pPr>
              <a:r>
                <a:rPr lang="en-US" sz="16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0DC83A7-0ED3-ACE7-9E31-F206A1F5D64F}"/>
              </a:ext>
            </a:extLst>
          </p:cNvPr>
          <p:cNvGrpSpPr/>
          <p:nvPr/>
        </p:nvGrpSpPr>
        <p:grpSpPr>
          <a:xfrm>
            <a:off x="8863012" y="4367932"/>
            <a:ext cx="2476501" cy="1177479"/>
            <a:chOff x="1053852" y="4388892"/>
            <a:chExt cx="2476501" cy="117747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3BDDEE6-9D65-4438-7C05-BECB8C918D8F}"/>
                </a:ext>
              </a:extLst>
            </p:cNvPr>
            <p:cNvSpPr txBox="1"/>
            <p:nvPr/>
          </p:nvSpPr>
          <p:spPr>
            <a:xfrm>
              <a:off x="1053852" y="4388892"/>
              <a:ext cx="2476501" cy="37992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r>
                <a:rPr lang="en-IN" sz="2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Segoe UI Black" panose="020B0A02040204020203" pitchFamily="34" charset="0"/>
                </a:rPr>
                <a:t>Threats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C5B9CE0-1C31-54CB-1215-519F5C892AED}"/>
                </a:ext>
              </a:extLst>
            </p:cNvPr>
            <p:cNvSpPr txBox="1"/>
            <p:nvPr/>
          </p:nvSpPr>
          <p:spPr>
            <a:xfrm>
              <a:off x="1053852" y="4911904"/>
              <a:ext cx="2476501" cy="6544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defRPr/>
              </a:pPr>
              <a:r>
                <a:rPr lang="en-US" sz="16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43447451-9123-6287-7D12-8ADF19EB30D9}"/>
              </a:ext>
            </a:extLst>
          </p:cNvPr>
          <p:cNvSpPr txBox="1"/>
          <p:nvPr/>
        </p:nvSpPr>
        <p:spPr>
          <a:xfrm>
            <a:off x="3958902" y="1897688"/>
            <a:ext cx="849548" cy="76761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</a:t>
            </a:r>
            <a:endParaRPr lang="en-US" sz="6600" dirty="0">
              <a:solidFill>
                <a:schemeClr val="bg1">
                  <a:lumMod val="7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4DA3CC-1147-7BE4-D55E-D9F5A4282969}"/>
              </a:ext>
            </a:extLst>
          </p:cNvPr>
          <p:cNvSpPr txBox="1"/>
          <p:nvPr/>
        </p:nvSpPr>
        <p:spPr>
          <a:xfrm>
            <a:off x="7354974" y="1897688"/>
            <a:ext cx="849548" cy="76761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W</a:t>
            </a:r>
            <a:endParaRPr lang="en-US" sz="6600" dirty="0">
              <a:solidFill>
                <a:schemeClr val="bg1">
                  <a:lumMod val="7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D9EED79-3B55-A776-CB80-D8A93D86A708}"/>
              </a:ext>
            </a:extLst>
          </p:cNvPr>
          <p:cNvSpPr txBox="1"/>
          <p:nvPr/>
        </p:nvSpPr>
        <p:spPr>
          <a:xfrm>
            <a:off x="3958902" y="4767537"/>
            <a:ext cx="849548" cy="76761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</a:t>
            </a:r>
            <a:endParaRPr lang="en-US" sz="6600" dirty="0">
              <a:solidFill>
                <a:schemeClr val="bg1">
                  <a:lumMod val="7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5ABBB28-636E-D53E-E6E6-32E837D01488}"/>
              </a:ext>
            </a:extLst>
          </p:cNvPr>
          <p:cNvSpPr txBox="1"/>
          <p:nvPr/>
        </p:nvSpPr>
        <p:spPr>
          <a:xfrm>
            <a:off x="7354974" y="4767537"/>
            <a:ext cx="849548" cy="76761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</a:t>
            </a:r>
            <a:endParaRPr lang="en-US" sz="6600" dirty="0">
              <a:solidFill>
                <a:schemeClr val="bg1">
                  <a:lumMod val="7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88DC548-0DC3-B758-35CD-9FCADE3FBD24}"/>
              </a:ext>
            </a:extLst>
          </p:cNvPr>
          <p:cNvGrpSpPr/>
          <p:nvPr/>
        </p:nvGrpSpPr>
        <p:grpSpPr>
          <a:xfrm>
            <a:off x="10774932" y="-166269"/>
            <a:ext cx="1663459" cy="1435029"/>
            <a:chOff x="10774932" y="-5361"/>
            <a:chExt cx="1663459" cy="1435029"/>
          </a:xfrm>
          <a:solidFill>
            <a:schemeClr val="accent5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024F9FD-66CE-2600-4045-92981F273A4E}"/>
                </a:ext>
              </a:extLst>
            </p:cNvPr>
            <p:cNvSpPr/>
            <p:nvPr/>
          </p:nvSpPr>
          <p:spPr>
            <a:xfrm>
              <a:off x="11343503" y="166832"/>
              <a:ext cx="1094888" cy="1262836"/>
            </a:xfrm>
            <a:custGeom>
              <a:avLst/>
              <a:gdLst>
                <a:gd name="connsiteX0" fmla="*/ 981630 w 981629"/>
                <a:gd name="connsiteY0" fmla="*/ 564075 h 1132203"/>
                <a:gd name="connsiteX1" fmla="*/ 491877 w 981629"/>
                <a:gd name="connsiteY1" fmla="*/ 848236 h 1132203"/>
                <a:gd name="connsiteX2" fmla="*/ 2316 w 981629"/>
                <a:gd name="connsiteY2" fmla="*/ 1132204 h 1132203"/>
                <a:gd name="connsiteX3" fmla="*/ 1158 w 981629"/>
                <a:gd name="connsiteY3" fmla="*/ 566006 h 1132203"/>
                <a:gd name="connsiteX4" fmla="*/ 0 w 981629"/>
                <a:gd name="connsiteY4" fmla="*/ 0 h 1132203"/>
                <a:gd name="connsiteX5" fmla="*/ 490719 w 981629"/>
                <a:gd name="connsiteY5" fmla="*/ 282038 h 11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1629" h="1132203">
                  <a:moveTo>
                    <a:pt x="981630" y="564075"/>
                  </a:moveTo>
                  <a:lnTo>
                    <a:pt x="491877" y="848236"/>
                  </a:lnTo>
                  <a:lnTo>
                    <a:pt x="2316" y="1132204"/>
                  </a:lnTo>
                  <a:lnTo>
                    <a:pt x="1158" y="566006"/>
                  </a:lnTo>
                  <a:lnTo>
                    <a:pt x="0" y="0"/>
                  </a:lnTo>
                  <a:lnTo>
                    <a:pt x="490719" y="282038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661CE93-0AEF-EB6A-5476-5B3753DC531C}"/>
                </a:ext>
              </a:extLst>
            </p:cNvPr>
            <p:cNvSpPr/>
            <p:nvPr/>
          </p:nvSpPr>
          <p:spPr>
            <a:xfrm>
              <a:off x="11791683" y="-5361"/>
              <a:ext cx="400809" cy="462311"/>
            </a:xfrm>
            <a:custGeom>
              <a:avLst/>
              <a:gdLst>
                <a:gd name="connsiteX0" fmla="*/ 0 w 479327"/>
                <a:gd name="connsiteY0" fmla="*/ 277404 h 552878"/>
                <a:gd name="connsiteX1" fmla="*/ 239181 w 479327"/>
                <a:gd name="connsiteY1" fmla="*/ 138606 h 552878"/>
                <a:gd name="connsiteX2" fmla="*/ 478170 w 479327"/>
                <a:gd name="connsiteY2" fmla="*/ 0 h 552878"/>
                <a:gd name="connsiteX3" fmla="*/ 478749 w 479327"/>
                <a:gd name="connsiteY3" fmla="*/ 276439 h 552878"/>
                <a:gd name="connsiteX4" fmla="*/ 479328 w 479327"/>
                <a:gd name="connsiteY4" fmla="*/ 552878 h 552878"/>
                <a:gd name="connsiteX5" fmla="*/ 239761 w 479327"/>
                <a:gd name="connsiteY5" fmla="*/ 415045 h 55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7" h="552878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878"/>
                  </a:lnTo>
                  <a:lnTo>
                    <a:pt x="239761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6E9F551-494A-0094-2A1F-DA985D283A73}"/>
                </a:ext>
              </a:extLst>
            </p:cNvPr>
            <p:cNvSpPr/>
            <p:nvPr/>
          </p:nvSpPr>
          <p:spPr>
            <a:xfrm>
              <a:off x="10774932" y="55172"/>
              <a:ext cx="400810" cy="462150"/>
            </a:xfrm>
            <a:custGeom>
              <a:avLst/>
              <a:gdLst>
                <a:gd name="connsiteX0" fmla="*/ 0 w 479328"/>
                <a:gd name="connsiteY0" fmla="*/ 277404 h 552685"/>
                <a:gd name="connsiteX1" fmla="*/ 239181 w 479328"/>
                <a:gd name="connsiteY1" fmla="*/ 138606 h 552685"/>
                <a:gd name="connsiteX2" fmla="*/ 478170 w 479328"/>
                <a:gd name="connsiteY2" fmla="*/ 0 h 552685"/>
                <a:gd name="connsiteX3" fmla="*/ 478749 w 479328"/>
                <a:gd name="connsiteY3" fmla="*/ 276439 h 552685"/>
                <a:gd name="connsiteX4" fmla="*/ 479328 w 479328"/>
                <a:gd name="connsiteY4" fmla="*/ 552685 h 552685"/>
                <a:gd name="connsiteX5" fmla="*/ 239568 w 479328"/>
                <a:gd name="connsiteY5" fmla="*/ 415045 h 5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8" h="552685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685"/>
                  </a:lnTo>
                  <a:lnTo>
                    <a:pt x="239568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1921E3D-6EBE-18C0-5784-A0C3EC0FEF76}"/>
              </a:ext>
            </a:extLst>
          </p:cNvPr>
          <p:cNvGrpSpPr/>
          <p:nvPr/>
        </p:nvGrpSpPr>
        <p:grpSpPr>
          <a:xfrm>
            <a:off x="5109458" y="1952104"/>
            <a:ext cx="1984468" cy="1710747"/>
            <a:chOff x="5109458" y="1952104"/>
            <a:chExt cx="1984468" cy="1710747"/>
          </a:xfrm>
        </p:grpSpPr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0CE5593D-B276-E027-2519-6B2EF6FF843E}"/>
                </a:ext>
              </a:extLst>
            </p:cNvPr>
            <p:cNvSpPr/>
            <p:nvPr/>
          </p:nvSpPr>
          <p:spPr>
            <a:xfrm>
              <a:off x="5109458" y="1952104"/>
              <a:ext cx="1984468" cy="1710747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 descr="Radar Chart outline">
              <a:extLst>
                <a:ext uri="{FF2B5EF4-FFF2-40B4-BE49-F238E27FC236}">
                  <a16:creationId xmlns:a16="http://schemas.microsoft.com/office/drawing/2014/main" id="{709376E3-B680-E628-7370-F33783BAD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12653" y="2418438"/>
              <a:ext cx="778078" cy="778078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DF032F0-DDD4-D3AD-3FFF-7D90C17DD229}"/>
              </a:ext>
            </a:extLst>
          </p:cNvPr>
          <p:cNvGrpSpPr/>
          <p:nvPr/>
        </p:nvGrpSpPr>
        <p:grpSpPr>
          <a:xfrm>
            <a:off x="3415050" y="2872289"/>
            <a:ext cx="1984468" cy="1710747"/>
            <a:chOff x="3415050" y="2872289"/>
            <a:chExt cx="1984468" cy="1710747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673744CF-C1F1-844B-F3CD-637B261CA9F1}"/>
                </a:ext>
              </a:extLst>
            </p:cNvPr>
            <p:cNvSpPr/>
            <p:nvPr/>
          </p:nvSpPr>
          <p:spPr>
            <a:xfrm>
              <a:off x="3415050" y="2872289"/>
              <a:ext cx="1984468" cy="1710747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Graphic 9" descr="Ram outline">
              <a:extLst>
                <a:ext uri="{FF2B5EF4-FFF2-40B4-BE49-F238E27FC236}">
                  <a16:creationId xmlns:a16="http://schemas.microsoft.com/office/drawing/2014/main" id="{213B9550-F837-EC6D-9AA4-1AD908B18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18245" y="3338623"/>
              <a:ext cx="778078" cy="778078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CC1AD11-866F-C5DF-027E-50846F1EA09D}"/>
              </a:ext>
            </a:extLst>
          </p:cNvPr>
          <p:cNvGrpSpPr/>
          <p:nvPr/>
        </p:nvGrpSpPr>
        <p:grpSpPr>
          <a:xfrm>
            <a:off x="5109458" y="3799391"/>
            <a:ext cx="1984468" cy="1710747"/>
            <a:chOff x="5109458" y="3799391"/>
            <a:chExt cx="1984468" cy="1710747"/>
          </a:xfrm>
        </p:grpSpPr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1B32BBCF-2184-271D-D226-B0C4995E3A75}"/>
                </a:ext>
              </a:extLst>
            </p:cNvPr>
            <p:cNvSpPr/>
            <p:nvPr/>
          </p:nvSpPr>
          <p:spPr>
            <a:xfrm>
              <a:off x="5109458" y="3799391"/>
              <a:ext cx="1984468" cy="1710747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Graphic 11" descr="Door Open outline">
              <a:extLst>
                <a:ext uri="{FF2B5EF4-FFF2-40B4-BE49-F238E27FC236}">
                  <a16:creationId xmlns:a16="http://schemas.microsoft.com/office/drawing/2014/main" id="{6F5C891A-C75C-85D9-48CC-203135403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712653" y="4265725"/>
              <a:ext cx="778078" cy="778078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C3A74B5-C43B-94FC-1D36-57A2E8F15786}"/>
              </a:ext>
            </a:extLst>
          </p:cNvPr>
          <p:cNvGrpSpPr/>
          <p:nvPr/>
        </p:nvGrpSpPr>
        <p:grpSpPr>
          <a:xfrm>
            <a:off x="6789306" y="2872289"/>
            <a:ext cx="1984468" cy="1710747"/>
            <a:chOff x="6789306" y="2872289"/>
            <a:chExt cx="1984468" cy="1710747"/>
          </a:xfrm>
        </p:grpSpPr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6655A6CD-62A8-439B-2E58-CE8F143EFD72}"/>
                </a:ext>
              </a:extLst>
            </p:cNvPr>
            <p:cNvSpPr/>
            <p:nvPr/>
          </p:nvSpPr>
          <p:spPr>
            <a:xfrm>
              <a:off x="6789306" y="2872289"/>
              <a:ext cx="1984468" cy="1710747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raphic 19" descr="Tornado outline">
              <a:extLst>
                <a:ext uri="{FF2B5EF4-FFF2-40B4-BE49-F238E27FC236}">
                  <a16:creationId xmlns:a16="http://schemas.microsoft.com/office/drawing/2014/main" id="{1E254ED8-75FD-1907-2E27-27621B109CA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392501" y="3338623"/>
              <a:ext cx="778078" cy="7780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117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"/>
                            </p:stCondLst>
                            <p:childTnLst>
                              <p:par>
                                <p:cTn id="6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100"/>
                            </p:stCondLst>
                            <p:childTnLst>
                              <p:par>
                                <p:cTn id="6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4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19" grpId="0" animBg="1"/>
      <p:bldP spid="38" grpId="0"/>
      <p:bldP spid="39" grpId="0"/>
      <p:bldP spid="40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5350A72-A804-9FE6-05D6-4EE29802F4D3}"/>
              </a:ext>
            </a:extLst>
          </p:cNvPr>
          <p:cNvCxnSpPr/>
          <p:nvPr/>
        </p:nvCxnSpPr>
        <p:spPr>
          <a:xfrm>
            <a:off x="0" y="2780928"/>
            <a:ext cx="1217748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C3D3E84-B366-837C-CF04-4D564657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r>
              <a:rPr lang="en-US" dirty="0"/>
              <a:t>Business Timeline Slide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0A8E377-314B-E2AD-B322-D5D5B5F777BC}"/>
              </a:ext>
            </a:extLst>
          </p:cNvPr>
          <p:cNvGrpSpPr/>
          <p:nvPr/>
        </p:nvGrpSpPr>
        <p:grpSpPr>
          <a:xfrm>
            <a:off x="862353" y="2002407"/>
            <a:ext cx="2237667" cy="3946873"/>
            <a:chOff x="862353" y="2002407"/>
            <a:chExt cx="2237667" cy="3946873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535C40B-D368-F560-AFFC-79FA74279041}"/>
                </a:ext>
              </a:extLst>
            </p:cNvPr>
            <p:cNvGrpSpPr/>
            <p:nvPr/>
          </p:nvGrpSpPr>
          <p:grpSpPr>
            <a:xfrm>
              <a:off x="862353" y="4112949"/>
              <a:ext cx="2237667" cy="1836331"/>
              <a:chOff x="862353" y="4112949"/>
              <a:chExt cx="2237667" cy="1836331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18C0385-D072-6199-9196-3EEBFD6CCE67}"/>
                  </a:ext>
                </a:extLst>
              </p:cNvPr>
              <p:cNvSpPr txBox="1"/>
              <p:nvPr/>
            </p:nvSpPr>
            <p:spPr>
              <a:xfrm>
                <a:off x="862353" y="4635282"/>
                <a:ext cx="2237667" cy="131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pPr algn="ctr"/>
                <a:r>
                  <a:rPr 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Arial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A41E841-A7D5-5C04-8762-26C0708F8E8B}"/>
                  </a:ext>
                </a:extLst>
              </p:cNvPr>
              <p:cNvSpPr txBox="1"/>
              <p:nvPr/>
            </p:nvSpPr>
            <p:spPr>
              <a:xfrm>
                <a:off x="862353" y="4112949"/>
                <a:ext cx="2237667" cy="38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Arial" pitchFamily="34" charset="0"/>
                  </a:rPr>
                  <a:t>Placeholder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F298E76-155D-7E6C-8069-5F97C4AF9563}"/>
                </a:ext>
              </a:extLst>
            </p:cNvPr>
            <p:cNvGrpSpPr/>
            <p:nvPr/>
          </p:nvGrpSpPr>
          <p:grpSpPr>
            <a:xfrm>
              <a:off x="1208366" y="2002407"/>
              <a:ext cx="1545642" cy="1545642"/>
              <a:chOff x="1208366" y="2002407"/>
              <a:chExt cx="1545642" cy="1545642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9D07D6EB-6CF2-A73E-CB50-710EB859C000}"/>
                  </a:ext>
                </a:extLst>
              </p:cNvPr>
              <p:cNvSpPr/>
              <p:nvPr/>
            </p:nvSpPr>
            <p:spPr>
              <a:xfrm>
                <a:off x="1208366" y="2002407"/>
                <a:ext cx="1545642" cy="1545642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pic>
            <p:nvPicPr>
              <p:cNvPr id="44" name="Graphic 43" descr="User outline">
                <a:extLst>
                  <a:ext uri="{FF2B5EF4-FFF2-40B4-BE49-F238E27FC236}">
                    <a16:creationId xmlns:a16="http://schemas.microsoft.com/office/drawing/2014/main" id="{4D9A276F-5C64-7F1E-17B3-415180B349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622605" y="2380277"/>
                <a:ext cx="698785" cy="698786"/>
              </a:xfrm>
              <a:prstGeom prst="rect">
                <a:avLst/>
              </a:prstGeom>
            </p:spPr>
          </p:pic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BA7DA0F-BDE7-6747-14BA-D0C383994259}"/>
              </a:ext>
            </a:extLst>
          </p:cNvPr>
          <p:cNvGrpSpPr/>
          <p:nvPr/>
        </p:nvGrpSpPr>
        <p:grpSpPr>
          <a:xfrm>
            <a:off x="6346653" y="2002407"/>
            <a:ext cx="2237667" cy="3946873"/>
            <a:chOff x="6346653" y="2002407"/>
            <a:chExt cx="2237667" cy="3946873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EA4699E-B41A-05C1-BFC0-311786F32936}"/>
                </a:ext>
              </a:extLst>
            </p:cNvPr>
            <p:cNvGrpSpPr/>
            <p:nvPr/>
          </p:nvGrpSpPr>
          <p:grpSpPr>
            <a:xfrm>
              <a:off x="6346653" y="4112949"/>
              <a:ext cx="2237667" cy="1836331"/>
              <a:chOff x="6346653" y="4112949"/>
              <a:chExt cx="2237667" cy="1836331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99BF923-014F-4868-26BA-3A379808C755}"/>
                  </a:ext>
                </a:extLst>
              </p:cNvPr>
              <p:cNvSpPr txBox="1"/>
              <p:nvPr/>
            </p:nvSpPr>
            <p:spPr>
              <a:xfrm>
                <a:off x="6346653" y="4635282"/>
                <a:ext cx="2237667" cy="131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pPr algn="ctr"/>
                <a:r>
                  <a:rPr 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Arial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FE17EDF-4EE2-C3F2-7394-3107C5DF8F78}"/>
                  </a:ext>
                </a:extLst>
              </p:cNvPr>
              <p:cNvSpPr txBox="1"/>
              <p:nvPr/>
            </p:nvSpPr>
            <p:spPr>
              <a:xfrm>
                <a:off x="6346653" y="4112949"/>
                <a:ext cx="2237667" cy="38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Arial" pitchFamily="34" charset="0"/>
                  </a:rPr>
                  <a:t>Placeholder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F9E3FC0-CE2A-B258-E24E-919EFF7E7DB0}"/>
                </a:ext>
              </a:extLst>
            </p:cNvPr>
            <p:cNvGrpSpPr/>
            <p:nvPr/>
          </p:nvGrpSpPr>
          <p:grpSpPr>
            <a:xfrm>
              <a:off x="6692666" y="2002407"/>
              <a:ext cx="1545642" cy="1545642"/>
              <a:chOff x="6692666" y="2002407"/>
              <a:chExt cx="1545642" cy="1545642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07DC2FA3-E783-AB22-53F1-838B30A0D56B}"/>
                  </a:ext>
                </a:extLst>
              </p:cNvPr>
              <p:cNvSpPr/>
              <p:nvPr/>
            </p:nvSpPr>
            <p:spPr>
              <a:xfrm>
                <a:off x="6692666" y="2002407"/>
                <a:ext cx="1545642" cy="1545642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pic>
            <p:nvPicPr>
              <p:cNvPr id="45" name="Graphic 44" descr="Continuous Improvement outline">
                <a:extLst>
                  <a:ext uri="{FF2B5EF4-FFF2-40B4-BE49-F238E27FC236}">
                    <a16:creationId xmlns:a16="http://schemas.microsoft.com/office/drawing/2014/main" id="{502A0725-0CFE-E33A-CEDE-539ACF69EC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081622" y="2391363"/>
                <a:ext cx="767730" cy="767730"/>
              </a:xfrm>
              <a:prstGeom prst="rect">
                <a:avLst/>
              </a:prstGeom>
            </p:spPr>
          </p:pic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A3AF690-1EEC-0ABE-7B41-95EF152279C9}"/>
              </a:ext>
            </a:extLst>
          </p:cNvPr>
          <p:cNvGrpSpPr/>
          <p:nvPr/>
        </p:nvGrpSpPr>
        <p:grpSpPr>
          <a:xfrm>
            <a:off x="3604503" y="2002407"/>
            <a:ext cx="2237667" cy="3946873"/>
            <a:chOff x="3604503" y="2002407"/>
            <a:chExt cx="2237667" cy="394687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7B489678-6A3A-896A-3B2B-D68C52E545D6}"/>
                </a:ext>
              </a:extLst>
            </p:cNvPr>
            <p:cNvGrpSpPr/>
            <p:nvPr/>
          </p:nvGrpSpPr>
          <p:grpSpPr>
            <a:xfrm>
              <a:off x="3604503" y="4112949"/>
              <a:ext cx="2237667" cy="1836331"/>
              <a:chOff x="3604503" y="4112949"/>
              <a:chExt cx="2237667" cy="1836331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D7F3A7E-0114-C40C-7840-A8D05732A757}"/>
                  </a:ext>
                </a:extLst>
              </p:cNvPr>
              <p:cNvSpPr txBox="1"/>
              <p:nvPr/>
            </p:nvSpPr>
            <p:spPr>
              <a:xfrm>
                <a:off x="3604503" y="4635282"/>
                <a:ext cx="2237667" cy="131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pPr algn="ctr"/>
                <a:r>
                  <a:rPr 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Arial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6BF8113-D28F-7F12-1E03-C7B049373A63}"/>
                  </a:ext>
                </a:extLst>
              </p:cNvPr>
              <p:cNvSpPr txBox="1"/>
              <p:nvPr/>
            </p:nvSpPr>
            <p:spPr>
              <a:xfrm>
                <a:off x="3604503" y="4112949"/>
                <a:ext cx="2237667" cy="38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Arial" pitchFamily="34" charset="0"/>
                  </a:rPr>
                  <a:t>Placeholder</a:t>
                </a: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9E0C00A-EB75-F367-ABCC-90758B4726D4}"/>
                </a:ext>
              </a:extLst>
            </p:cNvPr>
            <p:cNvGrpSpPr/>
            <p:nvPr/>
          </p:nvGrpSpPr>
          <p:grpSpPr>
            <a:xfrm>
              <a:off x="3950516" y="2002407"/>
              <a:ext cx="1545642" cy="1545642"/>
              <a:chOff x="3950516" y="2002407"/>
              <a:chExt cx="1545642" cy="1545642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4A757D5-B841-546A-5BFF-71F7E73EAE7D}"/>
                  </a:ext>
                </a:extLst>
              </p:cNvPr>
              <p:cNvSpPr/>
              <p:nvPr/>
            </p:nvSpPr>
            <p:spPr>
              <a:xfrm>
                <a:off x="3950516" y="2002407"/>
                <a:ext cx="1545642" cy="1545642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pic>
            <p:nvPicPr>
              <p:cNvPr id="50" name="Graphic 49" descr="Lightbulb and pencil outline">
                <a:extLst>
                  <a:ext uri="{FF2B5EF4-FFF2-40B4-BE49-F238E27FC236}">
                    <a16:creationId xmlns:a16="http://schemas.microsoft.com/office/drawing/2014/main" id="{01BCB095-D50A-C2C7-ED3F-BFE8C982D0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339472" y="2391363"/>
                <a:ext cx="767730" cy="767730"/>
              </a:xfrm>
              <a:prstGeom prst="rect">
                <a:avLst/>
              </a:prstGeom>
            </p:spPr>
          </p:pic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806CBAC-D21E-01DC-C699-19AAD1DFCDC6}"/>
              </a:ext>
            </a:extLst>
          </p:cNvPr>
          <p:cNvGrpSpPr/>
          <p:nvPr/>
        </p:nvGrpSpPr>
        <p:grpSpPr>
          <a:xfrm>
            <a:off x="9088804" y="2002407"/>
            <a:ext cx="2237667" cy="3946873"/>
            <a:chOff x="9088804" y="2002407"/>
            <a:chExt cx="2237667" cy="3946873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99342EC-70B7-8976-7F1E-34C7E0ACE8C1}"/>
                </a:ext>
              </a:extLst>
            </p:cNvPr>
            <p:cNvGrpSpPr/>
            <p:nvPr/>
          </p:nvGrpSpPr>
          <p:grpSpPr>
            <a:xfrm>
              <a:off x="9088804" y="4112949"/>
              <a:ext cx="2237667" cy="1836331"/>
              <a:chOff x="9088804" y="4112949"/>
              <a:chExt cx="2237667" cy="1836331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01D4141-3CAE-6B28-33B8-A0BCE2E4EBE5}"/>
                  </a:ext>
                </a:extLst>
              </p:cNvPr>
              <p:cNvSpPr txBox="1"/>
              <p:nvPr/>
            </p:nvSpPr>
            <p:spPr>
              <a:xfrm>
                <a:off x="9088804" y="4635282"/>
                <a:ext cx="2237667" cy="131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pPr algn="ctr"/>
                <a:r>
                  <a:rPr 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Arial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F0A23A0-7DEC-FB5B-703E-218FC793D1FB}"/>
                  </a:ext>
                </a:extLst>
              </p:cNvPr>
              <p:cNvSpPr txBox="1"/>
              <p:nvPr/>
            </p:nvSpPr>
            <p:spPr>
              <a:xfrm>
                <a:off x="9088804" y="4112949"/>
                <a:ext cx="2237667" cy="382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Arial" pitchFamily="34" charset="0"/>
                  </a:rPr>
                  <a:t>Placeholder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38E4D165-EBFD-3463-CA00-1C16453FF67F}"/>
                </a:ext>
              </a:extLst>
            </p:cNvPr>
            <p:cNvGrpSpPr/>
            <p:nvPr/>
          </p:nvGrpSpPr>
          <p:grpSpPr>
            <a:xfrm>
              <a:off x="9434817" y="2002407"/>
              <a:ext cx="1545642" cy="1545642"/>
              <a:chOff x="9434817" y="2002407"/>
              <a:chExt cx="1545642" cy="1545642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0D2873E4-B6C1-8C25-1E4A-91784C4AD3CB}"/>
                  </a:ext>
                </a:extLst>
              </p:cNvPr>
              <p:cNvSpPr/>
              <p:nvPr/>
            </p:nvSpPr>
            <p:spPr>
              <a:xfrm>
                <a:off x="9434817" y="2002407"/>
                <a:ext cx="1545642" cy="1545642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pic>
            <p:nvPicPr>
              <p:cNvPr id="51" name="Graphic 50" descr="Diamond outline">
                <a:extLst>
                  <a:ext uri="{FF2B5EF4-FFF2-40B4-BE49-F238E27FC236}">
                    <a16:creationId xmlns:a16="http://schemas.microsoft.com/office/drawing/2014/main" id="{644526BF-453D-1953-D068-F26BB79D05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868407" y="2435997"/>
                <a:ext cx="678461" cy="678461"/>
              </a:xfrm>
              <a:prstGeom prst="rect">
                <a:avLst/>
              </a:prstGeom>
            </p:spPr>
          </p:pic>
        </p:grp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C942EA8F-C9C9-E4A5-D3AE-5BEE64BC1F19}"/>
              </a:ext>
            </a:extLst>
          </p:cNvPr>
          <p:cNvSpPr/>
          <p:nvPr/>
        </p:nvSpPr>
        <p:spPr>
          <a:xfrm rot="17789983">
            <a:off x="-500120" y="5688877"/>
            <a:ext cx="1443597" cy="1443597"/>
          </a:xfrm>
          <a:prstGeom prst="ellipse">
            <a:avLst/>
          </a:prstGeom>
          <a:noFill/>
          <a:ln w="508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51181A0-BA27-5A34-D530-B0C20AA5FBCC}"/>
              </a:ext>
            </a:extLst>
          </p:cNvPr>
          <p:cNvSpPr/>
          <p:nvPr/>
        </p:nvSpPr>
        <p:spPr>
          <a:xfrm rot="17789983">
            <a:off x="663593" y="5740724"/>
            <a:ext cx="667170" cy="667170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F19797D-BCA9-13D1-C127-F22CD2F82E8F}"/>
              </a:ext>
            </a:extLst>
          </p:cNvPr>
          <p:cNvGrpSpPr/>
          <p:nvPr/>
        </p:nvGrpSpPr>
        <p:grpSpPr>
          <a:xfrm>
            <a:off x="10774932" y="-166269"/>
            <a:ext cx="1663459" cy="1435029"/>
            <a:chOff x="10774932" y="-5361"/>
            <a:chExt cx="1663459" cy="1435029"/>
          </a:xfrm>
          <a:solidFill>
            <a:schemeClr val="accent5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EAE5D24-A921-68F8-B611-A43BB522CCB1}"/>
                </a:ext>
              </a:extLst>
            </p:cNvPr>
            <p:cNvSpPr/>
            <p:nvPr/>
          </p:nvSpPr>
          <p:spPr>
            <a:xfrm>
              <a:off x="11343503" y="166832"/>
              <a:ext cx="1094888" cy="1262836"/>
            </a:xfrm>
            <a:custGeom>
              <a:avLst/>
              <a:gdLst>
                <a:gd name="connsiteX0" fmla="*/ 981630 w 981629"/>
                <a:gd name="connsiteY0" fmla="*/ 564075 h 1132203"/>
                <a:gd name="connsiteX1" fmla="*/ 491877 w 981629"/>
                <a:gd name="connsiteY1" fmla="*/ 848236 h 1132203"/>
                <a:gd name="connsiteX2" fmla="*/ 2316 w 981629"/>
                <a:gd name="connsiteY2" fmla="*/ 1132204 h 1132203"/>
                <a:gd name="connsiteX3" fmla="*/ 1158 w 981629"/>
                <a:gd name="connsiteY3" fmla="*/ 566006 h 1132203"/>
                <a:gd name="connsiteX4" fmla="*/ 0 w 981629"/>
                <a:gd name="connsiteY4" fmla="*/ 0 h 1132203"/>
                <a:gd name="connsiteX5" fmla="*/ 490719 w 981629"/>
                <a:gd name="connsiteY5" fmla="*/ 282038 h 11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1629" h="1132203">
                  <a:moveTo>
                    <a:pt x="981630" y="564075"/>
                  </a:moveTo>
                  <a:lnTo>
                    <a:pt x="491877" y="848236"/>
                  </a:lnTo>
                  <a:lnTo>
                    <a:pt x="2316" y="1132204"/>
                  </a:lnTo>
                  <a:lnTo>
                    <a:pt x="1158" y="566006"/>
                  </a:lnTo>
                  <a:lnTo>
                    <a:pt x="0" y="0"/>
                  </a:lnTo>
                  <a:lnTo>
                    <a:pt x="490719" y="282038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DE5962-AC09-746F-6709-1A32ED514200}"/>
                </a:ext>
              </a:extLst>
            </p:cNvPr>
            <p:cNvSpPr/>
            <p:nvPr/>
          </p:nvSpPr>
          <p:spPr>
            <a:xfrm>
              <a:off x="11791683" y="-5361"/>
              <a:ext cx="400809" cy="462311"/>
            </a:xfrm>
            <a:custGeom>
              <a:avLst/>
              <a:gdLst>
                <a:gd name="connsiteX0" fmla="*/ 0 w 479327"/>
                <a:gd name="connsiteY0" fmla="*/ 277404 h 552878"/>
                <a:gd name="connsiteX1" fmla="*/ 239181 w 479327"/>
                <a:gd name="connsiteY1" fmla="*/ 138606 h 552878"/>
                <a:gd name="connsiteX2" fmla="*/ 478170 w 479327"/>
                <a:gd name="connsiteY2" fmla="*/ 0 h 552878"/>
                <a:gd name="connsiteX3" fmla="*/ 478749 w 479327"/>
                <a:gd name="connsiteY3" fmla="*/ 276439 h 552878"/>
                <a:gd name="connsiteX4" fmla="*/ 479328 w 479327"/>
                <a:gd name="connsiteY4" fmla="*/ 552878 h 552878"/>
                <a:gd name="connsiteX5" fmla="*/ 239761 w 479327"/>
                <a:gd name="connsiteY5" fmla="*/ 415045 h 55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7" h="552878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878"/>
                  </a:lnTo>
                  <a:lnTo>
                    <a:pt x="239761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318FA1D-A06C-15E8-AA82-888182360D9A}"/>
                </a:ext>
              </a:extLst>
            </p:cNvPr>
            <p:cNvSpPr/>
            <p:nvPr/>
          </p:nvSpPr>
          <p:spPr>
            <a:xfrm>
              <a:off x="10774932" y="55172"/>
              <a:ext cx="400810" cy="462150"/>
            </a:xfrm>
            <a:custGeom>
              <a:avLst/>
              <a:gdLst>
                <a:gd name="connsiteX0" fmla="*/ 0 w 479328"/>
                <a:gd name="connsiteY0" fmla="*/ 277404 h 552685"/>
                <a:gd name="connsiteX1" fmla="*/ 239181 w 479328"/>
                <a:gd name="connsiteY1" fmla="*/ 138606 h 552685"/>
                <a:gd name="connsiteX2" fmla="*/ 478170 w 479328"/>
                <a:gd name="connsiteY2" fmla="*/ 0 h 552685"/>
                <a:gd name="connsiteX3" fmla="*/ 478749 w 479328"/>
                <a:gd name="connsiteY3" fmla="*/ 276439 h 552685"/>
                <a:gd name="connsiteX4" fmla="*/ 479328 w 479328"/>
                <a:gd name="connsiteY4" fmla="*/ 552685 h 552685"/>
                <a:gd name="connsiteX5" fmla="*/ 239568 w 479328"/>
                <a:gd name="connsiteY5" fmla="*/ 415045 h 5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8" h="552685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685"/>
                  </a:lnTo>
                  <a:lnTo>
                    <a:pt x="239568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631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D3E84-B366-837C-CF04-4D564657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r>
              <a:rPr lang="en-US" dirty="0"/>
              <a:t>Our Service Slide</a:t>
            </a:r>
          </a:p>
        </p:txBody>
      </p:sp>
      <p:pic>
        <p:nvPicPr>
          <p:cNvPr id="10" name="Picture Placeholder 9" descr="A close-up of a building&#10;&#10;Description automatically generated">
            <a:extLst>
              <a:ext uri="{FF2B5EF4-FFF2-40B4-BE49-F238E27FC236}">
                <a16:creationId xmlns:a16="http://schemas.microsoft.com/office/drawing/2014/main" id="{D24982AE-9E91-BAB1-BB83-16D112C9C2E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11" b="30411"/>
          <a:stretch/>
        </p:blipFill>
        <p:spPr>
          <a:xfrm>
            <a:off x="621804" y="1747779"/>
            <a:ext cx="3576769" cy="2040293"/>
          </a:xfrm>
        </p:spPr>
      </p:pic>
      <p:pic>
        <p:nvPicPr>
          <p:cNvPr id="22" name="Picture Placeholder 21" descr="A long hallway with glass walls&#10;&#10;Description automatically generated">
            <a:extLst>
              <a:ext uri="{FF2B5EF4-FFF2-40B4-BE49-F238E27FC236}">
                <a16:creationId xmlns:a16="http://schemas.microsoft.com/office/drawing/2014/main" id="{C1F76CAB-1A7D-DBA4-5558-74CB7927525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74" b="30974"/>
          <a:stretch/>
        </p:blipFill>
        <p:spPr>
          <a:xfrm>
            <a:off x="4312210" y="3801475"/>
            <a:ext cx="3576769" cy="2040293"/>
          </a:xfrm>
        </p:spPr>
      </p:pic>
      <p:pic>
        <p:nvPicPr>
          <p:cNvPr id="24" name="Picture Placeholder 23" descr="A close-up of a building&#10;&#10;Description automatically generated">
            <a:extLst>
              <a:ext uri="{FF2B5EF4-FFF2-40B4-BE49-F238E27FC236}">
                <a16:creationId xmlns:a16="http://schemas.microsoft.com/office/drawing/2014/main" id="{0AB4C54A-EB68-48A3-9EBB-4C71D3C96C0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3" b="7273"/>
          <a:stretch/>
        </p:blipFill>
        <p:spPr>
          <a:xfrm>
            <a:off x="8002615" y="1747779"/>
            <a:ext cx="3576769" cy="2040293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89D9FE-F4F8-06B1-9A51-66234E10FB5A}"/>
              </a:ext>
            </a:extLst>
          </p:cNvPr>
          <p:cNvSpPr txBox="1"/>
          <p:nvPr/>
        </p:nvSpPr>
        <p:spPr>
          <a:xfrm>
            <a:off x="1125731" y="4839628"/>
            <a:ext cx="2568914" cy="68877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BBB258-CA7E-A09B-4F46-D7287CC022DB}"/>
              </a:ext>
            </a:extLst>
          </p:cNvPr>
          <p:cNvSpPr txBox="1"/>
          <p:nvPr/>
        </p:nvSpPr>
        <p:spPr>
          <a:xfrm>
            <a:off x="1125731" y="4231944"/>
            <a:ext cx="2568914" cy="3932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Placeholder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89D33F6-09A9-355F-27C2-D128E43CA487}"/>
              </a:ext>
            </a:extLst>
          </p:cNvPr>
          <p:cNvSpPr txBox="1"/>
          <p:nvPr/>
        </p:nvSpPr>
        <p:spPr>
          <a:xfrm>
            <a:off x="8280958" y="4839628"/>
            <a:ext cx="2568914" cy="68877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0465973-C84B-08BE-A713-7A0E341C7307}"/>
              </a:ext>
            </a:extLst>
          </p:cNvPr>
          <p:cNvSpPr txBox="1"/>
          <p:nvPr/>
        </p:nvSpPr>
        <p:spPr>
          <a:xfrm>
            <a:off x="8280958" y="4231944"/>
            <a:ext cx="2568914" cy="3932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Placeholder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FAB31CB-C412-467D-DC17-000DEFD118F9}"/>
              </a:ext>
            </a:extLst>
          </p:cNvPr>
          <p:cNvSpPr txBox="1"/>
          <p:nvPr/>
        </p:nvSpPr>
        <p:spPr>
          <a:xfrm>
            <a:off x="4704150" y="2680628"/>
            <a:ext cx="2568914" cy="68877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9DF2C80-F5E8-3565-E72C-9EE873F9C0AD}"/>
              </a:ext>
            </a:extLst>
          </p:cNvPr>
          <p:cNvSpPr txBox="1"/>
          <p:nvPr/>
        </p:nvSpPr>
        <p:spPr>
          <a:xfrm>
            <a:off x="4704150" y="2072944"/>
            <a:ext cx="2568914" cy="3932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Placeholder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7C060FE-9C7D-D578-79FE-DD0963CDE7BA}"/>
              </a:ext>
            </a:extLst>
          </p:cNvPr>
          <p:cNvSpPr/>
          <p:nvPr/>
        </p:nvSpPr>
        <p:spPr>
          <a:xfrm rot="17789983">
            <a:off x="-500120" y="5688877"/>
            <a:ext cx="1443597" cy="1443597"/>
          </a:xfrm>
          <a:prstGeom prst="ellipse">
            <a:avLst/>
          </a:prstGeom>
          <a:noFill/>
          <a:ln w="508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4747F0C-ABC2-3E29-47A1-159A7F56D1A6}"/>
              </a:ext>
            </a:extLst>
          </p:cNvPr>
          <p:cNvSpPr/>
          <p:nvPr/>
        </p:nvSpPr>
        <p:spPr>
          <a:xfrm rot="17789983">
            <a:off x="663593" y="5740724"/>
            <a:ext cx="667170" cy="667170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399F1F0-3FE5-57A7-999A-78477EC9F579}"/>
              </a:ext>
            </a:extLst>
          </p:cNvPr>
          <p:cNvGrpSpPr/>
          <p:nvPr/>
        </p:nvGrpSpPr>
        <p:grpSpPr>
          <a:xfrm>
            <a:off x="10774932" y="-166269"/>
            <a:ext cx="1663459" cy="1435029"/>
            <a:chOff x="10774932" y="-5361"/>
            <a:chExt cx="1663459" cy="1435029"/>
          </a:xfrm>
          <a:solidFill>
            <a:schemeClr val="accent5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611BA8F-402D-BD69-8D20-6F10558474C7}"/>
                </a:ext>
              </a:extLst>
            </p:cNvPr>
            <p:cNvSpPr/>
            <p:nvPr/>
          </p:nvSpPr>
          <p:spPr>
            <a:xfrm>
              <a:off x="11343503" y="166832"/>
              <a:ext cx="1094888" cy="1262836"/>
            </a:xfrm>
            <a:custGeom>
              <a:avLst/>
              <a:gdLst>
                <a:gd name="connsiteX0" fmla="*/ 981630 w 981629"/>
                <a:gd name="connsiteY0" fmla="*/ 564075 h 1132203"/>
                <a:gd name="connsiteX1" fmla="*/ 491877 w 981629"/>
                <a:gd name="connsiteY1" fmla="*/ 848236 h 1132203"/>
                <a:gd name="connsiteX2" fmla="*/ 2316 w 981629"/>
                <a:gd name="connsiteY2" fmla="*/ 1132204 h 1132203"/>
                <a:gd name="connsiteX3" fmla="*/ 1158 w 981629"/>
                <a:gd name="connsiteY3" fmla="*/ 566006 h 1132203"/>
                <a:gd name="connsiteX4" fmla="*/ 0 w 981629"/>
                <a:gd name="connsiteY4" fmla="*/ 0 h 1132203"/>
                <a:gd name="connsiteX5" fmla="*/ 490719 w 981629"/>
                <a:gd name="connsiteY5" fmla="*/ 282038 h 11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1629" h="1132203">
                  <a:moveTo>
                    <a:pt x="981630" y="564075"/>
                  </a:moveTo>
                  <a:lnTo>
                    <a:pt x="491877" y="848236"/>
                  </a:lnTo>
                  <a:lnTo>
                    <a:pt x="2316" y="1132204"/>
                  </a:lnTo>
                  <a:lnTo>
                    <a:pt x="1158" y="566006"/>
                  </a:lnTo>
                  <a:lnTo>
                    <a:pt x="0" y="0"/>
                  </a:lnTo>
                  <a:lnTo>
                    <a:pt x="490719" y="282038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8DC519A-7AA5-802D-50E9-0763EF75D728}"/>
                </a:ext>
              </a:extLst>
            </p:cNvPr>
            <p:cNvSpPr/>
            <p:nvPr/>
          </p:nvSpPr>
          <p:spPr>
            <a:xfrm>
              <a:off x="11791683" y="-5361"/>
              <a:ext cx="400809" cy="462311"/>
            </a:xfrm>
            <a:custGeom>
              <a:avLst/>
              <a:gdLst>
                <a:gd name="connsiteX0" fmla="*/ 0 w 479327"/>
                <a:gd name="connsiteY0" fmla="*/ 277404 h 552878"/>
                <a:gd name="connsiteX1" fmla="*/ 239181 w 479327"/>
                <a:gd name="connsiteY1" fmla="*/ 138606 h 552878"/>
                <a:gd name="connsiteX2" fmla="*/ 478170 w 479327"/>
                <a:gd name="connsiteY2" fmla="*/ 0 h 552878"/>
                <a:gd name="connsiteX3" fmla="*/ 478749 w 479327"/>
                <a:gd name="connsiteY3" fmla="*/ 276439 h 552878"/>
                <a:gd name="connsiteX4" fmla="*/ 479328 w 479327"/>
                <a:gd name="connsiteY4" fmla="*/ 552878 h 552878"/>
                <a:gd name="connsiteX5" fmla="*/ 239761 w 479327"/>
                <a:gd name="connsiteY5" fmla="*/ 415045 h 55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7" h="552878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878"/>
                  </a:lnTo>
                  <a:lnTo>
                    <a:pt x="239761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D7A0626-40A1-0946-5293-9BC44F2CF24E}"/>
                </a:ext>
              </a:extLst>
            </p:cNvPr>
            <p:cNvSpPr/>
            <p:nvPr/>
          </p:nvSpPr>
          <p:spPr>
            <a:xfrm>
              <a:off x="10774932" y="55172"/>
              <a:ext cx="400810" cy="462150"/>
            </a:xfrm>
            <a:custGeom>
              <a:avLst/>
              <a:gdLst>
                <a:gd name="connsiteX0" fmla="*/ 0 w 479328"/>
                <a:gd name="connsiteY0" fmla="*/ 277404 h 552685"/>
                <a:gd name="connsiteX1" fmla="*/ 239181 w 479328"/>
                <a:gd name="connsiteY1" fmla="*/ 138606 h 552685"/>
                <a:gd name="connsiteX2" fmla="*/ 478170 w 479328"/>
                <a:gd name="connsiteY2" fmla="*/ 0 h 552685"/>
                <a:gd name="connsiteX3" fmla="*/ 478749 w 479328"/>
                <a:gd name="connsiteY3" fmla="*/ 276439 h 552685"/>
                <a:gd name="connsiteX4" fmla="*/ 479328 w 479328"/>
                <a:gd name="connsiteY4" fmla="*/ 552685 h 552685"/>
                <a:gd name="connsiteX5" fmla="*/ 239568 w 479328"/>
                <a:gd name="connsiteY5" fmla="*/ 415045 h 5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8" h="552685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685"/>
                  </a:lnTo>
                  <a:lnTo>
                    <a:pt x="239568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193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55" grpId="0"/>
      <p:bldP spid="56" grpId="0"/>
      <p:bldP spid="57" grpId="0"/>
      <p:bldP spid="58" grpId="0"/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E158D2A-EF84-010A-6C1E-D20344CB6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r>
              <a:rPr lang="en-IN" dirty="0"/>
              <a:t>Our Portfolio Slide</a:t>
            </a:r>
            <a:endParaRPr lang="en-US" dirty="0"/>
          </a:p>
        </p:txBody>
      </p:sp>
      <p:pic>
        <p:nvPicPr>
          <p:cNvPr id="4" name="Picture Placeholder 3" descr="A close-up of a glass ceiling&#10;&#10;Description automatically generated">
            <a:extLst>
              <a:ext uri="{FF2B5EF4-FFF2-40B4-BE49-F238E27FC236}">
                <a16:creationId xmlns:a16="http://schemas.microsoft.com/office/drawing/2014/main" id="{F7906172-B0B3-3DEC-86A8-81F30E9ACC8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0" b="11760"/>
          <a:stretch/>
        </p:blipFill>
        <p:spPr>
          <a:xfrm>
            <a:off x="4168364" y="1484784"/>
            <a:ext cx="3672408" cy="1872208"/>
          </a:xfrm>
        </p:spPr>
      </p:pic>
      <p:pic>
        <p:nvPicPr>
          <p:cNvPr id="9" name="Picture Placeholder 8" descr="A close-up of a building&#10;&#10;Description automatically generated">
            <a:extLst>
              <a:ext uri="{FF2B5EF4-FFF2-40B4-BE49-F238E27FC236}">
                <a16:creationId xmlns:a16="http://schemas.microsoft.com/office/drawing/2014/main" id="{9BCB68D9-2B39-932B-397D-2066C02847E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4" r="23144"/>
          <a:stretch/>
        </p:blipFill>
        <p:spPr>
          <a:xfrm>
            <a:off x="8155826" y="1484784"/>
            <a:ext cx="3423558" cy="4248472"/>
          </a:xfrm>
        </p:spPr>
      </p:pic>
      <p:pic>
        <p:nvPicPr>
          <p:cNvPr id="6" name="Picture Placeholder 5" descr="A long hallway with glass walls&#10;&#10;Description automatically generated">
            <a:extLst>
              <a:ext uri="{FF2B5EF4-FFF2-40B4-BE49-F238E27FC236}">
                <a16:creationId xmlns:a16="http://schemas.microsoft.com/office/drawing/2014/main" id="{9B0FB6F7-8181-87A2-D4ED-19FE6B93978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2" b="16622"/>
          <a:stretch/>
        </p:blipFill>
        <p:spPr>
          <a:xfrm>
            <a:off x="5753100" y="3644900"/>
            <a:ext cx="2087563" cy="2087563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C6B6082-4F4E-FCE5-312C-D4D796902770}"/>
              </a:ext>
            </a:extLst>
          </p:cNvPr>
          <p:cNvSpPr txBox="1"/>
          <p:nvPr/>
        </p:nvSpPr>
        <p:spPr>
          <a:xfrm>
            <a:off x="609600" y="3789040"/>
            <a:ext cx="3736407" cy="194421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en-US" sz="1600" kern="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7633A09-E760-39EA-8894-BA7AACB7E96C}"/>
              </a:ext>
            </a:extLst>
          </p:cNvPr>
          <p:cNvSpPr/>
          <p:nvPr/>
        </p:nvSpPr>
        <p:spPr>
          <a:xfrm rot="17789983">
            <a:off x="-500120" y="5688877"/>
            <a:ext cx="1443597" cy="1443597"/>
          </a:xfrm>
          <a:prstGeom prst="ellipse">
            <a:avLst/>
          </a:prstGeom>
          <a:noFill/>
          <a:ln w="508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40DA243-5D3D-AA37-F95D-8B1ABDBCD863}"/>
              </a:ext>
            </a:extLst>
          </p:cNvPr>
          <p:cNvSpPr/>
          <p:nvPr/>
        </p:nvSpPr>
        <p:spPr>
          <a:xfrm rot="17789983">
            <a:off x="663593" y="5740724"/>
            <a:ext cx="667170" cy="66717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6028BEA-C394-65D6-E4B6-6AB9AFC3A585}"/>
              </a:ext>
            </a:extLst>
          </p:cNvPr>
          <p:cNvGrpSpPr/>
          <p:nvPr/>
        </p:nvGrpSpPr>
        <p:grpSpPr>
          <a:xfrm>
            <a:off x="10774932" y="-166269"/>
            <a:ext cx="1663459" cy="1435029"/>
            <a:chOff x="10774932" y="-5361"/>
            <a:chExt cx="1663459" cy="1435029"/>
          </a:xfrm>
          <a:solidFill>
            <a:schemeClr val="accent5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1C9088-5860-BB75-8AC4-834880BCC1E5}"/>
                </a:ext>
              </a:extLst>
            </p:cNvPr>
            <p:cNvSpPr/>
            <p:nvPr/>
          </p:nvSpPr>
          <p:spPr>
            <a:xfrm>
              <a:off x="11343503" y="166832"/>
              <a:ext cx="1094888" cy="1262836"/>
            </a:xfrm>
            <a:custGeom>
              <a:avLst/>
              <a:gdLst>
                <a:gd name="connsiteX0" fmla="*/ 981630 w 981629"/>
                <a:gd name="connsiteY0" fmla="*/ 564075 h 1132203"/>
                <a:gd name="connsiteX1" fmla="*/ 491877 w 981629"/>
                <a:gd name="connsiteY1" fmla="*/ 848236 h 1132203"/>
                <a:gd name="connsiteX2" fmla="*/ 2316 w 981629"/>
                <a:gd name="connsiteY2" fmla="*/ 1132204 h 1132203"/>
                <a:gd name="connsiteX3" fmla="*/ 1158 w 981629"/>
                <a:gd name="connsiteY3" fmla="*/ 566006 h 1132203"/>
                <a:gd name="connsiteX4" fmla="*/ 0 w 981629"/>
                <a:gd name="connsiteY4" fmla="*/ 0 h 1132203"/>
                <a:gd name="connsiteX5" fmla="*/ 490719 w 981629"/>
                <a:gd name="connsiteY5" fmla="*/ 282038 h 11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1629" h="1132203">
                  <a:moveTo>
                    <a:pt x="981630" y="564075"/>
                  </a:moveTo>
                  <a:lnTo>
                    <a:pt x="491877" y="848236"/>
                  </a:lnTo>
                  <a:lnTo>
                    <a:pt x="2316" y="1132204"/>
                  </a:lnTo>
                  <a:lnTo>
                    <a:pt x="1158" y="566006"/>
                  </a:lnTo>
                  <a:lnTo>
                    <a:pt x="0" y="0"/>
                  </a:lnTo>
                  <a:lnTo>
                    <a:pt x="490719" y="282038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04A7F02-20A5-F26D-FD86-BAB3AB46C1F0}"/>
                </a:ext>
              </a:extLst>
            </p:cNvPr>
            <p:cNvSpPr/>
            <p:nvPr/>
          </p:nvSpPr>
          <p:spPr>
            <a:xfrm>
              <a:off x="11791683" y="-5361"/>
              <a:ext cx="400809" cy="462311"/>
            </a:xfrm>
            <a:custGeom>
              <a:avLst/>
              <a:gdLst>
                <a:gd name="connsiteX0" fmla="*/ 0 w 479327"/>
                <a:gd name="connsiteY0" fmla="*/ 277404 h 552878"/>
                <a:gd name="connsiteX1" fmla="*/ 239181 w 479327"/>
                <a:gd name="connsiteY1" fmla="*/ 138606 h 552878"/>
                <a:gd name="connsiteX2" fmla="*/ 478170 w 479327"/>
                <a:gd name="connsiteY2" fmla="*/ 0 h 552878"/>
                <a:gd name="connsiteX3" fmla="*/ 478749 w 479327"/>
                <a:gd name="connsiteY3" fmla="*/ 276439 h 552878"/>
                <a:gd name="connsiteX4" fmla="*/ 479328 w 479327"/>
                <a:gd name="connsiteY4" fmla="*/ 552878 h 552878"/>
                <a:gd name="connsiteX5" fmla="*/ 239761 w 479327"/>
                <a:gd name="connsiteY5" fmla="*/ 415045 h 55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7" h="552878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878"/>
                  </a:lnTo>
                  <a:lnTo>
                    <a:pt x="239761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DD9ED14-E83A-3F54-23EE-2D6F53B49BD0}"/>
                </a:ext>
              </a:extLst>
            </p:cNvPr>
            <p:cNvSpPr/>
            <p:nvPr/>
          </p:nvSpPr>
          <p:spPr>
            <a:xfrm>
              <a:off x="10774932" y="55172"/>
              <a:ext cx="400810" cy="462150"/>
            </a:xfrm>
            <a:custGeom>
              <a:avLst/>
              <a:gdLst>
                <a:gd name="connsiteX0" fmla="*/ 0 w 479328"/>
                <a:gd name="connsiteY0" fmla="*/ 277404 h 552685"/>
                <a:gd name="connsiteX1" fmla="*/ 239181 w 479328"/>
                <a:gd name="connsiteY1" fmla="*/ 138606 h 552685"/>
                <a:gd name="connsiteX2" fmla="*/ 478170 w 479328"/>
                <a:gd name="connsiteY2" fmla="*/ 0 h 552685"/>
                <a:gd name="connsiteX3" fmla="*/ 478749 w 479328"/>
                <a:gd name="connsiteY3" fmla="*/ 276439 h 552685"/>
                <a:gd name="connsiteX4" fmla="*/ 479328 w 479328"/>
                <a:gd name="connsiteY4" fmla="*/ 552685 h 552685"/>
                <a:gd name="connsiteX5" fmla="*/ 239568 w 479328"/>
                <a:gd name="connsiteY5" fmla="*/ 415045 h 5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8" h="552685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685"/>
                  </a:lnTo>
                  <a:lnTo>
                    <a:pt x="239568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923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E158D2A-EF84-010A-6C1E-D20344CB6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</p:spPr>
        <p:txBody>
          <a:bodyPr/>
          <a:lstStyle/>
          <a:p>
            <a:r>
              <a:rPr lang="en-IN" dirty="0"/>
              <a:t>Our Portfolio Slide</a:t>
            </a:r>
            <a:endParaRPr lang="en-US" dirty="0"/>
          </a:p>
        </p:txBody>
      </p:sp>
      <p:pic>
        <p:nvPicPr>
          <p:cNvPr id="8" name="Picture Placeholder 7" descr="A close-up of a building&#10;&#10;Description automatically generated">
            <a:extLst>
              <a:ext uri="{FF2B5EF4-FFF2-40B4-BE49-F238E27FC236}">
                <a16:creationId xmlns:a16="http://schemas.microsoft.com/office/drawing/2014/main" id="{86CCF237-8531-8519-0677-A47B3CAFC8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0" b="37970"/>
          <a:stretch>
            <a:fillRect/>
          </a:stretch>
        </p:blipFill>
        <p:spPr/>
      </p:pic>
      <p:pic>
        <p:nvPicPr>
          <p:cNvPr id="14" name="Picture Placeholder 13" descr="A glass building with palm trees&#10;&#10;Description automatically generated">
            <a:extLst>
              <a:ext uri="{FF2B5EF4-FFF2-40B4-BE49-F238E27FC236}">
                <a16:creationId xmlns:a16="http://schemas.microsoft.com/office/drawing/2014/main" id="{39A78464-E1EE-B014-EAB4-73D02EA060A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4" b="19944"/>
          <a:stretch>
            <a:fillRect/>
          </a:stretch>
        </p:blipFill>
        <p:spPr/>
      </p:pic>
      <p:pic>
        <p:nvPicPr>
          <p:cNvPr id="12" name="Picture Placeholder 11" descr="A close-up of a building&#10;&#10;Description automatically generated">
            <a:extLst>
              <a:ext uri="{FF2B5EF4-FFF2-40B4-BE49-F238E27FC236}">
                <a16:creationId xmlns:a16="http://schemas.microsoft.com/office/drawing/2014/main" id="{52155316-75B5-8689-373C-B7DEF7E2D30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1" r="16641"/>
          <a:stretch>
            <a:fillRect/>
          </a:stretch>
        </p:blipFill>
        <p:spPr/>
      </p:pic>
      <p:pic>
        <p:nvPicPr>
          <p:cNvPr id="10" name="Picture Placeholder 9" descr="A long hallway with glass walls&#10;&#10;Description automatically generated">
            <a:extLst>
              <a:ext uri="{FF2B5EF4-FFF2-40B4-BE49-F238E27FC236}">
                <a16:creationId xmlns:a16="http://schemas.microsoft.com/office/drawing/2014/main" id="{B158E237-83B7-89BD-2514-BE098883CF2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82" b="25682"/>
          <a:stretch>
            <a:fillRect/>
          </a:stretch>
        </p:blipFill>
        <p:spPr/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36B53B12-6216-2DF8-AB6F-30A53062317A}"/>
              </a:ext>
            </a:extLst>
          </p:cNvPr>
          <p:cNvSpPr/>
          <p:nvPr/>
        </p:nvSpPr>
        <p:spPr>
          <a:xfrm rot="17789983">
            <a:off x="-500120" y="5688877"/>
            <a:ext cx="1443597" cy="1443597"/>
          </a:xfrm>
          <a:prstGeom prst="ellipse">
            <a:avLst/>
          </a:prstGeom>
          <a:noFill/>
          <a:ln w="508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3776F8F-5FF5-57D3-24DC-24939A834BAE}"/>
              </a:ext>
            </a:extLst>
          </p:cNvPr>
          <p:cNvSpPr/>
          <p:nvPr/>
        </p:nvSpPr>
        <p:spPr>
          <a:xfrm rot="17789983">
            <a:off x="663593" y="5740724"/>
            <a:ext cx="667170" cy="66717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6733D33-411F-221D-61AF-56F21C8841AE}"/>
              </a:ext>
            </a:extLst>
          </p:cNvPr>
          <p:cNvGrpSpPr/>
          <p:nvPr/>
        </p:nvGrpSpPr>
        <p:grpSpPr>
          <a:xfrm>
            <a:off x="10774932" y="-166269"/>
            <a:ext cx="1663459" cy="1435029"/>
            <a:chOff x="10774932" y="-5361"/>
            <a:chExt cx="1663459" cy="1435029"/>
          </a:xfrm>
          <a:solidFill>
            <a:schemeClr val="accent5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5EBB15E-79F2-41E7-FADE-3F596B906F45}"/>
                </a:ext>
              </a:extLst>
            </p:cNvPr>
            <p:cNvSpPr/>
            <p:nvPr/>
          </p:nvSpPr>
          <p:spPr>
            <a:xfrm>
              <a:off x="11343503" y="166832"/>
              <a:ext cx="1094888" cy="1262836"/>
            </a:xfrm>
            <a:custGeom>
              <a:avLst/>
              <a:gdLst>
                <a:gd name="connsiteX0" fmla="*/ 981630 w 981629"/>
                <a:gd name="connsiteY0" fmla="*/ 564075 h 1132203"/>
                <a:gd name="connsiteX1" fmla="*/ 491877 w 981629"/>
                <a:gd name="connsiteY1" fmla="*/ 848236 h 1132203"/>
                <a:gd name="connsiteX2" fmla="*/ 2316 w 981629"/>
                <a:gd name="connsiteY2" fmla="*/ 1132204 h 1132203"/>
                <a:gd name="connsiteX3" fmla="*/ 1158 w 981629"/>
                <a:gd name="connsiteY3" fmla="*/ 566006 h 1132203"/>
                <a:gd name="connsiteX4" fmla="*/ 0 w 981629"/>
                <a:gd name="connsiteY4" fmla="*/ 0 h 1132203"/>
                <a:gd name="connsiteX5" fmla="*/ 490719 w 981629"/>
                <a:gd name="connsiteY5" fmla="*/ 282038 h 11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1629" h="1132203">
                  <a:moveTo>
                    <a:pt x="981630" y="564075"/>
                  </a:moveTo>
                  <a:lnTo>
                    <a:pt x="491877" y="848236"/>
                  </a:lnTo>
                  <a:lnTo>
                    <a:pt x="2316" y="1132204"/>
                  </a:lnTo>
                  <a:lnTo>
                    <a:pt x="1158" y="566006"/>
                  </a:lnTo>
                  <a:lnTo>
                    <a:pt x="0" y="0"/>
                  </a:lnTo>
                  <a:lnTo>
                    <a:pt x="490719" y="282038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929A77D-B24B-E6B0-F5FB-2EA328315E4C}"/>
                </a:ext>
              </a:extLst>
            </p:cNvPr>
            <p:cNvSpPr/>
            <p:nvPr/>
          </p:nvSpPr>
          <p:spPr>
            <a:xfrm>
              <a:off x="11791683" y="-5361"/>
              <a:ext cx="400809" cy="462311"/>
            </a:xfrm>
            <a:custGeom>
              <a:avLst/>
              <a:gdLst>
                <a:gd name="connsiteX0" fmla="*/ 0 w 479327"/>
                <a:gd name="connsiteY0" fmla="*/ 277404 h 552878"/>
                <a:gd name="connsiteX1" fmla="*/ 239181 w 479327"/>
                <a:gd name="connsiteY1" fmla="*/ 138606 h 552878"/>
                <a:gd name="connsiteX2" fmla="*/ 478170 w 479327"/>
                <a:gd name="connsiteY2" fmla="*/ 0 h 552878"/>
                <a:gd name="connsiteX3" fmla="*/ 478749 w 479327"/>
                <a:gd name="connsiteY3" fmla="*/ 276439 h 552878"/>
                <a:gd name="connsiteX4" fmla="*/ 479328 w 479327"/>
                <a:gd name="connsiteY4" fmla="*/ 552878 h 552878"/>
                <a:gd name="connsiteX5" fmla="*/ 239761 w 479327"/>
                <a:gd name="connsiteY5" fmla="*/ 415045 h 55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7" h="552878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878"/>
                  </a:lnTo>
                  <a:lnTo>
                    <a:pt x="239761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5CCC413-DEA2-8477-D8F5-497D0B8AB8A2}"/>
                </a:ext>
              </a:extLst>
            </p:cNvPr>
            <p:cNvSpPr/>
            <p:nvPr/>
          </p:nvSpPr>
          <p:spPr>
            <a:xfrm>
              <a:off x="10774932" y="55172"/>
              <a:ext cx="400810" cy="462150"/>
            </a:xfrm>
            <a:custGeom>
              <a:avLst/>
              <a:gdLst>
                <a:gd name="connsiteX0" fmla="*/ 0 w 479328"/>
                <a:gd name="connsiteY0" fmla="*/ 277404 h 552685"/>
                <a:gd name="connsiteX1" fmla="*/ 239181 w 479328"/>
                <a:gd name="connsiteY1" fmla="*/ 138606 h 552685"/>
                <a:gd name="connsiteX2" fmla="*/ 478170 w 479328"/>
                <a:gd name="connsiteY2" fmla="*/ 0 h 552685"/>
                <a:gd name="connsiteX3" fmla="*/ 478749 w 479328"/>
                <a:gd name="connsiteY3" fmla="*/ 276439 h 552685"/>
                <a:gd name="connsiteX4" fmla="*/ 479328 w 479328"/>
                <a:gd name="connsiteY4" fmla="*/ 552685 h 552685"/>
                <a:gd name="connsiteX5" fmla="*/ 239568 w 479328"/>
                <a:gd name="connsiteY5" fmla="*/ 415045 h 5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8" h="552685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685"/>
                  </a:lnTo>
                  <a:lnTo>
                    <a:pt x="239568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800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6B0BD4F-AB2D-DF64-CCFD-DB667D263F3E}"/>
              </a:ext>
            </a:extLst>
          </p:cNvPr>
          <p:cNvSpPr/>
          <p:nvPr/>
        </p:nvSpPr>
        <p:spPr>
          <a:xfrm>
            <a:off x="0" y="0"/>
            <a:ext cx="4222204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7AEA65-6441-F1CE-8628-574B79EFD24B}"/>
              </a:ext>
            </a:extLst>
          </p:cNvPr>
          <p:cNvSpPr txBox="1"/>
          <p:nvPr/>
        </p:nvSpPr>
        <p:spPr>
          <a:xfrm>
            <a:off x="4747446" y="491725"/>
            <a:ext cx="6747566" cy="61555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>
              <a:defRPr sz="5400" b="1">
                <a:solidFill>
                  <a:schemeClr val="accent3"/>
                </a:solidFill>
              </a:defRPr>
            </a:lvl1pPr>
          </a:lstStyle>
          <a:p>
            <a:r>
              <a:rPr lang="en-IN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Our Team Slide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416860D-9245-5795-284B-CB39AC0BE504}"/>
              </a:ext>
            </a:extLst>
          </p:cNvPr>
          <p:cNvSpPr txBox="1"/>
          <p:nvPr/>
        </p:nvSpPr>
        <p:spPr>
          <a:xfrm>
            <a:off x="624801" y="4495989"/>
            <a:ext cx="3018343" cy="401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I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Our CEO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BE5AAB-8BAC-B050-36EE-A0B7F04E3A32}"/>
              </a:ext>
            </a:extLst>
          </p:cNvPr>
          <p:cNvSpPr txBox="1"/>
          <p:nvPr/>
        </p:nvSpPr>
        <p:spPr>
          <a:xfrm>
            <a:off x="624801" y="4939506"/>
            <a:ext cx="3018343" cy="36170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IN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Name</a:t>
            </a:r>
            <a:endParaRPr lang="en-US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3895450-9F72-87F6-C2E3-B4E0FB98FECD}"/>
              </a:ext>
            </a:extLst>
          </p:cNvPr>
          <p:cNvSpPr txBox="1"/>
          <p:nvPr/>
        </p:nvSpPr>
        <p:spPr>
          <a:xfrm>
            <a:off x="4747446" y="5176572"/>
            <a:ext cx="1923030" cy="77270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7C2BAFD-791C-BCA4-80B3-BC4DABC1F3CE}"/>
              </a:ext>
            </a:extLst>
          </p:cNvPr>
          <p:cNvSpPr txBox="1"/>
          <p:nvPr/>
        </p:nvSpPr>
        <p:spPr>
          <a:xfrm>
            <a:off x="4747446" y="4725144"/>
            <a:ext cx="1923030" cy="35885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Name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A813BFF-1BAE-B2AA-B2EE-572C1833E642}"/>
              </a:ext>
            </a:extLst>
          </p:cNvPr>
          <p:cNvSpPr txBox="1"/>
          <p:nvPr/>
        </p:nvSpPr>
        <p:spPr>
          <a:xfrm>
            <a:off x="4747446" y="4168533"/>
            <a:ext cx="1923030" cy="35885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MANAGER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7B65597-2FB2-D644-5F3E-198B1BB8B4FD}"/>
              </a:ext>
            </a:extLst>
          </p:cNvPr>
          <p:cNvSpPr txBox="1"/>
          <p:nvPr/>
        </p:nvSpPr>
        <p:spPr>
          <a:xfrm>
            <a:off x="7162051" y="5176572"/>
            <a:ext cx="1923030" cy="77270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4A437E-B77C-7831-2D67-48500D612972}"/>
              </a:ext>
            </a:extLst>
          </p:cNvPr>
          <p:cNvSpPr txBox="1"/>
          <p:nvPr/>
        </p:nvSpPr>
        <p:spPr>
          <a:xfrm>
            <a:off x="7162051" y="4725144"/>
            <a:ext cx="1923030" cy="35885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Name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6C6674B-B2D2-2370-2A1E-790483AB8DE9}"/>
              </a:ext>
            </a:extLst>
          </p:cNvPr>
          <p:cNvSpPr txBox="1"/>
          <p:nvPr/>
        </p:nvSpPr>
        <p:spPr>
          <a:xfrm>
            <a:off x="7162051" y="4168533"/>
            <a:ext cx="1923030" cy="35885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MARKETING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349FEE-C1D4-6A3E-9851-E59B50993190}"/>
              </a:ext>
            </a:extLst>
          </p:cNvPr>
          <p:cNvSpPr txBox="1"/>
          <p:nvPr/>
        </p:nvSpPr>
        <p:spPr>
          <a:xfrm>
            <a:off x="9576655" y="5176572"/>
            <a:ext cx="1923030" cy="77270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F44EFAD-4829-01F9-6A73-C4A2E890D38A}"/>
              </a:ext>
            </a:extLst>
          </p:cNvPr>
          <p:cNvSpPr txBox="1"/>
          <p:nvPr/>
        </p:nvSpPr>
        <p:spPr>
          <a:xfrm>
            <a:off x="9576655" y="4725144"/>
            <a:ext cx="1923030" cy="35885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Name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8A2BD6C-DB42-5187-5696-2295890B1DDB}"/>
              </a:ext>
            </a:extLst>
          </p:cNvPr>
          <p:cNvSpPr txBox="1"/>
          <p:nvPr/>
        </p:nvSpPr>
        <p:spPr>
          <a:xfrm>
            <a:off x="9576655" y="4168533"/>
            <a:ext cx="1923030" cy="35885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DEVELOPER</a:t>
            </a:r>
          </a:p>
        </p:txBody>
      </p:sp>
      <p:pic>
        <p:nvPicPr>
          <p:cNvPr id="7" name="Picture Placeholder 6" descr="A person in a suit&#10;&#10;Description automatically generated">
            <a:extLst>
              <a:ext uri="{FF2B5EF4-FFF2-40B4-BE49-F238E27FC236}">
                <a16:creationId xmlns:a16="http://schemas.microsoft.com/office/drawing/2014/main" id="{3ECFAEB8-D05B-1BD4-B514-44DD85F317B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1" t="13337" r="7410" b="30663"/>
          <a:stretch/>
        </p:blipFill>
        <p:spPr>
          <a:xfrm>
            <a:off x="621803" y="1124744"/>
            <a:ext cx="3024336" cy="3024336"/>
          </a:xfrm>
        </p:spPr>
      </p:pic>
      <p:pic>
        <p:nvPicPr>
          <p:cNvPr id="15" name="Picture Placeholder 14" descr="A person sitting on a chair&#10;&#10;Description automatically generated">
            <a:extLst>
              <a:ext uri="{FF2B5EF4-FFF2-40B4-BE49-F238E27FC236}">
                <a16:creationId xmlns:a16="http://schemas.microsoft.com/office/drawing/2014/main" id="{352072BC-6954-62EB-7C39-710D285040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67" t="12493" r="15628" b="42439"/>
          <a:stretch/>
        </p:blipFill>
        <p:spPr>
          <a:xfrm>
            <a:off x="4747446" y="1556791"/>
            <a:ext cx="1942055" cy="2304256"/>
          </a:xfrm>
        </p:spPr>
      </p:pic>
      <p:pic>
        <p:nvPicPr>
          <p:cNvPr id="20" name="Picture Placeholder 19" descr="A person with his arms crossed&#10;&#10;Description automatically generated">
            <a:extLst>
              <a:ext uri="{FF2B5EF4-FFF2-40B4-BE49-F238E27FC236}">
                <a16:creationId xmlns:a16="http://schemas.microsoft.com/office/drawing/2014/main" id="{9A32AC66-0C88-F022-53E3-5371A5D6D0D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2" t="2080" r="11882" b="37668"/>
          <a:stretch/>
        </p:blipFill>
        <p:spPr>
          <a:xfrm>
            <a:off x="7162051" y="1556791"/>
            <a:ext cx="1942055" cy="2304256"/>
          </a:xfrm>
        </p:spPr>
      </p:pic>
      <p:pic>
        <p:nvPicPr>
          <p:cNvPr id="36" name="Picture Placeholder 35" descr="A person standing next to a train&#10;&#10;Description automatically generated">
            <a:extLst>
              <a:ext uri="{FF2B5EF4-FFF2-40B4-BE49-F238E27FC236}">
                <a16:creationId xmlns:a16="http://schemas.microsoft.com/office/drawing/2014/main" id="{C1850F17-571E-49D1-E531-910C9290FD7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7" t="11320" r="28508" b="38890"/>
          <a:stretch/>
        </p:blipFill>
        <p:spPr>
          <a:xfrm>
            <a:off x="9576655" y="1556791"/>
            <a:ext cx="1942055" cy="2304256"/>
          </a:xfr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4FF86A73-C8E8-1B93-A50D-07D20B207919}"/>
              </a:ext>
            </a:extLst>
          </p:cNvPr>
          <p:cNvSpPr/>
          <p:nvPr/>
        </p:nvSpPr>
        <p:spPr>
          <a:xfrm rot="17789983">
            <a:off x="-500120" y="5688877"/>
            <a:ext cx="1443597" cy="1443597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15148F3-BB0E-F4D7-093B-E8A42FA83D6C}"/>
              </a:ext>
            </a:extLst>
          </p:cNvPr>
          <p:cNvSpPr/>
          <p:nvPr/>
        </p:nvSpPr>
        <p:spPr>
          <a:xfrm rot="17789983">
            <a:off x="663593" y="5740724"/>
            <a:ext cx="667170" cy="66717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CCEB75A-C546-265D-FAA1-E80CAA58940B}"/>
              </a:ext>
            </a:extLst>
          </p:cNvPr>
          <p:cNvGrpSpPr/>
          <p:nvPr/>
        </p:nvGrpSpPr>
        <p:grpSpPr>
          <a:xfrm>
            <a:off x="10774932" y="-166269"/>
            <a:ext cx="1663459" cy="1435029"/>
            <a:chOff x="10774932" y="-5361"/>
            <a:chExt cx="1663459" cy="1435029"/>
          </a:xfrm>
          <a:solidFill>
            <a:schemeClr val="accent5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C47E537-FD00-980E-22AD-7EB38CD2C87F}"/>
                </a:ext>
              </a:extLst>
            </p:cNvPr>
            <p:cNvSpPr/>
            <p:nvPr/>
          </p:nvSpPr>
          <p:spPr>
            <a:xfrm>
              <a:off x="11343503" y="166832"/>
              <a:ext cx="1094888" cy="1262836"/>
            </a:xfrm>
            <a:custGeom>
              <a:avLst/>
              <a:gdLst>
                <a:gd name="connsiteX0" fmla="*/ 981630 w 981629"/>
                <a:gd name="connsiteY0" fmla="*/ 564075 h 1132203"/>
                <a:gd name="connsiteX1" fmla="*/ 491877 w 981629"/>
                <a:gd name="connsiteY1" fmla="*/ 848236 h 1132203"/>
                <a:gd name="connsiteX2" fmla="*/ 2316 w 981629"/>
                <a:gd name="connsiteY2" fmla="*/ 1132204 h 1132203"/>
                <a:gd name="connsiteX3" fmla="*/ 1158 w 981629"/>
                <a:gd name="connsiteY3" fmla="*/ 566006 h 1132203"/>
                <a:gd name="connsiteX4" fmla="*/ 0 w 981629"/>
                <a:gd name="connsiteY4" fmla="*/ 0 h 1132203"/>
                <a:gd name="connsiteX5" fmla="*/ 490719 w 981629"/>
                <a:gd name="connsiteY5" fmla="*/ 282038 h 11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1629" h="1132203">
                  <a:moveTo>
                    <a:pt x="981630" y="564075"/>
                  </a:moveTo>
                  <a:lnTo>
                    <a:pt x="491877" y="848236"/>
                  </a:lnTo>
                  <a:lnTo>
                    <a:pt x="2316" y="1132204"/>
                  </a:lnTo>
                  <a:lnTo>
                    <a:pt x="1158" y="566006"/>
                  </a:lnTo>
                  <a:lnTo>
                    <a:pt x="0" y="0"/>
                  </a:lnTo>
                  <a:lnTo>
                    <a:pt x="490719" y="282038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2250812-2CD1-7007-83DE-D0A575883E40}"/>
                </a:ext>
              </a:extLst>
            </p:cNvPr>
            <p:cNvSpPr/>
            <p:nvPr/>
          </p:nvSpPr>
          <p:spPr>
            <a:xfrm>
              <a:off x="11791683" y="-5361"/>
              <a:ext cx="400809" cy="462311"/>
            </a:xfrm>
            <a:custGeom>
              <a:avLst/>
              <a:gdLst>
                <a:gd name="connsiteX0" fmla="*/ 0 w 479327"/>
                <a:gd name="connsiteY0" fmla="*/ 277404 h 552878"/>
                <a:gd name="connsiteX1" fmla="*/ 239181 w 479327"/>
                <a:gd name="connsiteY1" fmla="*/ 138606 h 552878"/>
                <a:gd name="connsiteX2" fmla="*/ 478170 w 479327"/>
                <a:gd name="connsiteY2" fmla="*/ 0 h 552878"/>
                <a:gd name="connsiteX3" fmla="*/ 478749 w 479327"/>
                <a:gd name="connsiteY3" fmla="*/ 276439 h 552878"/>
                <a:gd name="connsiteX4" fmla="*/ 479328 w 479327"/>
                <a:gd name="connsiteY4" fmla="*/ 552878 h 552878"/>
                <a:gd name="connsiteX5" fmla="*/ 239761 w 479327"/>
                <a:gd name="connsiteY5" fmla="*/ 415045 h 55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7" h="552878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878"/>
                  </a:lnTo>
                  <a:lnTo>
                    <a:pt x="239761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6A182C5-3F71-F515-B101-F5C34EF3C7B6}"/>
                </a:ext>
              </a:extLst>
            </p:cNvPr>
            <p:cNvSpPr/>
            <p:nvPr/>
          </p:nvSpPr>
          <p:spPr>
            <a:xfrm>
              <a:off x="10774932" y="55172"/>
              <a:ext cx="400810" cy="462150"/>
            </a:xfrm>
            <a:custGeom>
              <a:avLst/>
              <a:gdLst>
                <a:gd name="connsiteX0" fmla="*/ 0 w 479328"/>
                <a:gd name="connsiteY0" fmla="*/ 277404 h 552685"/>
                <a:gd name="connsiteX1" fmla="*/ 239181 w 479328"/>
                <a:gd name="connsiteY1" fmla="*/ 138606 h 552685"/>
                <a:gd name="connsiteX2" fmla="*/ 478170 w 479328"/>
                <a:gd name="connsiteY2" fmla="*/ 0 h 552685"/>
                <a:gd name="connsiteX3" fmla="*/ 478749 w 479328"/>
                <a:gd name="connsiteY3" fmla="*/ 276439 h 552685"/>
                <a:gd name="connsiteX4" fmla="*/ 479328 w 479328"/>
                <a:gd name="connsiteY4" fmla="*/ 552685 h 552685"/>
                <a:gd name="connsiteX5" fmla="*/ 239568 w 479328"/>
                <a:gd name="connsiteY5" fmla="*/ 415045 h 5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8" h="552685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685"/>
                  </a:lnTo>
                  <a:lnTo>
                    <a:pt x="239568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833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175EEB8-BAB2-6A2B-DEDC-69F1E521AFDD}"/>
              </a:ext>
            </a:extLst>
          </p:cNvPr>
          <p:cNvSpPr txBox="1"/>
          <p:nvPr/>
        </p:nvSpPr>
        <p:spPr>
          <a:xfrm>
            <a:off x="858701" y="633894"/>
            <a:ext cx="3900795" cy="1231106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>
              <a:defRPr sz="5400" b="1">
                <a:solidFill>
                  <a:schemeClr val="accent3"/>
                </a:solidFill>
              </a:defRPr>
            </a:lvl1pPr>
          </a:lstStyle>
          <a:p>
            <a:r>
              <a:rPr lang="en-IN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Our </a:t>
            </a:r>
          </a:p>
          <a:p>
            <a:r>
              <a:rPr lang="en-IN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History Slide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EF3DCC-BCA1-5C5A-D277-834BF0E0039F}"/>
              </a:ext>
            </a:extLst>
          </p:cNvPr>
          <p:cNvSpPr txBox="1"/>
          <p:nvPr/>
        </p:nvSpPr>
        <p:spPr>
          <a:xfrm>
            <a:off x="858701" y="2276973"/>
            <a:ext cx="3900795" cy="10851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A50FC0-7972-F2EE-03C1-42161537F9AE}"/>
              </a:ext>
            </a:extLst>
          </p:cNvPr>
          <p:cNvSpPr/>
          <p:nvPr/>
        </p:nvSpPr>
        <p:spPr>
          <a:xfrm>
            <a:off x="5845212" y="0"/>
            <a:ext cx="489654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C5D47D7-5469-E57E-5270-D6EE4394CDD8}"/>
              </a:ext>
            </a:extLst>
          </p:cNvPr>
          <p:cNvGrpSpPr/>
          <p:nvPr/>
        </p:nvGrpSpPr>
        <p:grpSpPr>
          <a:xfrm>
            <a:off x="5430987" y="886693"/>
            <a:ext cx="4767881" cy="981147"/>
            <a:chOff x="5430987" y="886693"/>
            <a:chExt cx="4767881" cy="98114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04C82529-49C4-0320-AD56-CFCABAFDBFF8}"/>
                </a:ext>
              </a:extLst>
            </p:cNvPr>
            <p:cNvGrpSpPr/>
            <p:nvPr/>
          </p:nvGrpSpPr>
          <p:grpSpPr>
            <a:xfrm>
              <a:off x="5430987" y="975486"/>
              <a:ext cx="803560" cy="803560"/>
              <a:chOff x="5430987" y="886693"/>
              <a:chExt cx="803560" cy="803560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BD2A2754-484A-BD9B-9D57-CF6EC75978E6}"/>
                  </a:ext>
                </a:extLst>
              </p:cNvPr>
              <p:cNvSpPr/>
              <p:nvPr/>
            </p:nvSpPr>
            <p:spPr>
              <a:xfrm>
                <a:off x="5430987" y="886693"/>
                <a:ext cx="803560" cy="80356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0BC6663-BE8C-CF44-1BBE-2C036D9D7FD9}"/>
                  </a:ext>
                </a:extLst>
              </p:cNvPr>
              <p:cNvSpPr txBox="1"/>
              <p:nvPr/>
            </p:nvSpPr>
            <p:spPr>
              <a:xfrm>
                <a:off x="5564104" y="1057641"/>
                <a:ext cx="537327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IN" b="1" dirty="0"/>
                  <a:t>01</a:t>
                </a:r>
                <a:endParaRPr lang="en-US" b="1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0BA94DE-7633-E06D-A15C-3BF85E328E07}"/>
                </a:ext>
              </a:extLst>
            </p:cNvPr>
            <p:cNvGrpSpPr/>
            <p:nvPr/>
          </p:nvGrpSpPr>
          <p:grpSpPr>
            <a:xfrm>
              <a:off x="6686710" y="886693"/>
              <a:ext cx="3512158" cy="981147"/>
              <a:chOff x="6686710" y="861507"/>
              <a:chExt cx="3512158" cy="981147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F50E1C1-531E-5D9A-963F-67148CBCF59C}"/>
                  </a:ext>
                </a:extLst>
              </p:cNvPr>
              <p:cNvSpPr txBox="1"/>
              <p:nvPr/>
            </p:nvSpPr>
            <p:spPr>
              <a:xfrm>
                <a:off x="6686710" y="1312935"/>
                <a:ext cx="3512158" cy="52971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cs typeface="Arial" pitchFamily="34" charset="0"/>
                  </a:rPr>
                  <a:t>This is a sample text. Insert your desired text here. This is a sample text. 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027F423-1930-6FCF-FDA0-2BB5B4F2ED16}"/>
                  </a:ext>
                </a:extLst>
              </p:cNvPr>
              <p:cNvSpPr txBox="1"/>
              <p:nvPr/>
            </p:nvSpPr>
            <p:spPr>
              <a:xfrm>
                <a:off x="6686710" y="861507"/>
                <a:ext cx="3512158" cy="35885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r>
                  <a:rPr lang="en-IN" sz="1800" b="1" dirty="0">
                    <a:solidFill>
                      <a:schemeClr val="bg1"/>
                    </a:solidFill>
                    <a:cs typeface="Arial" pitchFamily="34" charset="0"/>
                  </a:rPr>
                  <a:t>2</a:t>
                </a:r>
                <a:r>
                  <a:rPr lang="en-US" sz="1800" b="1" dirty="0">
                    <a:solidFill>
                      <a:schemeClr val="bg1"/>
                    </a:solidFill>
                    <a:cs typeface="Arial" pitchFamily="34" charset="0"/>
                  </a:rPr>
                  <a:t>010</a:t>
                </a:r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3B54B69-7D3E-6A5B-F202-2E2614941BE0}"/>
              </a:ext>
            </a:extLst>
          </p:cNvPr>
          <p:cNvGrpSpPr/>
          <p:nvPr/>
        </p:nvGrpSpPr>
        <p:grpSpPr>
          <a:xfrm>
            <a:off x="5430987" y="2309716"/>
            <a:ext cx="4767881" cy="981147"/>
            <a:chOff x="5430987" y="2271886"/>
            <a:chExt cx="4767881" cy="981147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7A3BC9E5-BC42-D0CA-DAD7-817519A978B3}"/>
                </a:ext>
              </a:extLst>
            </p:cNvPr>
            <p:cNvGrpSpPr/>
            <p:nvPr/>
          </p:nvGrpSpPr>
          <p:grpSpPr>
            <a:xfrm>
              <a:off x="5430987" y="2360679"/>
              <a:ext cx="803560" cy="803560"/>
              <a:chOff x="5430987" y="2332183"/>
              <a:chExt cx="803560" cy="803560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1D7F7C19-CC96-15D7-882E-A3A9979C064B}"/>
                  </a:ext>
                </a:extLst>
              </p:cNvPr>
              <p:cNvSpPr/>
              <p:nvPr/>
            </p:nvSpPr>
            <p:spPr>
              <a:xfrm>
                <a:off x="5430987" y="2332183"/>
                <a:ext cx="803560" cy="80356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2DB1FC32-32F3-1A90-2C41-2406BE828164}"/>
                  </a:ext>
                </a:extLst>
              </p:cNvPr>
              <p:cNvSpPr txBox="1"/>
              <p:nvPr/>
            </p:nvSpPr>
            <p:spPr>
              <a:xfrm>
                <a:off x="5564104" y="2494555"/>
                <a:ext cx="537327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IN" b="1" dirty="0"/>
                  <a:t>02</a:t>
                </a:r>
                <a:endParaRPr lang="en-US" b="1" dirty="0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5B2366C-9E1A-00A0-C4E3-A1E9EF6EE176}"/>
                </a:ext>
              </a:extLst>
            </p:cNvPr>
            <p:cNvGrpSpPr/>
            <p:nvPr/>
          </p:nvGrpSpPr>
          <p:grpSpPr>
            <a:xfrm>
              <a:off x="6686710" y="2271886"/>
              <a:ext cx="3512158" cy="981147"/>
              <a:chOff x="6686710" y="861507"/>
              <a:chExt cx="3512158" cy="981147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B9EA76A-1869-C71D-EDD7-42E5A932CE38}"/>
                  </a:ext>
                </a:extLst>
              </p:cNvPr>
              <p:cNvSpPr txBox="1"/>
              <p:nvPr/>
            </p:nvSpPr>
            <p:spPr>
              <a:xfrm>
                <a:off x="6686710" y="1312935"/>
                <a:ext cx="3512158" cy="52971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cs typeface="Arial" pitchFamily="34" charset="0"/>
                  </a:rPr>
                  <a:t>This is a sample text. Insert your desired text here. This is a sample text. 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8F42216-6572-16BC-4634-8A1C035ED78D}"/>
                  </a:ext>
                </a:extLst>
              </p:cNvPr>
              <p:cNvSpPr txBox="1"/>
              <p:nvPr/>
            </p:nvSpPr>
            <p:spPr>
              <a:xfrm>
                <a:off x="6686710" y="861507"/>
                <a:ext cx="3512158" cy="35885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r>
                  <a:rPr lang="en-IN" sz="1800" b="1" dirty="0">
                    <a:solidFill>
                      <a:schemeClr val="bg1"/>
                    </a:solidFill>
                    <a:cs typeface="Arial" pitchFamily="34" charset="0"/>
                  </a:rPr>
                  <a:t>2</a:t>
                </a:r>
                <a:r>
                  <a:rPr lang="en-US" sz="1800" b="1" dirty="0">
                    <a:solidFill>
                      <a:schemeClr val="bg1"/>
                    </a:solidFill>
                    <a:cs typeface="Arial" pitchFamily="34" charset="0"/>
                  </a:rPr>
                  <a:t>015</a:t>
                </a:r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F570C02-51EE-3AAE-2520-4D7E78AE15CA}"/>
              </a:ext>
            </a:extLst>
          </p:cNvPr>
          <p:cNvGrpSpPr/>
          <p:nvPr/>
        </p:nvGrpSpPr>
        <p:grpSpPr>
          <a:xfrm>
            <a:off x="5430987" y="3732739"/>
            <a:ext cx="4767881" cy="981147"/>
            <a:chOff x="5430987" y="3604967"/>
            <a:chExt cx="4767881" cy="981147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E3D9A957-2702-08D2-C349-7D3FDF24C358}"/>
                </a:ext>
              </a:extLst>
            </p:cNvPr>
            <p:cNvGrpSpPr/>
            <p:nvPr/>
          </p:nvGrpSpPr>
          <p:grpSpPr>
            <a:xfrm>
              <a:off x="5430987" y="3693760"/>
              <a:ext cx="803560" cy="803560"/>
              <a:chOff x="5430987" y="3777673"/>
              <a:chExt cx="803560" cy="803560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0A3C0185-2AA7-4CF7-DF6D-CFA9C2996C87}"/>
                  </a:ext>
                </a:extLst>
              </p:cNvPr>
              <p:cNvSpPr/>
              <p:nvPr/>
            </p:nvSpPr>
            <p:spPr>
              <a:xfrm>
                <a:off x="5430987" y="3777673"/>
                <a:ext cx="803560" cy="80356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CF6A1BE-1346-905B-BD8E-80266C3939FB}"/>
                  </a:ext>
                </a:extLst>
              </p:cNvPr>
              <p:cNvSpPr txBox="1"/>
              <p:nvPr/>
            </p:nvSpPr>
            <p:spPr>
              <a:xfrm>
                <a:off x="5564104" y="3941517"/>
                <a:ext cx="537327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IN" b="1" dirty="0"/>
                  <a:t>03</a:t>
                </a:r>
                <a:endParaRPr lang="en-US" b="1" dirty="0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0794D9F-C3E5-1741-BC30-E6546390F468}"/>
                </a:ext>
              </a:extLst>
            </p:cNvPr>
            <p:cNvGrpSpPr/>
            <p:nvPr/>
          </p:nvGrpSpPr>
          <p:grpSpPr>
            <a:xfrm>
              <a:off x="6686710" y="3604967"/>
              <a:ext cx="3512158" cy="981147"/>
              <a:chOff x="6686710" y="861507"/>
              <a:chExt cx="3512158" cy="981147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42838B7-E731-A28D-3080-D7A8FDD52B3A}"/>
                  </a:ext>
                </a:extLst>
              </p:cNvPr>
              <p:cNvSpPr txBox="1"/>
              <p:nvPr/>
            </p:nvSpPr>
            <p:spPr>
              <a:xfrm>
                <a:off x="6686710" y="1312935"/>
                <a:ext cx="3512158" cy="52971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cs typeface="Arial" pitchFamily="34" charset="0"/>
                  </a:rPr>
                  <a:t>This is a sample text. Insert your desired text here. This is a sample text. 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063392F-D3B7-BAB8-0384-5DAA2D180FFC}"/>
                  </a:ext>
                </a:extLst>
              </p:cNvPr>
              <p:cNvSpPr txBox="1"/>
              <p:nvPr/>
            </p:nvSpPr>
            <p:spPr>
              <a:xfrm>
                <a:off x="6686710" y="861507"/>
                <a:ext cx="3512158" cy="35885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r>
                  <a:rPr lang="en-IN" sz="1800" b="1" dirty="0">
                    <a:solidFill>
                      <a:schemeClr val="bg1"/>
                    </a:solidFill>
                    <a:cs typeface="Arial" pitchFamily="34" charset="0"/>
                  </a:rPr>
                  <a:t>2</a:t>
                </a:r>
                <a:r>
                  <a:rPr lang="en-US" sz="1800" b="1" dirty="0">
                    <a:solidFill>
                      <a:schemeClr val="bg1"/>
                    </a:solidFill>
                    <a:cs typeface="Arial" pitchFamily="34" charset="0"/>
                  </a:rPr>
                  <a:t>020</a:t>
                </a:r>
              </a:p>
            </p:txBody>
          </p: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9039D0E-1FE5-7F26-AA37-2BAFE58F3199}"/>
              </a:ext>
            </a:extLst>
          </p:cNvPr>
          <p:cNvGrpSpPr/>
          <p:nvPr/>
        </p:nvGrpSpPr>
        <p:grpSpPr>
          <a:xfrm>
            <a:off x="5430987" y="5155763"/>
            <a:ext cx="4767881" cy="981147"/>
            <a:chOff x="5430987" y="5155763"/>
            <a:chExt cx="4767881" cy="981147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0A424AEF-AE29-B8F7-4EE8-5DEB7005956F}"/>
                </a:ext>
              </a:extLst>
            </p:cNvPr>
            <p:cNvGrpSpPr/>
            <p:nvPr/>
          </p:nvGrpSpPr>
          <p:grpSpPr>
            <a:xfrm>
              <a:off x="5430987" y="5244556"/>
              <a:ext cx="803560" cy="803560"/>
              <a:chOff x="5430987" y="5223164"/>
              <a:chExt cx="803560" cy="803560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869F5FA-F8F5-CAD9-052F-8D445D15E256}"/>
                  </a:ext>
                </a:extLst>
              </p:cNvPr>
              <p:cNvSpPr/>
              <p:nvPr/>
            </p:nvSpPr>
            <p:spPr>
              <a:xfrm>
                <a:off x="5430987" y="5223164"/>
                <a:ext cx="803560" cy="80356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A4013CC-083C-F615-AD21-27EB3D34A207}"/>
                  </a:ext>
                </a:extLst>
              </p:cNvPr>
              <p:cNvSpPr txBox="1"/>
              <p:nvPr/>
            </p:nvSpPr>
            <p:spPr>
              <a:xfrm>
                <a:off x="5564104" y="5398528"/>
                <a:ext cx="537327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IN" b="1" dirty="0"/>
                  <a:t>04</a:t>
                </a:r>
                <a:endParaRPr lang="en-US" b="1" dirty="0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E545A582-A699-BCB5-21E9-D4A4A61D1457}"/>
                </a:ext>
              </a:extLst>
            </p:cNvPr>
            <p:cNvGrpSpPr/>
            <p:nvPr/>
          </p:nvGrpSpPr>
          <p:grpSpPr>
            <a:xfrm>
              <a:off x="6686710" y="5155763"/>
              <a:ext cx="3512158" cy="981147"/>
              <a:chOff x="6686710" y="861507"/>
              <a:chExt cx="3512158" cy="981147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66BCDB4-6BF8-CF8C-2561-EB99496B52A4}"/>
                  </a:ext>
                </a:extLst>
              </p:cNvPr>
              <p:cNvSpPr txBox="1"/>
              <p:nvPr/>
            </p:nvSpPr>
            <p:spPr>
              <a:xfrm>
                <a:off x="6686710" y="1312935"/>
                <a:ext cx="3512158" cy="52971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cs typeface="Arial" pitchFamily="34" charset="0"/>
                  </a:rPr>
                  <a:t>This is a sample text. Insert your desired text here. This is a sample text. 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614D110-2EFE-9338-2695-009B0D79010A}"/>
                  </a:ext>
                </a:extLst>
              </p:cNvPr>
              <p:cNvSpPr txBox="1"/>
              <p:nvPr/>
            </p:nvSpPr>
            <p:spPr>
              <a:xfrm>
                <a:off x="6686710" y="861507"/>
                <a:ext cx="3512158" cy="35885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r>
                  <a:rPr lang="en-IN" sz="1800" b="1" dirty="0">
                    <a:solidFill>
                      <a:schemeClr val="bg1"/>
                    </a:solidFill>
                    <a:cs typeface="Arial" pitchFamily="34" charset="0"/>
                  </a:rPr>
                  <a:t>2</a:t>
                </a:r>
                <a:r>
                  <a:rPr lang="en-US" sz="1800" b="1" dirty="0">
                    <a:solidFill>
                      <a:schemeClr val="bg1"/>
                    </a:solidFill>
                    <a:cs typeface="Arial" pitchFamily="34" charset="0"/>
                  </a:rPr>
                  <a:t>022</a:t>
                </a:r>
              </a:p>
            </p:txBody>
          </p:sp>
        </p:grp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11C87F0B-5E38-50B4-35B2-2B178B95E113}"/>
              </a:ext>
            </a:extLst>
          </p:cNvPr>
          <p:cNvSpPr/>
          <p:nvPr/>
        </p:nvSpPr>
        <p:spPr>
          <a:xfrm rot="17789983">
            <a:off x="-500120" y="5688877"/>
            <a:ext cx="1443597" cy="1443597"/>
          </a:xfrm>
          <a:prstGeom prst="ellipse">
            <a:avLst/>
          </a:prstGeom>
          <a:noFill/>
          <a:ln w="508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83F98A2-CEC1-FD44-36C3-491AB7351772}"/>
              </a:ext>
            </a:extLst>
          </p:cNvPr>
          <p:cNvSpPr/>
          <p:nvPr/>
        </p:nvSpPr>
        <p:spPr>
          <a:xfrm rot="17789983">
            <a:off x="663593" y="5740724"/>
            <a:ext cx="667170" cy="667170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A1B05DD-FDA0-CE6A-3822-C30CA95BA869}"/>
              </a:ext>
            </a:extLst>
          </p:cNvPr>
          <p:cNvGrpSpPr/>
          <p:nvPr/>
        </p:nvGrpSpPr>
        <p:grpSpPr>
          <a:xfrm>
            <a:off x="10774932" y="-166269"/>
            <a:ext cx="1663459" cy="1435029"/>
            <a:chOff x="10774932" y="-5361"/>
            <a:chExt cx="1663459" cy="1435029"/>
          </a:xfrm>
          <a:solidFill>
            <a:schemeClr val="accent5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C60D309D-42B1-3716-36C8-DBDFD34BF1BB}"/>
                </a:ext>
              </a:extLst>
            </p:cNvPr>
            <p:cNvSpPr/>
            <p:nvPr/>
          </p:nvSpPr>
          <p:spPr>
            <a:xfrm>
              <a:off x="11343503" y="166832"/>
              <a:ext cx="1094888" cy="1262836"/>
            </a:xfrm>
            <a:custGeom>
              <a:avLst/>
              <a:gdLst>
                <a:gd name="connsiteX0" fmla="*/ 981630 w 981629"/>
                <a:gd name="connsiteY0" fmla="*/ 564075 h 1132203"/>
                <a:gd name="connsiteX1" fmla="*/ 491877 w 981629"/>
                <a:gd name="connsiteY1" fmla="*/ 848236 h 1132203"/>
                <a:gd name="connsiteX2" fmla="*/ 2316 w 981629"/>
                <a:gd name="connsiteY2" fmla="*/ 1132204 h 1132203"/>
                <a:gd name="connsiteX3" fmla="*/ 1158 w 981629"/>
                <a:gd name="connsiteY3" fmla="*/ 566006 h 1132203"/>
                <a:gd name="connsiteX4" fmla="*/ 0 w 981629"/>
                <a:gd name="connsiteY4" fmla="*/ 0 h 1132203"/>
                <a:gd name="connsiteX5" fmla="*/ 490719 w 981629"/>
                <a:gd name="connsiteY5" fmla="*/ 282038 h 11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1629" h="1132203">
                  <a:moveTo>
                    <a:pt x="981630" y="564075"/>
                  </a:moveTo>
                  <a:lnTo>
                    <a:pt x="491877" y="848236"/>
                  </a:lnTo>
                  <a:lnTo>
                    <a:pt x="2316" y="1132204"/>
                  </a:lnTo>
                  <a:lnTo>
                    <a:pt x="1158" y="566006"/>
                  </a:lnTo>
                  <a:lnTo>
                    <a:pt x="0" y="0"/>
                  </a:lnTo>
                  <a:lnTo>
                    <a:pt x="490719" y="282038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D821214-956B-5F56-1833-8C21389D28EA}"/>
                </a:ext>
              </a:extLst>
            </p:cNvPr>
            <p:cNvSpPr/>
            <p:nvPr/>
          </p:nvSpPr>
          <p:spPr>
            <a:xfrm>
              <a:off x="11791683" y="-5361"/>
              <a:ext cx="400809" cy="462311"/>
            </a:xfrm>
            <a:custGeom>
              <a:avLst/>
              <a:gdLst>
                <a:gd name="connsiteX0" fmla="*/ 0 w 479327"/>
                <a:gd name="connsiteY0" fmla="*/ 277404 h 552878"/>
                <a:gd name="connsiteX1" fmla="*/ 239181 w 479327"/>
                <a:gd name="connsiteY1" fmla="*/ 138606 h 552878"/>
                <a:gd name="connsiteX2" fmla="*/ 478170 w 479327"/>
                <a:gd name="connsiteY2" fmla="*/ 0 h 552878"/>
                <a:gd name="connsiteX3" fmla="*/ 478749 w 479327"/>
                <a:gd name="connsiteY3" fmla="*/ 276439 h 552878"/>
                <a:gd name="connsiteX4" fmla="*/ 479328 w 479327"/>
                <a:gd name="connsiteY4" fmla="*/ 552878 h 552878"/>
                <a:gd name="connsiteX5" fmla="*/ 239761 w 479327"/>
                <a:gd name="connsiteY5" fmla="*/ 415045 h 55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7" h="552878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878"/>
                  </a:lnTo>
                  <a:lnTo>
                    <a:pt x="239761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37C7C19-0399-5219-F994-1478BE23901B}"/>
                </a:ext>
              </a:extLst>
            </p:cNvPr>
            <p:cNvSpPr/>
            <p:nvPr/>
          </p:nvSpPr>
          <p:spPr>
            <a:xfrm>
              <a:off x="10774932" y="55172"/>
              <a:ext cx="400810" cy="462150"/>
            </a:xfrm>
            <a:custGeom>
              <a:avLst/>
              <a:gdLst>
                <a:gd name="connsiteX0" fmla="*/ 0 w 479328"/>
                <a:gd name="connsiteY0" fmla="*/ 277404 h 552685"/>
                <a:gd name="connsiteX1" fmla="*/ 239181 w 479328"/>
                <a:gd name="connsiteY1" fmla="*/ 138606 h 552685"/>
                <a:gd name="connsiteX2" fmla="*/ 478170 w 479328"/>
                <a:gd name="connsiteY2" fmla="*/ 0 h 552685"/>
                <a:gd name="connsiteX3" fmla="*/ 478749 w 479328"/>
                <a:gd name="connsiteY3" fmla="*/ 276439 h 552685"/>
                <a:gd name="connsiteX4" fmla="*/ 479328 w 479328"/>
                <a:gd name="connsiteY4" fmla="*/ 552685 h 552685"/>
                <a:gd name="connsiteX5" fmla="*/ 239568 w 479328"/>
                <a:gd name="connsiteY5" fmla="*/ 415045 h 5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28" h="552685">
                  <a:moveTo>
                    <a:pt x="0" y="277404"/>
                  </a:moveTo>
                  <a:lnTo>
                    <a:pt x="239181" y="138606"/>
                  </a:lnTo>
                  <a:lnTo>
                    <a:pt x="478170" y="0"/>
                  </a:lnTo>
                  <a:lnTo>
                    <a:pt x="478749" y="276439"/>
                  </a:lnTo>
                  <a:lnTo>
                    <a:pt x="479328" y="552685"/>
                  </a:lnTo>
                  <a:lnTo>
                    <a:pt x="239568" y="415045"/>
                  </a:lnTo>
                  <a:close/>
                </a:path>
              </a:pathLst>
            </a:custGeom>
            <a:grpFill/>
            <a:ln w="1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037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997">
      <a:dk1>
        <a:sysClr val="windowText" lastClr="000000"/>
      </a:dk1>
      <a:lt1>
        <a:sysClr val="window" lastClr="FFFFFF"/>
      </a:lt1>
      <a:dk2>
        <a:srgbClr val="153153"/>
      </a:dk2>
      <a:lt2>
        <a:srgbClr val="EEECE1"/>
      </a:lt2>
      <a:accent1>
        <a:srgbClr val="224867"/>
      </a:accent1>
      <a:accent2>
        <a:srgbClr val="83C5BE"/>
      </a:accent2>
      <a:accent3>
        <a:srgbClr val="EDF6F9"/>
      </a:accent3>
      <a:accent4>
        <a:srgbClr val="F4DCB1"/>
      </a:accent4>
      <a:accent5>
        <a:srgbClr val="FDBA13"/>
      </a:accent5>
      <a:accent6>
        <a:srgbClr val="A5A5A5"/>
      </a:accent6>
      <a:hlink>
        <a:srgbClr val="0000FF"/>
      </a:hlink>
      <a:folHlink>
        <a:srgbClr val="800080"/>
      </a:folHlink>
    </a:clrScheme>
    <a:fontScheme name="slidemodel">
      <a:majorFont>
        <a:latin typeface="Calibr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SlideModelTheme-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779B7"/>
      </a:accent1>
      <a:accent2>
        <a:srgbClr val="019ADD"/>
      </a:accent2>
      <a:accent3>
        <a:srgbClr val="6BC2ED"/>
      </a:accent3>
      <a:accent4>
        <a:srgbClr val="A7CCDF"/>
      </a:accent4>
      <a:accent5>
        <a:srgbClr val="595959"/>
      </a:accent5>
      <a:accent6>
        <a:srgbClr val="3F3F3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6526</TotalTime>
  <Words>784</Words>
  <Application>Microsoft Office PowerPoint</Application>
  <PresentationFormat>Custom</PresentationFormat>
  <Paragraphs>122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Calibri</vt:lpstr>
      <vt:lpstr>Open Sans</vt:lpstr>
      <vt:lpstr>Segoe UI</vt:lpstr>
      <vt:lpstr>Segoe UI Black</vt:lpstr>
      <vt:lpstr>Segoe UI Light</vt:lpstr>
      <vt:lpstr>Office Theme</vt:lpstr>
      <vt:lpstr>2_Office Theme</vt:lpstr>
      <vt:lpstr>CREATIVE  COMPANY PROFILE</vt:lpstr>
      <vt:lpstr>PowerPoint Presentation</vt:lpstr>
      <vt:lpstr>SWOT Diagram Slide</vt:lpstr>
      <vt:lpstr>Business Timeline Slide</vt:lpstr>
      <vt:lpstr>Our Service Slide</vt:lpstr>
      <vt:lpstr>Our Portfolio Slide</vt:lpstr>
      <vt:lpstr>Our Portfolio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Julian</dc:creator>
  <cp:lastModifiedBy>user</cp:lastModifiedBy>
  <cp:revision>135</cp:revision>
  <dcterms:created xsi:type="dcterms:W3CDTF">2013-09-12T13:05:01Z</dcterms:created>
  <dcterms:modified xsi:type="dcterms:W3CDTF">2024-08-14T21:18:26Z</dcterms:modified>
</cp:coreProperties>
</file>