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3"/>
  </p:notesMasterIdLst>
  <p:sldIdLst>
    <p:sldId id="277" r:id="rId3"/>
    <p:sldId id="279" r:id="rId4"/>
    <p:sldId id="280" r:id="rId5"/>
    <p:sldId id="281" r:id="rId6"/>
    <p:sldId id="284" r:id="rId7"/>
    <p:sldId id="283" r:id="rId8"/>
    <p:sldId id="278" r:id="rId9"/>
    <p:sldId id="282" r:id="rId10"/>
    <p:sldId id="290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9836" y="4399020"/>
            <a:ext cx="10369152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82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45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19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86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36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33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44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17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1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586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2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66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02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wrap="none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4" r:id="rId2"/>
    <p:sldLayoutId id="2147483655" r:id="rId3"/>
    <p:sldLayoutId id="2147483660" r:id="rId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2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Freeform 5">
            <a:extLst>
              <a:ext uri="{FF2B5EF4-FFF2-40B4-BE49-F238E27FC236}">
                <a16:creationId xmlns:a16="http://schemas.microsoft.com/office/drawing/2014/main" id="{CB35001C-C274-4814-B143-FE31C69DAC85}"/>
              </a:ext>
            </a:extLst>
          </p:cNvPr>
          <p:cNvSpPr>
            <a:spLocks/>
          </p:cNvSpPr>
          <p:nvPr/>
        </p:nvSpPr>
        <p:spPr bwMode="auto">
          <a:xfrm rot="279580">
            <a:off x="852170" y="2095789"/>
            <a:ext cx="10050745" cy="4485518"/>
          </a:xfrm>
          <a:custGeom>
            <a:avLst/>
            <a:gdLst>
              <a:gd name="T0" fmla="*/ 0 w 3008"/>
              <a:gd name="T1" fmla="*/ 1429 h 1429"/>
              <a:gd name="T2" fmla="*/ 2664 w 3008"/>
              <a:gd name="T3" fmla="*/ 192 h 1429"/>
              <a:gd name="T4" fmla="*/ 2632 w 3008"/>
              <a:gd name="T5" fmla="*/ 0 h 1429"/>
              <a:gd name="T6" fmla="*/ 3008 w 3008"/>
              <a:gd name="T7" fmla="*/ 304 h 1429"/>
              <a:gd name="T8" fmla="*/ 2724 w 3008"/>
              <a:gd name="T9" fmla="*/ 715 h 1429"/>
              <a:gd name="T10" fmla="*/ 2696 w 3008"/>
              <a:gd name="T11" fmla="*/ 516 h 1429"/>
              <a:gd name="T12" fmla="*/ 0 w 3008"/>
              <a:gd name="T13" fmla="*/ 1429 h 1429"/>
              <a:gd name="connsiteX0" fmla="*/ 0 w 10000"/>
              <a:gd name="connsiteY0" fmla="*/ 10059 h 10059"/>
              <a:gd name="connsiteX1" fmla="*/ 8778 w 10000"/>
              <a:gd name="connsiteY1" fmla="*/ 1294 h 10059"/>
              <a:gd name="connsiteX2" fmla="*/ 8750 w 10000"/>
              <a:gd name="connsiteY2" fmla="*/ 59 h 10059"/>
              <a:gd name="connsiteX3" fmla="*/ 10000 w 10000"/>
              <a:gd name="connsiteY3" fmla="*/ 2186 h 10059"/>
              <a:gd name="connsiteX4" fmla="*/ 9056 w 10000"/>
              <a:gd name="connsiteY4" fmla="*/ 5062 h 10059"/>
              <a:gd name="connsiteX5" fmla="*/ 8963 w 10000"/>
              <a:gd name="connsiteY5" fmla="*/ 3670 h 10059"/>
              <a:gd name="connsiteX6" fmla="*/ 0 w 10000"/>
              <a:gd name="connsiteY6" fmla="*/ 10059 h 10059"/>
              <a:gd name="connsiteX0" fmla="*/ 0 w 10000"/>
              <a:gd name="connsiteY0" fmla="*/ 10000 h 10000"/>
              <a:gd name="connsiteX1" fmla="*/ 8778 w 10000"/>
              <a:gd name="connsiteY1" fmla="*/ 1235 h 10000"/>
              <a:gd name="connsiteX2" fmla="*/ 8750 w 10000"/>
              <a:gd name="connsiteY2" fmla="*/ 0 h 10000"/>
              <a:gd name="connsiteX3" fmla="*/ 10000 w 10000"/>
              <a:gd name="connsiteY3" fmla="*/ 2127 h 10000"/>
              <a:gd name="connsiteX4" fmla="*/ 9056 w 10000"/>
              <a:gd name="connsiteY4" fmla="*/ 5003 h 10000"/>
              <a:gd name="connsiteX5" fmla="*/ 8963 w 10000"/>
              <a:gd name="connsiteY5" fmla="*/ 3611 h 10000"/>
              <a:gd name="connsiteX6" fmla="*/ 0 w 10000"/>
              <a:gd name="connsiteY6" fmla="*/ 10000 h 10000"/>
              <a:gd name="connsiteX0" fmla="*/ 0 w 10003"/>
              <a:gd name="connsiteY0" fmla="*/ 9956 h 9956"/>
              <a:gd name="connsiteX1" fmla="*/ 8778 w 10003"/>
              <a:gd name="connsiteY1" fmla="*/ 1191 h 9956"/>
              <a:gd name="connsiteX2" fmla="*/ 8691 w 10003"/>
              <a:gd name="connsiteY2" fmla="*/ 0 h 9956"/>
              <a:gd name="connsiteX3" fmla="*/ 10000 w 10003"/>
              <a:gd name="connsiteY3" fmla="*/ 2083 h 9956"/>
              <a:gd name="connsiteX4" fmla="*/ 9056 w 10003"/>
              <a:gd name="connsiteY4" fmla="*/ 4959 h 9956"/>
              <a:gd name="connsiteX5" fmla="*/ 8963 w 10003"/>
              <a:gd name="connsiteY5" fmla="*/ 3567 h 9956"/>
              <a:gd name="connsiteX6" fmla="*/ 0 w 10003"/>
              <a:gd name="connsiteY6" fmla="*/ 9956 h 9956"/>
              <a:gd name="connsiteX0" fmla="*/ 0 w 10000"/>
              <a:gd name="connsiteY0" fmla="*/ 10000 h 10000"/>
              <a:gd name="connsiteX1" fmla="*/ 8775 w 10000"/>
              <a:gd name="connsiteY1" fmla="*/ 1196 h 10000"/>
              <a:gd name="connsiteX2" fmla="*/ 8688 w 10000"/>
              <a:gd name="connsiteY2" fmla="*/ 0 h 10000"/>
              <a:gd name="connsiteX3" fmla="*/ 9997 w 10000"/>
              <a:gd name="connsiteY3" fmla="*/ 2092 h 10000"/>
              <a:gd name="connsiteX4" fmla="*/ 9053 w 10000"/>
              <a:gd name="connsiteY4" fmla="*/ 4981 h 10000"/>
              <a:gd name="connsiteX5" fmla="*/ 8960 w 10000"/>
              <a:gd name="connsiteY5" fmla="*/ 3583 h 10000"/>
              <a:gd name="connsiteX6" fmla="*/ 0 w 10000"/>
              <a:gd name="connsiteY6" fmla="*/ 10000 h 10000"/>
              <a:gd name="connsiteX0" fmla="*/ 0 w 9997"/>
              <a:gd name="connsiteY0" fmla="*/ 10000 h 10000"/>
              <a:gd name="connsiteX1" fmla="*/ 8775 w 9997"/>
              <a:gd name="connsiteY1" fmla="*/ 1196 h 10000"/>
              <a:gd name="connsiteX2" fmla="*/ 8688 w 9997"/>
              <a:gd name="connsiteY2" fmla="*/ 0 h 10000"/>
              <a:gd name="connsiteX3" fmla="*/ 9997 w 9997"/>
              <a:gd name="connsiteY3" fmla="*/ 2092 h 10000"/>
              <a:gd name="connsiteX4" fmla="*/ 9053 w 9997"/>
              <a:gd name="connsiteY4" fmla="*/ 4981 h 10000"/>
              <a:gd name="connsiteX5" fmla="*/ 8960 w 9997"/>
              <a:gd name="connsiteY5" fmla="*/ 3583 h 10000"/>
              <a:gd name="connsiteX6" fmla="*/ 0 w 9997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0" y="10000"/>
                  <a:pt x="2045" y="2147"/>
                  <a:pt x="8778" y="1196"/>
                </a:cubicBezTo>
                <a:cubicBezTo>
                  <a:pt x="8769" y="782"/>
                  <a:pt x="8700" y="414"/>
                  <a:pt x="8691" y="0"/>
                </a:cubicBezTo>
                <a:lnTo>
                  <a:pt x="10000" y="2092"/>
                </a:lnTo>
                <a:lnTo>
                  <a:pt x="9056" y="4981"/>
                </a:lnTo>
                <a:lnTo>
                  <a:pt x="8963" y="3583"/>
                </a:lnTo>
                <a:cubicBezTo>
                  <a:pt x="8963" y="3583"/>
                  <a:pt x="2886" y="3920"/>
                  <a:pt x="0" y="10000"/>
                </a:cubicBezTo>
                <a:close/>
              </a:path>
            </a:pathLst>
          </a:custGeom>
          <a:solidFill>
            <a:schemeClr val="tx1">
              <a:alpha val="17000"/>
            </a:schemeClr>
          </a:solidFill>
          <a:ln>
            <a:noFill/>
          </a:ln>
          <a:effectLst>
            <a:softEdge rad="2667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1BD717-1D92-4EDC-8BB1-A54C77CF8DAB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D3B4F02-8E4A-4E96-A015-4C3F9AACE16A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7339BAD-91A9-4E0D-A0CD-378DA4AF1FDB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C49B1C-8DDA-497A-B663-DF22AEAD8051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3-Step Growing Arrow Slide Template</a:t>
            </a: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7A2A0E2-1F48-46FF-BA34-85CA6D096B3C}"/>
              </a:ext>
            </a:extLst>
          </p:cNvPr>
          <p:cNvSpPr/>
          <p:nvPr/>
        </p:nvSpPr>
        <p:spPr>
          <a:xfrm>
            <a:off x="2782044" y="582037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06D4C63-52F7-40CA-818A-24A36151573D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EA7D89C7-3A23-4B0E-966F-3D122E92F7A5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B7195462-0300-4896-BBCF-9AC19AE529B5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3911DD0-A3AF-4453-B609-3F786B23BD16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C30E22A-2B68-4F22-8671-4C9A387EFC4B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E6D69B1-AFD7-42AC-9214-F23F81D83F1D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10870D-E56C-4D31-8D62-204DB98CC25E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5CF16C3-5A8B-43BB-B5AC-B4E71978DD3A}"/>
              </a:ext>
            </a:extLst>
          </p:cNvPr>
          <p:cNvSpPr/>
          <p:nvPr/>
        </p:nvSpPr>
        <p:spPr>
          <a:xfrm>
            <a:off x="5780598" y="499633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57C4EBE-3D1D-4F89-9FDE-D4001A1438C2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9" name="Graphic 3" descr="Puzzle with solid fill">
            <a:extLst>
              <a:ext uri="{FF2B5EF4-FFF2-40B4-BE49-F238E27FC236}">
                <a16:creationId xmlns:a16="http://schemas.microsoft.com/office/drawing/2014/main" id="{E8A6270A-9EA6-4AFB-B18A-485770175C1A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2A0973A-0AA1-478B-B263-DB445C4F8F97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F452EB7-67EB-49CC-8DA7-02ADA0BA0C14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77C1BE-ADBA-409B-ABA0-18F2B94E7EEC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7B10AEC-6C78-40AE-BED9-AFB736F01AD4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5E707D2-9769-4C4B-BA67-F25F93CC4904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6B796F9-C3E9-4456-B020-6B93A7870AF6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9D36B67-ADB2-4DEC-A69A-B00C953D7B6B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32F4AE-2966-4F4F-AEED-6BBFA52157F1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4420190-BDFF-4396-BE3E-0A5B17934C4B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97F0907-4F62-425E-8E7C-487626629137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467525B-CBB8-4954-8A23-1488E4A30936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0DAA1EC-CD1C-4B78-87A6-89DD7B70DA33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ECA710D-09A9-4406-9680-3420D1F836F8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5B2C23-6DD4-4A6A-95C9-A676780E8DCC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B49C72-BFD7-4AA2-8993-103A54120F4C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E5BC78C0-A1A3-4659-8780-B899CAF5282A}"/>
              </a:ext>
            </a:extLst>
          </p:cNvPr>
          <p:cNvSpPr/>
          <p:nvPr/>
        </p:nvSpPr>
        <p:spPr>
          <a:xfrm>
            <a:off x="8622121" y="4685352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0FCF39F-E527-4AF8-90ED-F29A1AA571D6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517823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Freeform 5">
            <a:extLst>
              <a:ext uri="{FF2B5EF4-FFF2-40B4-BE49-F238E27FC236}">
                <a16:creationId xmlns:a16="http://schemas.microsoft.com/office/drawing/2014/main" id="{CB35001C-C274-4814-B143-FE31C69DAC85}"/>
              </a:ext>
            </a:extLst>
          </p:cNvPr>
          <p:cNvSpPr>
            <a:spLocks/>
          </p:cNvSpPr>
          <p:nvPr/>
        </p:nvSpPr>
        <p:spPr bwMode="auto">
          <a:xfrm rot="279580">
            <a:off x="852170" y="2095789"/>
            <a:ext cx="10050745" cy="4485518"/>
          </a:xfrm>
          <a:custGeom>
            <a:avLst/>
            <a:gdLst>
              <a:gd name="T0" fmla="*/ 0 w 3008"/>
              <a:gd name="T1" fmla="*/ 1429 h 1429"/>
              <a:gd name="T2" fmla="*/ 2664 w 3008"/>
              <a:gd name="T3" fmla="*/ 192 h 1429"/>
              <a:gd name="T4" fmla="*/ 2632 w 3008"/>
              <a:gd name="T5" fmla="*/ 0 h 1429"/>
              <a:gd name="T6" fmla="*/ 3008 w 3008"/>
              <a:gd name="T7" fmla="*/ 304 h 1429"/>
              <a:gd name="T8" fmla="*/ 2724 w 3008"/>
              <a:gd name="T9" fmla="*/ 715 h 1429"/>
              <a:gd name="T10" fmla="*/ 2696 w 3008"/>
              <a:gd name="T11" fmla="*/ 516 h 1429"/>
              <a:gd name="T12" fmla="*/ 0 w 3008"/>
              <a:gd name="T13" fmla="*/ 1429 h 1429"/>
              <a:gd name="connsiteX0" fmla="*/ 0 w 10000"/>
              <a:gd name="connsiteY0" fmla="*/ 10059 h 10059"/>
              <a:gd name="connsiteX1" fmla="*/ 8778 w 10000"/>
              <a:gd name="connsiteY1" fmla="*/ 1294 h 10059"/>
              <a:gd name="connsiteX2" fmla="*/ 8750 w 10000"/>
              <a:gd name="connsiteY2" fmla="*/ 59 h 10059"/>
              <a:gd name="connsiteX3" fmla="*/ 10000 w 10000"/>
              <a:gd name="connsiteY3" fmla="*/ 2186 h 10059"/>
              <a:gd name="connsiteX4" fmla="*/ 9056 w 10000"/>
              <a:gd name="connsiteY4" fmla="*/ 5062 h 10059"/>
              <a:gd name="connsiteX5" fmla="*/ 8963 w 10000"/>
              <a:gd name="connsiteY5" fmla="*/ 3670 h 10059"/>
              <a:gd name="connsiteX6" fmla="*/ 0 w 10000"/>
              <a:gd name="connsiteY6" fmla="*/ 10059 h 10059"/>
              <a:gd name="connsiteX0" fmla="*/ 0 w 10000"/>
              <a:gd name="connsiteY0" fmla="*/ 10000 h 10000"/>
              <a:gd name="connsiteX1" fmla="*/ 8778 w 10000"/>
              <a:gd name="connsiteY1" fmla="*/ 1235 h 10000"/>
              <a:gd name="connsiteX2" fmla="*/ 8750 w 10000"/>
              <a:gd name="connsiteY2" fmla="*/ 0 h 10000"/>
              <a:gd name="connsiteX3" fmla="*/ 10000 w 10000"/>
              <a:gd name="connsiteY3" fmla="*/ 2127 h 10000"/>
              <a:gd name="connsiteX4" fmla="*/ 9056 w 10000"/>
              <a:gd name="connsiteY4" fmla="*/ 5003 h 10000"/>
              <a:gd name="connsiteX5" fmla="*/ 8963 w 10000"/>
              <a:gd name="connsiteY5" fmla="*/ 3611 h 10000"/>
              <a:gd name="connsiteX6" fmla="*/ 0 w 10000"/>
              <a:gd name="connsiteY6" fmla="*/ 10000 h 10000"/>
              <a:gd name="connsiteX0" fmla="*/ 0 w 10003"/>
              <a:gd name="connsiteY0" fmla="*/ 9956 h 9956"/>
              <a:gd name="connsiteX1" fmla="*/ 8778 w 10003"/>
              <a:gd name="connsiteY1" fmla="*/ 1191 h 9956"/>
              <a:gd name="connsiteX2" fmla="*/ 8691 w 10003"/>
              <a:gd name="connsiteY2" fmla="*/ 0 h 9956"/>
              <a:gd name="connsiteX3" fmla="*/ 10000 w 10003"/>
              <a:gd name="connsiteY3" fmla="*/ 2083 h 9956"/>
              <a:gd name="connsiteX4" fmla="*/ 9056 w 10003"/>
              <a:gd name="connsiteY4" fmla="*/ 4959 h 9956"/>
              <a:gd name="connsiteX5" fmla="*/ 8963 w 10003"/>
              <a:gd name="connsiteY5" fmla="*/ 3567 h 9956"/>
              <a:gd name="connsiteX6" fmla="*/ 0 w 10003"/>
              <a:gd name="connsiteY6" fmla="*/ 9956 h 9956"/>
              <a:gd name="connsiteX0" fmla="*/ 0 w 10000"/>
              <a:gd name="connsiteY0" fmla="*/ 10000 h 10000"/>
              <a:gd name="connsiteX1" fmla="*/ 8775 w 10000"/>
              <a:gd name="connsiteY1" fmla="*/ 1196 h 10000"/>
              <a:gd name="connsiteX2" fmla="*/ 8688 w 10000"/>
              <a:gd name="connsiteY2" fmla="*/ 0 h 10000"/>
              <a:gd name="connsiteX3" fmla="*/ 9997 w 10000"/>
              <a:gd name="connsiteY3" fmla="*/ 2092 h 10000"/>
              <a:gd name="connsiteX4" fmla="*/ 9053 w 10000"/>
              <a:gd name="connsiteY4" fmla="*/ 4981 h 10000"/>
              <a:gd name="connsiteX5" fmla="*/ 8960 w 10000"/>
              <a:gd name="connsiteY5" fmla="*/ 3583 h 10000"/>
              <a:gd name="connsiteX6" fmla="*/ 0 w 10000"/>
              <a:gd name="connsiteY6" fmla="*/ 10000 h 10000"/>
              <a:gd name="connsiteX0" fmla="*/ 0 w 9997"/>
              <a:gd name="connsiteY0" fmla="*/ 10000 h 10000"/>
              <a:gd name="connsiteX1" fmla="*/ 8775 w 9997"/>
              <a:gd name="connsiteY1" fmla="*/ 1196 h 10000"/>
              <a:gd name="connsiteX2" fmla="*/ 8688 w 9997"/>
              <a:gd name="connsiteY2" fmla="*/ 0 h 10000"/>
              <a:gd name="connsiteX3" fmla="*/ 9997 w 9997"/>
              <a:gd name="connsiteY3" fmla="*/ 2092 h 10000"/>
              <a:gd name="connsiteX4" fmla="*/ 9053 w 9997"/>
              <a:gd name="connsiteY4" fmla="*/ 4981 h 10000"/>
              <a:gd name="connsiteX5" fmla="*/ 8960 w 9997"/>
              <a:gd name="connsiteY5" fmla="*/ 3583 h 10000"/>
              <a:gd name="connsiteX6" fmla="*/ 0 w 9997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0" y="10000"/>
                  <a:pt x="2045" y="2147"/>
                  <a:pt x="8778" y="1196"/>
                </a:cubicBezTo>
                <a:cubicBezTo>
                  <a:pt x="8769" y="782"/>
                  <a:pt x="8700" y="414"/>
                  <a:pt x="8691" y="0"/>
                </a:cubicBezTo>
                <a:lnTo>
                  <a:pt x="10000" y="2092"/>
                </a:lnTo>
                <a:lnTo>
                  <a:pt x="9056" y="4981"/>
                </a:lnTo>
                <a:lnTo>
                  <a:pt x="8963" y="3583"/>
                </a:lnTo>
                <a:cubicBezTo>
                  <a:pt x="8963" y="3583"/>
                  <a:pt x="2886" y="3920"/>
                  <a:pt x="0" y="10000"/>
                </a:cubicBezTo>
                <a:close/>
              </a:path>
            </a:pathLst>
          </a:custGeom>
          <a:solidFill>
            <a:schemeClr val="tx1">
              <a:alpha val="17000"/>
            </a:schemeClr>
          </a:solidFill>
          <a:ln>
            <a:noFill/>
          </a:ln>
          <a:effectLst>
            <a:softEdge rad="2667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1BD717-1D92-4EDC-8BB1-A54C77CF8DAB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D3B4F02-8E4A-4E96-A015-4C3F9AACE16A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7339BAD-91A9-4E0D-A0CD-378DA4AF1FDB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C49B1C-8DDA-497A-B663-DF22AEAD8051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3-Step Growing Arrow Slide Template</a:t>
            </a: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7A2A0E2-1F48-46FF-BA34-85CA6D096B3C}"/>
              </a:ext>
            </a:extLst>
          </p:cNvPr>
          <p:cNvSpPr/>
          <p:nvPr/>
        </p:nvSpPr>
        <p:spPr>
          <a:xfrm>
            <a:off x="2782044" y="582037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EA7D89C7-3A23-4B0E-966F-3D122E92F7A5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B7195462-0300-4896-BBCF-9AC19AE529B5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E6D69B1-AFD7-42AC-9214-F23F81D83F1D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10870D-E56C-4D31-8D62-204DB98CC25E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9" name="Graphic 3" descr="Puzzle with solid fill">
            <a:extLst>
              <a:ext uri="{FF2B5EF4-FFF2-40B4-BE49-F238E27FC236}">
                <a16:creationId xmlns:a16="http://schemas.microsoft.com/office/drawing/2014/main" id="{E8A6270A-9EA6-4AFB-B18A-485770175C1A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2A0973A-0AA1-478B-B263-DB445C4F8F97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>
              <a:lumMod val="85000"/>
            </a:schemeClr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F452EB7-67EB-49CC-8DA7-02ADA0BA0C14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77C1BE-ADBA-409B-ABA0-18F2B94E7EEC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7B10AEC-6C78-40AE-BED9-AFB736F01AD4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5E707D2-9769-4C4B-BA67-F25F93CC4904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6B796F9-C3E9-4456-B020-6B93A7870AF6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9D36B67-ADB2-4DEC-A69A-B00C953D7B6B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32F4AE-2966-4F4F-AEED-6BBFA52157F1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4420190-BDFF-4396-BE3E-0A5B17934C4B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97F0907-4F62-425E-8E7C-487626629137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>
              <a:lumMod val="85000"/>
            </a:schemeClr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467525B-CBB8-4954-8A23-1488E4A30936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0DAA1EC-CD1C-4B78-87A6-89DD7B70DA33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ECA710D-09A9-4406-9680-3420D1F836F8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5B2C23-6DD4-4A6A-95C9-A676780E8DCC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12193B9-58F3-4C69-94E7-F851BB7606BF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8DC4E6C-2E89-42F8-BE75-77A95E3C75D2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D343693-1F4E-4B20-9D53-464951AB0880}"/>
              </a:ext>
            </a:extLst>
          </p:cNvPr>
          <p:cNvSpPr/>
          <p:nvPr/>
        </p:nvSpPr>
        <p:spPr>
          <a:xfrm>
            <a:off x="5780598" y="499633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C560676-DC34-4923-84B9-01EDC8423F93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CF5A4F0-E398-4FD5-9BC8-C399F30AA172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818C34D-1686-45BC-851E-F6AD5F08019F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20FB5AE1-9EFD-4F99-818E-F326743AF348}"/>
              </a:ext>
            </a:extLst>
          </p:cNvPr>
          <p:cNvSpPr/>
          <p:nvPr/>
        </p:nvSpPr>
        <p:spPr>
          <a:xfrm>
            <a:off x="8622121" y="4685352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A06522D-C2DA-4B79-A56B-259AE194E675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423891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Freeform 5">
            <a:extLst>
              <a:ext uri="{FF2B5EF4-FFF2-40B4-BE49-F238E27FC236}">
                <a16:creationId xmlns:a16="http://schemas.microsoft.com/office/drawing/2014/main" id="{CB35001C-C274-4814-B143-FE31C69DAC85}"/>
              </a:ext>
            </a:extLst>
          </p:cNvPr>
          <p:cNvSpPr>
            <a:spLocks/>
          </p:cNvSpPr>
          <p:nvPr/>
        </p:nvSpPr>
        <p:spPr bwMode="auto">
          <a:xfrm rot="279580">
            <a:off x="852170" y="2095789"/>
            <a:ext cx="10050745" cy="4485518"/>
          </a:xfrm>
          <a:custGeom>
            <a:avLst/>
            <a:gdLst>
              <a:gd name="T0" fmla="*/ 0 w 3008"/>
              <a:gd name="T1" fmla="*/ 1429 h 1429"/>
              <a:gd name="T2" fmla="*/ 2664 w 3008"/>
              <a:gd name="T3" fmla="*/ 192 h 1429"/>
              <a:gd name="T4" fmla="*/ 2632 w 3008"/>
              <a:gd name="T5" fmla="*/ 0 h 1429"/>
              <a:gd name="T6" fmla="*/ 3008 w 3008"/>
              <a:gd name="T7" fmla="*/ 304 h 1429"/>
              <a:gd name="T8" fmla="*/ 2724 w 3008"/>
              <a:gd name="T9" fmla="*/ 715 h 1429"/>
              <a:gd name="T10" fmla="*/ 2696 w 3008"/>
              <a:gd name="T11" fmla="*/ 516 h 1429"/>
              <a:gd name="T12" fmla="*/ 0 w 3008"/>
              <a:gd name="T13" fmla="*/ 1429 h 1429"/>
              <a:gd name="connsiteX0" fmla="*/ 0 w 10000"/>
              <a:gd name="connsiteY0" fmla="*/ 10059 h 10059"/>
              <a:gd name="connsiteX1" fmla="*/ 8778 w 10000"/>
              <a:gd name="connsiteY1" fmla="*/ 1294 h 10059"/>
              <a:gd name="connsiteX2" fmla="*/ 8750 w 10000"/>
              <a:gd name="connsiteY2" fmla="*/ 59 h 10059"/>
              <a:gd name="connsiteX3" fmla="*/ 10000 w 10000"/>
              <a:gd name="connsiteY3" fmla="*/ 2186 h 10059"/>
              <a:gd name="connsiteX4" fmla="*/ 9056 w 10000"/>
              <a:gd name="connsiteY4" fmla="*/ 5062 h 10059"/>
              <a:gd name="connsiteX5" fmla="*/ 8963 w 10000"/>
              <a:gd name="connsiteY5" fmla="*/ 3670 h 10059"/>
              <a:gd name="connsiteX6" fmla="*/ 0 w 10000"/>
              <a:gd name="connsiteY6" fmla="*/ 10059 h 10059"/>
              <a:gd name="connsiteX0" fmla="*/ 0 w 10000"/>
              <a:gd name="connsiteY0" fmla="*/ 10000 h 10000"/>
              <a:gd name="connsiteX1" fmla="*/ 8778 w 10000"/>
              <a:gd name="connsiteY1" fmla="*/ 1235 h 10000"/>
              <a:gd name="connsiteX2" fmla="*/ 8750 w 10000"/>
              <a:gd name="connsiteY2" fmla="*/ 0 h 10000"/>
              <a:gd name="connsiteX3" fmla="*/ 10000 w 10000"/>
              <a:gd name="connsiteY3" fmla="*/ 2127 h 10000"/>
              <a:gd name="connsiteX4" fmla="*/ 9056 w 10000"/>
              <a:gd name="connsiteY4" fmla="*/ 5003 h 10000"/>
              <a:gd name="connsiteX5" fmla="*/ 8963 w 10000"/>
              <a:gd name="connsiteY5" fmla="*/ 3611 h 10000"/>
              <a:gd name="connsiteX6" fmla="*/ 0 w 10000"/>
              <a:gd name="connsiteY6" fmla="*/ 10000 h 10000"/>
              <a:gd name="connsiteX0" fmla="*/ 0 w 10003"/>
              <a:gd name="connsiteY0" fmla="*/ 9956 h 9956"/>
              <a:gd name="connsiteX1" fmla="*/ 8778 w 10003"/>
              <a:gd name="connsiteY1" fmla="*/ 1191 h 9956"/>
              <a:gd name="connsiteX2" fmla="*/ 8691 w 10003"/>
              <a:gd name="connsiteY2" fmla="*/ 0 h 9956"/>
              <a:gd name="connsiteX3" fmla="*/ 10000 w 10003"/>
              <a:gd name="connsiteY3" fmla="*/ 2083 h 9956"/>
              <a:gd name="connsiteX4" fmla="*/ 9056 w 10003"/>
              <a:gd name="connsiteY4" fmla="*/ 4959 h 9956"/>
              <a:gd name="connsiteX5" fmla="*/ 8963 w 10003"/>
              <a:gd name="connsiteY5" fmla="*/ 3567 h 9956"/>
              <a:gd name="connsiteX6" fmla="*/ 0 w 10003"/>
              <a:gd name="connsiteY6" fmla="*/ 9956 h 9956"/>
              <a:gd name="connsiteX0" fmla="*/ 0 w 10000"/>
              <a:gd name="connsiteY0" fmla="*/ 10000 h 10000"/>
              <a:gd name="connsiteX1" fmla="*/ 8775 w 10000"/>
              <a:gd name="connsiteY1" fmla="*/ 1196 h 10000"/>
              <a:gd name="connsiteX2" fmla="*/ 8688 w 10000"/>
              <a:gd name="connsiteY2" fmla="*/ 0 h 10000"/>
              <a:gd name="connsiteX3" fmla="*/ 9997 w 10000"/>
              <a:gd name="connsiteY3" fmla="*/ 2092 h 10000"/>
              <a:gd name="connsiteX4" fmla="*/ 9053 w 10000"/>
              <a:gd name="connsiteY4" fmla="*/ 4981 h 10000"/>
              <a:gd name="connsiteX5" fmla="*/ 8960 w 10000"/>
              <a:gd name="connsiteY5" fmla="*/ 3583 h 10000"/>
              <a:gd name="connsiteX6" fmla="*/ 0 w 10000"/>
              <a:gd name="connsiteY6" fmla="*/ 10000 h 10000"/>
              <a:gd name="connsiteX0" fmla="*/ 0 w 9997"/>
              <a:gd name="connsiteY0" fmla="*/ 10000 h 10000"/>
              <a:gd name="connsiteX1" fmla="*/ 8775 w 9997"/>
              <a:gd name="connsiteY1" fmla="*/ 1196 h 10000"/>
              <a:gd name="connsiteX2" fmla="*/ 8688 w 9997"/>
              <a:gd name="connsiteY2" fmla="*/ 0 h 10000"/>
              <a:gd name="connsiteX3" fmla="*/ 9997 w 9997"/>
              <a:gd name="connsiteY3" fmla="*/ 2092 h 10000"/>
              <a:gd name="connsiteX4" fmla="*/ 9053 w 9997"/>
              <a:gd name="connsiteY4" fmla="*/ 4981 h 10000"/>
              <a:gd name="connsiteX5" fmla="*/ 8960 w 9997"/>
              <a:gd name="connsiteY5" fmla="*/ 3583 h 10000"/>
              <a:gd name="connsiteX6" fmla="*/ 0 w 9997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0" y="10000"/>
                  <a:pt x="2045" y="2147"/>
                  <a:pt x="8778" y="1196"/>
                </a:cubicBezTo>
                <a:cubicBezTo>
                  <a:pt x="8769" y="782"/>
                  <a:pt x="8700" y="414"/>
                  <a:pt x="8691" y="0"/>
                </a:cubicBezTo>
                <a:lnTo>
                  <a:pt x="10000" y="2092"/>
                </a:lnTo>
                <a:lnTo>
                  <a:pt x="9056" y="4981"/>
                </a:lnTo>
                <a:lnTo>
                  <a:pt x="8963" y="3583"/>
                </a:lnTo>
                <a:cubicBezTo>
                  <a:pt x="8963" y="3583"/>
                  <a:pt x="2886" y="3920"/>
                  <a:pt x="0" y="10000"/>
                </a:cubicBezTo>
                <a:close/>
              </a:path>
            </a:pathLst>
          </a:custGeom>
          <a:solidFill>
            <a:schemeClr val="tx1">
              <a:alpha val="17000"/>
            </a:schemeClr>
          </a:solidFill>
          <a:ln>
            <a:noFill/>
          </a:ln>
          <a:effectLst>
            <a:softEdge rad="2667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1BD717-1D92-4EDC-8BB1-A54C77CF8DAB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D3B4F02-8E4A-4E96-A015-4C3F9AACE16A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7339BAD-91A9-4E0D-A0CD-378DA4AF1FDB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C49B1C-8DDA-497A-B663-DF22AEAD8051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3-Step Growing Arrow Slide Template</a:t>
            </a: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7A2A0E2-1F48-46FF-BA34-85CA6D096B3C}"/>
              </a:ext>
            </a:extLst>
          </p:cNvPr>
          <p:cNvSpPr/>
          <p:nvPr/>
        </p:nvSpPr>
        <p:spPr>
          <a:xfrm>
            <a:off x="2782044" y="582037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06D4C63-52F7-40CA-818A-24A36151573D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EA7D89C7-3A23-4B0E-966F-3D122E92F7A5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B7195462-0300-4896-BBCF-9AC19AE529B5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3911DD0-A3AF-4453-B609-3F786B23BD16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E6D69B1-AFD7-42AC-9214-F23F81D83F1D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10870D-E56C-4D31-8D62-204DB98CC25E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5CF16C3-5A8B-43BB-B5AC-B4E71978DD3A}"/>
              </a:ext>
            </a:extLst>
          </p:cNvPr>
          <p:cNvSpPr/>
          <p:nvPr/>
        </p:nvSpPr>
        <p:spPr>
          <a:xfrm>
            <a:off x="5780598" y="499633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57C4EBE-3D1D-4F89-9FDE-D4001A1438C2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9" name="Graphic 3" descr="Puzzle with solid fill">
            <a:extLst>
              <a:ext uri="{FF2B5EF4-FFF2-40B4-BE49-F238E27FC236}">
                <a16:creationId xmlns:a16="http://schemas.microsoft.com/office/drawing/2014/main" id="{E8A6270A-9EA6-4AFB-B18A-485770175C1A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2A0973A-0AA1-478B-B263-DB445C4F8F97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F452EB7-67EB-49CC-8DA7-02ADA0BA0C14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77C1BE-ADBA-409B-ABA0-18F2B94E7EEC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7B10AEC-6C78-40AE-BED9-AFB736F01AD4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5E707D2-9769-4C4B-BA67-F25F93CC4904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6B796F9-C3E9-4456-B020-6B93A7870AF6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9D36B67-ADB2-4DEC-A69A-B00C953D7B6B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32F4AE-2966-4F4F-AEED-6BBFA52157F1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4420190-BDFF-4396-BE3E-0A5B17934C4B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97F0907-4F62-425E-8E7C-487626629137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>
              <a:lumMod val="85000"/>
            </a:schemeClr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467525B-CBB8-4954-8A23-1488E4A30936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0DAA1EC-CD1C-4B78-87A6-89DD7B70DA33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ECA710D-09A9-4406-9680-3420D1F836F8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5B2C23-6DD4-4A6A-95C9-A676780E8DCC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2109E334-9D80-4F75-8DAB-E9E6FBB8C9ED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59EADD0-CD13-477C-B2DC-3D8A779335A2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3A8613C-21D9-4990-A97C-09F047315C7F}"/>
              </a:ext>
            </a:extLst>
          </p:cNvPr>
          <p:cNvSpPr/>
          <p:nvPr/>
        </p:nvSpPr>
        <p:spPr>
          <a:xfrm>
            <a:off x="8622121" y="4685352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1B23DE1-C6DE-4B48-90D9-3ADA5A145001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131095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Freeform 5">
            <a:extLst>
              <a:ext uri="{FF2B5EF4-FFF2-40B4-BE49-F238E27FC236}">
                <a16:creationId xmlns:a16="http://schemas.microsoft.com/office/drawing/2014/main" id="{CB35001C-C274-4814-B143-FE31C69DAC85}"/>
              </a:ext>
            </a:extLst>
          </p:cNvPr>
          <p:cNvSpPr>
            <a:spLocks/>
          </p:cNvSpPr>
          <p:nvPr/>
        </p:nvSpPr>
        <p:spPr bwMode="auto">
          <a:xfrm rot="279580">
            <a:off x="852170" y="2095789"/>
            <a:ext cx="10050745" cy="4485518"/>
          </a:xfrm>
          <a:custGeom>
            <a:avLst/>
            <a:gdLst>
              <a:gd name="T0" fmla="*/ 0 w 3008"/>
              <a:gd name="T1" fmla="*/ 1429 h 1429"/>
              <a:gd name="T2" fmla="*/ 2664 w 3008"/>
              <a:gd name="T3" fmla="*/ 192 h 1429"/>
              <a:gd name="T4" fmla="*/ 2632 w 3008"/>
              <a:gd name="T5" fmla="*/ 0 h 1429"/>
              <a:gd name="T6" fmla="*/ 3008 w 3008"/>
              <a:gd name="T7" fmla="*/ 304 h 1429"/>
              <a:gd name="T8" fmla="*/ 2724 w 3008"/>
              <a:gd name="T9" fmla="*/ 715 h 1429"/>
              <a:gd name="T10" fmla="*/ 2696 w 3008"/>
              <a:gd name="T11" fmla="*/ 516 h 1429"/>
              <a:gd name="T12" fmla="*/ 0 w 3008"/>
              <a:gd name="T13" fmla="*/ 1429 h 1429"/>
              <a:gd name="connsiteX0" fmla="*/ 0 w 10000"/>
              <a:gd name="connsiteY0" fmla="*/ 10059 h 10059"/>
              <a:gd name="connsiteX1" fmla="*/ 8778 w 10000"/>
              <a:gd name="connsiteY1" fmla="*/ 1294 h 10059"/>
              <a:gd name="connsiteX2" fmla="*/ 8750 w 10000"/>
              <a:gd name="connsiteY2" fmla="*/ 59 h 10059"/>
              <a:gd name="connsiteX3" fmla="*/ 10000 w 10000"/>
              <a:gd name="connsiteY3" fmla="*/ 2186 h 10059"/>
              <a:gd name="connsiteX4" fmla="*/ 9056 w 10000"/>
              <a:gd name="connsiteY4" fmla="*/ 5062 h 10059"/>
              <a:gd name="connsiteX5" fmla="*/ 8963 w 10000"/>
              <a:gd name="connsiteY5" fmla="*/ 3670 h 10059"/>
              <a:gd name="connsiteX6" fmla="*/ 0 w 10000"/>
              <a:gd name="connsiteY6" fmla="*/ 10059 h 10059"/>
              <a:gd name="connsiteX0" fmla="*/ 0 w 10000"/>
              <a:gd name="connsiteY0" fmla="*/ 10000 h 10000"/>
              <a:gd name="connsiteX1" fmla="*/ 8778 w 10000"/>
              <a:gd name="connsiteY1" fmla="*/ 1235 h 10000"/>
              <a:gd name="connsiteX2" fmla="*/ 8750 w 10000"/>
              <a:gd name="connsiteY2" fmla="*/ 0 h 10000"/>
              <a:gd name="connsiteX3" fmla="*/ 10000 w 10000"/>
              <a:gd name="connsiteY3" fmla="*/ 2127 h 10000"/>
              <a:gd name="connsiteX4" fmla="*/ 9056 w 10000"/>
              <a:gd name="connsiteY4" fmla="*/ 5003 h 10000"/>
              <a:gd name="connsiteX5" fmla="*/ 8963 w 10000"/>
              <a:gd name="connsiteY5" fmla="*/ 3611 h 10000"/>
              <a:gd name="connsiteX6" fmla="*/ 0 w 10000"/>
              <a:gd name="connsiteY6" fmla="*/ 10000 h 10000"/>
              <a:gd name="connsiteX0" fmla="*/ 0 w 10003"/>
              <a:gd name="connsiteY0" fmla="*/ 9956 h 9956"/>
              <a:gd name="connsiteX1" fmla="*/ 8778 w 10003"/>
              <a:gd name="connsiteY1" fmla="*/ 1191 h 9956"/>
              <a:gd name="connsiteX2" fmla="*/ 8691 w 10003"/>
              <a:gd name="connsiteY2" fmla="*/ 0 h 9956"/>
              <a:gd name="connsiteX3" fmla="*/ 10000 w 10003"/>
              <a:gd name="connsiteY3" fmla="*/ 2083 h 9956"/>
              <a:gd name="connsiteX4" fmla="*/ 9056 w 10003"/>
              <a:gd name="connsiteY4" fmla="*/ 4959 h 9956"/>
              <a:gd name="connsiteX5" fmla="*/ 8963 w 10003"/>
              <a:gd name="connsiteY5" fmla="*/ 3567 h 9956"/>
              <a:gd name="connsiteX6" fmla="*/ 0 w 10003"/>
              <a:gd name="connsiteY6" fmla="*/ 9956 h 9956"/>
              <a:gd name="connsiteX0" fmla="*/ 0 w 10000"/>
              <a:gd name="connsiteY0" fmla="*/ 10000 h 10000"/>
              <a:gd name="connsiteX1" fmla="*/ 8775 w 10000"/>
              <a:gd name="connsiteY1" fmla="*/ 1196 h 10000"/>
              <a:gd name="connsiteX2" fmla="*/ 8688 w 10000"/>
              <a:gd name="connsiteY2" fmla="*/ 0 h 10000"/>
              <a:gd name="connsiteX3" fmla="*/ 9997 w 10000"/>
              <a:gd name="connsiteY3" fmla="*/ 2092 h 10000"/>
              <a:gd name="connsiteX4" fmla="*/ 9053 w 10000"/>
              <a:gd name="connsiteY4" fmla="*/ 4981 h 10000"/>
              <a:gd name="connsiteX5" fmla="*/ 8960 w 10000"/>
              <a:gd name="connsiteY5" fmla="*/ 3583 h 10000"/>
              <a:gd name="connsiteX6" fmla="*/ 0 w 10000"/>
              <a:gd name="connsiteY6" fmla="*/ 10000 h 10000"/>
              <a:gd name="connsiteX0" fmla="*/ 0 w 9997"/>
              <a:gd name="connsiteY0" fmla="*/ 10000 h 10000"/>
              <a:gd name="connsiteX1" fmla="*/ 8775 w 9997"/>
              <a:gd name="connsiteY1" fmla="*/ 1196 h 10000"/>
              <a:gd name="connsiteX2" fmla="*/ 8688 w 9997"/>
              <a:gd name="connsiteY2" fmla="*/ 0 h 10000"/>
              <a:gd name="connsiteX3" fmla="*/ 9997 w 9997"/>
              <a:gd name="connsiteY3" fmla="*/ 2092 h 10000"/>
              <a:gd name="connsiteX4" fmla="*/ 9053 w 9997"/>
              <a:gd name="connsiteY4" fmla="*/ 4981 h 10000"/>
              <a:gd name="connsiteX5" fmla="*/ 8960 w 9997"/>
              <a:gd name="connsiteY5" fmla="*/ 3583 h 10000"/>
              <a:gd name="connsiteX6" fmla="*/ 0 w 9997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0" y="10000"/>
                  <a:pt x="2045" y="2147"/>
                  <a:pt x="8778" y="1196"/>
                </a:cubicBezTo>
                <a:cubicBezTo>
                  <a:pt x="8769" y="782"/>
                  <a:pt x="8700" y="414"/>
                  <a:pt x="8691" y="0"/>
                </a:cubicBezTo>
                <a:lnTo>
                  <a:pt x="10000" y="2092"/>
                </a:lnTo>
                <a:lnTo>
                  <a:pt x="9056" y="4981"/>
                </a:lnTo>
                <a:lnTo>
                  <a:pt x="8963" y="3583"/>
                </a:lnTo>
                <a:cubicBezTo>
                  <a:pt x="8963" y="3583"/>
                  <a:pt x="2886" y="3920"/>
                  <a:pt x="0" y="10000"/>
                </a:cubicBezTo>
                <a:close/>
              </a:path>
            </a:pathLst>
          </a:custGeom>
          <a:solidFill>
            <a:schemeClr val="tx1">
              <a:alpha val="17000"/>
            </a:schemeClr>
          </a:solidFill>
          <a:ln>
            <a:noFill/>
          </a:ln>
          <a:effectLst>
            <a:softEdge rad="2667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1BD717-1D92-4EDC-8BB1-A54C77CF8DAB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D3B4F02-8E4A-4E96-A015-4C3F9AACE16A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7339BAD-91A9-4E0D-A0CD-378DA4AF1FDB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C49B1C-8DDA-497A-B663-DF22AEAD8051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3-Step Growing Arrow Slide Template</a:t>
            </a: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7A2A0E2-1F48-46FF-BA34-85CA6D096B3C}"/>
              </a:ext>
            </a:extLst>
          </p:cNvPr>
          <p:cNvSpPr/>
          <p:nvPr/>
        </p:nvSpPr>
        <p:spPr>
          <a:xfrm>
            <a:off x="2782044" y="582037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06D4C63-52F7-40CA-818A-24A36151573D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EA7D89C7-3A23-4B0E-966F-3D122E92F7A5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B7195462-0300-4896-BBCF-9AC19AE529B5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3911DD0-A3AF-4453-B609-3F786B23BD16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C30E22A-2B68-4F22-8671-4C9A387EFC4B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E6D69B1-AFD7-42AC-9214-F23F81D83F1D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10870D-E56C-4D31-8D62-204DB98CC25E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5CF16C3-5A8B-43BB-B5AC-B4E71978DD3A}"/>
              </a:ext>
            </a:extLst>
          </p:cNvPr>
          <p:cNvSpPr/>
          <p:nvPr/>
        </p:nvSpPr>
        <p:spPr>
          <a:xfrm>
            <a:off x="5780598" y="499633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57C4EBE-3D1D-4F89-9FDE-D4001A1438C2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9" name="Graphic 3" descr="Puzzle with solid fill">
            <a:extLst>
              <a:ext uri="{FF2B5EF4-FFF2-40B4-BE49-F238E27FC236}">
                <a16:creationId xmlns:a16="http://schemas.microsoft.com/office/drawing/2014/main" id="{E8A6270A-9EA6-4AFB-B18A-485770175C1A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2A0973A-0AA1-478B-B263-DB445C4F8F97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>
              <a:alpha val="50000"/>
            </a:schemeClr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F452EB7-67EB-49CC-8DA7-02ADA0BA0C14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77C1BE-ADBA-409B-ABA0-18F2B94E7EEC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7B10AEC-6C78-40AE-BED9-AFB736F01AD4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5E707D2-9769-4C4B-BA67-F25F93CC4904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6B796F9-C3E9-4456-B020-6B93A7870AF6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9D36B67-ADB2-4DEC-A69A-B00C953D7B6B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32F4AE-2966-4F4F-AEED-6BBFA52157F1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4420190-BDFF-4396-BE3E-0A5B17934C4B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97F0907-4F62-425E-8E7C-487626629137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467525B-CBB8-4954-8A23-1488E4A30936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0DAA1EC-CD1C-4B78-87A6-89DD7B70DA33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ECA710D-09A9-4406-9680-3420D1F836F8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5B2C23-6DD4-4A6A-95C9-A676780E8DCC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B49C72-BFD7-4AA2-8993-103A54120F4C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E5BC78C0-A1A3-4659-8780-B899CAF5282A}"/>
              </a:ext>
            </a:extLst>
          </p:cNvPr>
          <p:cNvSpPr/>
          <p:nvPr/>
        </p:nvSpPr>
        <p:spPr>
          <a:xfrm>
            <a:off x="8622121" y="4685352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0FCF39F-E527-4AF8-90ED-F29A1AA571D6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078942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Freeform 5">
            <a:extLst>
              <a:ext uri="{FF2B5EF4-FFF2-40B4-BE49-F238E27FC236}">
                <a16:creationId xmlns:a16="http://schemas.microsoft.com/office/drawing/2014/main" id="{CB35001C-C274-4814-B143-FE31C69DAC85}"/>
              </a:ext>
            </a:extLst>
          </p:cNvPr>
          <p:cNvSpPr>
            <a:spLocks/>
          </p:cNvSpPr>
          <p:nvPr/>
        </p:nvSpPr>
        <p:spPr bwMode="auto">
          <a:xfrm rot="279580">
            <a:off x="852170" y="2095789"/>
            <a:ext cx="10050745" cy="4485518"/>
          </a:xfrm>
          <a:custGeom>
            <a:avLst/>
            <a:gdLst>
              <a:gd name="T0" fmla="*/ 0 w 3008"/>
              <a:gd name="T1" fmla="*/ 1429 h 1429"/>
              <a:gd name="T2" fmla="*/ 2664 w 3008"/>
              <a:gd name="T3" fmla="*/ 192 h 1429"/>
              <a:gd name="T4" fmla="*/ 2632 w 3008"/>
              <a:gd name="T5" fmla="*/ 0 h 1429"/>
              <a:gd name="T6" fmla="*/ 3008 w 3008"/>
              <a:gd name="T7" fmla="*/ 304 h 1429"/>
              <a:gd name="T8" fmla="*/ 2724 w 3008"/>
              <a:gd name="T9" fmla="*/ 715 h 1429"/>
              <a:gd name="T10" fmla="*/ 2696 w 3008"/>
              <a:gd name="T11" fmla="*/ 516 h 1429"/>
              <a:gd name="T12" fmla="*/ 0 w 3008"/>
              <a:gd name="T13" fmla="*/ 1429 h 1429"/>
              <a:gd name="connsiteX0" fmla="*/ 0 w 10000"/>
              <a:gd name="connsiteY0" fmla="*/ 10059 h 10059"/>
              <a:gd name="connsiteX1" fmla="*/ 8778 w 10000"/>
              <a:gd name="connsiteY1" fmla="*/ 1294 h 10059"/>
              <a:gd name="connsiteX2" fmla="*/ 8750 w 10000"/>
              <a:gd name="connsiteY2" fmla="*/ 59 h 10059"/>
              <a:gd name="connsiteX3" fmla="*/ 10000 w 10000"/>
              <a:gd name="connsiteY3" fmla="*/ 2186 h 10059"/>
              <a:gd name="connsiteX4" fmla="*/ 9056 w 10000"/>
              <a:gd name="connsiteY4" fmla="*/ 5062 h 10059"/>
              <a:gd name="connsiteX5" fmla="*/ 8963 w 10000"/>
              <a:gd name="connsiteY5" fmla="*/ 3670 h 10059"/>
              <a:gd name="connsiteX6" fmla="*/ 0 w 10000"/>
              <a:gd name="connsiteY6" fmla="*/ 10059 h 10059"/>
              <a:gd name="connsiteX0" fmla="*/ 0 w 10000"/>
              <a:gd name="connsiteY0" fmla="*/ 10000 h 10000"/>
              <a:gd name="connsiteX1" fmla="*/ 8778 w 10000"/>
              <a:gd name="connsiteY1" fmla="*/ 1235 h 10000"/>
              <a:gd name="connsiteX2" fmla="*/ 8750 w 10000"/>
              <a:gd name="connsiteY2" fmla="*/ 0 h 10000"/>
              <a:gd name="connsiteX3" fmla="*/ 10000 w 10000"/>
              <a:gd name="connsiteY3" fmla="*/ 2127 h 10000"/>
              <a:gd name="connsiteX4" fmla="*/ 9056 w 10000"/>
              <a:gd name="connsiteY4" fmla="*/ 5003 h 10000"/>
              <a:gd name="connsiteX5" fmla="*/ 8963 w 10000"/>
              <a:gd name="connsiteY5" fmla="*/ 3611 h 10000"/>
              <a:gd name="connsiteX6" fmla="*/ 0 w 10000"/>
              <a:gd name="connsiteY6" fmla="*/ 10000 h 10000"/>
              <a:gd name="connsiteX0" fmla="*/ 0 w 10003"/>
              <a:gd name="connsiteY0" fmla="*/ 9956 h 9956"/>
              <a:gd name="connsiteX1" fmla="*/ 8778 w 10003"/>
              <a:gd name="connsiteY1" fmla="*/ 1191 h 9956"/>
              <a:gd name="connsiteX2" fmla="*/ 8691 w 10003"/>
              <a:gd name="connsiteY2" fmla="*/ 0 h 9956"/>
              <a:gd name="connsiteX3" fmla="*/ 10000 w 10003"/>
              <a:gd name="connsiteY3" fmla="*/ 2083 h 9956"/>
              <a:gd name="connsiteX4" fmla="*/ 9056 w 10003"/>
              <a:gd name="connsiteY4" fmla="*/ 4959 h 9956"/>
              <a:gd name="connsiteX5" fmla="*/ 8963 w 10003"/>
              <a:gd name="connsiteY5" fmla="*/ 3567 h 9956"/>
              <a:gd name="connsiteX6" fmla="*/ 0 w 10003"/>
              <a:gd name="connsiteY6" fmla="*/ 9956 h 9956"/>
              <a:gd name="connsiteX0" fmla="*/ 0 w 10000"/>
              <a:gd name="connsiteY0" fmla="*/ 10000 h 10000"/>
              <a:gd name="connsiteX1" fmla="*/ 8775 w 10000"/>
              <a:gd name="connsiteY1" fmla="*/ 1196 h 10000"/>
              <a:gd name="connsiteX2" fmla="*/ 8688 w 10000"/>
              <a:gd name="connsiteY2" fmla="*/ 0 h 10000"/>
              <a:gd name="connsiteX3" fmla="*/ 9997 w 10000"/>
              <a:gd name="connsiteY3" fmla="*/ 2092 h 10000"/>
              <a:gd name="connsiteX4" fmla="*/ 9053 w 10000"/>
              <a:gd name="connsiteY4" fmla="*/ 4981 h 10000"/>
              <a:gd name="connsiteX5" fmla="*/ 8960 w 10000"/>
              <a:gd name="connsiteY5" fmla="*/ 3583 h 10000"/>
              <a:gd name="connsiteX6" fmla="*/ 0 w 10000"/>
              <a:gd name="connsiteY6" fmla="*/ 10000 h 10000"/>
              <a:gd name="connsiteX0" fmla="*/ 0 w 9997"/>
              <a:gd name="connsiteY0" fmla="*/ 10000 h 10000"/>
              <a:gd name="connsiteX1" fmla="*/ 8775 w 9997"/>
              <a:gd name="connsiteY1" fmla="*/ 1196 h 10000"/>
              <a:gd name="connsiteX2" fmla="*/ 8688 w 9997"/>
              <a:gd name="connsiteY2" fmla="*/ 0 h 10000"/>
              <a:gd name="connsiteX3" fmla="*/ 9997 w 9997"/>
              <a:gd name="connsiteY3" fmla="*/ 2092 h 10000"/>
              <a:gd name="connsiteX4" fmla="*/ 9053 w 9997"/>
              <a:gd name="connsiteY4" fmla="*/ 4981 h 10000"/>
              <a:gd name="connsiteX5" fmla="*/ 8960 w 9997"/>
              <a:gd name="connsiteY5" fmla="*/ 3583 h 10000"/>
              <a:gd name="connsiteX6" fmla="*/ 0 w 9997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0" y="10000"/>
                  <a:pt x="2045" y="2147"/>
                  <a:pt x="8778" y="1196"/>
                </a:cubicBezTo>
                <a:cubicBezTo>
                  <a:pt x="8769" y="782"/>
                  <a:pt x="8700" y="414"/>
                  <a:pt x="8691" y="0"/>
                </a:cubicBezTo>
                <a:lnTo>
                  <a:pt x="10000" y="2092"/>
                </a:lnTo>
                <a:lnTo>
                  <a:pt x="9056" y="4981"/>
                </a:lnTo>
                <a:lnTo>
                  <a:pt x="8963" y="3583"/>
                </a:lnTo>
                <a:cubicBezTo>
                  <a:pt x="8963" y="3583"/>
                  <a:pt x="2886" y="3920"/>
                  <a:pt x="0" y="10000"/>
                </a:cubicBezTo>
                <a:close/>
              </a:path>
            </a:pathLst>
          </a:custGeom>
          <a:solidFill>
            <a:schemeClr val="tx1">
              <a:alpha val="91000"/>
            </a:schemeClr>
          </a:solidFill>
          <a:ln>
            <a:noFill/>
          </a:ln>
          <a:effectLst>
            <a:softEdge rad="2667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1BD717-1D92-4EDC-8BB1-A54C77CF8DAB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D3B4F02-8E4A-4E96-A015-4C3F9AACE16A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7339BAD-91A9-4E0D-A0CD-378DA4AF1FDB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C49B1C-8DDA-497A-B663-DF22AEAD8051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3-Step Growing Arrow Slide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7A2A0E2-1F48-46FF-BA34-85CA6D096B3C}"/>
              </a:ext>
            </a:extLst>
          </p:cNvPr>
          <p:cNvSpPr/>
          <p:nvPr/>
        </p:nvSpPr>
        <p:spPr>
          <a:xfrm>
            <a:off x="2782044" y="582037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742DADDB-F844-453D-82D6-25588CE2D322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06D4C63-52F7-40CA-818A-24A36151573D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EA7D89C7-3A23-4B0E-966F-3D122E92F7A5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E6D69B1-AFD7-42AC-9214-F23F81D83F1D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10870D-E56C-4D31-8D62-204DB98CC25E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5CF16C3-5A8B-43BB-B5AC-B4E71978DD3A}"/>
              </a:ext>
            </a:extLst>
          </p:cNvPr>
          <p:cNvSpPr/>
          <p:nvPr/>
        </p:nvSpPr>
        <p:spPr>
          <a:xfrm>
            <a:off x="5780598" y="499633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57C4EBE-3D1D-4F89-9FDE-D4001A1438C2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A165AC9-9CD0-4267-AAE9-FC17D62752FD}"/>
              </a:ext>
            </a:extLst>
          </p:cNvPr>
          <p:cNvSpPr/>
          <p:nvPr/>
        </p:nvSpPr>
        <p:spPr>
          <a:xfrm>
            <a:off x="8622121" y="4685352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D311B3C-1288-48F1-8294-23F0D7183B11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9" name="Graphic 3" descr="Puzzle with solid fill">
            <a:extLst>
              <a:ext uri="{FF2B5EF4-FFF2-40B4-BE49-F238E27FC236}">
                <a16:creationId xmlns:a16="http://schemas.microsoft.com/office/drawing/2014/main" id="{E8A6270A-9EA6-4AFB-B18A-485770175C1A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2A0973A-0AA1-478B-B263-DB445C4F8F97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F452EB7-67EB-49CC-8DA7-02ADA0BA0C14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77C1BE-ADBA-409B-ABA0-18F2B94E7EEC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7B10AEC-6C78-40AE-BED9-AFB736F01AD4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5E707D2-9769-4C4B-BA67-F25F93CC4904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6B796F9-C3E9-4456-B020-6B93A7870AF6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9D36B67-ADB2-4DEC-A69A-B00C953D7B6B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32F4AE-2966-4F4F-AEED-6BBFA52157F1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4420190-BDFF-4396-BE3E-0A5B17934C4B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97F0907-4F62-425E-8E7C-487626629137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467525B-CBB8-4954-8A23-1488E4A30936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0DAA1EC-CD1C-4B78-87A6-89DD7B70DA33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ECA710D-09A9-4406-9680-3420D1F836F8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5B2C23-6DD4-4A6A-95C9-A676780E8DCC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FA92CBE-7932-4C9C-9BF9-C18EFBBE29BC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58416E4-7CC8-40DA-9626-E1A6A03A9E8C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D35075B-03CB-48CD-9837-B0CA4604BF80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955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Freeform 5">
            <a:extLst>
              <a:ext uri="{FF2B5EF4-FFF2-40B4-BE49-F238E27FC236}">
                <a16:creationId xmlns:a16="http://schemas.microsoft.com/office/drawing/2014/main" id="{CB35001C-C274-4814-B143-FE31C69DAC85}"/>
              </a:ext>
            </a:extLst>
          </p:cNvPr>
          <p:cNvSpPr>
            <a:spLocks/>
          </p:cNvSpPr>
          <p:nvPr/>
        </p:nvSpPr>
        <p:spPr bwMode="auto">
          <a:xfrm rot="279580">
            <a:off x="852170" y="2095789"/>
            <a:ext cx="10050745" cy="4485518"/>
          </a:xfrm>
          <a:custGeom>
            <a:avLst/>
            <a:gdLst>
              <a:gd name="T0" fmla="*/ 0 w 3008"/>
              <a:gd name="T1" fmla="*/ 1429 h 1429"/>
              <a:gd name="T2" fmla="*/ 2664 w 3008"/>
              <a:gd name="T3" fmla="*/ 192 h 1429"/>
              <a:gd name="T4" fmla="*/ 2632 w 3008"/>
              <a:gd name="T5" fmla="*/ 0 h 1429"/>
              <a:gd name="T6" fmla="*/ 3008 w 3008"/>
              <a:gd name="T7" fmla="*/ 304 h 1429"/>
              <a:gd name="T8" fmla="*/ 2724 w 3008"/>
              <a:gd name="T9" fmla="*/ 715 h 1429"/>
              <a:gd name="T10" fmla="*/ 2696 w 3008"/>
              <a:gd name="T11" fmla="*/ 516 h 1429"/>
              <a:gd name="T12" fmla="*/ 0 w 3008"/>
              <a:gd name="T13" fmla="*/ 1429 h 1429"/>
              <a:gd name="connsiteX0" fmla="*/ 0 w 10000"/>
              <a:gd name="connsiteY0" fmla="*/ 10059 h 10059"/>
              <a:gd name="connsiteX1" fmla="*/ 8778 w 10000"/>
              <a:gd name="connsiteY1" fmla="*/ 1294 h 10059"/>
              <a:gd name="connsiteX2" fmla="*/ 8750 w 10000"/>
              <a:gd name="connsiteY2" fmla="*/ 59 h 10059"/>
              <a:gd name="connsiteX3" fmla="*/ 10000 w 10000"/>
              <a:gd name="connsiteY3" fmla="*/ 2186 h 10059"/>
              <a:gd name="connsiteX4" fmla="*/ 9056 w 10000"/>
              <a:gd name="connsiteY4" fmla="*/ 5062 h 10059"/>
              <a:gd name="connsiteX5" fmla="*/ 8963 w 10000"/>
              <a:gd name="connsiteY5" fmla="*/ 3670 h 10059"/>
              <a:gd name="connsiteX6" fmla="*/ 0 w 10000"/>
              <a:gd name="connsiteY6" fmla="*/ 10059 h 10059"/>
              <a:gd name="connsiteX0" fmla="*/ 0 w 10000"/>
              <a:gd name="connsiteY0" fmla="*/ 10000 h 10000"/>
              <a:gd name="connsiteX1" fmla="*/ 8778 w 10000"/>
              <a:gd name="connsiteY1" fmla="*/ 1235 h 10000"/>
              <a:gd name="connsiteX2" fmla="*/ 8750 w 10000"/>
              <a:gd name="connsiteY2" fmla="*/ 0 h 10000"/>
              <a:gd name="connsiteX3" fmla="*/ 10000 w 10000"/>
              <a:gd name="connsiteY3" fmla="*/ 2127 h 10000"/>
              <a:gd name="connsiteX4" fmla="*/ 9056 w 10000"/>
              <a:gd name="connsiteY4" fmla="*/ 5003 h 10000"/>
              <a:gd name="connsiteX5" fmla="*/ 8963 w 10000"/>
              <a:gd name="connsiteY5" fmla="*/ 3611 h 10000"/>
              <a:gd name="connsiteX6" fmla="*/ 0 w 10000"/>
              <a:gd name="connsiteY6" fmla="*/ 10000 h 10000"/>
              <a:gd name="connsiteX0" fmla="*/ 0 w 10003"/>
              <a:gd name="connsiteY0" fmla="*/ 9956 h 9956"/>
              <a:gd name="connsiteX1" fmla="*/ 8778 w 10003"/>
              <a:gd name="connsiteY1" fmla="*/ 1191 h 9956"/>
              <a:gd name="connsiteX2" fmla="*/ 8691 w 10003"/>
              <a:gd name="connsiteY2" fmla="*/ 0 h 9956"/>
              <a:gd name="connsiteX3" fmla="*/ 10000 w 10003"/>
              <a:gd name="connsiteY3" fmla="*/ 2083 h 9956"/>
              <a:gd name="connsiteX4" fmla="*/ 9056 w 10003"/>
              <a:gd name="connsiteY4" fmla="*/ 4959 h 9956"/>
              <a:gd name="connsiteX5" fmla="*/ 8963 w 10003"/>
              <a:gd name="connsiteY5" fmla="*/ 3567 h 9956"/>
              <a:gd name="connsiteX6" fmla="*/ 0 w 10003"/>
              <a:gd name="connsiteY6" fmla="*/ 9956 h 9956"/>
              <a:gd name="connsiteX0" fmla="*/ 0 w 10000"/>
              <a:gd name="connsiteY0" fmla="*/ 10000 h 10000"/>
              <a:gd name="connsiteX1" fmla="*/ 8775 w 10000"/>
              <a:gd name="connsiteY1" fmla="*/ 1196 h 10000"/>
              <a:gd name="connsiteX2" fmla="*/ 8688 w 10000"/>
              <a:gd name="connsiteY2" fmla="*/ 0 h 10000"/>
              <a:gd name="connsiteX3" fmla="*/ 9997 w 10000"/>
              <a:gd name="connsiteY3" fmla="*/ 2092 h 10000"/>
              <a:gd name="connsiteX4" fmla="*/ 9053 w 10000"/>
              <a:gd name="connsiteY4" fmla="*/ 4981 h 10000"/>
              <a:gd name="connsiteX5" fmla="*/ 8960 w 10000"/>
              <a:gd name="connsiteY5" fmla="*/ 3583 h 10000"/>
              <a:gd name="connsiteX6" fmla="*/ 0 w 10000"/>
              <a:gd name="connsiteY6" fmla="*/ 10000 h 10000"/>
              <a:gd name="connsiteX0" fmla="*/ 0 w 9997"/>
              <a:gd name="connsiteY0" fmla="*/ 10000 h 10000"/>
              <a:gd name="connsiteX1" fmla="*/ 8775 w 9997"/>
              <a:gd name="connsiteY1" fmla="*/ 1196 h 10000"/>
              <a:gd name="connsiteX2" fmla="*/ 8688 w 9997"/>
              <a:gd name="connsiteY2" fmla="*/ 0 h 10000"/>
              <a:gd name="connsiteX3" fmla="*/ 9997 w 9997"/>
              <a:gd name="connsiteY3" fmla="*/ 2092 h 10000"/>
              <a:gd name="connsiteX4" fmla="*/ 9053 w 9997"/>
              <a:gd name="connsiteY4" fmla="*/ 4981 h 10000"/>
              <a:gd name="connsiteX5" fmla="*/ 8960 w 9997"/>
              <a:gd name="connsiteY5" fmla="*/ 3583 h 10000"/>
              <a:gd name="connsiteX6" fmla="*/ 0 w 9997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0" y="10000"/>
                  <a:pt x="2045" y="2147"/>
                  <a:pt x="8778" y="1196"/>
                </a:cubicBezTo>
                <a:cubicBezTo>
                  <a:pt x="8769" y="782"/>
                  <a:pt x="8700" y="414"/>
                  <a:pt x="8691" y="0"/>
                </a:cubicBezTo>
                <a:lnTo>
                  <a:pt x="10000" y="2092"/>
                </a:lnTo>
                <a:lnTo>
                  <a:pt x="9056" y="4981"/>
                </a:lnTo>
                <a:lnTo>
                  <a:pt x="8963" y="3583"/>
                </a:lnTo>
                <a:cubicBezTo>
                  <a:pt x="8963" y="3583"/>
                  <a:pt x="2886" y="3920"/>
                  <a:pt x="0" y="10000"/>
                </a:cubicBezTo>
                <a:close/>
              </a:path>
            </a:pathLst>
          </a:custGeom>
          <a:solidFill>
            <a:schemeClr val="tx1">
              <a:alpha val="91000"/>
            </a:schemeClr>
          </a:solidFill>
          <a:ln>
            <a:noFill/>
          </a:ln>
          <a:effectLst>
            <a:softEdge rad="2667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3-Step Growing Arrow Slide Template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4A44243-24C3-403A-8908-1A511DC0263B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0C1E0D-7FE6-4BC7-8FB9-1B379F9EC7D9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CB999A7-240D-4C28-ACF4-41C1D9D725DB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5199A89-6DFB-4173-9363-B5B10C277C93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80AA5FD6-BFFF-4974-A5F2-43CE95A30953}"/>
              </a:ext>
            </a:extLst>
          </p:cNvPr>
          <p:cNvSpPr/>
          <p:nvPr/>
        </p:nvSpPr>
        <p:spPr>
          <a:xfrm>
            <a:off x="2782044" y="582037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96669F9-7A1D-4573-B681-7F86693954AB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38C36CAD-CC95-491A-938F-C0B9A107F1F1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47F0529-DABD-4CF5-A10A-28786180B12D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EE93621-58F7-437E-8A57-C9E303F6F98E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49" name="Graphic 3" descr="Puzzle with solid fill">
            <a:extLst>
              <a:ext uri="{FF2B5EF4-FFF2-40B4-BE49-F238E27FC236}">
                <a16:creationId xmlns:a16="http://schemas.microsoft.com/office/drawing/2014/main" id="{B272E121-BECC-4E5C-A3D6-08A9A99543B0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8CEF82E-E247-48A8-A148-A7322D72E151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>
              <a:lumMod val="85000"/>
              <a:alpha val="50000"/>
            </a:schemeClr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6ADF023-7A6B-45AF-B297-6BFFDCE45274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B69CEE-7936-4F1F-B7BE-A010D3F9C872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390D840-85EA-4119-ADE5-E71C5DC19E54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94903FB-26CD-40F8-91B4-416A84D572C6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46ADD95-0192-4D7D-B7AD-CA4BBAF348E6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083E54E-D181-41A8-B00D-FFA8598895C2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5DEE647-CAFA-4BD7-AD9C-E0557AADD017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BEDE74A-0BDD-4D75-985F-59D1FEF36161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B286A5D-897B-420E-B1E7-924F4C4A5B2A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>
              <a:lumMod val="85000"/>
              <a:alpha val="50000"/>
            </a:schemeClr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83B84DB-B0A6-4228-AED6-E9084FE8196A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4875677-0EE9-4BA3-9E90-C4A7021BF498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E8A19CA-335B-4073-A944-9516BA97F022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59EFDAA-05F9-4F35-A9C3-90C2D59BA3CB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31E16EC-C5A9-4786-AEB8-2D3494DA85DC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C7B30C42-B978-48DB-AAAF-7C4C6DAB7E90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E23476A-D649-4BE9-9BF9-F099C5D0660B}"/>
              </a:ext>
            </a:extLst>
          </p:cNvPr>
          <p:cNvSpPr/>
          <p:nvPr/>
        </p:nvSpPr>
        <p:spPr>
          <a:xfrm>
            <a:off x="5780598" y="499633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34BCFD1-EB02-4F92-B5E0-B0C7DF7ECE03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01EA196-896F-41D1-9E71-46C7987AF2D0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54F4760-89B7-405A-B677-1B8AFB317689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CC977194-71DB-4404-B9B3-AEF25D2D4C2A}"/>
              </a:ext>
            </a:extLst>
          </p:cNvPr>
          <p:cNvSpPr/>
          <p:nvPr/>
        </p:nvSpPr>
        <p:spPr>
          <a:xfrm>
            <a:off x="8622121" y="4685352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0BAC98C-1D52-41BD-9F01-EBF539A83C82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923177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Freeform 5">
            <a:extLst>
              <a:ext uri="{FF2B5EF4-FFF2-40B4-BE49-F238E27FC236}">
                <a16:creationId xmlns:a16="http://schemas.microsoft.com/office/drawing/2014/main" id="{CB35001C-C274-4814-B143-FE31C69DAC85}"/>
              </a:ext>
            </a:extLst>
          </p:cNvPr>
          <p:cNvSpPr>
            <a:spLocks/>
          </p:cNvSpPr>
          <p:nvPr/>
        </p:nvSpPr>
        <p:spPr bwMode="auto">
          <a:xfrm rot="279580">
            <a:off x="852170" y="2095789"/>
            <a:ext cx="10050745" cy="4485518"/>
          </a:xfrm>
          <a:custGeom>
            <a:avLst/>
            <a:gdLst>
              <a:gd name="T0" fmla="*/ 0 w 3008"/>
              <a:gd name="T1" fmla="*/ 1429 h 1429"/>
              <a:gd name="T2" fmla="*/ 2664 w 3008"/>
              <a:gd name="T3" fmla="*/ 192 h 1429"/>
              <a:gd name="T4" fmla="*/ 2632 w 3008"/>
              <a:gd name="T5" fmla="*/ 0 h 1429"/>
              <a:gd name="T6" fmla="*/ 3008 w 3008"/>
              <a:gd name="T7" fmla="*/ 304 h 1429"/>
              <a:gd name="T8" fmla="*/ 2724 w 3008"/>
              <a:gd name="T9" fmla="*/ 715 h 1429"/>
              <a:gd name="T10" fmla="*/ 2696 w 3008"/>
              <a:gd name="T11" fmla="*/ 516 h 1429"/>
              <a:gd name="T12" fmla="*/ 0 w 3008"/>
              <a:gd name="T13" fmla="*/ 1429 h 1429"/>
              <a:gd name="connsiteX0" fmla="*/ 0 w 10000"/>
              <a:gd name="connsiteY0" fmla="*/ 10059 h 10059"/>
              <a:gd name="connsiteX1" fmla="*/ 8778 w 10000"/>
              <a:gd name="connsiteY1" fmla="*/ 1294 h 10059"/>
              <a:gd name="connsiteX2" fmla="*/ 8750 w 10000"/>
              <a:gd name="connsiteY2" fmla="*/ 59 h 10059"/>
              <a:gd name="connsiteX3" fmla="*/ 10000 w 10000"/>
              <a:gd name="connsiteY3" fmla="*/ 2186 h 10059"/>
              <a:gd name="connsiteX4" fmla="*/ 9056 w 10000"/>
              <a:gd name="connsiteY4" fmla="*/ 5062 h 10059"/>
              <a:gd name="connsiteX5" fmla="*/ 8963 w 10000"/>
              <a:gd name="connsiteY5" fmla="*/ 3670 h 10059"/>
              <a:gd name="connsiteX6" fmla="*/ 0 w 10000"/>
              <a:gd name="connsiteY6" fmla="*/ 10059 h 10059"/>
              <a:gd name="connsiteX0" fmla="*/ 0 w 10000"/>
              <a:gd name="connsiteY0" fmla="*/ 10000 h 10000"/>
              <a:gd name="connsiteX1" fmla="*/ 8778 w 10000"/>
              <a:gd name="connsiteY1" fmla="*/ 1235 h 10000"/>
              <a:gd name="connsiteX2" fmla="*/ 8750 w 10000"/>
              <a:gd name="connsiteY2" fmla="*/ 0 h 10000"/>
              <a:gd name="connsiteX3" fmla="*/ 10000 w 10000"/>
              <a:gd name="connsiteY3" fmla="*/ 2127 h 10000"/>
              <a:gd name="connsiteX4" fmla="*/ 9056 w 10000"/>
              <a:gd name="connsiteY4" fmla="*/ 5003 h 10000"/>
              <a:gd name="connsiteX5" fmla="*/ 8963 w 10000"/>
              <a:gd name="connsiteY5" fmla="*/ 3611 h 10000"/>
              <a:gd name="connsiteX6" fmla="*/ 0 w 10000"/>
              <a:gd name="connsiteY6" fmla="*/ 10000 h 10000"/>
              <a:gd name="connsiteX0" fmla="*/ 0 w 10003"/>
              <a:gd name="connsiteY0" fmla="*/ 9956 h 9956"/>
              <a:gd name="connsiteX1" fmla="*/ 8778 w 10003"/>
              <a:gd name="connsiteY1" fmla="*/ 1191 h 9956"/>
              <a:gd name="connsiteX2" fmla="*/ 8691 w 10003"/>
              <a:gd name="connsiteY2" fmla="*/ 0 h 9956"/>
              <a:gd name="connsiteX3" fmla="*/ 10000 w 10003"/>
              <a:gd name="connsiteY3" fmla="*/ 2083 h 9956"/>
              <a:gd name="connsiteX4" fmla="*/ 9056 w 10003"/>
              <a:gd name="connsiteY4" fmla="*/ 4959 h 9956"/>
              <a:gd name="connsiteX5" fmla="*/ 8963 w 10003"/>
              <a:gd name="connsiteY5" fmla="*/ 3567 h 9956"/>
              <a:gd name="connsiteX6" fmla="*/ 0 w 10003"/>
              <a:gd name="connsiteY6" fmla="*/ 9956 h 9956"/>
              <a:gd name="connsiteX0" fmla="*/ 0 w 10000"/>
              <a:gd name="connsiteY0" fmla="*/ 10000 h 10000"/>
              <a:gd name="connsiteX1" fmla="*/ 8775 w 10000"/>
              <a:gd name="connsiteY1" fmla="*/ 1196 h 10000"/>
              <a:gd name="connsiteX2" fmla="*/ 8688 w 10000"/>
              <a:gd name="connsiteY2" fmla="*/ 0 h 10000"/>
              <a:gd name="connsiteX3" fmla="*/ 9997 w 10000"/>
              <a:gd name="connsiteY3" fmla="*/ 2092 h 10000"/>
              <a:gd name="connsiteX4" fmla="*/ 9053 w 10000"/>
              <a:gd name="connsiteY4" fmla="*/ 4981 h 10000"/>
              <a:gd name="connsiteX5" fmla="*/ 8960 w 10000"/>
              <a:gd name="connsiteY5" fmla="*/ 3583 h 10000"/>
              <a:gd name="connsiteX6" fmla="*/ 0 w 10000"/>
              <a:gd name="connsiteY6" fmla="*/ 10000 h 10000"/>
              <a:gd name="connsiteX0" fmla="*/ 0 w 9997"/>
              <a:gd name="connsiteY0" fmla="*/ 10000 h 10000"/>
              <a:gd name="connsiteX1" fmla="*/ 8775 w 9997"/>
              <a:gd name="connsiteY1" fmla="*/ 1196 h 10000"/>
              <a:gd name="connsiteX2" fmla="*/ 8688 w 9997"/>
              <a:gd name="connsiteY2" fmla="*/ 0 h 10000"/>
              <a:gd name="connsiteX3" fmla="*/ 9997 w 9997"/>
              <a:gd name="connsiteY3" fmla="*/ 2092 h 10000"/>
              <a:gd name="connsiteX4" fmla="*/ 9053 w 9997"/>
              <a:gd name="connsiteY4" fmla="*/ 4981 h 10000"/>
              <a:gd name="connsiteX5" fmla="*/ 8960 w 9997"/>
              <a:gd name="connsiteY5" fmla="*/ 3583 h 10000"/>
              <a:gd name="connsiteX6" fmla="*/ 0 w 9997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0" y="10000"/>
                  <a:pt x="2045" y="2147"/>
                  <a:pt x="8778" y="1196"/>
                </a:cubicBezTo>
                <a:cubicBezTo>
                  <a:pt x="8769" y="782"/>
                  <a:pt x="8700" y="414"/>
                  <a:pt x="8691" y="0"/>
                </a:cubicBezTo>
                <a:lnTo>
                  <a:pt x="10000" y="2092"/>
                </a:lnTo>
                <a:lnTo>
                  <a:pt x="9056" y="4981"/>
                </a:lnTo>
                <a:lnTo>
                  <a:pt x="8963" y="3583"/>
                </a:lnTo>
                <a:cubicBezTo>
                  <a:pt x="8963" y="3583"/>
                  <a:pt x="2886" y="3920"/>
                  <a:pt x="0" y="10000"/>
                </a:cubicBezTo>
                <a:close/>
              </a:path>
            </a:pathLst>
          </a:custGeom>
          <a:solidFill>
            <a:schemeClr val="tx1">
              <a:alpha val="91000"/>
            </a:schemeClr>
          </a:solidFill>
          <a:ln>
            <a:noFill/>
          </a:ln>
          <a:effectLst>
            <a:softEdge rad="2667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1BD717-1D92-4EDC-8BB1-A54C77CF8DAB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D3B4F02-8E4A-4E96-A015-4C3F9AACE16A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7339BAD-91A9-4E0D-A0CD-378DA4AF1FDB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C49B1C-8DDA-497A-B663-DF22AEAD8051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3-Step Growing Arrow Slide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7A2A0E2-1F48-46FF-BA34-85CA6D096B3C}"/>
              </a:ext>
            </a:extLst>
          </p:cNvPr>
          <p:cNvSpPr/>
          <p:nvPr/>
        </p:nvSpPr>
        <p:spPr>
          <a:xfrm>
            <a:off x="2782044" y="582037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06D4C63-52F7-40CA-818A-24A36151573D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EA7D89C7-3A23-4B0E-966F-3D122E92F7A5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E6D69B1-AFD7-42AC-9214-F23F81D83F1D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10870D-E56C-4D31-8D62-204DB98CC25E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5CF16C3-5A8B-43BB-B5AC-B4E71978DD3A}"/>
              </a:ext>
            </a:extLst>
          </p:cNvPr>
          <p:cNvSpPr/>
          <p:nvPr/>
        </p:nvSpPr>
        <p:spPr>
          <a:xfrm>
            <a:off x="5780598" y="499633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57C4EBE-3D1D-4F89-9FDE-D4001A1438C2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9" name="Graphic 3" descr="Puzzle with solid fill">
            <a:extLst>
              <a:ext uri="{FF2B5EF4-FFF2-40B4-BE49-F238E27FC236}">
                <a16:creationId xmlns:a16="http://schemas.microsoft.com/office/drawing/2014/main" id="{E8A6270A-9EA6-4AFB-B18A-485770175C1A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2A0973A-0AA1-478B-B263-DB445C4F8F97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F452EB7-67EB-49CC-8DA7-02ADA0BA0C14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77C1BE-ADBA-409B-ABA0-18F2B94E7EEC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7B10AEC-6C78-40AE-BED9-AFB736F01AD4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5E707D2-9769-4C4B-BA67-F25F93CC4904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6B796F9-C3E9-4456-B020-6B93A7870AF6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9D36B67-ADB2-4DEC-A69A-B00C953D7B6B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32F4AE-2966-4F4F-AEED-6BBFA52157F1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4420190-BDFF-4396-BE3E-0A5B17934C4B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97F0907-4F62-425E-8E7C-487626629137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>
              <a:alpha val="50000"/>
            </a:schemeClr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467525B-CBB8-4954-8A23-1488E4A30936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0DAA1EC-CD1C-4B78-87A6-89DD7B70DA33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ECA710D-09A9-4406-9680-3420D1F836F8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5B2C23-6DD4-4A6A-95C9-A676780E8DCC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FA92CBE-7932-4C9C-9BF9-C18EFBBE29BC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58416E4-7CC8-40DA-9626-E1A6A03A9E8C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27A3E9B-E164-4C10-BF70-73EFB378C9EF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B558D25-8429-4205-A3C5-EADAC2EC1A68}"/>
              </a:ext>
            </a:extLst>
          </p:cNvPr>
          <p:cNvSpPr/>
          <p:nvPr/>
        </p:nvSpPr>
        <p:spPr>
          <a:xfrm>
            <a:off x="8622121" y="4685352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A19322B-A750-4B33-84C8-2D9FA6B0CBE5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3706EDF-770A-40C3-AF70-5A9F6A7C237A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961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Freeform 5">
            <a:extLst>
              <a:ext uri="{FF2B5EF4-FFF2-40B4-BE49-F238E27FC236}">
                <a16:creationId xmlns:a16="http://schemas.microsoft.com/office/drawing/2014/main" id="{CB35001C-C274-4814-B143-FE31C69DAC85}"/>
              </a:ext>
            </a:extLst>
          </p:cNvPr>
          <p:cNvSpPr>
            <a:spLocks/>
          </p:cNvSpPr>
          <p:nvPr/>
        </p:nvSpPr>
        <p:spPr bwMode="auto">
          <a:xfrm rot="279580">
            <a:off x="852170" y="2095789"/>
            <a:ext cx="10050745" cy="4485518"/>
          </a:xfrm>
          <a:custGeom>
            <a:avLst/>
            <a:gdLst>
              <a:gd name="T0" fmla="*/ 0 w 3008"/>
              <a:gd name="T1" fmla="*/ 1429 h 1429"/>
              <a:gd name="T2" fmla="*/ 2664 w 3008"/>
              <a:gd name="T3" fmla="*/ 192 h 1429"/>
              <a:gd name="T4" fmla="*/ 2632 w 3008"/>
              <a:gd name="T5" fmla="*/ 0 h 1429"/>
              <a:gd name="T6" fmla="*/ 3008 w 3008"/>
              <a:gd name="T7" fmla="*/ 304 h 1429"/>
              <a:gd name="T8" fmla="*/ 2724 w 3008"/>
              <a:gd name="T9" fmla="*/ 715 h 1429"/>
              <a:gd name="T10" fmla="*/ 2696 w 3008"/>
              <a:gd name="T11" fmla="*/ 516 h 1429"/>
              <a:gd name="T12" fmla="*/ 0 w 3008"/>
              <a:gd name="T13" fmla="*/ 1429 h 1429"/>
              <a:gd name="connsiteX0" fmla="*/ 0 w 10000"/>
              <a:gd name="connsiteY0" fmla="*/ 10059 h 10059"/>
              <a:gd name="connsiteX1" fmla="*/ 8778 w 10000"/>
              <a:gd name="connsiteY1" fmla="*/ 1294 h 10059"/>
              <a:gd name="connsiteX2" fmla="*/ 8750 w 10000"/>
              <a:gd name="connsiteY2" fmla="*/ 59 h 10059"/>
              <a:gd name="connsiteX3" fmla="*/ 10000 w 10000"/>
              <a:gd name="connsiteY3" fmla="*/ 2186 h 10059"/>
              <a:gd name="connsiteX4" fmla="*/ 9056 w 10000"/>
              <a:gd name="connsiteY4" fmla="*/ 5062 h 10059"/>
              <a:gd name="connsiteX5" fmla="*/ 8963 w 10000"/>
              <a:gd name="connsiteY5" fmla="*/ 3670 h 10059"/>
              <a:gd name="connsiteX6" fmla="*/ 0 w 10000"/>
              <a:gd name="connsiteY6" fmla="*/ 10059 h 10059"/>
              <a:gd name="connsiteX0" fmla="*/ 0 w 10000"/>
              <a:gd name="connsiteY0" fmla="*/ 10000 h 10000"/>
              <a:gd name="connsiteX1" fmla="*/ 8778 w 10000"/>
              <a:gd name="connsiteY1" fmla="*/ 1235 h 10000"/>
              <a:gd name="connsiteX2" fmla="*/ 8750 w 10000"/>
              <a:gd name="connsiteY2" fmla="*/ 0 h 10000"/>
              <a:gd name="connsiteX3" fmla="*/ 10000 w 10000"/>
              <a:gd name="connsiteY3" fmla="*/ 2127 h 10000"/>
              <a:gd name="connsiteX4" fmla="*/ 9056 w 10000"/>
              <a:gd name="connsiteY4" fmla="*/ 5003 h 10000"/>
              <a:gd name="connsiteX5" fmla="*/ 8963 w 10000"/>
              <a:gd name="connsiteY5" fmla="*/ 3611 h 10000"/>
              <a:gd name="connsiteX6" fmla="*/ 0 w 10000"/>
              <a:gd name="connsiteY6" fmla="*/ 10000 h 10000"/>
              <a:gd name="connsiteX0" fmla="*/ 0 w 10003"/>
              <a:gd name="connsiteY0" fmla="*/ 9956 h 9956"/>
              <a:gd name="connsiteX1" fmla="*/ 8778 w 10003"/>
              <a:gd name="connsiteY1" fmla="*/ 1191 h 9956"/>
              <a:gd name="connsiteX2" fmla="*/ 8691 w 10003"/>
              <a:gd name="connsiteY2" fmla="*/ 0 h 9956"/>
              <a:gd name="connsiteX3" fmla="*/ 10000 w 10003"/>
              <a:gd name="connsiteY3" fmla="*/ 2083 h 9956"/>
              <a:gd name="connsiteX4" fmla="*/ 9056 w 10003"/>
              <a:gd name="connsiteY4" fmla="*/ 4959 h 9956"/>
              <a:gd name="connsiteX5" fmla="*/ 8963 w 10003"/>
              <a:gd name="connsiteY5" fmla="*/ 3567 h 9956"/>
              <a:gd name="connsiteX6" fmla="*/ 0 w 10003"/>
              <a:gd name="connsiteY6" fmla="*/ 9956 h 9956"/>
              <a:gd name="connsiteX0" fmla="*/ 0 w 10000"/>
              <a:gd name="connsiteY0" fmla="*/ 10000 h 10000"/>
              <a:gd name="connsiteX1" fmla="*/ 8775 w 10000"/>
              <a:gd name="connsiteY1" fmla="*/ 1196 h 10000"/>
              <a:gd name="connsiteX2" fmla="*/ 8688 w 10000"/>
              <a:gd name="connsiteY2" fmla="*/ 0 h 10000"/>
              <a:gd name="connsiteX3" fmla="*/ 9997 w 10000"/>
              <a:gd name="connsiteY3" fmla="*/ 2092 h 10000"/>
              <a:gd name="connsiteX4" fmla="*/ 9053 w 10000"/>
              <a:gd name="connsiteY4" fmla="*/ 4981 h 10000"/>
              <a:gd name="connsiteX5" fmla="*/ 8960 w 10000"/>
              <a:gd name="connsiteY5" fmla="*/ 3583 h 10000"/>
              <a:gd name="connsiteX6" fmla="*/ 0 w 10000"/>
              <a:gd name="connsiteY6" fmla="*/ 10000 h 10000"/>
              <a:gd name="connsiteX0" fmla="*/ 0 w 9997"/>
              <a:gd name="connsiteY0" fmla="*/ 10000 h 10000"/>
              <a:gd name="connsiteX1" fmla="*/ 8775 w 9997"/>
              <a:gd name="connsiteY1" fmla="*/ 1196 h 10000"/>
              <a:gd name="connsiteX2" fmla="*/ 8688 w 9997"/>
              <a:gd name="connsiteY2" fmla="*/ 0 h 10000"/>
              <a:gd name="connsiteX3" fmla="*/ 9997 w 9997"/>
              <a:gd name="connsiteY3" fmla="*/ 2092 h 10000"/>
              <a:gd name="connsiteX4" fmla="*/ 9053 w 9997"/>
              <a:gd name="connsiteY4" fmla="*/ 4981 h 10000"/>
              <a:gd name="connsiteX5" fmla="*/ 8960 w 9997"/>
              <a:gd name="connsiteY5" fmla="*/ 3583 h 10000"/>
              <a:gd name="connsiteX6" fmla="*/ 0 w 9997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  <a:gd name="connsiteX0" fmla="*/ 0 w 10000"/>
              <a:gd name="connsiteY0" fmla="*/ 10000 h 10000"/>
              <a:gd name="connsiteX1" fmla="*/ 8778 w 10000"/>
              <a:gd name="connsiteY1" fmla="*/ 1196 h 10000"/>
              <a:gd name="connsiteX2" fmla="*/ 8691 w 10000"/>
              <a:gd name="connsiteY2" fmla="*/ 0 h 10000"/>
              <a:gd name="connsiteX3" fmla="*/ 10000 w 10000"/>
              <a:gd name="connsiteY3" fmla="*/ 2092 h 10000"/>
              <a:gd name="connsiteX4" fmla="*/ 9056 w 10000"/>
              <a:gd name="connsiteY4" fmla="*/ 4981 h 10000"/>
              <a:gd name="connsiteX5" fmla="*/ 8963 w 10000"/>
              <a:gd name="connsiteY5" fmla="*/ 3583 h 10000"/>
              <a:gd name="connsiteX6" fmla="*/ 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0" y="10000"/>
                  <a:pt x="2045" y="2147"/>
                  <a:pt x="8778" y="1196"/>
                </a:cubicBezTo>
                <a:cubicBezTo>
                  <a:pt x="8769" y="782"/>
                  <a:pt x="8700" y="414"/>
                  <a:pt x="8691" y="0"/>
                </a:cubicBezTo>
                <a:lnTo>
                  <a:pt x="10000" y="2092"/>
                </a:lnTo>
                <a:lnTo>
                  <a:pt x="9056" y="4981"/>
                </a:lnTo>
                <a:lnTo>
                  <a:pt x="8963" y="3583"/>
                </a:lnTo>
                <a:cubicBezTo>
                  <a:pt x="8963" y="3583"/>
                  <a:pt x="2886" y="3920"/>
                  <a:pt x="0" y="10000"/>
                </a:cubicBezTo>
                <a:close/>
              </a:path>
            </a:pathLst>
          </a:custGeom>
          <a:solidFill>
            <a:schemeClr val="tx1">
              <a:alpha val="91000"/>
            </a:schemeClr>
          </a:solidFill>
          <a:ln>
            <a:noFill/>
          </a:ln>
          <a:effectLst>
            <a:softEdge rad="2667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1BD717-1D92-4EDC-8BB1-A54C77CF8DAB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D3B4F02-8E4A-4E96-A015-4C3F9AACE16A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7339BAD-91A9-4E0D-A0CD-378DA4AF1FDB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C49B1C-8DDA-497A-B663-DF22AEAD8051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3-Step Growing Arrow Slide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7A2A0E2-1F48-46FF-BA34-85CA6D096B3C}"/>
              </a:ext>
            </a:extLst>
          </p:cNvPr>
          <p:cNvSpPr/>
          <p:nvPr/>
        </p:nvSpPr>
        <p:spPr>
          <a:xfrm>
            <a:off x="2782044" y="582037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742DADDB-F844-453D-82D6-25588CE2D322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06D4C63-52F7-40CA-818A-24A36151573D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EA7D89C7-3A23-4B0E-966F-3D122E92F7A5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E6D69B1-AFD7-42AC-9214-F23F81D83F1D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10870D-E56C-4D31-8D62-204DB98CC25E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5CF16C3-5A8B-43BB-B5AC-B4E71978DD3A}"/>
              </a:ext>
            </a:extLst>
          </p:cNvPr>
          <p:cNvSpPr/>
          <p:nvPr/>
        </p:nvSpPr>
        <p:spPr>
          <a:xfrm>
            <a:off x="5780598" y="4996337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>
                    <a:lumMod val="7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57C4EBE-3D1D-4F89-9FDE-D4001A1438C2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A165AC9-9CD0-4267-AAE9-FC17D62752FD}"/>
              </a:ext>
            </a:extLst>
          </p:cNvPr>
          <p:cNvSpPr/>
          <p:nvPr/>
        </p:nvSpPr>
        <p:spPr>
          <a:xfrm>
            <a:off x="8622121" y="4685352"/>
            <a:ext cx="1682086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D311B3C-1288-48F1-8294-23F0D7183B11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</a:t>
            </a:r>
          </a:p>
        </p:txBody>
      </p:sp>
      <p:sp>
        <p:nvSpPr>
          <p:cNvPr id="9" name="Graphic 3" descr="Puzzle with solid fill">
            <a:extLst>
              <a:ext uri="{FF2B5EF4-FFF2-40B4-BE49-F238E27FC236}">
                <a16:creationId xmlns:a16="http://schemas.microsoft.com/office/drawing/2014/main" id="{E8A6270A-9EA6-4AFB-B18A-485770175C1A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2A0973A-0AA1-478B-B263-DB445C4F8F97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>
              <a:alpha val="50000"/>
            </a:schemeClr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F452EB7-67EB-49CC-8DA7-02ADA0BA0C14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77C1BE-ADBA-409B-ABA0-18F2B94E7EEC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7B10AEC-6C78-40AE-BED9-AFB736F01AD4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5E707D2-9769-4C4B-BA67-F25F93CC4904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6B796F9-C3E9-4456-B020-6B93A7870AF6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9D36B67-ADB2-4DEC-A69A-B00C953D7B6B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32F4AE-2966-4F4F-AEED-6BBFA52157F1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4420190-BDFF-4396-BE3E-0A5B17934C4B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97F0907-4F62-425E-8E7C-487626629137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467525B-CBB8-4954-8A23-1488E4A30936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0DAA1EC-CD1C-4B78-87A6-89DD7B70DA33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ECA710D-09A9-4406-9680-3420D1F836F8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5B2C23-6DD4-4A6A-95C9-A676780E8DCC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FA92CBE-7932-4C9C-9BF9-C18EFBBE29BC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58416E4-7CC8-40DA-9626-E1A6A03A9E8C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D35075B-03CB-48CD-9837-B0CA4604BF80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538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621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621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621">
              <a:defRPr/>
            </a:pPr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47CF11F-FD7B-4CC9-B755-37B4AC0F11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026" y="935916"/>
            <a:ext cx="3800710" cy="214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4FAC"/>
      </a:accent1>
      <a:accent2>
        <a:srgbClr val="1BB236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5530</TotalTime>
  <Words>396</Words>
  <Application>Microsoft Office PowerPoint</Application>
  <PresentationFormat>Custom</PresentationFormat>
  <Paragraphs>125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Segoe UI</vt:lpstr>
      <vt:lpstr>Office Theme</vt:lpstr>
      <vt:lpstr>1_Office Theme</vt:lpstr>
      <vt:lpstr>3-Step Growing Arrow Slide Template</vt:lpstr>
      <vt:lpstr>3-Step Growing Arrow Slide Template</vt:lpstr>
      <vt:lpstr>3-Step Growing Arrow Slide Template</vt:lpstr>
      <vt:lpstr>3-Step Growing Arrow Slide Template</vt:lpstr>
      <vt:lpstr>3-Step Growing Arrow Slide Template</vt:lpstr>
      <vt:lpstr>3-Step Growing Arrow Slide Template</vt:lpstr>
      <vt:lpstr>3-Step Growing Arrow Slide Template</vt:lpstr>
      <vt:lpstr>3-Step Growing Arrow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 Approach Solution PowerPoint Template</dc:title>
  <dc:creator>Julian</dc:creator>
  <cp:lastModifiedBy>Home</cp:lastModifiedBy>
  <cp:revision>117</cp:revision>
  <dcterms:created xsi:type="dcterms:W3CDTF">2013-09-12T13:05:01Z</dcterms:created>
  <dcterms:modified xsi:type="dcterms:W3CDTF">2022-04-03T09:32:03Z</dcterms:modified>
</cp:coreProperties>
</file>