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8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4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88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77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28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17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91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65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32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7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8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72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36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1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6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1574-38E0-8211-DE7C-B238BC1D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6-Item Multi-Purpose Circular Infographic Slide Template</a:t>
            </a:r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DC9C2-632B-DD5F-715F-1CD4AFB7ADFA}"/>
              </a:ext>
            </a:extLst>
          </p:cNvPr>
          <p:cNvSpPr/>
          <p:nvPr/>
        </p:nvSpPr>
        <p:spPr>
          <a:xfrm>
            <a:off x="1006728" y="1403306"/>
            <a:ext cx="4700291" cy="1498358"/>
          </a:xfrm>
          <a:custGeom>
            <a:avLst/>
            <a:gdLst>
              <a:gd name="connsiteX0" fmla="*/ 0 w 5055026"/>
              <a:gd name="connsiteY0" fmla="*/ 0 h 1611441"/>
              <a:gd name="connsiteX1" fmla="*/ 5055026 w 5055026"/>
              <a:gd name="connsiteY1" fmla="*/ 0 h 1611441"/>
              <a:gd name="connsiteX2" fmla="*/ 5055026 w 5055026"/>
              <a:gd name="connsiteY2" fmla="*/ 783152 h 1611441"/>
              <a:gd name="connsiteX3" fmla="*/ 4942583 w 5055026"/>
              <a:gd name="connsiteY3" fmla="*/ 812065 h 1611441"/>
              <a:gd name="connsiteX4" fmla="*/ 3965256 w 5055026"/>
              <a:gd name="connsiteY4" fmla="*/ 1562687 h 1611441"/>
              <a:gd name="connsiteX5" fmla="*/ 3937029 w 5055026"/>
              <a:gd name="connsiteY5" fmla="*/ 1611441 h 1611441"/>
              <a:gd name="connsiteX6" fmla="*/ 0 w 5055026"/>
              <a:gd name="connsiteY6" fmla="*/ 1611441 h 1611441"/>
              <a:gd name="connsiteX7" fmla="*/ 0 w 5055026"/>
              <a:gd name="connsiteY7" fmla="*/ 0 h 161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5026" h="1611441">
                <a:moveTo>
                  <a:pt x="0" y="0"/>
                </a:moveTo>
                <a:lnTo>
                  <a:pt x="5055026" y="0"/>
                </a:lnTo>
                <a:lnTo>
                  <a:pt x="5055026" y="783152"/>
                </a:lnTo>
                <a:lnTo>
                  <a:pt x="4942583" y="812065"/>
                </a:lnTo>
                <a:cubicBezTo>
                  <a:pt x="4534460" y="939004"/>
                  <a:pt x="4189222" y="1208674"/>
                  <a:pt x="3965256" y="1562687"/>
                </a:cubicBezTo>
                <a:lnTo>
                  <a:pt x="3937029" y="1611441"/>
                </a:lnTo>
                <a:lnTo>
                  <a:pt x="0" y="16114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D2071F9-5CCF-1B35-8820-9D5C4F418338}"/>
              </a:ext>
            </a:extLst>
          </p:cNvPr>
          <p:cNvSpPr/>
          <p:nvPr/>
        </p:nvSpPr>
        <p:spPr>
          <a:xfrm>
            <a:off x="6483575" y="1403306"/>
            <a:ext cx="4723733" cy="1498358"/>
          </a:xfrm>
          <a:custGeom>
            <a:avLst/>
            <a:gdLst>
              <a:gd name="connsiteX0" fmla="*/ 0 w 5080238"/>
              <a:gd name="connsiteY0" fmla="*/ 0 h 1611441"/>
              <a:gd name="connsiteX1" fmla="*/ 5080238 w 5080238"/>
              <a:gd name="connsiteY1" fmla="*/ 0 h 1611441"/>
              <a:gd name="connsiteX2" fmla="*/ 5080238 w 5080238"/>
              <a:gd name="connsiteY2" fmla="*/ 1611441 h 1611441"/>
              <a:gd name="connsiteX3" fmla="*/ 1117998 w 5080238"/>
              <a:gd name="connsiteY3" fmla="*/ 1611441 h 1611441"/>
              <a:gd name="connsiteX4" fmla="*/ 1089771 w 5080238"/>
              <a:gd name="connsiteY4" fmla="*/ 1562687 h 1611441"/>
              <a:gd name="connsiteX5" fmla="*/ 112444 w 5080238"/>
              <a:gd name="connsiteY5" fmla="*/ 812065 h 1611441"/>
              <a:gd name="connsiteX6" fmla="*/ 0 w 5080238"/>
              <a:gd name="connsiteY6" fmla="*/ 783152 h 1611441"/>
              <a:gd name="connsiteX7" fmla="*/ 0 w 5080238"/>
              <a:gd name="connsiteY7" fmla="*/ 0 h 161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80238" h="1611441">
                <a:moveTo>
                  <a:pt x="0" y="0"/>
                </a:moveTo>
                <a:lnTo>
                  <a:pt x="5080238" y="0"/>
                </a:lnTo>
                <a:lnTo>
                  <a:pt x="5080238" y="1611441"/>
                </a:lnTo>
                <a:lnTo>
                  <a:pt x="1117998" y="1611441"/>
                </a:lnTo>
                <a:lnTo>
                  <a:pt x="1089771" y="1562687"/>
                </a:lnTo>
                <a:cubicBezTo>
                  <a:pt x="865805" y="1208674"/>
                  <a:pt x="520567" y="939004"/>
                  <a:pt x="112444" y="812065"/>
                </a:cubicBezTo>
                <a:lnTo>
                  <a:pt x="0" y="7831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5A0566E-CEC6-D5A9-FBED-EFE964C01791}"/>
              </a:ext>
            </a:extLst>
          </p:cNvPr>
          <p:cNvSpPr/>
          <p:nvPr/>
        </p:nvSpPr>
        <p:spPr>
          <a:xfrm>
            <a:off x="1006728" y="2999121"/>
            <a:ext cx="3614185" cy="1498358"/>
          </a:xfrm>
          <a:custGeom>
            <a:avLst/>
            <a:gdLst>
              <a:gd name="connsiteX0" fmla="*/ 0 w 3886951"/>
              <a:gd name="connsiteY0" fmla="*/ 0 h 1611441"/>
              <a:gd name="connsiteX1" fmla="*/ 3879628 w 3886951"/>
              <a:gd name="connsiteY1" fmla="*/ 0 h 1611441"/>
              <a:gd name="connsiteX2" fmla="*/ 3834552 w 3886951"/>
              <a:gd name="connsiteY2" fmla="*/ 94297 h 1611441"/>
              <a:gd name="connsiteX3" fmla="*/ 3690226 w 3886951"/>
              <a:gd name="connsiteY3" fmla="*/ 798060 h 1611441"/>
              <a:gd name="connsiteX4" fmla="*/ 3834552 w 3886951"/>
              <a:gd name="connsiteY4" fmla="*/ 1501824 h 1611441"/>
              <a:gd name="connsiteX5" fmla="*/ 3886951 w 3886951"/>
              <a:gd name="connsiteY5" fmla="*/ 1611441 h 1611441"/>
              <a:gd name="connsiteX6" fmla="*/ 0 w 3886951"/>
              <a:gd name="connsiteY6" fmla="*/ 1611441 h 1611441"/>
              <a:gd name="connsiteX7" fmla="*/ 0 w 3886951"/>
              <a:gd name="connsiteY7" fmla="*/ 0 h 161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6951" h="1611441">
                <a:moveTo>
                  <a:pt x="0" y="0"/>
                </a:moveTo>
                <a:lnTo>
                  <a:pt x="3879628" y="0"/>
                </a:lnTo>
                <a:lnTo>
                  <a:pt x="3834552" y="94297"/>
                </a:lnTo>
                <a:cubicBezTo>
                  <a:pt x="3741672" y="310195"/>
                  <a:pt x="3690226" y="548120"/>
                  <a:pt x="3690226" y="798060"/>
                </a:cubicBezTo>
                <a:cubicBezTo>
                  <a:pt x="3690226" y="1048001"/>
                  <a:pt x="3741672" y="1285926"/>
                  <a:pt x="3834552" y="1501824"/>
                </a:cubicBezTo>
                <a:lnTo>
                  <a:pt x="3886951" y="1611441"/>
                </a:lnTo>
                <a:lnTo>
                  <a:pt x="0" y="16114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73DC3BC-385E-CF0C-DF9F-6156B7546BB4}"/>
              </a:ext>
            </a:extLst>
          </p:cNvPr>
          <p:cNvSpPr/>
          <p:nvPr/>
        </p:nvSpPr>
        <p:spPr>
          <a:xfrm>
            <a:off x="7569680" y="2999121"/>
            <a:ext cx="3637628" cy="1498358"/>
          </a:xfrm>
          <a:custGeom>
            <a:avLst/>
            <a:gdLst>
              <a:gd name="connsiteX0" fmla="*/ 7323 w 3912163"/>
              <a:gd name="connsiteY0" fmla="*/ 0 h 1611441"/>
              <a:gd name="connsiteX1" fmla="*/ 3912163 w 3912163"/>
              <a:gd name="connsiteY1" fmla="*/ 0 h 1611441"/>
              <a:gd name="connsiteX2" fmla="*/ 3912163 w 3912163"/>
              <a:gd name="connsiteY2" fmla="*/ 1611441 h 1611441"/>
              <a:gd name="connsiteX3" fmla="*/ 0 w 3912163"/>
              <a:gd name="connsiteY3" fmla="*/ 1611441 h 1611441"/>
              <a:gd name="connsiteX4" fmla="*/ 52399 w 3912163"/>
              <a:gd name="connsiteY4" fmla="*/ 1501824 h 1611441"/>
              <a:gd name="connsiteX5" fmla="*/ 196725 w 3912163"/>
              <a:gd name="connsiteY5" fmla="*/ 798060 h 1611441"/>
              <a:gd name="connsiteX6" fmla="*/ 52399 w 3912163"/>
              <a:gd name="connsiteY6" fmla="*/ 94297 h 1611441"/>
              <a:gd name="connsiteX7" fmla="*/ 7323 w 3912163"/>
              <a:gd name="connsiteY7" fmla="*/ 0 h 161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12163" h="1611441">
                <a:moveTo>
                  <a:pt x="7323" y="0"/>
                </a:moveTo>
                <a:lnTo>
                  <a:pt x="3912163" y="0"/>
                </a:lnTo>
                <a:lnTo>
                  <a:pt x="3912163" y="1611441"/>
                </a:lnTo>
                <a:lnTo>
                  <a:pt x="0" y="1611441"/>
                </a:lnTo>
                <a:lnTo>
                  <a:pt x="52399" y="1501824"/>
                </a:lnTo>
                <a:cubicBezTo>
                  <a:pt x="145280" y="1285926"/>
                  <a:pt x="196725" y="1048001"/>
                  <a:pt x="196725" y="798060"/>
                </a:cubicBezTo>
                <a:cubicBezTo>
                  <a:pt x="196725" y="548120"/>
                  <a:pt x="145280" y="310195"/>
                  <a:pt x="52399" y="94297"/>
                </a:cubicBezTo>
                <a:lnTo>
                  <a:pt x="732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926E9B4-D383-7D28-BCD3-D49254D808F7}"/>
              </a:ext>
            </a:extLst>
          </p:cNvPr>
          <p:cNvSpPr/>
          <p:nvPr/>
        </p:nvSpPr>
        <p:spPr>
          <a:xfrm>
            <a:off x="1006728" y="4594937"/>
            <a:ext cx="4700291" cy="1498358"/>
          </a:xfrm>
          <a:custGeom>
            <a:avLst/>
            <a:gdLst>
              <a:gd name="connsiteX0" fmla="*/ 0 w 5055026"/>
              <a:gd name="connsiteY0" fmla="*/ 0 h 1611441"/>
              <a:gd name="connsiteX1" fmla="*/ 3945899 w 5055026"/>
              <a:gd name="connsiteY1" fmla="*/ 0 h 1611441"/>
              <a:gd name="connsiteX2" fmla="*/ 3965256 w 5055026"/>
              <a:gd name="connsiteY2" fmla="*/ 33434 h 1611441"/>
              <a:gd name="connsiteX3" fmla="*/ 4942583 w 5055026"/>
              <a:gd name="connsiteY3" fmla="*/ 784057 h 1611441"/>
              <a:gd name="connsiteX4" fmla="*/ 5055026 w 5055026"/>
              <a:gd name="connsiteY4" fmla="*/ 812969 h 1611441"/>
              <a:gd name="connsiteX5" fmla="*/ 5055026 w 5055026"/>
              <a:gd name="connsiteY5" fmla="*/ 1611441 h 1611441"/>
              <a:gd name="connsiteX6" fmla="*/ 0 w 5055026"/>
              <a:gd name="connsiteY6" fmla="*/ 1611441 h 1611441"/>
              <a:gd name="connsiteX7" fmla="*/ 0 w 5055026"/>
              <a:gd name="connsiteY7" fmla="*/ 0 h 161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5026" h="1611441">
                <a:moveTo>
                  <a:pt x="0" y="0"/>
                </a:moveTo>
                <a:lnTo>
                  <a:pt x="3945899" y="0"/>
                </a:lnTo>
                <a:lnTo>
                  <a:pt x="3965256" y="33434"/>
                </a:lnTo>
                <a:cubicBezTo>
                  <a:pt x="4189222" y="387448"/>
                  <a:pt x="4534460" y="657118"/>
                  <a:pt x="4942583" y="784057"/>
                </a:cubicBezTo>
                <a:lnTo>
                  <a:pt x="5055026" y="812969"/>
                </a:lnTo>
                <a:lnTo>
                  <a:pt x="5055026" y="1611441"/>
                </a:lnTo>
                <a:lnTo>
                  <a:pt x="0" y="16114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DE19C96-30BF-5FCE-CF2F-5C1F686DAB59}"/>
              </a:ext>
            </a:extLst>
          </p:cNvPr>
          <p:cNvSpPr/>
          <p:nvPr/>
        </p:nvSpPr>
        <p:spPr>
          <a:xfrm>
            <a:off x="6483575" y="4594938"/>
            <a:ext cx="4723733" cy="1498358"/>
          </a:xfrm>
          <a:custGeom>
            <a:avLst/>
            <a:gdLst>
              <a:gd name="connsiteX0" fmla="*/ 1109128 w 5080238"/>
              <a:gd name="connsiteY0" fmla="*/ 0 h 1611441"/>
              <a:gd name="connsiteX1" fmla="*/ 5080238 w 5080238"/>
              <a:gd name="connsiteY1" fmla="*/ 0 h 1611441"/>
              <a:gd name="connsiteX2" fmla="*/ 5080238 w 5080238"/>
              <a:gd name="connsiteY2" fmla="*/ 1611441 h 1611441"/>
              <a:gd name="connsiteX3" fmla="*/ 0 w 5080238"/>
              <a:gd name="connsiteY3" fmla="*/ 1611441 h 1611441"/>
              <a:gd name="connsiteX4" fmla="*/ 0 w 5080238"/>
              <a:gd name="connsiteY4" fmla="*/ 812969 h 1611441"/>
              <a:gd name="connsiteX5" fmla="*/ 112444 w 5080238"/>
              <a:gd name="connsiteY5" fmla="*/ 784057 h 1611441"/>
              <a:gd name="connsiteX6" fmla="*/ 1089771 w 5080238"/>
              <a:gd name="connsiteY6" fmla="*/ 33434 h 1611441"/>
              <a:gd name="connsiteX7" fmla="*/ 1109128 w 5080238"/>
              <a:gd name="connsiteY7" fmla="*/ 0 h 161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80238" h="1611441">
                <a:moveTo>
                  <a:pt x="1109128" y="0"/>
                </a:moveTo>
                <a:lnTo>
                  <a:pt x="5080238" y="0"/>
                </a:lnTo>
                <a:lnTo>
                  <a:pt x="5080238" y="1611441"/>
                </a:lnTo>
                <a:lnTo>
                  <a:pt x="0" y="1611441"/>
                </a:lnTo>
                <a:lnTo>
                  <a:pt x="0" y="812969"/>
                </a:lnTo>
                <a:lnTo>
                  <a:pt x="112444" y="784057"/>
                </a:lnTo>
                <a:cubicBezTo>
                  <a:pt x="520567" y="657118"/>
                  <a:pt x="865805" y="387448"/>
                  <a:pt x="1089771" y="33434"/>
                </a:cubicBezTo>
                <a:lnTo>
                  <a:pt x="11091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CC6B5E8-AC2B-976A-9B99-DAEF3DC805D0}"/>
              </a:ext>
            </a:extLst>
          </p:cNvPr>
          <p:cNvSpPr/>
          <p:nvPr/>
        </p:nvSpPr>
        <p:spPr>
          <a:xfrm>
            <a:off x="4832184" y="2478065"/>
            <a:ext cx="2526224" cy="25262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0B08694-272C-0FDD-69EF-08FA589F9798}"/>
              </a:ext>
            </a:extLst>
          </p:cNvPr>
          <p:cNvSpPr/>
          <p:nvPr/>
        </p:nvSpPr>
        <p:spPr>
          <a:xfrm>
            <a:off x="613437" y="1403306"/>
            <a:ext cx="703883" cy="1498358"/>
          </a:xfrm>
          <a:custGeom>
            <a:avLst/>
            <a:gdLst>
              <a:gd name="connsiteX0" fmla="*/ 0 w 584431"/>
              <a:gd name="connsiteY0" fmla="*/ 0 h 1498358"/>
              <a:gd name="connsiteX1" fmla="*/ 584431 w 584431"/>
              <a:gd name="connsiteY1" fmla="*/ 0 h 1498358"/>
              <a:gd name="connsiteX2" fmla="*/ 584431 w 584431"/>
              <a:gd name="connsiteY2" fmla="*/ 1498358 h 1498358"/>
              <a:gd name="connsiteX3" fmla="*/ 0 w 584431"/>
              <a:gd name="connsiteY3" fmla="*/ 1498358 h 1498358"/>
              <a:gd name="connsiteX4" fmla="*/ 0 w 584431"/>
              <a:gd name="connsiteY4" fmla="*/ 0 h 14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431" h="1498358">
                <a:moveTo>
                  <a:pt x="0" y="0"/>
                </a:moveTo>
                <a:lnTo>
                  <a:pt x="584431" y="0"/>
                </a:lnTo>
                <a:lnTo>
                  <a:pt x="584431" y="1498358"/>
                </a:lnTo>
                <a:lnTo>
                  <a:pt x="0" y="1498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7572583-759D-F220-EC24-566FF1E74C72}"/>
              </a:ext>
            </a:extLst>
          </p:cNvPr>
          <p:cNvSpPr/>
          <p:nvPr/>
        </p:nvSpPr>
        <p:spPr>
          <a:xfrm>
            <a:off x="613437" y="2999121"/>
            <a:ext cx="703883" cy="1498358"/>
          </a:xfrm>
          <a:custGeom>
            <a:avLst/>
            <a:gdLst>
              <a:gd name="connsiteX0" fmla="*/ 0 w 584431"/>
              <a:gd name="connsiteY0" fmla="*/ 0 h 1498358"/>
              <a:gd name="connsiteX1" fmla="*/ 584431 w 584431"/>
              <a:gd name="connsiteY1" fmla="*/ 0 h 1498358"/>
              <a:gd name="connsiteX2" fmla="*/ 584431 w 584431"/>
              <a:gd name="connsiteY2" fmla="*/ 1498358 h 1498358"/>
              <a:gd name="connsiteX3" fmla="*/ 0 w 584431"/>
              <a:gd name="connsiteY3" fmla="*/ 1498358 h 1498358"/>
              <a:gd name="connsiteX4" fmla="*/ 0 w 584431"/>
              <a:gd name="connsiteY4" fmla="*/ 0 h 14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431" h="1498358">
                <a:moveTo>
                  <a:pt x="0" y="0"/>
                </a:moveTo>
                <a:lnTo>
                  <a:pt x="584431" y="0"/>
                </a:lnTo>
                <a:lnTo>
                  <a:pt x="584431" y="1498358"/>
                </a:lnTo>
                <a:lnTo>
                  <a:pt x="0" y="1498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525388D-8C02-EDCA-C82D-36A8C9430A0E}"/>
              </a:ext>
            </a:extLst>
          </p:cNvPr>
          <p:cNvSpPr/>
          <p:nvPr/>
        </p:nvSpPr>
        <p:spPr>
          <a:xfrm>
            <a:off x="613437" y="4594937"/>
            <a:ext cx="703883" cy="1498358"/>
          </a:xfrm>
          <a:custGeom>
            <a:avLst/>
            <a:gdLst>
              <a:gd name="connsiteX0" fmla="*/ 0 w 584431"/>
              <a:gd name="connsiteY0" fmla="*/ 0 h 1498358"/>
              <a:gd name="connsiteX1" fmla="*/ 584431 w 584431"/>
              <a:gd name="connsiteY1" fmla="*/ 0 h 1498358"/>
              <a:gd name="connsiteX2" fmla="*/ 584431 w 584431"/>
              <a:gd name="connsiteY2" fmla="*/ 1498358 h 1498358"/>
              <a:gd name="connsiteX3" fmla="*/ 0 w 584431"/>
              <a:gd name="connsiteY3" fmla="*/ 1498358 h 1498358"/>
              <a:gd name="connsiteX4" fmla="*/ 0 w 584431"/>
              <a:gd name="connsiteY4" fmla="*/ 0 h 14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431" h="1498358">
                <a:moveTo>
                  <a:pt x="0" y="0"/>
                </a:moveTo>
                <a:lnTo>
                  <a:pt x="584431" y="0"/>
                </a:lnTo>
                <a:lnTo>
                  <a:pt x="584431" y="1498358"/>
                </a:lnTo>
                <a:lnTo>
                  <a:pt x="0" y="1498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14F2D9E-1765-6681-7CA1-BDFBB5CE64E7}"/>
              </a:ext>
            </a:extLst>
          </p:cNvPr>
          <p:cNvSpPr/>
          <p:nvPr/>
        </p:nvSpPr>
        <p:spPr>
          <a:xfrm>
            <a:off x="10878517" y="1403306"/>
            <a:ext cx="703883" cy="1498358"/>
          </a:xfrm>
          <a:custGeom>
            <a:avLst/>
            <a:gdLst>
              <a:gd name="connsiteX0" fmla="*/ 0 w 584431"/>
              <a:gd name="connsiteY0" fmla="*/ 0 h 1498358"/>
              <a:gd name="connsiteX1" fmla="*/ 584431 w 584431"/>
              <a:gd name="connsiteY1" fmla="*/ 0 h 1498358"/>
              <a:gd name="connsiteX2" fmla="*/ 584431 w 584431"/>
              <a:gd name="connsiteY2" fmla="*/ 1498358 h 1498358"/>
              <a:gd name="connsiteX3" fmla="*/ 0 w 584431"/>
              <a:gd name="connsiteY3" fmla="*/ 1498358 h 1498358"/>
              <a:gd name="connsiteX4" fmla="*/ 0 w 584431"/>
              <a:gd name="connsiteY4" fmla="*/ 0 h 14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431" h="1498358">
                <a:moveTo>
                  <a:pt x="0" y="0"/>
                </a:moveTo>
                <a:lnTo>
                  <a:pt x="584431" y="0"/>
                </a:lnTo>
                <a:lnTo>
                  <a:pt x="584431" y="1498358"/>
                </a:lnTo>
                <a:lnTo>
                  <a:pt x="0" y="1498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BA16C1E-04E3-69D0-7623-E9FF139707D6}"/>
              </a:ext>
            </a:extLst>
          </p:cNvPr>
          <p:cNvSpPr/>
          <p:nvPr/>
        </p:nvSpPr>
        <p:spPr>
          <a:xfrm>
            <a:off x="10878517" y="2999121"/>
            <a:ext cx="703883" cy="1498358"/>
          </a:xfrm>
          <a:custGeom>
            <a:avLst/>
            <a:gdLst>
              <a:gd name="connsiteX0" fmla="*/ 0 w 584431"/>
              <a:gd name="connsiteY0" fmla="*/ 0 h 1498358"/>
              <a:gd name="connsiteX1" fmla="*/ 584431 w 584431"/>
              <a:gd name="connsiteY1" fmla="*/ 0 h 1498358"/>
              <a:gd name="connsiteX2" fmla="*/ 584431 w 584431"/>
              <a:gd name="connsiteY2" fmla="*/ 1498358 h 1498358"/>
              <a:gd name="connsiteX3" fmla="*/ 0 w 584431"/>
              <a:gd name="connsiteY3" fmla="*/ 1498358 h 1498358"/>
              <a:gd name="connsiteX4" fmla="*/ 0 w 584431"/>
              <a:gd name="connsiteY4" fmla="*/ 0 h 14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431" h="1498358">
                <a:moveTo>
                  <a:pt x="0" y="0"/>
                </a:moveTo>
                <a:lnTo>
                  <a:pt x="584431" y="0"/>
                </a:lnTo>
                <a:lnTo>
                  <a:pt x="584431" y="1498358"/>
                </a:lnTo>
                <a:lnTo>
                  <a:pt x="0" y="1498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BBCA635-AF2E-E78B-36D3-0D195C71EAC5}"/>
              </a:ext>
            </a:extLst>
          </p:cNvPr>
          <p:cNvSpPr/>
          <p:nvPr/>
        </p:nvSpPr>
        <p:spPr>
          <a:xfrm>
            <a:off x="10878517" y="4594937"/>
            <a:ext cx="703883" cy="1498358"/>
          </a:xfrm>
          <a:custGeom>
            <a:avLst/>
            <a:gdLst>
              <a:gd name="connsiteX0" fmla="*/ 0 w 584431"/>
              <a:gd name="connsiteY0" fmla="*/ 0 h 1498358"/>
              <a:gd name="connsiteX1" fmla="*/ 584431 w 584431"/>
              <a:gd name="connsiteY1" fmla="*/ 0 h 1498358"/>
              <a:gd name="connsiteX2" fmla="*/ 584431 w 584431"/>
              <a:gd name="connsiteY2" fmla="*/ 1498358 h 1498358"/>
              <a:gd name="connsiteX3" fmla="*/ 0 w 584431"/>
              <a:gd name="connsiteY3" fmla="*/ 1498358 h 1498358"/>
              <a:gd name="connsiteX4" fmla="*/ 0 w 584431"/>
              <a:gd name="connsiteY4" fmla="*/ 0 h 14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431" h="1498358">
                <a:moveTo>
                  <a:pt x="0" y="0"/>
                </a:moveTo>
                <a:lnTo>
                  <a:pt x="584431" y="0"/>
                </a:lnTo>
                <a:lnTo>
                  <a:pt x="584431" y="1498358"/>
                </a:lnTo>
                <a:lnTo>
                  <a:pt x="0" y="1498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5682751-5A38-D1D1-F857-BCD61F90C742}"/>
              </a:ext>
            </a:extLst>
          </p:cNvPr>
          <p:cNvSpPr/>
          <p:nvPr/>
        </p:nvSpPr>
        <p:spPr>
          <a:xfrm>
            <a:off x="4942284" y="3068960"/>
            <a:ext cx="2072640" cy="207264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softEdge rad="419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1B7EAB-7D95-5BAD-221C-2A7448AEBC4A}"/>
              </a:ext>
            </a:extLst>
          </p:cNvPr>
          <p:cNvSpPr/>
          <p:nvPr/>
        </p:nvSpPr>
        <p:spPr>
          <a:xfrm>
            <a:off x="5216161" y="2862042"/>
            <a:ext cx="1758272" cy="175827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20000"/>
                  <a:lumOff val="80000"/>
                </a:schemeClr>
              </a:gs>
              <a:gs pos="93000">
                <a:schemeClr val="accent5">
                  <a:lumMod val="50000"/>
                </a:schemeClr>
              </a:gs>
              <a:gs pos="72000">
                <a:schemeClr val="accent5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512B8E9-FA6E-117F-0732-8192EA6B6E6D}"/>
              </a:ext>
            </a:extLst>
          </p:cNvPr>
          <p:cNvSpPr txBox="1"/>
          <p:nvPr/>
        </p:nvSpPr>
        <p:spPr>
          <a:xfrm>
            <a:off x="5380685" y="3441194"/>
            <a:ext cx="142923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0" dirty="0">
                <a:solidFill>
                  <a:schemeClr val="bg1"/>
                </a:solidFill>
                <a:effectLst/>
              </a:rPr>
              <a:t>EDIT TEXT</a:t>
            </a:r>
          </a:p>
          <a:p>
            <a:pPr algn="ctr"/>
            <a:r>
              <a:rPr lang="en-US" sz="2000" b="1" i="0" dirty="0">
                <a:solidFill>
                  <a:schemeClr val="bg1"/>
                </a:solidFill>
                <a:effectLst/>
              </a:rPr>
              <a:t>HERE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ADFDFD-7AF4-C6A9-C06F-78523014F906}"/>
              </a:ext>
            </a:extLst>
          </p:cNvPr>
          <p:cNvSpPr txBox="1"/>
          <p:nvPr/>
        </p:nvSpPr>
        <p:spPr>
          <a:xfrm>
            <a:off x="706333" y="1921653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52A994-1EF8-8254-783B-409DA136DF08}"/>
              </a:ext>
            </a:extLst>
          </p:cNvPr>
          <p:cNvSpPr txBox="1"/>
          <p:nvPr/>
        </p:nvSpPr>
        <p:spPr>
          <a:xfrm>
            <a:off x="706333" y="3517468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D101240-7C83-E0F0-F49B-C71E18D84AB8}"/>
              </a:ext>
            </a:extLst>
          </p:cNvPr>
          <p:cNvSpPr txBox="1"/>
          <p:nvPr/>
        </p:nvSpPr>
        <p:spPr>
          <a:xfrm>
            <a:off x="706333" y="5113284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97F88C-5B30-926A-E41B-7D51EB3D4D7F}"/>
              </a:ext>
            </a:extLst>
          </p:cNvPr>
          <p:cNvSpPr txBox="1"/>
          <p:nvPr/>
        </p:nvSpPr>
        <p:spPr>
          <a:xfrm>
            <a:off x="10971413" y="1921653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2ADC00-DDB7-F437-3BF7-B539C806D854}"/>
              </a:ext>
            </a:extLst>
          </p:cNvPr>
          <p:cNvSpPr txBox="1"/>
          <p:nvPr/>
        </p:nvSpPr>
        <p:spPr>
          <a:xfrm>
            <a:off x="10971413" y="3517468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DAF45D6-4056-FF97-DB28-6DB61FF629B9}"/>
              </a:ext>
            </a:extLst>
          </p:cNvPr>
          <p:cNvSpPr txBox="1"/>
          <p:nvPr/>
        </p:nvSpPr>
        <p:spPr>
          <a:xfrm>
            <a:off x="10971413" y="5113284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996CCA7-6E05-BFEB-939A-FEFEF1AB6C8B}"/>
              </a:ext>
            </a:extLst>
          </p:cNvPr>
          <p:cNvSpPr txBox="1"/>
          <p:nvPr/>
        </p:nvSpPr>
        <p:spPr>
          <a:xfrm>
            <a:off x="2310637" y="1905801"/>
            <a:ext cx="2160240" cy="49336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87D6718-B4E2-27AD-AA5A-3F06AD75DF0A}"/>
              </a:ext>
            </a:extLst>
          </p:cNvPr>
          <p:cNvSpPr txBox="1"/>
          <p:nvPr/>
        </p:nvSpPr>
        <p:spPr>
          <a:xfrm>
            <a:off x="2310637" y="3383280"/>
            <a:ext cx="1656183" cy="7300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BB2E1D1-C7CE-D1C2-B740-4E25C55CB768}"/>
              </a:ext>
            </a:extLst>
          </p:cNvPr>
          <p:cNvSpPr txBox="1"/>
          <p:nvPr/>
        </p:nvSpPr>
        <p:spPr>
          <a:xfrm>
            <a:off x="2310637" y="5097433"/>
            <a:ext cx="2160240" cy="49336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0261C3B-6760-EAC6-2B96-4B24BB95AF97}"/>
              </a:ext>
            </a:extLst>
          </p:cNvPr>
          <p:cNvSpPr txBox="1"/>
          <p:nvPr/>
        </p:nvSpPr>
        <p:spPr>
          <a:xfrm>
            <a:off x="7750596" y="1905801"/>
            <a:ext cx="2160240" cy="49336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D26F00B-AA44-3009-685C-8055BFCDCF54}"/>
              </a:ext>
            </a:extLst>
          </p:cNvPr>
          <p:cNvSpPr txBox="1"/>
          <p:nvPr/>
        </p:nvSpPr>
        <p:spPr>
          <a:xfrm>
            <a:off x="8254653" y="3383280"/>
            <a:ext cx="1656183" cy="7300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F040BA5-8C84-9B40-5729-7A0D713B39E7}"/>
              </a:ext>
            </a:extLst>
          </p:cNvPr>
          <p:cNvSpPr txBox="1"/>
          <p:nvPr/>
        </p:nvSpPr>
        <p:spPr>
          <a:xfrm>
            <a:off x="7750596" y="5097433"/>
            <a:ext cx="2160240" cy="49336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3789A53-D45A-6971-CE6A-8AA79E5719EA}"/>
              </a:ext>
            </a:extLst>
          </p:cNvPr>
          <p:cNvGrpSpPr/>
          <p:nvPr/>
        </p:nvGrpSpPr>
        <p:grpSpPr>
          <a:xfrm>
            <a:off x="5441411" y="1934428"/>
            <a:ext cx="408086" cy="408086"/>
            <a:chOff x="5380724" y="1873740"/>
            <a:chExt cx="529464" cy="529464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A7CF20A-09D0-8444-5643-67B6DE5D9D89}"/>
                </a:ext>
              </a:extLst>
            </p:cNvPr>
            <p:cNvSpPr/>
            <p:nvPr/>
          </p:nvSpPr>
          <p:spPr>
            <a:xfrm>
              <a:off x="5513376" y="2006392"/>
              <a:ext cx="264160" cy="2641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9650EEB-2E25-2321-2DE8-3346C7C302D6}"/>
                </a:ext>
              </a:extLst>
            </p:cNvPr>
            <p:cNvSpPr/>
            <p:nvPr/>
          </p:nvSpPr>
          <p:spPr>
            <a:xfrm>
              <a:off x="5380724" y="1873740"/>
              <a:ext cx="529464" cy="529464"/>
            </a:xfrm>
            <a:prstGeom prst="ellipse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C9F8E0E-A095-C298-A408-CF182981A674}"/>
              </a:ext>
            </a:extLst>
          </p:cNvPr>
          <p:cNvGrpSpPr/>
          <p:nvPr/>
        </p:nvGrpSpPr>
        <p:grpSpPr>
          <a:xfrm>
            <a:off x="6334790" y="1934428"/>
            <a:ext cx="408086" cy="408086"/>
            <a:chOff x="5380724" y="1873740"/>
            <a:chExt cx="529464" cy="529464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445C8F2-1080-1D3E-8E91-528AEE71770E}"/>
                </a:ext>
              </a:extLst>
            </p:cNvPr>
            <p:cNvSpPr/>
            <p:nvPr/>
          </p:nvSpPr>
          <p:spPr>
            <a:xfrm>
              <a:off x="5513376" y="2006392"/>
              <a:ext cx="264160" cy="2641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82F9E415-96C4-2214-6D98-B7CA6D026E37}"/>
                </a:ext>
              </a:extLst>
            </p:cNvPr>
            <p:cNvSpPr/>
            <p:nvPr/>
          </p:nvSpPr>
          <p:spPr>
            <a:xfrm>
              <a:off x="5380724" y="1873740"/>
              <a:ext cx="529464" cy="529464"/>
            </a:xfrm>
            <a:prstGeom prst="ellipse">
              <a:avLst/>
            </a:prstGeom>
            <a:noFill/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B78E5C6-1140-2DB8-ED3D-ACC580A0D931}"/>
              </a:ext>
            </a:extLst>
          </p:cNvPr>
          <p:cNvGrpSpPr/>
          <p:nvPr/>
        </p:nvGrpSpPr>
        <p:grpSpPr>
          <a:xfrm>
            <a:off x="4232043" y="3544257"/>
            <a:ext cx="408086" cy="408086"/>
            <a:chOff x="5380724" y="1873740"/>
            <a:chExt cx="529464" cy="529464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FDC4646-2687-19EC-834A-1676D3F8CAC5}"/>
                </a:ext>
              </a:extLst>
            </p:cNvPr>
            <p:cNvSpPr/>
            <p:nvPr/>
          </p:nvSpPr>
          <p:spPr>
            <a:xfrm>
              <a:off x="5513376" y="2006392"/>
              <a:ext cx="264160" cy="2641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E55A90D-8BF5-985B-6A9E-732B5E083997}"/>
                </a:ext>
              </a:extLst>
            </p:cNvPr>
            <p:cNvSpPr/>
            <p:nvPr/>
          </p:nvSpPr>
          <p:spPr>
            <a:xfrm>
              <a:off x="5380724" y="1873740"/>
              <a:ext cx="529464" cy="529464"/>
            </a:xfrm>
            <a:prstGeom prst="ellipse">
              <a:avLst/>
            </a:prstGeom>
            <a:noFill/>
            <a:ln w="63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18231DA-9AD2-A08C-F947-B3FF399FC9FE}"/>
              </a:ext>
            </a:extLst>
          </p:cNvPr>
          <p:cNvGrpSpPr/>
          <p:nvPr/>
        </p:nvGrpSpPr>
        <p:grpSpPr>
          <a:xfrm>
            <a:off x="7550430" y="3544257"/>
            <a:ext cx="408086" cy="408086"/>
            <a:chOff x="5380724" y="1873740"/>
            <a:chExt cx="529464" cy="529464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F1904BB-B077-B6A4-30C5-B2CB82D0E6AD}"/>
                </a:ext>
              </a:extLst>
            </p:cNvPr>
            <p:cNvSpPr/>
            <p:nvPr/>
          </p:nvSpPr>
          <p:spPr>
            <a:xfrm>
              <a:off x="5513376" y="2006392"/>
              <a:ext cx="264160" cy="2641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6ADAE59-1EA3-BB8E-52C0-B2CE6A2A5BF8}"/>
                </a:ext>
              </a:extLst>
            </p:cNvPr>
            <p:cNvSpPr/>
            <p:nvPr/>
          </p:nvSpPr>
          <p:spPr>
            <a:xfrm>
              <a:off x="5380724" y="1873740"/>
              <a:ext cx="529464" cy="529464"/>
            </a:xfrm>
            <a:prstGeom prst="ellipse">
              <a:avLst/>
            </a:prstGeom>
            <a:noFill/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09EB91B-B689-39B0-D0BE-3D0D3FE286F6}"/>
              </a:ext>
            </a:extLst>
          </p:cNvPr>
          <p:cNvGrpSpPr/>
          <p:nvPr/>
        </p:nvGrpSpPr>
        <p:grpSpPr>
          <a:xfrm>
            <a:off x="5441411" y="5140073"/>
            <a:ext cx="408086" cy="408086"/>
            <a:chOff x="5380724" y="1873740"/>
            <a:chExt cx="529464" cy="529464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68C6C39-9D81-041A-A515-3C92F45CADFF}"/>
                </a:ext>
              </a:extLst>
            </p:cNvPr>
            <p:cNvSpPr/>
            <p:nvPr/>
          </p:nvSpPr>
          <p:spPr>
            <a:xfrm>
              <a:off x="5513376" y="2006392"/>
              <a:ext cx="264160" cy="2641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B8405E1D-E360-1C2E-0862-0CF2E223FDE4}"/>
                </a:ext>
              </a:extLst>
            </p:cNvPr>
            <p:cNvSpPr/>
            <p:nvPr/>
          </p:nvSpPr>
          <p:spPr>
            <a:xfrm>
              <a:off x="5380724" y="1873740"/>
              <a:ext cx="529464" cy="529464"/>
            </a:xfrm>
            <a:prstGeom prst="ellipse">
              <a:avLst/>
            </a:prstGeom>
            <a:noFill/>
            <a:ln w="63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2A2FD0B-1B53-F939-B45D-4208A3422274}"/>
              </a:ext>
            </a:extLst>
          </p:cNvPr>
          <p:cNvGrpSpPr/>
          <p:nvPr/>
        </p:nvGrpSpPr>
        <p:grpSpPr>
          <a:xfrm>
            <a:off x="6334790" y="5140073"/>
            <a:ext cx="408086" cy="408086"/>
            <a:chOff x="5380724" y="1873740"/>
            <a:chExt cx="529464" cy="529464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BAA5E4C3-EF64-461F-3732-888BF4B9BB53}"/>
                </a:ext>
              </a:extLst>
            </p:cNvPr>
            <p:cNvSpPr/>
            <p:nvPr/>
          </p:nvSpPr>
          <p:spPr>
            <a:xfrm>
              <a:off x="5513376" y="2006392"/>
              <a:ext cx="264160" cy="26416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E55226B-EC2B-C7BB-3A39-678610C39911}"/>
                </a:ext>
              </a:extLst>
            </p:cNvPr>
            <p:cNvSpPr/>
            <p:nvPr/>
          </p:nvSpPr>
          <p:spPr>
            <a:xfrm>
              <a:off x="5380724" y="1873740"/>
              <a:ext cx="529464" cy="529464"/>
            </a:xfrm>
            <a:prstGeom prst="ellipse">
              <a:avLst/>
            </a:prstGeom>
            <a:noFill/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3" name="Graphic 92" descr="Binoculars outline">
            <a:extLst>
              <a:ext uri="{FF2B5EF4-FFF2-40B4-BE49-F238E27FC236}">
                <a16:creationId xmlns:a16="http://schemas.microsoft.com/office/drawing/2014/main" id="{4E47FAA9-DFF6-9348-1F9D-EE4787771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4616" y="1865485"/>
            <a:ext cx="574000" cy="574000"/>
          </a:xfrm>
          <a:prstGeom prst="rect">
            <a:avLst/>
          </a:prstGeom>
        </p:spPr>
      </p:pic>
      <p:pic>
        <p:nvPicPr>
          <p:cNvPr id="95" name="Graphic 94" descr="Board Of Directors outline">
            <a:extLst>
              <a:ext uri="{FF2B5EF4-FFF2-40B4-BE49-F238E27FC236}">
                <a16:creationId xmlns:a16="http://schemas.microsoft.com/office/drawing/2014/main" id="{7E1F71FB-FDC8-DB8A-0BCD-556E161909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34616" y="3479288"/>
            <a:ext cx="538024" cy="538024"/>
          </a:xfrm>
          <a:prstGeom prst="rect">
            <a:avLst/>
          </a:prstGeom>
        </p:spPr>
      </p:pic>
      <p:pic>
        <p:nvPicPr>
          <p:cNvPr id="97" name="Graphic 96" descr="Boardroom outline">
            <a:extLst>
              <a:ext uri="{FF2B5EF4-FFF2-40B4-BE49-F238E27FC236}">
                <a16:creationId xmlns:a16="http://schemas.microsoft.com/office/drawing/2014/main" id="{EEB760AA-7C97-F34A-C8E8-2FD55AB3ED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4616" y="5057117"/>
            <a:ext cx="574000" cy="574000"/>
          </a:xfrm>
          <a:prstGeom prst="rect">
            <a:avLst/>
          </a:prstGeom>
        </p:spPr>
      </p:pic>
      <p:pic>
        <p:nvPicPr>
          <p:cNvPr id="99" name="Graphic 98" descr="Branching diagram outline">
            <a:extLst>
              <a:ext uri="{FF2B5EF4-FFF2-40B4-BE49-F238E27FC236}">
                <a16:creationId xmlns:a16="http://schemas.microsoft.com/office/drawing/2014/main" id="{C4EC4A65-26F7-6727-388A-69330A99AF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89708" y="5057117"/>
            <a:ext cx="574000" cy="574000"/>
          </a:xfrm>
          <a:prstGeom prst="rect">
            <a:avLst/>
          </a:prstGeom>
        </p:spPr>
      </p:pic>
      <p:pic>
        <p:nvPicPr>
          <p:cNvPr id="101" name="Graphic 100" descr="Circular flowchart outline">
            <a:extLst>
              <a:ext uri="{FF2B5EF4-FFF2-40B4-BE49-F238E27FC236}">
                <a16:creationId xmlns:a16="http://schemas.microsoft.com/office/drawing/2014/main" id="{FD5DE3FE-E3BE-AC78-F989-3674691940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89708" y="3461300"/>
            <a:ext cx="574000" cy="574000"/>
          </a:xfrm>
          <a:prstGeom prst="rect">
            <a:avLst/>
          </a:prstGeom>
        </p:spPr>
      </p:pic>
      <p:pic>
        <p:nvPicPr>
          <p:cNvPr id="103" name="Graphic 102" descr="Computer outline">
            <a:extLst>
              <a:ext uri="{FF2B5EF4-FFF2-40B4-BE49-F238E27FC236}">
                <a16:creationId xmlns:a16="http://schemas.microsoft.com/office/drawing/2014/main" id="{AE626709-16FB-F9DB-5D2E-3268530329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89708" y="1865485"/>
            <a:ext cx="574000" cy="5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62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7BFAB9-B073-4A61-A41F-3311FE9DC0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690" y="925034"/>
            <a:ext cx="3806586" cy="221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30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435485"/>
      </a:accent6>
      <a:hlink>
        <a:srgbClr val="0000FF"/>
      </a:hlink>
      <a:folHlink>
        <a:srgbClr val="800080"/>
      </a:folHlink>
    </a:clrScheme>
    <a:fontScheme name="slidemodel 0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5505</TotalTime>
  <Words>203</Words>
  <Application>Microsoft Office PowerPoint</Application>
  <PresentationFormat>Custom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Söhne</vt:lpstr>
      <vt:lpstr>Office Theme</vt:lpstr>
      <vt:lpstr>2_Office Theme</vt:lpstr>
      <vt:lpstr>6-Item Multi-Purpose Circular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6-Item Agenda Slide PowerPoint Template</dc:title>
  <dc:creator>Julian</dc:creator>
  <cp:lastModifiedBy>user</cp:lastModifiedBy>
  <cp:revision>112</cp:revision>
  <dcterms:created xsi:type="dcterms:W3CDTF">2013-09-12T13:05:01Z</dcterms:created>
  <dcterms:modified xsi:type="dcterms:W3CDTF">2024-02-14T05:27:44Z</dcterms:modified>
</cp:coreProperties>
</file>