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8" r:id="rId3"/>
  </p:sldMasterIdLst>
  <p:notesMasterIdLst>
    <p:notesMasterId r:id="rId8"/>
  </p:notesMasterIdLst>
  <p:sldIdLst>
    <p:sldId id="280" r:id="rId4"/>
    <p:sldId id="282" r:id="rId5"/>
    <p:sldId id="290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1"/>
    <p:restoredTop sz="94672"/>
  </p:normalViewPr>
  <p:slideViewPr>
    <p:cSldViewPr>
      <p:cViewPr varScale="1">
        <p:scale>
          <a:sx n="68" d="100"/>
          <a:sy n="68" d="100"/>
        </p:scale>
        <p:origin x="948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54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87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44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22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7808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8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23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766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395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592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4042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50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935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830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13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94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864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283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359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056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179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98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34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958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293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35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2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75000"/>
            </a:schemeClr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4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c 5">
            <a:extLst>
              <a:ext uri="{FF2B5EF4-FFF2-40B4-BE49-F238E27FC236}">
                <a16:creationId xmlns:a16="http://schemas.microsoft.com/office/drawing/2014/main" id="{1F16DB08-A8D1-534F-A348-1BE27555D911}"/>
              </a:ext>
            </a:extLst>
          </p:cNvPr>
          <p:cNvGrpSpPr/>
          <p:nvPr/>
        </p:nvGrpSpPr>
        <p:grpSpPr>
          <a:xfrm>
            <a:off x="455612" y="1349955"/>
            <a:ext cx="11145594" cy="5096216"/>
            <a:chOff x="455612" y="1349955"/>
            <a:chExt cx="11145594" cy="5096216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A73EB7C3-F3BE-C542-9025-7E1CB1EFDCBE}"/>
                </a:ext>
              </a:extLst>
            </p:cNvPr>
            <p:cNvSpPr/>
            <p:nvPr/>
          </p:nvSpPr>
          <p:spPr>
            <a:xfrm>
              <a:off x="455612" y="1349955"/>
              <a:ext cx="844537" cy="1274275"/>
            </a:xfrm>
            <a:custGeom>
              <a:avLst/>
              <a:gdLst>
                <a:gd name="connsiteX0" fmla="*/ 844538 w 844537"/>
                <a:gd name="connsiteY0" fmla="*/ 1274276 h 1274275"/>
                <a:gd name="connsiteX1" fmla="*/ 0 w 844537"/>
                <a:gd name="connsiteY1" fmla="*/ 1274276 h 1274275"/>
                <a:gd name="connsiteX2" fmla="*/ 0 w 844537"/>
                <a:gd name="connsiteY2" fmla="*/ 298631 h 1274275"/>
                <a:gd name="connsiteX3" fmla="*/ 298646 w 844537"/>
                <a:gd name="connsiteY3" fmla="*/ 0 h 1274275"/>
                <a:gd name="connsiteX4" fmla="*/ 843652 w 844537"/>
                <a:gd name="connsiteY4" fmla="*/ 0 h 1274275"/>
                <a:gd name="connsiteX5" fmla="*/ 843652 w 844537"/>
                <a:gd name="connsiteY5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4537" h="1274275">
                  <a:moveTo>
                    <a:pt x="844538" y="1274276"/>
                  </a:moveTo>
                  <a:lnTo>
                    <a:pt x="0" y="1274276"/>
                  </a:lnTo>
                  <a:lnTo>
                    <a:pt x="0" y="298631"/>
                  </a:lnTo>
                  <a:cubicBezTo>
                    <a:pt x="0" y="133808"/>
                    <a:pt x="133814" y="0"/>
                    <a:pt x="298646" y="0"/>
                  </a:cubicBezTo>
                  <a:lnTo>
                    <a:pt x="843652" y="0"/>
                  </a:lnTo>
                  <a:lnTo>
                    <a:pt x="843652" y="1274276"/>
                  </a:lnTo>
                  <a:close/>
                </a:path>
              </a:pathLst>
            </a:custGeom>
            <a:solidFill>
              <a:schemeClr val="accent2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51842C1-6FE1-694D-80B3-67D64CD5D94B}"/>
                </a:ext>
              </a:extLst>
            </p:cNvPr>
            <p:cNvSpPr/>
            <p:nvPr/>
          </p:nvSpPr>
          <p:spPr>
            <a:xfrm>
              <a:off x="455612" y="2624230"/>
              <a:ext cx="844537" cy="1274275"/>
            </a:xfrm>
            <a:custGeom>
              <a:avLst/>
              <a:gdLst>
                <a:gd name="connsiteX0" fmla="*/ 0 w 844537"/>
                <a:gd name="connsiteY0" fmla="*/ 0 h 1274275"/>
                <a:gd name="connsiteX1" fmla="*/ 844538 w 844537"/>
                <a:gd name="connsiteY1" fmla="*/ 0 h 1274275"/>
                <a:gd name="connsiteX2" fmla="*/ 844538 w 844537"/>
                <a:gd name="connsiteY2" fmla="*/ 1274276 h 1274275"/>
                <a:gd name="connsiteX3" fmla="*/ 0 w 844537"/>
                <a:gd name="connsiteY3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4537" h="1274275">
                  <a:moveTo>
                    <a:pt x="0" y="0"/>
                  </a:moveTo>
                  <a:lnTo>
                    <a:pt x="844538" y="0"/>
                  </a:lnTo>
                  <a:lnTo>
                    <a:pt x="844538" y="1274276"/>
                  </a:lnTo>
                  <a:lnTo>
                    <a:pt x="0" y="1274276"/>
                  </a:lnTo>
                  <a:close/>
                </a:path>
              </a:pathLst>
            </a:custGeom>
            <a:solidFill>
              <a:schemeClr val="accent3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4DC6890-7DA5-C64C-AD96-DF40362C78D4}"/>
                </a:ext>
              </a:extLst>
            </p:cNvPr>
            <p:cNvSpPr/>
            <p:nvPr/>
          </p:nvSpPr>
          <p:spPr>
            <a:xfrm>
              <a:off x="455612" y="3898506"/>
              <a:ext cx="844537" cy="1274275"/>
            </a:xfrm>
            <a:custGeom>
              <a:avLst/>
              <a:gdLst>
                <a:gd name="connsiteX0" fmla="*/ 0 w 844537"/>
                <a:gd name="connsiteY0" fmla="*/ 0 h 1274275"/>
                <a:gd name="connsiteX1" fmla="*/ 844538 w 844537"/>
                <a:gd name="connsiteY1" fmla="*/ 0 h 1274275"/>
                <a:gd name="connsiteX2" fmla="*/ 844538 w 844537"/>
                <a:gd name="connsiteY2" fmla="*/ 1274276 h 1274275"/>
                <a:gd name="connsiteX3" fmla="*/ 0 w 844537"/>
                <a:gd name="connsiteY3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4537" h="1274275">
                  <a:moveTo>
                    <a:pt x="0" y="0"/>
                  </a:moveTo>
                  <a:lnTo>
                    <a:pt x="844538" y="0"/>
                  </a:lnTo>
                  <a:lnTo>
                    <a:pt x="844538" y="1274276"/>
                  </a:lnTo>
                  <a:lnTo>
                    <a:pt x="0" y="1274276"/>
                  </a:lnTo>
                  <a:close/>
                </a:path>
              </a:pathLst>
            </a:custGeom>
            <a:solidFill>
              <a:schemeClr val="accent4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1487B3D3-09D2-F84F-9037-58865AE9AF3F}"/>
                </a:ext>
              </a:extLst>
            </p:cNvPr>
            <p:cNvSpPr/>
            <p:nvPr/>
          </p:nvSpPr>
          <p:spPr>
            <a:xfrm>
              <a:off x="455612" y="5172782"/>
              <a:ext cx="844537" cy="1273389"/>
            </a:xfrm>
            <a:custGeom>
              <a:avLst/>
              <a:gdLst>
                <a:gd name="connsiteX0" fmla="*/ 844538 w 844537"/>
                <a:gd name="connsiteY0" fmla="*/ 1273390 h 1273389"/>
                <a:gd name="connsiteX1" fmla="*/ 298646 w 844537"/>
                <a:gd name="connsiteY1" fmla="*/ 1273390 h 1273389"/>
                <a:gd name="connsiteX2" fmla="*/ 0 w 844537"/>
                <a:gd name="connsiteY2" fmla="*/ 974759 h 1273389"/>
                <a:gd name="connsiteX3" fmla="*/ 0 w 844537"/>
                <a:gd name="connsiteY3" fmla="*/ 0 h 1273389"/>
                <a:gd name="connsiteX4" fmla="*/ 844538 w 844537"/>
                <a:gd name="connsiteY4" fmla="*/ 0 h 1273389"/>
                <a:gd name="connsiteX5" fmla="*/ 844538 w 844537"/>
                <a:gd name="connsiteY5" fmla="*/ 1273390 h 127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4537" h="1273389">
                  <a:moveTo>
                    <a:pt x="844538" y="1273390"/>
                  </a:moveTo>
                  <a:lnTo>
                    <a:pt x="298646" y="1273390"/>
                  </a:lnTo>
                  <a:cubicBezTo>
                    <a:pt x="133814" y="1273390"/>
                    <a:pt x="0" y="1139582"/>
                    <a:pt x="0" y="974759"/>
                  </a:cubicBezTo>
                  <a:lnTo>
                    <a:pt x="0" y="0"/>
                  </a:lnTo>
                  <a:lnTo>
                    <a:pt x="844538" y="0"/>
                  </a:lnTo>
                  <a:lnTo>
                    <a:pt x="844538" y="1273390"/>
                  </a:lnTo>
                  <a:close/>
                </a:path>
              </a:pathLst>
            </a:custGeom>
            <a:solidFill>
              <a:schemeClr val="accent5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E8FFA556-8352-3D43-9EB2-A222184EEDEF}"/>
                </a:ext>
              </a:extLst>
            </p:cNvPr>
            <p:cNvSpPr/>
            <p:nvPr/>
          </p:nvSpPr>
          <p:spPr>
            <a:xfrm>
              <a:off x="1300149" y="1349955"/>
              <a:ext cx="10301056" cy="1274275"/>
            </a:xfrm>
            <a:custGeom>
              <a:avLst/>
              <a:gdLst>
                <a:gd name="connsiteX0" fmla="*/ 10301056 w 10301056"/>
                <a:gd name="connsiteY0" fmla="*/ 1274276 h 1274275"/>
                <a:gd name="connsiteX1" fmla="*/ 0 w 10301056"/>
                <a:gd name="connsiteY1" fmla="*/ 1274276 h 1274275"/>
                <a:gd name="connsiteX2" fmla="*/ 0 w 10301056"/>
                <a:gd name="connsiteY2" fmla="*/ 0 h 1274275"/>
                <a:gd name="connsiteX3" fmla="*/ 10002411 w 10301056"/>
                <a:gd name="connsiteY3" fmla="*/ 0 h 1274275"/>
                <a:gd name="connsiteX4" fmla="*/ 10301056 w 10301056"/>
                <a:gd name="connsiteY4" fmla="*/ 298631 h 1274275"/>
                <a:gd name="connsiteX5" fmla="*/ 10301056 w 10301056"/>
                <a:gd name="connsiteY5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01056" h="1274275">
                  <a:moveTo>
                    <a:pt x="10301056" y="1274276"/>
                  </a:moveTo>
                  <a:lnTo>
                    <a:pt x="0" y="1274276"/>
                  </a:lnTo>
                  <a:lnTo>
                    <a:pt x="0" y="0"/>
                  </a:lnTo>
                  <a:lnTo>
                    <a:pt x="10002411" y="0"/>
                  </a:lnTo>
                  <a:cubicBezTo>
                    <a:pt x="10167242" y="0"/>
                    <a:pt x="10301056" y="133808"/>
                    <a:pt x="10301056" y="298631"/>
                  </a:cubicBezTo>
                  <a:lnTo>
                    <a:pt x="10301056" y="1274276"/>
                  </a:lnTo>
                  <a:close/>
                </a:path>
              </a:pathLst>
            </a:custGeom>
            <a:solidFill>
              <a:schemeClr val="bg1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C635CE5-D339-1B4E-81A1-838C64CF527E}"/>
                </a:ext>
              </a:extLst>
            </p:cNvPr>
            <p:cNvSpPr/>
            <p:nvPr/>
          </p:nvSpPr>
          <p:spPr>
            <a:xfrm>
              <a:off x="1300149" y="2624230"/>
              <a:ext cx="10301056" cy="1274275"/>
            </a:xfrm>
            <a:custGeom>
              <a:avLst/>
              <a:gdLst>
                <a:gd name="connsiteX0" fmla="*/ 0 w 10301056"/>
                <a:gd name="connsiteY0" fmla="*/ 0 h 1274275"/>
                <a:gd name="connsiteX1" fmla="*/ 10301056 w 10301056"/>
                <a:gd name="connsiteY1" fmla="*/ 0 h 1274275"/>
                <a:gd name="connsiteX2" fmla="*/ 10301056 w 10301056"/>
                <a:gd name="connsiteY2" fmla="*/ 1274276 h 1274275"/>
                <a:gd name="connsiteX3" fmla="*/ 0 w 10301056"/>
                <a:gd name="connsiteY3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01056" h="1274275">
                  <a:moveTo>
                    <a:pt x="0" y="0"/>
                  </a:moveTo>
                  <a:lnTo>
                    <a:pt x="10301056" y="0"/>
                  </a:lnTo>
                  <a:lnTo>
                    <a:pt x="10301056" y="1274276"/>
                  </a:lnTo>
                  <a:lnTo>
                    <a:pt x="0" y="1274276"/>
                  </a:lnTo>
                  <a:close/>
                </a:path>
              </a:pathLst>
            </a:custGeom>
            <a:solidFill>
              <a:schemeClr val="bg1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2100B5C6-A78A-6A46-84FF-2D0F3E542D84}"/>
                </a:ext>
              </a:extLst>
            </p:cNvPr>
            <p:cNvSpPr/>
            <p:nvPr/>
          </p:nvSpPr>
          <p:spPr>
            <a:xfrm>
              <a:off x="1300149" y="3898506"/>
              <a:ext cx="10301056" cy="1274275"/>
            </a:xfrm>
            <a:custGeom>
              <a:avLst/>
              <a:gdLst>
                <a:gd name="connsiteX0" fmla="*/ 0 w 10301056"/>
                <a:gd name="connsiteY0" fmla="*/ 0 h 1274275"/>
                <a:gd name="connsiteX1" fmla="*/ 10301056 w 10301056"/>
                <a:gd name="connsiteY1" fmla="*/ 0 h 1274275"/>
                <a:gd name="connsiteX2" fmla="*/ 10301056 w 10301056"/>
                <a:gd name="connsiteY2" fmla="*/ 1274276 h 1274275"/>
                <a:gd name="connsiteX3" fmla="*/ 0 w 10301056"/>
                <a:gd name="connsiteY3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01056" h="1274275">
                  <a:moveTo>
                    <a:pt x="0" y="0"/>
                  </a:moveTo>
                  <a:lnTo>
                    <a:pt x="10301056" y="0"/>
                  </a:lnTo>
                  <a:lnTo>
                    <a:pt x="10301056" y="1274276"/>
                  </a:lnTo>
                  <a:lnTo>
                    <a:pt x="0" y="1274276"/>
                  </a:lnTo>
                  <a:close/>
                </a:path>
              </a:pathLst>
            </a:custGeom>
            <a:solidFill>
              <a:schemeClr val="bg1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F03B7936-6DC0-4A46-AD3F-807A60093D51}"/>
                </a:ext>
              </a:extLst>
            </p:cNvPr>
            <p:cNvSpPr/>
            <p:nvPr/>
          </p:nvSpPr>
          <p:spPr>
            <a:xfrm>
              <a:off x="1300149" y="5172782"/>
              <a:ext cx="10301056" cy="1273389"/>
            </a:xfrm>
            <a:custGeom>
              <a:avLst/>
              <a:gdLst>
                <a:gd name="connsiteX0" fmla="*/ 10002411 w 10301056"/>
                <a:gd name="connsiteY0" fmla="*/ 1273390 h 1273389"/>
                <a:gd name="connsiteX1" fmla="*/ 0 w 10301056"/>
                <a:gd name="connsiteY1" fmla="*/ 1273390 h 1273389"/>
                <a:gd name="connsiteX2" fmla="*/ 0 w 10301056"/>
                <a:gd name="connsiteY2" fmla="*/ 0 h 1273389"/>
                <a:gd name="connsiteX3" fmla="*/ 10301056 w 10301056"/>
                <a:gd name="connsiteY3" fmla="*/ 0 h 1273389"/>
                <a:gd name="connsiteX4" fmla="*/ 10301056 w 10301056"/>
                <a:gd name="connsiteY4" fmla="*/ 975645 h 1273389"/>
                <a:gd name="connsiteX5" fmla="*/ 10002411 w 10301056"/>
                <a:gd name="connsiteY5" fmla="*/ 1273390 h 127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01056" h="1273389">
                  <a:moveTo>
                    <a:pt x="10002411" y="1273390"/>
                  </a:moveTo>
                  <a:lnTo>
                    <a:pt x="0" y="1273390"/>
                  </a:lnTo>
                  <a:lnTo>
                    <a:pt x="0" y="0"/>
                  </a:lnTo>
                  <a:lnTo>
                    <a:pt x="10301056" y="0"/>
                  </a:lnTo>
                  <a:lnTo>
                    <a:pt x="10301056" y="975645"/>
                  </a:lnTo>
                  <a:cubicBezTo>
                    <a:pt x="10301056" y="1139582"/>
                    <a:pt x="10167242" y="1273390"/>
                    <a:pt x="10002411" y="1273390"/>
                  </a:cubicBezTo>
                  <a:close/>
                </a:path>
              </a:pathLst>
            </a:custGeom>
            <a:solidFill>
              <a:schemeClr val="bg1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21F7C4-7275-1C4E-926B-A863A80D6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Service Blueprint Slide </a:t>
            </a:r>
            <a:r>
              <a:rPr lang="en-US" dirty="0"/>
              <a:t>Template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32B1F6-F152-4342-AE69-89019972C64A}"/>
              </a:ext>
            </a:extLst>
          </p:cNvPr>
          <p:cNvSpPr txBox="1"/>
          <p:nvPr/>
        </p:nvSpPr>
        <p:spPr>
          <a:xfrm rot="16200000">
            <a:off x="996409" y="1818528"/>
            <a:ext cx="1115390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CUSTOMER ACTION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30D851-AFD2-C046-A702-77BC81314F17}"/>
              </a:ext>
            </a:extLst>
          </p:cNvPr>
          <p:cNvSpPr txBox="1"/>
          <p:nvPr/>
        </p:nvSpPr>
        <p:spPr>
          <a:xfrm rot="16200000">
            <a:off x="1112513" y="3012362"/>
            <a:ext cx="108323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ONSTAGE EMPLOYEE ACTION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83FD46-3D21-FC4A-858F-61C5AAC6ABA0}"/>
              </a:ext>
            </a:extLst>
          </p:cNvPr>
          <p:cNvSpPr txBox="1"/>
          <p:nvPr/>
        </p:nvSpPr>
        <p:spPr>
          <a:xfrm rot="16200000">
            <a:off x="1016063" y="4308807"/>
            <a:ext cx="127613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BACKSTAGE EMPLOYEE ACTION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4845F5-B313-7D4A-B8E0-923B5282BA84}"/>
              </a:ext>
            </a:extLst>
          </p:cNvPr>
          <p:cNvSpPr txBox="1"/>
          <p:nvPr/>
        </p:nvSpPr>
        <p:spPr>
          <a:xfrm rot="16200000">
            <a:off x="986279" y="5595594"/>
            <a:ext cx="113564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PROCESS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D81B8B-3A68-554B-AEBC-9E0A5E2DD366}"/>
              </a:ext>
            </a:extLst>
          </p:cNvPr>
          <p:cNvSpPr txBox="1"/>
          <p:nvPr/>
        </p:nvSpPr>
        <p:spPr>
          <a:xfrm>
            <a:off x="9936677" y="2365477"/>
            <a:ext cx="139140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 of interaction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0673AB-28AE-3D4D-BAC2-EB30A1F8156D}"/>
              </a:ext>
            </a:extLst>
          </p:cNvPr>
          <p:cNvSpPr txBox="1"/>
          <p:nvPr/>
        </p:nvSpPr>
        <p:spPr>
          <a:xfrm>
            <a:off x="10151480" y="3666243"/>
            <a:ext cx="117660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 of visibility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7419CE-FEE0-0E44-B7D0-BBBB0CC58F7B}"/>
              </a:ext>
            </a:extLst>
          </p:cNvPr>
          <p:cNvSpPr txBox="1"/>
          <p:nvPr/>
        </p:nvSpPr>
        <p:spPr>
          <a:xfrm>
            <a:off x="9914493" y="4982109"/>
            <a:ext cx="135713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 of internal interaction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5D7A17-C0FE-874E-9917-72E753728A13}"/>
              </a:ext>
            </a:extLst>
          </p:cNvPr>
          <p:cNvSpPr/>
          <p:nvPr/>
        </p:nvSpPr>
        <p:spPr>
          <a:xfrm>
            <a:off x="1990726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936D967-EEA4-9940-8F47-D13C3F362904}"/>
              </a:ext>
            </a:extLst>
          </p:cNvPr>
          <p:cNvCxnSpPr>
            <a:cxnSpLocks/>
          </p:cNvCxnSpPr>
          <p:nvPr/>
        </p:nvCxnSpPr>
        <p:spPr>
          <a:xfrm>
            <a:off x="1360023" y="2627184"/>
            <a:ext cx="996806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64E7A6A-9EFF-9446-906B-45CD8C3C05F7}"/>
              </a:ext>
            </a:extLst>
          </p:cNvPr>
          <p:cNvCxnSpPr>
            <a:cxnSpLocks/>
          </p:cNvCxnSpPr>
          <p:nvPr/>
        </p:nvCxnSpPr>
        <p:spPr>
          <a:xfrm>
            <a:off x="1360023" y="3910074"/>
            <a:ext cx="996806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F6E543A-C109-454F-9516-FDE547495C74}"/>
              </a:ext>
            </a:extLst>
          </p:cNvPr>
          <p:cNvCxnSpPr>
            <a:cxnSpLocks/>
          </p:cNvCxnSpPr>
          <p:nvPr/>
        </p:nvCxnSpPr>
        <p:spPr>
          <a:xfrm>
            <a:off x="1360023" y="5192963"/>
            <a:ext cx="991598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7514D5CC-FBE2-FB4E-86B6-AA441E8191C5}"/>
              </a:ext>
            </a:extLst>
          </p:cNvPr>
          <p:cNvSpPr/>
          <p:nvPr/>
        </p:nvSpPr>
        <p:spPr>
          <a:xfrm>
            <a:off x="3618222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FE884E4E-0EBB-DD4B-B906-F707631B6077}"/>
              </a:ext>
            </a:extLst>
          </p:cNvPr>
          <p:cNvSpPr/>
          <p:nvPr/>
        </p:nvSpPr>
        <p:spPr>
          <a:xfrm>
            <a:off x="5245717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64ACA4C8-8D6B-8946-B724-72EECD32D73C}"/>
              </a:ext>
            </a:extLst>
          </p:cNvPr>
          <p:cNvSpPr/>
          <p:nvPr/>
        </p:nvSpPr>
        <p:spPr>
          <a:xfrm>
            <a:off x="6873212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9D65743-9889-EC4D-9046-C0F09B0452B1}"/>
              </a:ext>
            </a:extLst>
          </p:cNvPr>
          <p:cNvSpPr/>
          <p:nvPr/>
        </p:nvSpPr>
        <p:spPr>
          <a:xfrm>
            <a:off x="8500708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1064191-702D-1F40-97E5-EE7293DFAB08}"/>
              </a:ext>
            </a:extLst>
          </p:cNvPr>
          <p:cNvSpPr/>
          <p:nvPr/>
        </p:nvSpPr>
        <p:spPr>
          <a:xfrm>
            <a:off x="1990726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6268E29-E4D3-7D45-82CC-EBFE8ECDC66F}"/>
              </a:ext>
            </a:extLst>
          </p:cNvPr>
          <p:cNvSpPr/>
          <p:nvPr/>
        </p:nvSpPr>
        <p:spPr>
          <a:xfrm>
            <a:off x="3618222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BFB843B8-FC42-BF46-8D11-D524F0530CFB}"/>
              </a:ext>
            </a:extLst>
          </p:cNvPr>
          <p:cNvSpPr/>
          <p:nvPr/>
        </p:nvSpPr>
        <p:spPr>
          <a:xfrm>
            <a:off x="5245717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82D38C39-F6A0-7C49-B892-34974FD3BCAC}"/>
              </a:ext>
            </a:extLst>
          </p:cNvPr>
          <p:cNvSpPr/>
          <p:nvPr/>
        </p:nvSpPr>
        <p:spPr>
          <a:xfrm>
            <a:off x="6873212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FEB9281-A1BB-9B4D-8C0B-2F8F588CF77B}"/>
              </a:ext>
            </a:extLst>
          </p:cNvPr>
          <p:cNvSpPr/>
          <p:nvPr/>
        </p:nvSpPr>
        <p:spPr>
          <a:xfrm>
            <a:off x="8500708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8BAA7B65-C8D6-BC4E-887B-CDABF357978F}"/>
              </a:ext>
            </a:extLst>
          </p:cNvPr>
          <p:cNvSpPr/>
          <p:nvPr/>
        </p:nvSpPr>
        <p:spPr>
          <a:xfrm>
            <a:off x="3618222" y="4130107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7A3935B1-F8D5-8847-98CC-CF9FD6AE5B31}"/>
              </a:ext>
            </a:extLst>
          </p:cNvPr>
          <p:cNvSpPr/>
          <p:nvPr/>
        </p:nvSpPr>
        <p:spPr>
          <a:xfrm>
            <a:off x="5245717" y="4130107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B00002E7-6A5C-EE49-899D-B03BE40EFF4F}"/>
              </a:ext>
            </a:extLst>
          </p:cNvPr>
          <p:cNvSpPr/>
          <p:nvPr/>
        </p:nvSpPr>
        <p:spPr>
          <a:xfrm>
            <a:off x="8500708" y="4130107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E580CACB-8921-9348-91A4-09AEC9D598CE}"/>
              </a:ext>
            </a:extLst>
          </p:cNvPr>
          <p:cNvSpPr/>
          <p:nvPr/>
        </p:nvSpPr>
        <p:spPr>
          <a:xfrm>
            <a:off x="1990726" y="5412996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D66A688E-6B4D-AD4A-A7F0-98F28336398E}"/>
              </a:ext>
            </a:extLst>
          </p:cNvPr>
          <p:cNvSpPr/>
          <p:nvPr/>
        </p:nvSpPr>
        <p:spPr>
          <a:xfrm>
            <a:off x="3618222" y="5412996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FFE6FDD1-1572-AD49-81ED-8AFED279C429}"/>
              </a:ext>
            </a:extLst>
          </p:cNvPr>
          <p:cNvSpPr/>
          <p:nvPr/>
        </p:nvSpPr>
        <p:spPr>
          <a:xfrm>
            <a:off x="8500708" y="5412996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EF3EA7E-25EE-1F49-A541-A24D93F2B487}"/>
              </a:ext>
            </a:extLst>
          </p:cNvPr>
          <p:cNvCxnSpPr>
            <a:endCxn id="44" idx="0"/>
          </p:cNvCxnSpPr>
          <p:nvPr/>
        </p:nvCxnSpPr>
        <p:spPr>
          <a:xfrm>
            <a:off x="2576513" y="3702240"/>
            <a:ext cx="0" cy="171075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6AB15D5-A611-A349-92E8-B47BE54F0F18}"/>
              </a:ext>
            </a:extLst>
          </p:cNvPr>
          <p:cNvCxnSpPr>
            <a:stCxn id="35" idx="2"/>
            <a:endCxn id="40" idx="0"/>
          </p:cNvCxnSpPr>
          <p:nvPr/>
        </p:nvCxnSpPr>
        <p:spPr>
          <a:xfrm>
            <a:off x="4204009" y="3702240"/>
            <a:ext cx="0" cy="42786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8402AD6A-E40E-314B-9A0C-C81B3C6BA9C8}"/>
              </a:ext>
            </a:extLst>
          </p:cNvPr>
          <p:cNvCxnSpPr>
            <a:cxnSpLocks/>
            <a:stCxn id="37" idx="2"/>
            <a:endCxn id="48" idx="1"/>
          </p:cNvCxnSpPr>
          <p:nvPr/>
        </p:nvCxnSpPr>
        <p:spPr>
          <a:xfrm rot="16200000" flipH="1">
            <a:off x="6914131" y="4247107"/>
            <a:ext cx="2131444" cy="1041709"/>
          </a:xfrm>
          <a:prstGeom prst="bentConnector2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40AFEB7-4004-D844-B27D-3ADB465BA18B}"/>
              </a:ext>
            </a:extLst>
          </p:cNvPr>
          <p:cNvCxnSpPr/>
          <p:nvPr/>
        </p:nvCxnSpPr>
        <p:spPr>
          <a:xfrm>
            <a:off x="5847072" y="3702240"/>
            <a:ext cx="0" cy="42786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>
            <a:extLst>
              <a:ext uri="{FF2B5EF4-FFF2-40B4-BE49-F238E27FC236}">
                <a16:creationId xmlns:a16="http://schemas.microsoft.com/office/drawing/2014/main" id="{F601CC37-BB84-C14F-932A-98F3E84896DB}"/>
              </a:ext>
            </a:extLst>
          </p:cNvPr>
          <p:cNvCxnSpPr>
            <a:cxnSpLocks/>
            <a:stCxn id="45" idx="3"/>
            <a:endCxn id="41" idx="2"/>
          </p:cNvCxnSpPr>
          <p:nvPr/>
        </p:nvCxnSpPr>
        <p:spPr>
          <a:xfrm flipV="1">
            <a:off x="4789796" y="4971482"/>
            <a:ext cx="1041708" cy="862202"/>
          </a:xfrm>
          <a:prstGeom prst="bentConnector2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E49E89F-A129-3A48-AE33-3F8C0B2F21D2}"/>
              </a:ext>
            </a:extLst>
          </p:cNvPr>
          <p:cNvCxnSpPr>
            <a:cxnSpLocks/>
            <a:stCxn id="38" idx="2"/>
            <a:endCxn id="43" idx="0"/>
          </p:cNvCxnSpPr>
          <p:nvPr/>
        </p:nvCxnSpPr>
        <p:spPr>
          <a:xfrm>
            <a:off x="9086495" y="3702240"/>
            <a:ext cx="0" cy="42786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B459F09-85DA-7343-8AAF-6B18EB594AFA}"/>
              </a:ext>
            </a:extLst>
          </p:cNvPr>
          <p:cNvCxnSpPr>
            <a:cxnSpLocks/>
            <a:stCxn id="40" idx="3"/>
            <a:endCxn id="41" idx="1"/>
          </p:cNvCxnSpPr>
          <p:nvPr/>
        </p:nvCxnSpPr>
        <p:spPr>
          <a:xfrm>
            <a:off x="4789796" y="4550795"/>
            <a:ext cx="455921" cy="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Graphic 79" descr="Star with solid fill">
            <a:extLst>
              <a:ext uri="{FF2B5EF4-FFF2-40B4-BE49-F238E27FC236}">
                <a16:creationId xmlns:a16="http://schemas.microsoft.com/office/drawing/2014/main" id="{54AB5BC5-0E06-D64B-B873-074D0DEF0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2859" y="2967285"/>
            <a:ext cx="587380" cy="587380"/>
          </a:xfrm>
          <a:prstGeom prst="rect">
            <a:avLst/>
          </a:prstGeom>
        </p:spPr>
      </p:pic>
      <p:pic>
        <p:nvPicPr>
          <p:cNvPr id="82" name="Graphic 81" descr="Marketing with solid fill">
            <a:extLst>
              <a:ext uri="{FF2B5EF4-FFF2-40B4-BE49-F238E27FC236}">
                <a16:creationId xmlns:a16="http://schemas.microsoft.com/office/drawing/2014/main" id="{2A519FB2-75A8-B149-8977-AFB6501F41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2859" y="1714658"/>
            <a:ext cx="587380" cy="587380"/>
          </a:xfrm>
          <a:prstGeom prst="rect">
            <a:avLst/>
          </a:prstGeom>
        </p:spPr>
      </p:pic>
      <p:pic>
        <p:nvPicPr>
          <p:cNvPr id="84" name="Graphic 83" descr="Target Audience with solid fill">
            <a:extLst>
              <a:ext uri="{FF2B5EF4-FFF2-40B4-BE49-F238E27FC236}">
                <a16:creationId xmlns:a16="http://schemas.microsoft.com/office/drawing/2014/main" id="{B16B3D60-5CBD-BA49-893C-3062DBBDFF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2859" y="4219912"/>
            <a:ext cx="587380" cy="587380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3BBE9495-56CF-A44D-9D17-194CFD246F98}"/>
              </a:ext>
            </a:extLst>
          </p:cNvPr>
          <p:cNvGrpSpPr/>
          <p:nvPr/>
        </p:nvGrpSpPr>
        <p:grpSpPr>
          <a:xfrm>
            <a:off x="656350" y="5472540"/>
            <a:ext cx="440398" cy="475163"/>
            <a:chOff x="841935" y="5618200"/>
            <a:chExt cx="723900" cy="781050"/>
          </a:xfrm>
          <a:solidFill>
            <a:schemeClr val="bg1"/>
          </a:solidFill>
        </p:grpSpPr>
        <p:sp>
          <p:nvSpPr>
            <p:cNvPr id="91" name="Freeform: Shape 61">
              <a:extLst>
                <a:ext uri="{FF2B5EF4-FFF2-40B4-BE49-F238E27FC236}">
                  <a16:creationId xmlns:a16="http://schemas.microsoft.com/office/drawing/2014/main" id="{90CC1245-BE38-964B-8E2E-858B050DD57E}"/>
                </a:ext>
              </a:extLst>
            </p:cNvPr>
            <p:cNvSpPr/>
            <p:nvPr/>
          </p:nvSpPr>
          <p:spPr>
            <a:xfrm>
              <a:off x="1299135" y="6265900"/>
              <a:ext cx="266700" cy="133350"/>
            </a:xfrm>
            <a:custGeom>
              <a:avLst/>
              <a:gdLst>
                <a:gd name="connsiteX0" fmla="*/ 0 w 266700"/>
                <a:gd name="connsiteY0" fmla="*/ 0 h 133350"/>
                <a:gd name="connsiteX1" fmla="*/ 266700 w 266700"/>
                <a:gd name="connsiteY1" fmla="*/ 0 h 133350"/>
                <a:gd name="connsiteX2" fmla="*/ 266700 w 266700"/>
                <a:gd name="connsiteY2" fmla="*/ 133350 h 133350"/>
                <a:gd name="connsiteX3" fmla="*/ 0 w 266700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133350">
                  <a:moveTo>
                    <a:pt x="0" y="0"/>
                  </a:moveTo>
                  <a:lnTo>
                    <a:pt x="266700" y="0"/>
                  </a:lnTo>
                  <a:lnTo>
                    <a:pt x="266700" y="133350"/>
                  </a:lnTo>
                  <a:lnTo>
                    <a:pt x="0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62">
              <a:extLst>
                <a:ext uri="{FF2B5EF4-FFF2-40B4-BE49-F238E27FC236}">
                  <a16:creationId xmlns:a16="http://schemas.microsoft.com/office/drawing/2014/main" id="{06C5191E-535A-384D-A90B-570946C54E6C}"/>
                </a:ext>
              </a:extLst>
            </p:cNvPr>
            <p:cNvSpPr/>
            <p:nvPr/>
          </p:nvSpPr>
          <p:spPr>
            <a:xfrm>
              <a:off x="908670" y="5936144"/>
              <a:ext cx="590624" cy="316810"/>
            </a:xfrm>
            <a:custGeom>
              <a:avLst/>
              <a:gdLst>
                <a:gd name="connsiteX0" fmla="*/ 504764 w 590624"/>
                <a:gd name="connsiteY0" fmla="*/ 120205 h 316810"/>
                <a:gd name="connsiteX1" fmla="*/ 504764 w 590624"/>
                <a:gd name="connsiteY1" fmla="*/ 257366 h 316810"/>
                <a:gd name="connsiteX2" fmla="*/ 485714 w 590624"/>
                <a:gd name="connsiteY2" fmla="*/ 238316 h 316810"/>
                <a:gd name="connsiteX3" fmla="*/ 462092 w 590624"/>
                <a:gd name="connsiteY3" fmla="*/ 238316 h 316810"/>
                <a:gd name="connsiteX4" fmla="*/ 462092 w 590624"/>
                <a:gd name="connsiteY4" fmla="*/ 261937 h 316810"/>
                <a:gd name="connsiteX5" fmla="*/ 512098 w 590624"/>
                <a:gd name="connsiteY5" fmla="*/ 311944 h 316810"/>
                <a:gd name="connsiteX6" fmla="*/ 535720 w 590624"/>
                <a:gd name="connsiteY6" fmla="*/ 311944 h 316810"/>
                <a:gd name="connsiteX7" fmla="*/ 585727 w 590624"/>
                <a:gd name="connsiteY7" fmla="*/ 261937 h 316810"/>
                <a:gd name="connsiteX8" fmla="*/ 585679 w 590624"/>
                <a:gd name="connsiteY8" fmla="*/ 238173 h 316810"/>
                <a:gd name="connsiteX9" fmla="*/ 561914 w 590624"/>
                <a:gd name="connsiteY9" fmla="*/ 238220 h 316810"/>
                <a:gd name="connsiteX10" fmla="*/ 542864 w 590624"/>
                <a:gd name="connsiteY10" fmla="*/ 257270 h 316810"/>
                <a:gd name="connsiteX11" fmla="*/ 542864 w 590624"/>
                <a:gd name="connsiteY11" fmla="*/ 82105 h 316810"/>
                <a:gd name="connsiteX12" fmla="*/ 380939 w 590624"/>
                <a:gd name="connsiteY12" fmla="*/ 82105 h 316810"/>
                <a:gd name="connsiteX13" fmla="*/ 295214 w 590624"/>
                <a:gd name="connsiteY13" fmla="*/ 0 h 316810"/>
                <a:gd name="connsiteX14" fmla="*/ 209489 w 590624"/>
                <a:gd name="connsiteY14" fmla="*/ 82105 h 316810"/>
                <a:gd name="connsiteX15" fmla="*/ 47564 w 590624"/>
                <a:gd name="connsiteY15" fmla="*/ 82105 h 316810"/>
                <a:gd name="connsiteX16" fmla="*/ 47564 w 590624"/>
                <a:gd name="connsiteY16" fmla="*/ 257366 h 316810"/>
                <a:gd name="connsiteX17" fmla="*/ 28514 w 590624"/>
                <a:gd name="connsiteY17" fmla="*/ 238316 h 316810"/>
                <a:gd name="connsiteX18" fmla="*/ 4892 w 590624"/>
                <a:gd name="connsiteY18" fmla="*/ 238316 h 316810"/>
                <a:gd name="connsiteX19" fmla="*/ 4892 w 590624"/>
                <a:gd name="connsiteY19" fmla="*/ 261937 h 316810"/>
                <a:gd name="connsiteX20" fmla="*/ 54898 w 590624"/>
                <a:gd name="connsiteY20" fmla="*/ 311944 h 316810"/>
                <a:gd name="connsiteX21" fmla="*/ 78520 w 590624"/>
                <a:gd name="connsiteY21" fmla="*/ 311944 h 316810"/>
                <a:gd name="connsiteX22" fmla="*/ 128527 w 590624"/>
                <a:gd name="connsiteY22" fmla="*/ 261937 h 316810"/>
                <a:gd name="connsiteX23" fmla="*/ 128479 w 590624"/>
                <a:gd name="connsiteY23" fmla="*/ 238173 h 316810"/>
                <a:gd name="connsiteX24" fmla="*/ 104714 w 590624"/>
                <a:gd name="connsiteY24" fmla="*/ 238220 h 316810"/>
                <a:gd name="connsiteX25" fmla="*/ 85664 w 590624"/>
                <a:gd name="connsiteY25" fmla="*/ 257270 h 316810"/>
                <a:gd name="connsiteX26" fmla="*/ 85664 w 590624"/>
                <a:gd name="connsiteY26" fmla="*/ 120205 h 316810"/>
                <a:gd name="connsiteX27" fmla="*/ 209489 w 590624"/>
                <a:gd name="connsiteY27" fmla="*/ 120205 h 316810"/>
                <a:gd name="connsiteX28" fmla="*/ 295214 w 590624"/>
                <a:gd name="connsiteY28" fmla="*/ 205930 h 316810"/>
                <a:gd name="connsiteX29" fmla="*/ 380939 w 590624"/>
                <a:gd name="connsiteY29" fmla="*/ 120205 h 316810"/>
                <a:gd name="connsiteX30" fmla="*/ 504764 w 590624"/>
                <a:gd name="connsiteY30" fmla="*/ 120205 h 316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90624" h="316810">
                  <a:moveTo>
                    <a:pt x="504764" y="120205"/>
                  </a:moveTo>
                  <a:lnTo>
                    <a:pt x="504764" y="257366"/>
                  </a:lnTo>
                  <a:lnTo>
                    <a:pt x="485714" y="238316"/>
                  </a:lnTo>
                  <a:cubicBezTo>
                    <a:pt x="479191" y="231793"/>
                    <a:pt x="468615" y="231793"/>
                    <a:pt x="462092" y="238316"/>
                  </a:cubicBezTo>
                  <a:cubicBezTo>
                    <a:pt x="455569" y="244838"/>
                    <a:pt x="455569" y="255415"/>
                    <a:pt x="462092" y="261937"/>
                  </a:cubicBezTo>
                  <a:lnTo>
                    <a:pt x="512098" y="311944"/>
                  </a:lnTo>
                  <a:cubicBezTo>
                    <a:pt x="518635" y="318433"/>
                    <a:pt x="529183" y="318433"/>
                    <a:pt x="535720" y="311944"/>
                  </a:cubicBezTo>
                  <a:lnTo>
                    <a:pt x="585727" y="261937"/>
                  </a:lnTo>
                  <a:cubicBezTo>
                    <a:pt x="592276" y="255361"/>
                    <a:pt x="592255" y="244722"/>
                    <a:pt x="585679" y="238173"/>
                  </a:cubicBezTo>
                  <a:cubicBezTo>
                    <a:pt x="579103" y="231623"/>
                    <a:pt x="568463" y="231644"/>
                    <a:pt x="561914" y="238220"/>
                  </a:cubicBezTo>
                  <a:lnTo>
                    <a:pt x="542864" y="257270"/>
                  </a:lnTo>
                  <a:lnTo>
                    <a:pt x="542864" y="82105"/>
                  </a:lnTo>
                  <a:lnTo>
                    <a:pt x="380939" y="82105"/>
                  </a:lnTo>
                  <a:lnTo>
                    <a:pt x="295214" y="0"/>
                  </a:lnTo>
                  <a:lnTo>
                    <a:pt x="209489" y="82105"/>
                  </a:lnTo>
                  <a:lnTo>
                    <a:pt x="47564" y="82105"/>
                  </a:lnTo>
                  <a:lnTo>
                    <a:pt x="47564" y="257366"/>
                  </a:lnTo>
                  <a:lnTo>
                    <a:pt x="28514" y="238316"/>
                  </a:lnTo>
                  <a:cubicBezTo>
                    <a:pt x="21991" y="231793"/>
                    <a:pt x="11415" y="231793"/>
                    <a:pt x="4892" y="238316"/>
                  </a:cubicBezTo>
                  <a:cubicBezTo>
                    <a:pt x="-1631" y="244838"/>
                    <a:pt x="-1631" y="255415"/>
                    <a:pt x="4892" y="261937"/>
                  </a:cubicBezTo>
                  <a:lnTo>
                    <a:pt x="54898" y="311944"/>
                  </a:lnTo>
                  <a:cubicBezTo>
                    <a:pt x="61435" y="318433"/>
                    <a:pt x="71983" y="318433"/>
                    <a:pt x="78520" y="311944"/>
                  </a:cubicBezTo>
                  <a:lnTo>
                    <a:pt x="128527" y="261937"/>
                  </a:lnTo>
                  <a:cubicBezTo>
                    <a:pt x="135076" y="255361"/>
                    <a:pt x="135055" y="244722"/>
                    <a:pt x="128479" y="238173"/>
                  </a:cubicBezTo>
                  <a:cubicBezTo>
                    <a:pt x="121903" y="231623"/>
                    <a:pt x="111263" y="231644"/>
                    <a:pt x="104714" y="238220"/>
                  </a:cubicBezTo>
                  <a:lnTo>
                    <a:pt x="85664" y="257270"/>
                  </a:lnTo>
                  <a:lnTo>
                    <a:pt x="85664" y="120205"/>
                  </a:lnTo>
                  <a:lnTo>
                    <a:pt x="209489" y="120205"/>
                  </a:lnTo>
                  <a:lnTo>
                    <a:pt x="295214" y="205930"/>
                  </a:lnTo>
                  <a:lnTo>
                    <a:pt x="380939" y="120205"/>
                  </a:lnTo>
                  <a:lnTo>
                    <a:pt x="504764" y="12020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63">
              <a:extLst>
                <a:ext uri="{FF2B5EF4-FFF2-40B4-BE49-F238E27FC236}">
                  <a16:creationId xmlns:a16="http://schemas.microsoft.com/office/drawing/2014/main" id="{80A8DFE9-5544-1B4E-8980-B76BA051B1AC}"/>
                </a:ext>
              </a:extLst>
            </p:cNvPr>
            <p:cNvSpPr/>
            <p:nvPr/>
          </p:nvSpPr>
          <p:spPr>
            <a:xfrm>
              <a:off x="841935" y="6265900"/>
              <a:ext cx="266700" cy="133350"/>
            </a:xfrm>
            <a:custGeom>
              <a:avLst/>
              <a:gdLst>
                <a:gd name="connsiteX0" fmla="*/ 0 w 266700"/>
                <a:gd name="connsiteY0" fmla="*/ 0 h 133350"/>
                <a:gd name="connsiteX1" fmla="*/ 266700 w 266700"/>
                <a:gd name="connsiteY1" fmla="*/ 0 h 133350"/>
                <a:gd name="connsiteX2" fmla="*/ 266700 w 266700"/>
                <a:gd name="connsiteY2" fmla="*/ 133350 h 133350"/>
                <a:gd name="connsiteX3" fmla="*/ 0 w 266700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133350">
                  <a:moveTo>
                    <a:pt x="0" y="0"/>
                  </a:moveTo>
                  <a:lnTo>
                    <a:pt x="266700" y="0"/>
                  </a:lnTo>
                  <a:lnTo>
                    <a:pt x="266700" y="133350"/>
                  </a:lnTo>
                  <a:lnTo>
                    <a:pt x="0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64">
              <a:extLst>
                <a:ext uri="{FF2B5EF4-FFF2-40B4-BE49-F238E27FC236}">
                  <a16:creationId xmlns:a16="http://schemas.microsoft.com/office/drawing/2014/main" id="{E33BA9E0-DA91-444D-AC06-0AAA8F02D868}"/>
                </a:ext>
              </a:extLst>
            </p:cNvPr>
            <p:cNvSpPr/>
            <p:nvPr/>
          </p:nvSpPr>
          <p:spPr>
            <a:xfrm>
              <a:off x="1070535" y="5618200"/>
              <a:ext cx="266700" cy="301285"/>
            </a:xfrm>
            <a:custGeom>
              <a:avLst/>
              <a:gdLst>
                <a:gd name="connsiteX0" fmla="*/ 115348 w 266700"/>
                <a:gd name="connsiteY0" fmla="*/ 242983 h 301285"/>
                <a:gd name="connsiteX1" fmla="*/ 95250 w 266700"/>
                <a:gd name="connsiteY1" fmla="*/ 222790 h 301285"/>
                <a:gd name="connsiteX2" fmla="*/ 71628 w 266700"/>
                <a:gd name="connsiteY2" fmla="*/ 222790 h 301285"/>
                <a:gd name="connsiteX3" fmla="*/ 71628 w 266700"/>
                <a:gd name="connsiteY3" fmla="*/ 246412 h 301285"/>
                <a:gd name="connsiteX4" fmla="*/ 121634 w 266700"/>
                <a:gd name="connsiteY4" fmla="*/ 296418 h 301285"/>
                <a:gd name="connsiteX5" fmla="*/ 145256 w 266700"/>
                <a:gd name="connsiteY5" fmla="*/ 296418 h 301285"/>
                <a:gd name="connsiteX6" fmla="*/ 195263 w 266700"/>
                <a:gd name="connsiteY6" fmla="*/ 246412 h 301285"/>
                <a:gd name="connsiteX7" fmla="*/ 195167 w 266700"/>
                <a:gd name="connsiteY7" fmla="*/ 222694 h 301285"/>
                <a:gd name="connsiteX8" fmla="*/ 171450 w 266700"/>
                <a:gd name="connsiteY8" fmla="*/ 222790 h 301285"/>
                <a:gd name="connsiteX9" fmla="*/ 153352 w 266700"/>
                <a:gd name="connsiteY9" fmla="*/ 240983 h 301285"/>
                <a:gd name="connsiteX10" fmla="*/ 153352 w 266700"/>
                <a:gd name="connsiteY10" fmla="*/ 133350 h 301285"/>
                <a:gd name="connsiteX11" fmla="*/ 266700 w 266700"/>
                <a:gd name="connsiteY11" fmla="*/ 133350 h 301285"/>
                <a:gd name="connsiteX12" fmla="*/ 266700 w 266700"/>
                <a:gd name="connsiteY12" fmla="*/ 0 h 301285"/>
                <a:gd name="connsiteX13" fmla="*/ 0 w 266700"/>
                <a:gd name="connsiteY13" fmla="*/ 0 h 301285"/>
                <a:gd name="connsiteX14" fmla="*/ 0 w 266700"/>
                <a:gd name="connsiteY14" fmla="*/ 133350 h 301285"/>
                <a:gd name="connsiteX15" fmla="*/ 115348 w 266700"/>
                <a:gd name="connsiteY15" fmla="*/ 133350 h 30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6700" h="301285">
                  <a:moveTo>
                    <a:pt x="115348" y="242983"/>
                  </a:moveTo>
                  <a:lnTo>
                    <a:pt x="95250" y="222790"/>
                  </a:lnTo>
                  <a:cubicBezTo>
                    <a:pt x="88727" y="216267"/>
                    <a:pt x="78151" y="216267"/>
                    <a:pt x="71628" y="222790"/>
                  </a:cubicBezTo>
                  <a:cubicBezTo>
                    <a:pt x="65105" y="229312"/>
                    <a:pt x="65105" y="239889"/>
                    <a:pt x="71628" y="246412"/>
                  </a:cubicBezTo>
                  <a:lnTo>
                    <a:pt x="121634" y="296418"/>
                  </a:lnTo>
                  <a:cubicBezTo>
                    <a:pt x="128171" y="302907"/>
                    <a:pt x="138719" y="302907"/>
                    <a:pt x="145256" y="296418"/>
                  </a:cubicBezTo>
                  <a:lnTo>
                    <a:pt x="195263" y="246412"/>
                  </a:lnTo>
                  <a:cubicBezTo>
                    <a:pt x="201785" y="239836"/>
                    <a:pt x="201743" y="229217"/>
                    <a:pt x="195167" y="222694"/>
                  </a:cubicBezTo>
                  <a:cubicBezTo>
                    <a:pt x="188591" y="216172"/>
                    <a:pt x="177973" y="216214"/>
                    <a:pt x="171450" y="222790"/>
                  </a:cubicBezTo>
                  <a:lnTo>
                    <a:pt x="153352" y="240983"/>
                  </a:lnTo>
                  <a:lnTo>
                    <a:pt x="153352" y="133350"/>
                  </a:lnTo>
                  <a:lnTo>
                    <a:pt x="266700" y="133350"/>
                  </a:lnTo>
                  <a:lnTo>
                    <a:pt x="266700" y="0"/>
                  </a:lnTo>
                  <a:lnTo>
                    <a:pt x="0" y="0"/>
                  </a:lnTo>
                  <a:lnTo>
                    <a:pt x="0" y="133350"/>
                  </a:lnTo>
                  <a:lnTo>
                    <a:pt x="115348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535581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c 5">
            <a:extLst>
              <a:ext uri="{FF2B5EF4-FFF2-40B4-BE49-F238E27FC236}">
                <a16:creationId xmlns:a16="http://schemas.microsoft.com/office/drawing/2014/main" id="{1F16DB08-A8D1-534F-A348-1BE27555D911}"/>
              </a:ext>
            </a:extLst>
          </p:cNvPr>
          <p:cNvGrpSpPr/>
          <p:nvPr/>
        </p:nvGrpSpPr>
        <p:grpSpPr>
          <a:xfrm>
            <a:off x="455612" y="1349955"/>
            <a:ext cx="11145594" cy="5096216"/>
            <a:chOff x="455612" y="1349955"/>
            <a:chExt cx="11145594" cy="5096216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A73EB7C3-F3BE-C542-9025-7E1CB1EFDCBE}"/>
                </a:ext>
              </a:extLst>
            </p:cNvPr>
            <p:cNvSpPr/>
            <p:nvPr/>
          </p:nvSpPr>
          <p:spPr>
            <a:xfrm>
              <a:off x="455612" y="1349955"/>
              <a:ext cx="844537" cy="1274275"/>
            </a:xfrm>
            <a:custGeom>
              <a:avLst/>
              <a:gdLst>
                <a:gd name="connsiteX0" fmla="*/ 844538 w 844537"/>
                <a:gd name="connsiteY0" fmla="*/ 1274276 h 1274275"/>
                <a:gd name="connsiteX1" fmla="*/ 0 w 844537"/>
                <a:gd name="connsiteY1" fmla="*/ 1274276 h 1274275"/>
                <a:gd name="connsiteX2" fmla="*/ 0 w 844537"/>
                <a:gd name="connsiteY2" fmla="*/ 298631 h 1274275"/>
                <a:gd name="connsiteX3" fmla="*/ 298646 w 844537"/>
                <a:gd name="connsiteY3" fmla="*/ 0 h 1274275"/>
                <a:gd name="connsiteX4" fmla="*/ 843652 w 844537"/>
                <a:gd name="connsiteY4" fmla="*/ 0 h 1274275"/>
                <a:gd name="connsiteX5" fmla="*/ 843652 w 844537"/>
                <a:gd name="connsiteY5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4537" h="1274275">
                  <a:moveTo>
                    <a:pt x="844538" y="1274276"/>
                  </a:moveTo>
                  <a:lnTo>
                    <a:pt x="0" y="1274276"/>
                  </a:lnTo>
                  <a:lnTo>
                    <a:pt x="0" y="298631"/>
                  </a:lnTo>
                  <a:cubicBezTo>
                    <a:pt x="0" y="133808"/>
                    <a:pt x="133814" y="0"/>
                    <a:pt x="298646" y="0"/>
                  </a:cubicBezTo>
                  <a:lnTo>
                    <a:pt x="843652" y="0"/>
                  </a:lnTo>
                  <a:lnTo>
                    <a:pt x="843652" y="1274276"/>
                  </a:lnTo>
                  <a:close/>
                </a:path>
              </a:pathLst>
            </a:custGeom>
            <a:solidFill>
              <a:schemeClr val="accent1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51842C1-6FE1-694D-80B3-67D64CD5D94B}"/>
                </a:ext>
              </a:extLst>
            </p:cNvPr>
            <p:cNvSpPr/>
            <p:nvPr/>
          </p:nvSpPr>
          <p:spPr>
            <a:xfrm>
              <a:off x="455612" y="2624230"/>
              <a:ext cx="844537" cy="1274275"/>
            </a:xfrm>
            <a:custGeom>
              <a:avLst/>
              <a:gdLst>
                <a:gd name="connsiteX0" fmla="*/ 0 w 844537"/>
                <a:gd name="connsiteY0" fmla="*/ 0 h 1274275"/>
                <a:gd name="connsiteX1" fmla="*/ 844538 w 844537"/>
                <a:gd name="connsiteY1" fmla="*/ 0 h 1274275"/>
                <a:gd name="connsiteX2" fmla="*/ 844538 w 844537"/>
                <a:gd name="connsiteY2" fmla="*/ 1274276 h 1274275"/>
                <a:gd name="connsiteX3" fmla="*/ 0 w 844537"/>
                <a:gd name="connsiteY3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4537" h="1274275">
                  <a:moveTo>
                    <a:pt x="0" y="0"/>
                  </a:moveTo>
                  <a:lnTo>
                    <a:pt x="844538" y="0"/>
                  </a:lnTo>
                  <a:lnTo>
                    <a:pt x="844538" y="1274276"/>
                  </a:lnTo>
                  <a:lnTo>
                    <a:pt x="0" y="1274276"/>
                  </a:lnTo>
                  <a:close/>
                </a:path>
              </a:pathLst>
            </a:custGeom>
            <a:solidFill>
              <a:schemeClr val="accent2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4DC6890-7DA5-C64C-AD96-DF40362C78D4}"/>
                </a:ext>
              </a:extLst>
            </p:cNvPr>
            <p:cNvSpPr/>
            <p:nvPr/>
          </p:nvSpPr>
          <p:spPr>
            <a:xfrm>
              <a:off x="455612" y="3898506"/>
              <a:ext cx="844537" cy="1274275"/>
            </a:xfrm>
            <a:custGeom>
              <a:avLst/>
              <a:gdLst>
                <a:gd name="connsiteX0" fmla="*/ 0 w 844537"/>
                <a:gd name="connsiteY0" fmla="*/ 0 h 1274275"/>
                <a:gd name="connsiteX1" fmla="*/ 844538 w 844537"/>
                <a:gd name="connsiteY1" fmla="*/ 0 h 1274275"/>
                <a:gd name="connsiteX2" fmla="*/ 844538 w 844537"/>
                <a:gd name="connsiteY2" fmla="*/ 1274276 h 1274275"/>
                <a:gd name="connsiteX3" fmla="*/ 0 w 844537"/>
                <a:gd name="connsiteY3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4537" h="1274275">
                  <a:moveTo>
                    <a:pt x="0" y="0"/>
                  </a:moveTo>
                  <a:lnTo>
                    <a:pt x="844538" y="0"/>
                  </a:lnTo>
                  <a:lnTo>
                    <a:pt x="844538" y="1274276"/>
                  </a:lnTo>
                  <a:lnTo>
                    <a:pt x="0" y="1274276"/>
                  </a:lnTo>
                  <a:close/>
                </a:path>
              </a:pathLst>
            </a:custGeom>
            <a:solidFill>
              <a:schemeClr val="accent3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1487B3D3-09D2-F84F-9037-58865AE9AF3F}"/>
                </a:ext>
              </a:extLst>
            </p:cNvPr>
            <p:cNvSpPr/>
            <p:nvPr/>
          </p:nvSpPr>
          <p:spPr>
            <a:xfrm>
              <a:off x="455612" y="5172782"/>
              <a:ext cx="844537" cy="1273389"/>
            </a:xfrm>
            <a:custGeom>
              <a:avLst/>
              <a:gdLst>
                <a:gd name="connsiteX0" fmla="*/ 844538 w 844537"/>
                <a:gd name="connsiteY0" fmla="*/ 1273390 h 1273389"/>
                <a:gd name="connsiteX1" fmla="*/ 298646 w 844537"/>
                <a:gd name="connsiteY1" fmla="*/ 1273390 h 1273389"/>
                <a:gd name="connsiteX2" fmla="*/ 0 w 844537"/>
                <a:gd name="connsiteY2" fmla="*/ 974759 h 1273389"/>
                <a:gd name="connsiteX3" fmla="*/ 0 w 844537"/>
                <a:gd name="connsiteY3" fmla="*/ 0 h 1273389"/>
                <a:gd name="connsiteX4" fmla="*/ 844538 w 844537"/>
                <a:gd name="connsiteY4" fmla="*/ 0 h 1273389"/>
                <a:gd name="connsiteX5" fmla="*/ 844538 w 844537"/>
                <a:gd name="connsiteY5" fmla="*/ 1273390 h 127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4537" h="1273389">
                  <a:moveTo>
                    <a:pt x="844538" y="1273390"/>
                  </a:moveTo>
                  <a:lnTo>
                    <a:pt x="298646" y="1273390"/>
                  </a:lnTo>
                  <a:cubicBezTo>
                    <a:pt x="133814" y="1273390"/>
                    <a:pt x="0" y="1139582"/>
                    <a:pt x="0" y="974759"/>
                  </a:cubicBezTo>
                  <a:lnTo>
                    <a:pt x="0" y="0"/>
                  </a:lnTo>
                  <a:lnTo>
                    <a:pt x="844538" y="0"/>
                  </a:lnTo>
                  <a:lnTo>
                    <a:pt x="844538" y="1273390"/>
                  </a:lnTo>
                  <a:close/>
                </a:path>
              </a:pathLst>
            </a:custGeom>
            <a:solidFill>
              <a:schemeClr val="accent4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E8FFA556-8352-3D43-9EB2-A222184EEDEF}"/>
                </a:ext>
              </a:extLst>
            </p:cNvPr>
            <p:cNvSpPr/>
            <p:nvPr/>
          </p:nvSpPr>
          <p:spPr>
            <a:xfrm>
              <a:off x="1300149" y="1349955"/>
              <a:ext cx="10301056" cy="1274275"/>
            </a:xfrm>
            <a:custGeom>
              <a:avLst/>
              <a:gdLst>
                <a:gd name="connsiteX0" fmla="*/ 10301056 w 10301056"/>
                <a:gd name="connsiteY0" fmla="*/ 1274276 h 1274275"/>
                <a:gd name="connsiteX1" fmla="*/ 0 w 10301056"/>
                <a:gd name="connsiteY1" fmla="*/ 1274276 h 1274275"/>
                <a:gd name="connsiteX2" fmla="*/ 0 w 10301056"/>
                <a:gd name="connsiteY2" fmla="*/ 0 h 1274275"/>
                <a:gd name="connsiteX3" fmla="*/ 10002411 w 10301056"/>
                <a:gd name="connsiteY3" fmla="*/ 0 h 1274275"/>
                <a:gd name="connsiteX4" fmla="*/ 10301056 w 10301056"/>
                <a:gd name="connsiteY4" fmla="*/ 298631 h 1274275"/>
                <a:gd name="connsiteX5" fmla="*/ 10301056 w 10301056"/>
                <a:gd name="connsiteY5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01056" h="1274275">
                  <a:moveTo>
                    <a:pt x="10301056" y="1274276"/>
                  </a:moveTo>
                  <a:lnTo>
                    <a:pt x="0" y="1274276"/>
                  </a:lnTo>
                  <a:lnTo>
                    <a:pt x="0" y="0"/>
                  </a:lnTo>
                  <a:lnTo>
                    <a:pt x="10002411" y="0"/>
                  </a:lnTo>
                  <a:cubicBezTo>
                    <a:pt x="10167242" y="0"/>
                    <a:pt x="10301056" y="133808"/>
                    <a:pt x="10301056" y="298631"/>
                  </a:cubicBezTo>
                  <a:lnTo>
                    <a:pt x="10301056" y="1274276"/>
                  </a:lnTo>
                  <a:close/>
                </a:path>
              </a:pathLst>
            </a:custGeom>
            <a:solidFill>
              <a:schemeClr val="bg1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C635CE5-D339-1B4E-81A1-838C64CF527E}"/>
                </a:ext>
              </a:extLst>
            </p:cNvPr>
            <p:cNvSpPr/>
            <p:nvPr/>
          </p:nvSpPr>
          <p:spPr>
            <a:xfrm>
              <a:off x="1300149" y="2624230"/>
              <a:ext cx="10301056" cy="1274275"/>
            </a:xfrm>
            <a:custGeom>
              <a:avLst/>
              <a:gdLst>
                <a:gd name="connsiteX0" fmla="*/ 0 w 10301056"/>
                <a:gd name="connsiteY0" fmla="*/ 0 h 1274275"/>
                <a:gd name="connsiteX1" fmla="*/ 10301056 w 10301056"/>
                <a:gd name="connsiteY1" fmla="*/ 0 h 1274275"/>
                <a:gd name="connsiteX2" fmla="*/ 10301056 w 10301056"/>
                <a:gd name="connsiteY2" fmla="*/ 1274276 h 1274275"/>
                <a:gd name="connsiteX3" fmla="*/ 0 w 10301056"/>
                <a:gd name="connsiteY3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01056" h="1274275">
                  <a:moveTo>
                    <a:pt x="0" y="0"/>
                  </a:moveTo>
                  <a:lnTo>
                    <a:pt x="10301056" y="0"/>
                  </a:lnTo>
                  <a:lnTo>
                    <a:pt x="10301056" y="1274276"/>
                  </a:lnTo>
                  <a:lnTo>
                    <a:pt x="0" y="1274276"/>
                  </a:lnTo>
                  <a:close/>
                </a:path>
              </a:pathLst>
            </a:custGeom>
            <a:solidFill>
              <a:schemeClr val="bg1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2100B5C6-A78A-6A46-84FF-2D0F3E542D84}"/>
                </a:ext>
              </a:extLst>
            </p:cNvPr>
            <p:cNvSpPr/>
            <p:nvPr/>
          </p:nvSpPr>
          <p:spPr>
            <a:xfrm>
              <a:off x="1300149" y="3898506"/>
              <a:ext cx="10301056" cy="1274275"/>
            </a:xfrm>
            <a:custGeom>
              <a:avLst/>
              <a:gdLst>
                <a:gd name="connsiteX0" fmla="*/ 0 w 10301056"/>
                <a:gd name="connsiteY0" fmla="*/ 0 h 1274275"/>
                <a:gd name="connsiteX1" fmla="*/ 10301056 w 10301056"/>
                <a:gd name="connsiteY1" fmla="*/ 0 h 1274275"/>
                <a:gd name="connsiteX2" fmla="*/ 10301056 w 10301056"/>
                <a:gd name="connsiteY2" fmla="*/ 1274276 h 1274275"/>
                <a:gd name="connsiteX3" fmla="*/ 0 w 10301056"/>
                <a:gd name="connsiteY3" fmla="*/ 1274276 h 1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01056" h="1274275">
                  <a:moveTo>
                    <a:pt x="0" y="0"/>
                  </a:moveTo>
                  <a:lnTo>
                    <a:pt x="10301056" y="0"/>
                  </a:lnTo>
                  <a:lnTo>
                    <a:pt x="10301056" y="1274276"/>
                  </a:lnTo>
                  <a:lnTo>
                    <a:pt x="0" y="1274276"/>
                  </a:lnTo>
                  <a:close/>
                </a:path>
              </a:pathLst>
            </a:custGeom>
            <a:solidFill>
              <a:schemeClr val="bg1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F03B7936-6DC0-4A46-AD3F-807A60093D51}"/>
                </a:ext>
              </a:extLst>
            </p:cNvPr>
            <p:cNvSpPr/>
            <p:nvPr/>
          </p:nvSpPr>
          <p:spPr>
            <a:xfrm>
              <a:off x="1300149" y="5172782"/>
              <a:ext cx="10301056" cy="1273389"/>
            </a:xfrm>
            <a:custGeom>
              <a:avLst/>
              <a:gdLst>
                <a:gd name="connsiteX0" fmla="*/ 10002411 w 10301056"/>
                <a:gd name="connsiteY0" fmla="*/ 1273390 h 1273389"/>
                <a:gd name="connsiteX1" fmla="*/ 0 w 10301056"/>
                <a:gd name="connsiteY1" fmla="*/ 1273390 h 1273389"/>
                <a:gd name="connsiteX2" fmla="*/ 0 w 10301056"/>
                <a:gd name="connsiteY2" fmla="*/ 0 h 1273389"/>
                <a:gd name="connsiteX3" fmla="*/ 10301056 w 10301056"/>
                <a:gd name="connsiteY3" fmla="*/ 0 h 1273389"/>
                <a:gd name="connsiteX4" fmla="*/ 10301056 w 10301056"/>
                <a:gd name="connsiteY4" fmla="*/ 975645 h 1273389"/>
                <a:gd name="connsiteX5" fmla="*/ 10002411 w 10301056"/>
                <a:gd name="connsiteY5" fmla="*/ 1273390 h 127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01056" h="1273389">
                  <a:moveTo>
                    <a:pt x="10002411" y="1273390"/>
                  </a:moveTo>
                  <a:lnTo>
                    <a:pt x="0" y="1273390"/>
                  </a:lnTo>
                  <a:lnTo>
                    <a:pt x="0" y="0"/>
                  </a:lnTo>
                  <a:lnTo>
                    <a:pt x="10301056" y="0"/>
                  </a:lnTo>
                  <a:lnTo>
                    <a:pt x="10301056" y="975645"/>
                  </a:lnTo>
                  <a:cubicBezTo>
                    <a:pt x="10301056" y="1139582"/>
                    <a:pt x="10167242" y="1273390"/>
                    <a:pt x="10002411" y="1273390"/>
                  </a:cubicBezTo>
                  <a:close/>
                </a:path>
              </a:pathLst>
            </a:custGeom>
            <a:solidFill>
              <a:schemeClr val="bg1"/>
            </a:solidFill>
            <a:ln w="8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B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21F7C4-7275-1C4E-926B-A863A80D6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R" dirty="0"/>
              <a:t>Service Blueprint Slide </a:t>
            </a:r>
            <a:r>
              <a:rPr lang="en-US"/>
              <a:t>Template</a:t>
            </a:r>
            <a:endParaRPr lang="en-B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32B1F6-F152-4342-AE69-89019972C64A}"/>
              </a:ext>
            </a:extLst>
          </p:cNvPr>
          <p:cNvSpPr txBox="1"/>
          <p:nvPr/>
        </p:nvSpPr>
        <p:spPr>
          <a:xfrm rot="16200000">
            <a:off x="996409" y="1818528"/>
            <a:ext cx="1115390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CUSTOMER ACTION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30D851-AFD2-C046-A702-77BC81314F17}"/>
              </a:ext>
            </a:extLst>
          </p:cNvPr>
          <p:cNvSpPr txBox="1"/>
          <p:nvPr/>
        </p:nvSpPr>
        <p:spPr>
          <a:xfrm rot="16200000">
            <a:off x="1112513" y="3012362"/>
            <a:ext cx="108323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ONSTAGE EMPLOYEE ACTION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83FD46-3D21-FC4A-858F-61C5AAC6ABA0}"/>
              </a:ext>
            </a:extLst>
          </p:cNvPr>
          <p:cNvSpPr txBox="1"/>
          <p:nvPr/>
        </p:nvSpPr>
        <p:spPr>
          <a:xfrm rot="16200000">
            <a:off x="1016063" y="4308807"/>
            <a:ext cx="127613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BACKSTAGE EMPLOYEE ACTION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4845F5-B313-7D4A-B8E0-923B5282BA84}"/>
              </a:ext>
            </a:extLst>
          </p:cNvPr>
          <p:cNvSpPr txBox="1"/>
          <p:nvPr/>
        </p:nvSpPr>
        <p:spPr>
          <a:xfrm rot="16200000">
            <a:off x="986279" y="5595594"/>
            <a:ext cx="113564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PROCESS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5D7A17-C0FE-874E-9917-72E753728A13}"/>
              </a:ext>
            </a:extLst>
          </p:cNvPr>
          <p:cNvSpPr/>
          <p:nvPr/>
        </p:nvSpPr>
        <p:spPr>
          <a:xfrm>
            <a:off x="1990726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936D967-EEA4-9940-8F47-D13C3F362904}"/>
              </a:ext>
            </a:extLst>
          </p:cNvPr>
          <p:cNvCxnSpPr>
            <a:cxnSpLocks/>
          </p:cNvCxnSpPr>
          <p:nvPr/>
        </p:nvCxnSpPr>
        <p:spPr>
          <a:xfrm>
            <a:off x="1360023" y="2627184"/>
            <a:ext cx="996806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64E7A6A-9EFF-9446-906B-45CD8C3C05F7}"/>
              </a:ext>
            </a:extLst>
          </p:cNvPr>
          <p:cNvCxnSpPr>
            <a:cxnSpLocks/>
          </p:cNvCxnSpPr>
          <p:nvPr/>
        </p:nvCxnSpPr>
        <p:spPr>
          <a:xfrm>
            <a:off x="1360023" y="3910074"/>
            <a:ext cx="996806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F6E543A-C109-454F-9516-FDE547495C74}"/>
              </a:ext>
            </a:extLst>
          </p:cNvPr>
          <p:cNvCxnSpPr>
            <a:cxnSpLocks/>
          </p:cNvCxnSpPr>
          <p:nvPr/>
        </p:nvCxnSpPr>
        <p:spPr>
          <a:xfrm>
            <a:off x="1360023" y="5192963"/>
            <a:ext cx="991598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7514D5CC-FBE2-FB4E-86B6-AA441E8191C5}"/>
              </a:ext>
            </a:extLst>
          </p:cNvPr>
          <p:cNvSpPr/>
          <p:nvPr/>
        </p:nvSpPr>
        <p:spPr>
          <a:xfrm>
            <a:off x="3618222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FE884E4E-0EBB-DD4B-B906-F707631B6077}"/>
              </a:ext>
            </a:extLst>
          </p:cNvPr>
          <p:cNvSpPr/>
          <p:nvPr/>
        </p:nvSpPr>
        <p:spPr>
          <a:xfrm>
            <a:off x="5245717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64ACA4C8-8D6B-8946-B724-72EECD32D73C}"/>
              </a:ext>
            </a:extLst>
          </p:cNvPr>
          <p:cNvSpPr/>
          <p:nvPr/>
        </p:nvSpPr>
        <p:spPr>
          <a:xfrm>
            <a:off x="6873212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9D65743-9889-EC4D-9046-C0F09B0452B1}"/>
              </a:ext>
            </a:extLst>
          </p:cNvPr>
          <p:cNvSpPr/>
          <p:nvPr/>
        </p:nvSpPr>
        <p:spPr>
          <a:xfrm>
            <a:off x="8500708" y="157797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1064191-702D-1F40-97E5-EE7293DFAB08}"/>
              </a:ext>
            </a:extLst>
          </p:cNvPr>
          <p:cNvSpPr/>
          <p:nvPr/>
        </p:nvSpPr>
        <p:spPr>
          <a:xfrm>
            <a:off x="1990726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6268E29-E4D3-7D45-82CC-EBFE8ECDC66F}"/>
              </a:ext>
            </a:extLst>
          </p:cNvPr>
          <p:cNvSpPr/>
          <p:nvPr/>
        </p:nvSpPr>
        <p:spPr>
          <a:xfrm>
            <a:off x="3618222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BFB843B8-FC42-BF46-8D11-D524F0530CFB}"/>
              </a:ext>
            </a:extLst>
          </p:cNvPr>
          <p:cNvSpPr/>
          <p:nvPr/>
        </p:nvSpPr>
        <p:spPr>
          <a:xfrm>
            <a:off x="5245717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82D38C39-F6A0-7C49-B892-34974FD3BCAC}"/>
              </a:ext>
            </a:extLst>
          </p:cNvPr>
          <p:cNvSpPr/>
          <p:nvPr/>
        </p:nvSpPr>
        <p:spPr>
          <a:xfrm>
            <a:off x="6873212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FEB9281-A1BB-9B4D-8C0B-2F8F588CF77B}"/>
              </a:ext>
            </a:extLst>
          </p:cNvPr>
          <p:cNvSpPr/>
          <p:nvPr/>
        </p:nvSpPr>
        <p:spPr>
          <a:xfrm>
            <a:off x="8500708" y="2860865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8BAA7B65-C8D6-BC4E-887B-CDABF357978F}"/>
              </a:ext>
            </a:extLst>
          </p:cNvPr>
          <p:cNvSpPr/>
          <p:nvPr/>
        </p:nvSpPr>
        <p:spPr>
          <a:xfrm>
            <a:off x="3618222" y="4130107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7A3935B1-F8D5-8847-98CC-CF9FD6AE5B31}"/>
              </a:ext>
            </a:extLst>
          </p:cNvPr>
          <p:cNvSpPr/>
          <p:nvPr/>
        </p:nvSpPr>
        <p:spPr>
          <a:xfrm>
            <a:off x="5245717" y="4130107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B00002E7-6A5C-EE49-899D-B03BE40EFF4F}"/>
              </a:ext>
            </a:extLst>
          </p:cNvPr>
          <p:cNvSpPr/>
          <p:nvPr/>
        </p:nvSpPr>
        <p:spPr>
          <a:xfrm>
            <a:off x="8500708" y="4130107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E580CACB-8921-9348-91A4-09AEC9D598CE}"/>
              </a:ext>
            </a:extLst>
          </p:cNvPr>
          <p:cNvSpPr/>
          <p:nvPr/>
        </p:nvSpPr>
        <p:spPr>
          <a:xfrm>
            <a:off x="1990726" y="5412996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D66A688E-6B4D-AD4A-A7F0-98F28336398E}"/>
              </a:ext>
            </a:extLst>
          </p:cNvPr>
          <p:cNvSpPr/>
          <p:nvPr/>
        </p:nvSpPr>
        <p:spPr>
          <a:xfrm>
            <a:off x="3618222" y="5412996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FFE6FDD1-1572-AD49-81ED-8AFED279C429}"/>
              </a:ext>
            </a:extLst>
          </p:cNvPr>
          <p:cNvSpPr/>
          <p:nvPr/>
        </p:nvSpPr>
        <p:spPr>
          <a:xfrm>
            <a:off x="8500708" y="5412996"/>
            <a:ext cx="1171574" cy="841375"/>
          </a:xfrm>
          <a:prstGeom prst="roundRect">
            <a:avLst>
              <a:gd name="adj" fmla="val 43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1400" dirty="0">
                <a:latin typeface="Segoe UI" panose="020B0502040204020203" pitchFamily="34" charset="0"/>
                <a:cs typeface="Segoe UI" panose="020B0502040204020203" pitchFamily="34" charset="0"/>
              </a:rPr>
              <a:t>This is a sample text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EF3EA7E-25EE-1F49-A541-A24D93F2B487}"/>
              </a:ext>
            </a:extLst>
          </p:cNvPr>
          <p:cNvCxnSpPr>
            <a:endCxn id="44" idx="0"/>
          </p:cNvCxnSpPr>
          <p:nvPr/>
        </p:nvCxnSpPr>
        <p:spPr>
          <a:xfrm>
            <a:off x="2576513" y="3702240"/>
            <a:ext cx="0" cy="171075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6AB15D5-A611-A349-92E8-B47BE54F0F18}"/>
              </a:ext>
            </a:extLst>
          </p:cNvPr>
          <p:cNvCxnSpPr>
            <a:stCxn id="35" idx="2"/>
            <a:endCxn id="40" idx="0"/>
          </p:cNvCxnSpPr>
          <p:nvPr/>
        </p:nvCxnSpPr>
        <p:spPr>
          <a:xfrm>
            <a:off x="4204009" y="3702240"/>
            <a:ext cx="0" cy="42786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8402AD6A-E40E-314B-9A0C-C81B3C6BA9C8}"/>
              </a:ext>
            </a:extLst>
          </p:cNvPr>
          <p:cNvCxnSpPr>
            <a:cxnSpLocks/>
            <a:stCxn id="37" idx="2"/>
            <a:endCxn id="48" idx="1"/>
          </p:cNvCxnSpPr>
          <p:nvPr/>
        </p:nvCxnSpPr>
        <p:spPr>
          <a:xfrm rot="16200000" flipH="1">
            <a:off x="6914131" y="4247107"/>
            <a:ext cx="2131444" cy="1041709"/>
          </a:xfrm>
          <a:prstGeom prst="bentConnector2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40AFEB7-4004-D844-B27D-3ADB465BA18B}"/>
              </a:ext>
            </a:extLst>
          </p:cNvPr>
          <p:cNvCxnSpPr/>
          <p:nvPr/>
        </p:nvCxnSpPr>
        <p:spPr>
          <a:xfrm>
            <a:off x="5847072" y="3702240"/>
            <a:ext cx="0" cy="42786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>
            <a:extLst>
              <a:ext uri="{FF2B5EF4-FFF2-40B4-BE49-F238E27FC236}">
                <a16:creationId xmlns:a16="http://schemas.microsoft.com/office/drawing/2014/main" id="{F601CC37-BB84-C14F-932A-98F3E84896DB}"/>
              </a:ext>
            </a:extLst>
          </p:cNvPr>
          <p:cNvCxnSpPr>
            <a:cxnSpLocks/>
            <a:stCxn id="45" idx="3"/>
            <a:endCxn id="41" idx="2"/>
          </p:cNvCxnSpPr>
          <p:nvPr/>
        </p:nvCxnSpPr>
        <p:spPr>
          <a:xfrm flipV="1">
            <a:off x="4789796" y="4971482"/>
            <a:ext cx="1041708" cy="862202"/>
          </a:xfrm>
          <a:prstGeom prst="bentConnector2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E49E89F-A129-3A48-AE33-3F8C0B2F21D2}"/>
              </a:ext>
            </a:extLst>
          </p:cNvPr>
          <p:cNvCxnSpPr>
            <a:cxnSpLocks/>
            <a:stCxn id="38" idx="2"/>
            <a:endCxn id="43" idx="0"/>
          </p:cNvCxnSpPr>
          <p:nvPr/>
        </p:nvCxnSpPr>
        <p:spPr>
          <a:xfrm>
            <a:off x="9086495" y="3702240"/>
            <a:ext cx="0" cy="42786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B459F09-85DA-7343-8AAF-6B18EB594AFA}"/>
              </a:ext>
            </a:extLst>
          </p:cNvPr>
          <p:cNvCxnSpPr>
            <a:cxnSpLocks/>
            <a:stCxn id="40" idx="3"/>
            <a:endCxn id="41" idx="1"/>
          </p:cNvCxnSpPr>
          <p:nvPr/>
        </p:nvCxnSpPr>
        <p:spPr>
          <a:xfrm>
            <a:off x="4789796" y="4550795"/>
            <a:ext cx="455921" cy="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Graphic 79" descr="Star with solid fill">
            <a:extLst>
              <a:ext uri="{FF2B5EF4-FFF2-40B4-BE49-F238E27FC236}">
                <a16:creationId xmlns:a16="http://schemas.microsoft.com/office/drawing/2014/main" id="{54AB5BC5-0E06-D64B-B873-074D0DEF0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2859" y="2967285"/>
            <a:ext cx="587380" cy="587380"/>
          </a:xfrm>
          <a:prstGeom prst="rect">
            <a:avLst/>
          </a:prstGeom>
        </p:spPr>
      </p:pic>
      <p:pic>
        <p:nvPicPr>
          <p:cNvPr id="82" name="Graphic 81" descr="Marketing with solid fill">
            <a:extLst>
              <a:ext uri="{FF2B5EF4-FFF2-40B4-BE49-F238E27FC236}">
                <a16:creationId xmlns:a16="http://schemas.microsoft.com/office/drawing/2014/main" id="{2A519FB2-75A8-B149-8977-AFB6501F41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2859" y="1714658"/>
            <a:ext cx="587380" cy="587380"/>
          </a:xfrm>
          <a:prstGeom prst="rect">
            <a:avLst/>
          </a:prstGeom>
        </p:spPr>
      </p:pic>
      <p:pic>
        <p:nvPicPr>
          <p:cNvPr id="84" name="Graphic 83" descr="Target Audience with solid fill">
            <a:extLst>
              <a:ext uri="{FF2B5EF4-FFF2-40B4-BE49-F238E27FC236}">
                <a16:creationId xmlns:a16="http://schemas.microsoft.com/office/drawing/2014/main" id="{B16B3D60-5CBD-BA49-893C-3062DBBDFF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2859" y="4219912"/>
            <a:ext cx="587380" cy="587380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3BBE9495-56CF-A44D-9D17-194CFD246F98}"/>
              </a:ext>
            </a:extLst>
          </p:cNvPr>
          <p:cNvGrpSpPr/>
          <p:nvPr/>
        </p:nvGrpSpPr>
        <p:grpSpPr>
          <a:xfrm>
            <a:off x="656350" y="5472540"/>
            <a:ext cx="440398" cy="475163"/>
            <a:chOff x="841935" y="5618200"/>
            <a:chExt cx="723900" cy="781050"/>
          </a:xfrm>
          <a:solidFill>
            <a:schemeClr val="bg1"/>
          </a:solidFill>
        </p:grpSpPr>
        <p:sp>
          <p:nvSpPr>
            <p:cNvPr id="91" name="Freeform: Shape 61">
              <a:extLst>
                <a:ext uri="{FF2B5EF4-FFF2-40B4-BE49-F238E27FC236}">
                  <a16:creationId xmlns:a16="http://schemas.microsoft.com/office/drawing/2014/main" id="{90CC1245-BE38-964B-8E2E-858B050DD57E}"/>
                </a:ext>
              </a:extLst>
            </p:cNvPr>
            <p:cNvSpPr/>
            <p:nvPr/>
          </p:nvSpPr>
          <p:spPr>
            <a:xfrm>
              <a:off x="1299135" y="6265900"/>
              <a:ext cx="266700" cy="133350"/>
            </a:xfrm>
            <a:custGeom>
              <a:avLst/>
              <a:gdLst>
                <a:gd name="connsiteX0" fmla="*/ 0 w 266700"/>
                <a:gd name="connsiteY0" fmla="*/ 0 h 133350"/>
                <a:gd name="connsiteX1" fmla="*/ 266700 w 266700"/>
                <a:gd name="connsiteY1" fmla="*/ 0 h 133350"/>
                <a:gd name="connsiteX2" fmla="*/ 266700 w 266700"/>
                <a:gd name="connsiteY2" fmla="*/ 133350 h 133350"/>
                <a:gd name="connsiteX3" fmla="*/ 0 w 266700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133350">
                  <a:moveTo>
                    <a:pt x="0" y="0"/>
                  </a:moveTo>
                  <a:lnTo>
                    <a:pt x="266700" y="0"/>
                  </a:lnTo>
                  <a:lnTo>
                    <a:pt x="266700" y="133350"/>
                  </a:lnTo>
                  <a:lnTo>
                    <a:pt x="0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62">
              <a:extLst>
                <a:ext uri="{FF2B5EF4-FFF2-40B4-BE49-F238E27FC236}">
                  <a16:creationId xmlns:a16="http://schemas.microsoft.com/office/drawing/2014/main" id="{06C5191E-535A-384D-A90B-570946C54E6C}"/>
                </a:ext>
              </a:extLst>
            </p:cNvPr>
            <p:cNvSpPr/>
            <p:nvPr/>
          </p:nvSpPr>
          <p:spPr>
            <a:xfrm>
              <a:off x="908670" y="5936144"/>
              <a:ext cx="590624" cy="316810"/>
            </a:xfrm>
            <a:custGeom>
              <a:avLst/>
              <a:gdLst>
                <a:gd name="connsiteX0" fmla="*/ 504764 w 590624"/>
                <a:gd name="connsiteY0" fmla="*/ 120205 h 316810"/>
                <a:gd name="connsiteX1" fmla="*/ 504764 w 590624"/>
                <a:gd name="connsiteY1" fmla="*/ 257366 h 316810"/>
                <a:gd name="connsiteX2" fmla="*/ 485714 w 590624"/>
                <a:gd name="connsiteY2" fmla="*/ 238316 h 316810"/>
                <a:gd name="connsiteX3" fmla="*/ 462092 w 590624"/>
                <a:gd name="connsiteY3" fmla="*/ 238316 h 316810"/>
                <a:gd name="connsiteX4" fmla="*/ 462092 w 590624"/>
                <a:gd name="connsiteY4" fmla="*/ 261937 h 316810"/>
                <a:gd name="connsiteX5" fmla="*/ 512098 w 590624"/>
                <a:gd name="connsiteY5" fmla="*/ 311944 h 316810"/>
                <a:gd name="connsiteX6" fmla="*/ 535720 w 590624"/>
                <a:gd name="connsiteY6" fmla="*/ 311944 h 316810"/>
                <a:gd name="connsiteX7" fmla="*/ 585727 w 590624"/>
                <a:gd name="connsiteY7" fmla="*/ 261937 h 316810"/>
                <a:gd name="connsiteX8" fmla="*/ 585679 w 590624"/>
                <a:gd name="connsiteY8" fmla="*/ 238173 h 316810"/>
                <a:gd name="connsiteX9" fmla="*/ 561914 w 590624"/>
                <a:gd name="connsiteY9" fmla="*/ 238220 h 316810"/>
                <a:gd name="connsiteX10" fmla="*/ 542864 w 590624"/>
                <a:gd name="connsiteY10" fmla="*/ 257270 h 316810"/>
                <a:gd name="connsiteX11" fmla="*/ 542864 w 590624"/>
                <a:gd name="connsiteY11" fmla="*/ 82105 h 316810"/>
                <a:gd name="connsiteX12" fmla="*/ 380939 w 590624"/>
                <a:gd name="connsiteY12" fmla="*/ 82105 h 316810"/>
                <a:gd name="connsiteX13" fmla="*/ 295214 w 590624"/>
                <a:gd name="connsiteY13" fmla="*/ 0 h 316810"/>
                <a:gd name="connsiteX14" fmla="*/ 209489 w 590624"/>
                <a:gd name="connsiteY14" fmla="*/ 82105 h 316810"/>
                <a:gd name="connsiteX15" fmla="*/ 47564 w 590624"/>
                <a:gd name="connsiteY15" fmla="*/ 82105 h 316810"/>
                <a:gd name="connsiteX16" fmla="*/ 47564 w 590624"/>
                <a:gd name="connsiteY16" fmla="*/ 257366 h 316810"/>
                <a:gd name="connsiteX17" fmla="*/ 28514 w 590624"/>
                <a:gd name="connsiteY17" fmla="*/ 238316 h 316810"/>
                <a:gd name="connsiteX18" fmla="*/ 4892 w 590624"/>
                <a:gd name="connsiteY18" fmla="*/ 238316 h 316810"/>
                <a:gd name="connsiteX19" fmla="*/ 4892 w 590624"/>
                <a:gd name="connsiteY19" fmla="*/ 261937 h 316810"/>
                <a:gd name="connsiteX20" fmla="*/ 54898 w 590624"/>
                <a:gd name="connsiteY20" fmla="*/ 311944 h 316810"/>
                <a:gd name="connsiteX21" fmla="*/ 78520 w 590624"/>
                <a:gd name="connsiteY21" fmla="*/ 311944 h 316810"/>
                <a:gd name="connsiteX22" fmla="*/ 128527 w 590624"/>
                <a:gd name="connsiteY22" fmla="*/ 261937 h 316810"/>
                <a:gd name="connsiteX23" fmla="*/ 128479 w 590624"/>
                <a:gd name="connsiteY23" fmla="*/ 238173 h 316810"/>
                <a:gd name="connsiteX24" fmla="*/ 104714 w 590624"/>
                <a:gd name="connsiteY24" fmla="*/ 238220 h 316810"/>
                <a:gd name="connsiteX25" fmla="*/ 85664 w 590624"/>
                <a:gd name="connsiteY25" fmla="*/ 257270 h 316810"/>
                <a:gd name="connsiteX26" fmla="*/ 85664 w 590624"/>
                <a:gd name="connsiteY26" fmla="*/ 120205 h 316810"/>
                <a:gd name="connsiteX27" fmla="*/ 209489 w 590624"/>
                <a:gd name="connsiteY27" fmla="*/ 120205 h 316810"/>
                <a:gd name="connsiteX28" fmla="*/ 295214 w 590624"/>
                <a:gd name="connsiteY28" fmla="*/ 205930 h 316810"/>
                <a:gd name="connsiteX29" fmla="*/ 380939 w 590624"/>
                <a:gd name="connsiteY29" fmla="*/ 120205 h 316810"/>
                <a:gd name="connsiteX30" fmla="*/ 504764 w 590624"/>
                <a:gd name="connsiteY30" fmla="*/ 120205 h 316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90624" h="316810">
                  <a:moveTo>
                    <a:pt x="504764" y="120205"/>
                  </a:moveTo>
                  <a:lnTo>
                    <a:pt x="504764" y="257366"/>
                  </a:lnTo>
                  <a:lnTo>
                    <a:pt x="485714" y="238316"/>
                  </a:lnTo>
                  <a:cubicBezTo>
                    <a:pt x="479191" y="231793"/>
                    <a:pt x="468615" y="231793"/>
                    <a:pt x="462092" y="238316"/>
                  </a:cubicBezTo>
                  <a:cubicBezTo>
                    <a:pt x="455569" y="244838"/>
                    <a:pt x="455569" y="255415"/>
                    <a:pt x="462092" y="261937"/>
                  </a:cubicBezTo>
                  <a:lnTo>
                    <a:pt x="512098" y="311944"/>
                  </a:lnTo>
                  <a:cubicBezTo>
                    <a:pt x="518635" y="318433"/>
                    <a:pt x="529183" y="318433"/>
                    <a:pt x="535720" y="311944"/>
                  </a:cubicBezTo>
                  <a:lnTo>
                    <a:pt x="585727" y="261937"/>
                  </a:lnTo>
                  <a:cubicBezTo>
                    <a:pt x="592276" y="255361"/>
                    <a:pt x="592255" y="244722"/>
                    <a:pt x="585679" y="238173"/>
                  </a:cubicBezTo>
                  <a:cubicBezTo>
                    <a:pt x="579103" y="231623"/>
                    <a:pt x="568463" y="231644"/>
                    <a:pt x="561914" y="238220"/>
                  </a:cubicBezTo>
                  <a:lnTo>
                    <a:pt x="542864" y="257270"/>
                  </a:lnTo>
                  <a:lnTo>
                    <a:pt x="542864" y="82105"/>
                  </a:lnTo>
                  <a:lnTo>
                    <a:pt x="380939" y="82105"/>
                  </a:lnTo>
                  <a:lnTo>
                    <a:pt x="295214" y="0"/>
                  </a:lnTo>
                  <a:lnTo>
                    <a:pt x="209489" y="82105"/>
                  </a:lnTo>
                  <a:lnTo>
                    <a:pt x="47564" y="82105"/>
                  </a:lnTo>
                  <a:lnTo>
                    <a:pt x="47564" y="257366"/>
                  </a:lnTo>
                  <a:lnTo>
                    <a:pt x="28514" y="238316"/>
                  </a:lnTo>
                  <a:cubicBezTo>
                    <a:pt x="21991" y="231793"/>
                    <a:pt x="11415" y="231793"/>
                    <a:pt x="4892" y="238316"/>
                  </a:cubicBezTo>
                  <a:cubicBezTo>
                    <a:pt x="-1631" y="244838"/>
                    <a:pt x="-1631" y="255415"/>
                    <a:pt x="4892" y="261937"/>
                  </a:cubicBezTo>
                  <a:lnTo>
                    <a:pt x="54898" y="311944"/>
                  </a:lnTo>
                  <a:cubicBezTo>
                    <a:pt x="61435" y="318433"/>
                    <a:pt x="71983" y="318433"/>
                    <a:pt x="78520" y="311944"/>
                  </a:cubicBezTo>
                  <a:lnTo>
                    <a:pt x="128527" y="261937"/>
                  </a:lnTo>
                  <a:cubicBezTo>
                    <a:pt x="135076" y="255361"/>
                    <a:pt x="135055" y="244722"/>
                    <a:pt x="128479" y="238173"/>
                  </a:cubicBezTo>
                  <a:cubicBezTo>
                    <a:pt x="121903" y="231623"/>
                    <a:pt x="111263" y="231644"/>
                    <a:pt x="104714" y="238220"/>
                  </a:cubicBezTo>
                  <a:lnTo>
                    <a:pt x="85664" y="257270"/>
                  </a:lnTo>
                  <a:lnTo>
                    <a:pt x="85664" y="120205"/>
                  </a:lnTo>
                  <a:lnTo>
                    <a:pt x="209489" y="120205"/>
                  </a:lnTo>
                  <a:lnTo>
                    <a:pt x="295214" y="205930"/>
                  </a:lnTo>
                  <a:lnTo>
                    <a:pt x="380939" y="120205"/>
                  </a:lnTo>
                  <a:lnTo>
                    <a:pt x="504764" y="12020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63">
              <a:extLst>
                <a:ext uri="{FF2B5EF4-FFF2-40B4-BE49-F238E27FC236}">
                  <a16:creationId xmlns:a16="http://schemas.microsoft.com/office/drawing/2014/main" id="{80A8DFE9-5544-1B4E-8980-B76BA051B1AC}"/>
                </a:ext>
              </a:extLst>
            </p:cNvPr>
            <p:cNvSpPr/>
            <p:nvPr/>
          </p:nvSpPr>
          <p:spPr>
            <a:xfrm>
              <a:off x="841935" y="6265900"/>
              <a:ext cx="266700" cy="133350"/>
            </a:xfrm>
            <a:custGeom>
              <a:avLst/>
              <a:gdLst>
                <a:gd name="connsiteX0" fmla="*/ 0 w 266700"/>
                <a:gd name="connsiteY0" fmla="*/ 0 h 133350"/>
                <a:gd name="connsiteX1" fmla="*/ 266700 w 266700"/>
                <a:gd name="connsiteY1" fmla="*/ 0 h 133350"/>
                <a:gd name="connsiteX2" fmla="*/ 266700 w 266700"/>
                <a:gd name="connsiteY2" fmla="*/ 133350 h 133350"/>
                <a:gd name="connsiteX3" fmla="*/ 0 w 266700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133350">
                  <a:moveTo>
                    <a:pt x="0" y="0"/>
                  </a:moveTo>
                  <a:lnTo>
                    <a:pt x="266700" y="0"/>
                  </a:lnTo>
                  <a:lnTo>
                    <a:pt x="266700" y="133350"/>
                  </a:lnTo>
                  <a:lnTo>
                    <a:pt x="0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64">
              <a:extLst>
                <a:ext uri="{FF2B5EF4-FFF2-40B4-BE49-F238E27FC236}">
                  <a16:creationId xmlns:a16="http://schemas.microsoft.com/office/drawing/2014/main" id="{E33BA9E0-DA91-444D-AC06-0AAA8F02D868}"/>
                </a:ext>
              </a:extLst>
            </p:cNvPr>
            <p:cNvSpPr/>
            <p:nvPr/>
          </p:nvSpPr>
          <p:spPr>
            <a:xfrm>
              <a:off x="1070535" y="5618200"/>
              <a:ext cx="266700" cy="301285"/>
            </a:xfrm>
            <a:custGeom>
              <a:avLst/>
              <a:gdLst>
                <a:gd name="connsiteX0" fmla="*/ 115348 w 266700"/>
                <a:gd name="connsiteY0" fmla="*/ 242983 h 301285"/>
                <a:gd name="connsiteX1" fmla="*/ 95250 w 266700"/>
                <a:gd name="connsiteY1" fmla="*/ 222790 h 301285"/>
                <a:gd name="connsiteX2" fmla="*/ 71628 w 266700"/>
                <a:gd name="connsiteY2" fmla="*/ 222790 h 301285"/>
                <a:gd name="connsiteX3" fmla="*/ 71628 w 266700"/>
                <a:gd name="connsiteY3" fmla="*/ 246412 h 301285"/>
                <a:gd name="connsiteX4" fmla="*/ 121634 w 266700"/>
                <a:gd name="connsiteY4" fmla="*/ 296418 h 301285"/>
                <a:gd name="connsiteX5" fmla="*/ 145256 w 266700"/>
                <a:gd name="connsiteY5" fmla="*/ 296418 h 301285"/>
                <a:gd name="connsiteX6" fmla="*/ 195263 w 266700"/>
                <a:gd name="connsiteY6" fmla="*/ 246412 h 301285"/>
                <a:gd name="connsiteX7" fmla="*/ 195167 w 266700"/>
                <a:gd name="connsiteY7" fmla="*/ 222694 h 301285"/>
                <a:gd name="connsiteX8" fmla="*/ 171450 w 266700"/>
                <a:gd name="connsiteY8" fmla="*/ 222790 h 301285"/>
                <a:gd name="connsiteX9" fmla="*/ 153352 w 266700"/>
                <a:gd name="connsiteY9" fmla="*/ 240983 h 301285"/>
                <a:gd name="connsiteX10" fmla="*/ 153352 w 266700"/>
                <a:gd name="connsiteY10" fmla="*/ 133350 h 301285"/>
                <a:gd name="connsiteX11" fmla="*/ 266700 w 266700"/>
                <a:gd name="connsiteY11" fmla="*/ 133350 h 301285"/>
                <a:gd name="connsiteX12" fmla="*/ 266700 w 266700"/>
                <a:gd name="connsiteY12" fmla="*/ 0 h 301285"/>
                <a:gd name="connsiteX13" fmla="*/ 0 w 266700"/>
                <a:gd name="connsiteY13" fmla="*/ 0 h 301285"/>
                <a:gd name="connsiteX14" fmla="*/ 0 w 266700"/>
                <a:gd name="connsiteY14" fmla="*/ 133350 h 301285"/>
                <a:gd name="connsiteX15" fmla="*/ 115348 w 266700"/>
                <a:gd name="connsiteY15" fmla="*/ 133350 h 30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6700" h="301285">
                  <a:moveTo>
                    <a:pt x="115348" y="242983"/>
                  </a:moveTo>
                  <a:lnTo>
                    <a:pt x="95250" y="222790"/>
                  </a:lnTo>
                  <a:cubicBezTo>
                    <a:pt x="88727" y="216267"/>
                    <a:pt x="78151" y="216267"/>
                    <a:pt x="71628" y="222790"/>
                  </a:cubicBezTo>
                  <a:cubicBezTo>
                    <a:pt x="65105" y="229312"/>
                    <a:pt x="65105" y="239889"/>
                    <a:pt x="71628" y="246412"/>
                  </a:cubicBezTo>
                  <a:lnTo>
                    <a:pt x="121634" y="296418"/>
                  </a:lnTo>
                  <a:cubicBezTo>
                    <a:pt x="128171" y="302907"/>
                    <a:pt x="138719" y="302907"/>
                    <a:pt x="145256" y="296418"/>
                  </a:cubicBezTo>
                  <a:lnTo>
                    <a:pt x="195263" y="246412"/>
                  </a:lnTo>
                  <a:cubicBezTo>
                    <a:pt x="201785" y="239836"/>
                    <a:pt x="201743" y="229217"/>
                    <a:pt x="195167" y="222694"/>
                  </a:cubicBezTo>
                  <a:cubicBezTo>
                    <a:pt x="188591" y="216172"/>
                    <a:pt x="177973" y="216214"/>
                    <a:pt x="171450" y="222790"/>
                  </a:cubicBezTo>
                  <a:lnTo>
                    <a:pt x="153352" y="240983"/>
                  </a:lnTo>
                  <a:lnTo>
                    <a:pt x="153352" y="133350"/>
                  </a:lnTo>
                  <a:lnTo>
                    <a:pt x="266700" y="133350"/>
                  </a:lnTo>
                  <a:lnTo>
                    <a:pt x="266700" y="0"/>
                  </a:lnTo>
                  <a:lnTo>
                    <a:pt x="0" y="0"/>
                  </a:lnTo>
                  <a:lnTo>
                    <a:pt x="0" y="133350"/>
                  </a:lnTo>
                  <a:lnTo>
                    <a:pt x="115348" y="1333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73119F2-C205-ED24-D030-E20623212C16}"/>
              </a:ext>
            </a:extLst>
          </p:cNvPr>
          <p:cNvSpPr txBox="1"/>
          <p:nvPr/>
        </p:nvSpPr>
        <p:spPr>
          <a:xfrm>
            <a:off x="9936677" y="2365477"/>
            <a:ext cx="139140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 of interaction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CDA601-6440-CA95-24B1-F56C18B391CA}"/>
              </a:ext>
            </a:extLst>
          </p:cNvPr>
          <p:cNvSpPr txBox="1"/>
          <p:nvPr/>
        </p:nvSpPr>
        <p:spPr>
          <a:xfrm>
            <a:off x="10151480" y="3666243"/>
            <a:ext cx="117660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 of visibility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7D9C22-5904-E353-50EB-3F9E14FAD45C}"/>
              </a:ext>
            </a:extLst>
          </p:cNvPr>
          <p:cNvSpPr txBox="1"/>
          <p:nvPr/>
        </p:nvSpPr>
        <p:spPr>
          <a:xfrm>
            <a:off x="9914493" y="4982109"/>
            <a:ext cx="135713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 of internal interaction</a:t>
            </a:r>
          </a:p>
        </p:txBody>
      </p:sp>
    </p:spTree>
    <p:extLst>
      <p:ext uri="{BB962C8B-B14F-4D97-AF65-F5344CB8AC3E}">
        <p14:creationId xmlns:p14="http://schemas.microsoft.com/office/powerpoint/2010/main" val="1421367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1218013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013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013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013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013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algn="ctr" defTabSz="1218013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013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28" indent="-169728" defTabSz="1218013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013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191CCF-733A-4865-901E-555DDD69B1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5990" y="925035"/>
            <a:ext cx="3823702" cy="216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ink-blue-green 1">
      <a:dk1>
        <a:srgbClr val="000000"/>
      </a:dk1>
      <a:lt1>
        <a:srgbClr val="FFFFFF"/>
      </a:lt1>
      <a:dk2>
        <a:srgbClr val="1F497D"/>
      </a:dk2>
      <a:lt2>
        <a:srgbClr val="F0F2F0"/>
      </a:lt2>
      <a:accent1>
        <a:srgbClr val="EE3F82"/>
      </a:accent1>
      <a:accent2>
        <a:srgbClr val="A12B93"/>
      </a:accent2>
      <a:accent3>
        <a:srgbClr val="6A5DB1"/>
      </a:accent3>
      <a:accent4>
        <a:srgbClr val="539CE6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5459</TotalTime>
  <Words>324</Words>
  <Application>Microsoft Office PowerPoint</Application>
  <PresentationFormat>Custom</PresentationFormat>
  <Paragraphs>69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2_Office Theme</vt:lpstr>
      <vt:lpstr>3_Office Theme</vt:lpstr>
      <vt:lpstr>Service Blueprint Slide Template</vt:lpstr>
      <vt:lpstr>Service Blueprint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Arslan</cp:lastModifiedBy>
  <cp:revision>100</cp:revision>
  <dcterms:created xsi:type="dcterms:W3CDTF">2013-09-12T13:05:01Z</dcterms:created>
  <dcterms:modified xsi:type="dcterms:W3CDTF">2023-04-20T20:58:24Z</dcterms:modified>
</cp:coreProperties>
</file>