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77" r:id="rId3"/>
    <p:sldId id="287" r:id="rId4"/>
    <p:sldId id="278" r:id="rId5"/>
    <p:sldId id="288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69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403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66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56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98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4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162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43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23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75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11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84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4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578"/>
              <a:t>1/10/2020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578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54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xmlns="" id="{BFE9D5BD-EAE4-433B-ADC1-3257A8128255}"/>
              </a:ext>
            </a:extLst>
          </p:cNvPr>
          <p:cNvSpPr/>
          <p:nvPr/>
        </p:nvSpPr>
        <p:spPr>
          <a:xfrm>
            <a:off x="9689934" y="2797015"/>
            <a:ext cx="1666179" cy="1115256"/>
          </a:xfrm>
          <a:custGeom>
            <a:avLst/>
            <a:gdLst>
              <a:gd name="connsiteX0" fmla="*/ 0 w 1111524"/>
              <a:gd name="connsiteY0" fmla="*/ 0 h 1115256"/>
              <a:gd name="connsiteX1" fmla="*/ 671700 w 1111524"/>
              <a:gd name="connsiteY1" fmla="*/ 290891 h 1115256"/>
              <a:gd name="connsiteX2" fmla="*/ 671700 w 1111524"/>
              <a:gd name="connsiteY2" fmla="*/ 289841 h 1115256"/>
              <a:gd name="connsiteX3" fmla="*/ 679257 w 1111524"/>
              <a:gd name="connsiteY3" fmla="*/ 291941 h 1115256"/>
              <a:gd name="connsiteX4" fmla="*/ 733097 w 1111524"/>
              <a:gd name="connsiteY4" fmla="*/ 305059 h 1115256"/>
              <a:gd name="connsiteX5" fmla="*/ 733097 w 1111524"/>
              <a:gd name="connsiteY5" fmla="*/ 103748 h 1115256"/>
              <a:gd name="connsiteX6" fmla="*/ 1111524 w 1111524"/>
              <a:gd name="connsiteY6" fmla="*/ 543611 h 1115256"/>
              <a:gd name="connsiteX7" fmla="*/ 733097 w 1111524"/>
              <a:gd name="connsiteY7" fmla="*/ 983473 h 1115256"/>
              <a:gd name="connsiteX8" fmla="*/ 733097 w 1111524"/>
              <a:gd name="connsiteY8" fmla="*/ 810050 h 1115256"/>
              <a:gd name="connsiteX9" fmla="*/ 713091 w 1111524"/>
              <a:gd name="connsiteY9" fmla="*/ 814652 h 1115256"/>
              <a:gd name="connsiteX10" fmla="*/ 670861 w 1111524"/>
              <a:gd name="connsiteY10" fmla="*/ 824365 h 1115256"/>
              <a:gd name="connsiteX11" fmla="*/ 0 w 1111524"/>
              <a:gd name="connsiteY11" fmla="*/ 1115256 h 1115256"/>
              <a:gd name="connsiteX12" fmla="*/ 0 w 1111524"/>
              <a:gd name="connsiteY12" fmla="*/ 557628 h 1115256"/>
              <a:gd name="connsiteX13" fmla="*/ 0 w 1111524"/>
              <a:gd name="connsiteY13" fmla="*/ 0 h 111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11524" h="1115256">
                <a:moveTo>
                  <a:pt x="0" y="0"/>
                </a:moveTo>
                <a:cubicBezTo>
                  <a:pt x="0" y="0"/>
                  <a:pt x="206548" y="173274"/>
                  <a:pt x="671700" y="290891"/>
                </a:cubicBezTo>
                <a:cubicBezTo>
                  <a:pt x="671700" y="290891"/>
                  <a:pt x="671700" y="289841"/>
                  <a:pt x="671700" y="289841"/>
                </a:cubicBezTo>
                <a:cubicBezTo>
                  <a:pt x="671700" y="289841"/>
                  <a:pt x="671700" y="289841"/>
                  <a:pt x="679257" y="291941"/>
                </a:cubicBezTo>
                <a:lnTo>
                  <a:pt x="733097" y="305059"/>
                </a:lnTo>
                <a:lnTo>
                  <a:pt x="733097" y="103748"/>
                </a:lnTo>
                <a:lnTo>
                  <a:pt x="1111524" y="543611"/>
                </a:lnTo>
                <a:lnTo>
                  <a:pt x="733097" y="983473"/>
                </a:lnTo>
                <a:lnTo>
                  <a:pt x="733097" y="810050"/>
                </a:lnTo>
                <a:lnTo>
                  <a:pt x="713091" y="814652"/>
                </a:lnTo>
                <a:cubicBezTo>
                  <a:pt x="702819" y="817014"/>
                  <a:pt x="689123" y="820165"/>
                  <a:pt x="670861" y="824365"/>
                </a:cubicBezTo>
                <a:cubicBezTo>
                  <a:pt x="206548" y="940932"/>
                  <a:pt x="0" y="1115256"/>
                  <a:pt x="0" y="1115256"/>
                </a:cubicBezTo>
                <a:cubicBezTo>
                  <a:pt x="0" y="1115256"/>
                  <a:pt x="0" y="1115256"/>
                  <a:pt x="0" y="557628"/>
                </a:cubicBezTo>
                <a:cubicBezTo>
                  <a:pt x="0" y="557628"/>
                  <a:pt x="0" y="557628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Funnel 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Concept PowerPoint Template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EAC7B7ED-4B6D-4A48-AA38-F6A4F234301D}"/>
              </a:ext>
            </a:extLst>
          </p:cNvPr>
          <p:cNvGrpSpPr/>
          <p:nvPr/>
        </p:nvGrpSpPr>
        <p:grpSpPr>
          <a:xfrm>
            <a:off x="2438699" y="1944166"/>
            <a:ext cx="7311427" cy="2733778"/>
            <a:chOff x="2315649" y="2124600"/>
            <a:chExt cx="7311427" cy="273377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70453613-76B1-46FF-87B7-5144C6585802}"/>
                </a:ext>
              </a:extLst>
            </p:cNvPr>
            <p:cNvGrpSpPr/>
            <p:nvPr/>
          </p:nvGrpSpPr>
          <p:grpSpPr>
            <a:xfrm>
              <a:off x="8175864" y="2124600"/>
              <a:ext cx="1451212" cy="2732848"/>
              <a:chOff x="8174991" y="2178976"/>
              <a:chExt cx="1394109" cy="2625314"/>
            </a:xfrm>
          </p:grpSpPr>
          <p:sp>
            <p:nvSpPr>
              <p:cNvPr id="73" name="Oval 12">
                <a:extLst>
                  <a:ext uri="{FF2B5EF4-FFF2-40B4-BE49-F238E27FC236}">
                    <a16:creationId xmlns:a16="http://schemas.microsoft.com/office/drawing/2014/main" xmlns="" id="{3FB6A6C0-E794-4A34-92F9-B5F0E1410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4991" y="2398489"/>
                <a:ext cx="306665" cy="219229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xmlns="" id="{E5898B15-E773-480D-B382-B39114E6F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3833" y="2178976"/>
                <a:ext cx="1245267" cy="2625314"/>
              </a:xfrm>
              <a:custGeom>
                <a:avLst/>
                <a:gdLst>
                  <a:gd name="connsiteX0" fmla="*/ 1066144 w 1245267"/>
                  <a:gd name="connsiteY0" fmla="*/ 0 h 2625314"/>
                  <a:gd name="connsiteX1" fmla="*/ 1077523 w 1245267"/>
                  <a:gd name="connsiteY1" fmla="*/ 4042 h 2625314"/>
                  <a:gd name="connsiteX2" fmla="*/ 1245267 w 1245267"/>
                  <a:gd name="connsiteY2" fmla="*/ 1311894 h 2625314"/>
                  <a:gd name="connsiteX3" fmla="*/ 1077523 w 1245267"/>
                  <a:gd name="connsiteY3" fmla="*/ 2619746 h 2625314"/>
                  <a:gd name="connsiteX4" fmla="*/ 1061851 w 1245267"/>
                  <a:gd name="connsiteY4" fmla="*/ 2625314 h 2625314"/>
                  <a:gd name="connsiteX5" fmla="*/ 1046013 w 1245267"/>
                  <a:gd name="connsiteY5" fmla="*/ 2622126 h 2625314"/>
                  <a:gd name="connsiteX6" fmla="*/ 1282 w 1245267"/>
                  <a:gd name="connsiteY6" fmla="*/ 2411810 h 2625314"/>
                  <a:gd name="connsiteX7" fmla="*/ 16491 w 1245267"/>
                  <a:gd name="connsiteY7" fmla="*/ 2395125 h 2625314"/>
                  <a:gd name="connsiteX8" fmla="*/ 138922 w 1245267"/>
                  <a:gd name="connsiteY8" fmla="*/ 1315339 h 2625314"/>
                  <a:gd name="connsiteX9" fmla="*/ 1266 w 1245267"/>
                  <a:gd name="connsiteY9" fmla="*/ 218851 h 2625314"/>
                  <a:gd name="connsiteX10" fmla="*/ 0 w 1245267"/>
                  <a:gd name="connsiteY10" fmla="*/ 218391 h 2625314"/>
                  <a:gd name="connsiteX11" fmla="*/ 1037642 w 1245267"/>
                  <a:gd name="connsiteY11" fmla="*/ 5838 h 2625314"/>
                  <a:gd name="connsiteX12" fmla="*/ 1066144 w 1245267"/>
                  <a:gd name="connsiteY12" fmla="*/ 0 h 2625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5267" h="2625314">
                    <a:moveTo>
                      <a:pt x="1066144" y="0"/>
                    </a:moveTo>
                    <a:lnTo>
                      <a:pt x="1077523" y="4042"/>
                    </a:lnTo>
                    <a:cubicBezTo>
                      <a:pt x="1171742" y="71365"/>
                      <a:pt x="1245267" y="631218"/>
                      <a:pt x="1245267" y="1311894"/>
                    </a:cubicBezTo>
                    <a:cubicBezTo>
                      <a:pt x="1245267" y="1992571"/>
                      <a:pt x="1171742" y="2552423"/>
                      <a:pt x="1077523" y="2619746"/>
                    </a:cubicBezTo>
                    <a:lnTo>
                      <a:pt x="1061851" y="2625314"/>
                    </a:lnTo>
                    <a:lnTo>
                      <a:pt x="1046013" y="2622126"/>
                    </a:lnTo>
                    <a:lnTo>
                      <a:pt x="1282" y="2411810"/>
                    </a:lnTo>
                    <a:lnTo>
                      <a:pt x="16491" y="2395125"/>
                    </a:lnTo>
                    <a:cubicBezTo>
                      <a:pt x="86362" y="2292351"/>
                      <a:pt x="138922" y="1847966"/>
                      <a:pt x="138922" y="1315339"/>
                    </a:cubicBezTo>
                    <a:cubicBezTo>
                      <a:pt x="138922" y="744668"/>
                      <a:pt x="78585" y="275294"/>
                      <a:pt x="1266" y="218851"/>
                    </a:cubicBezTo>
                    <a:lnTo>
                      <a:pt x="0" y="218391"/>
                    </a:lnTo>
                    <a:lnTo>
                      <a:pt x="1037642" y="5838"/>
                    </a:lnTo>
                    <a:lnTo>
                      <a:pt x="1066144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90F40971-0728-41CA-AEE4-FF89650E6C0F}"/>
                </a:ext>
              </a:extLst>
            </p:cNvPr>
            <p:cNvGrpSpPr/>
            <p:nvPr/>
          </p:nvGrpSpPr>
          <p:grpSpPr>
            <a:xfrm>
              <a:off x="7187942" y="2368551"/>
              <a:ext cx="1190756" cy="2242333"/>
              <a:chOff x="7086006" y="2397368"/>
              <a:chExt cx="1164780" cy="2193419"/>
            </a:xfrm>
          </p:grpSpPr>
          <p:sp>
            <p:nvSpPr>
              <p:cNvPr id="135" name="Oval 12">
                <a:extLst>
                  <a:ext uri="{FF2B5EF4-FFF2-40B4-BE49-F238E27FC236}">
                    <a16:creationId xmlns:a16="http://schemas.microsoft.com/office/drawing/2014/main" xmlns="" id="{1E59BAA3-7B4B-4865-8A75-3ED154337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006" y="2580117"/>
                <a:ext cx="268765" cy="183472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FBE93B82-DA9A-4FB9-9640-9E292C81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3189" y="2397368"/>
                <a:ext cx="1037597" cy="2193419"/>
              </a:xfrm>
              <a:custGeom>
                <a:avLst/>
                <a:gdLst>
                  <a:gd name="connsiteX0" fmla="*/ 898675 w 1037597"/>
                  <a:gd name="connsiteY0" fmla="*/ 0 h 2193419"/>
                  <a:gd name="connsiteX1" fmla="*/ 899941 w 1037597"/>
                  <a:gd name="connsiteY1" fmla="*/ 460 h 2193419"/>
                  <a:gd name="connsiteX2" fmla="*/ 1037597 w 1037597"/>
                  <a:gd name="connsiteY2" fmla="*/ 1096948 h 2193419"/>
                  <a:gd name="connsiteX3" fmla="*/ 915166 w 1037597"/>
                  <a:gd name="connsiteY3" fmla="*/ 2176734 h 2193419"/>
                  <a:gd name="connsiteX4" fmla="*/ 899957 w 1037597"/>
                  <a:gd name="connsiteY4" fmla="*/ 2193419 h 2193419"/>
                  <a:gd name="connsiteX5" fmla="*/ 861517 w 1037597"/>
                  <a:gd name="connsiteY5" fmla="*/ 2185680 h 2193419"/>
                  <a:gd name="connsiteX6" fmla="*/ 861517 w 1037597"/>
                  <a:gd name="connsiteY6" fmla="*/ 2185680 h 2193419"/>
                  <a:gd name="connsiteX7" fmla="*/ 0 w 1037597"/>
                  <a:gd name="connsiteY7" fmla="*/ 2012246 h 2193419"/>
                  <a:gd name="connsiteX8" fmla="*/ 9883 w 1037597"/>
                  <a:gd name="connsiteY8" fmla="*/ 2008643 h 2193419"/>
                  <a:gd name="connsiteX9" fmla="*/ 124219 w 1037597"/>
                  <a:gd name="connsiteY9" fmla="*/ 1093886 h 2193419"/>
                  <a:gd name="connsiteX10" fmla="*/ 22528 w 1037597"/>
                  <a:gd name="connsiteY10" fmla="*/ 193063 h 2193419"/>
                  <a:gd name="connsiteX11" fmla="*/ 12128 w 1037597"/>
                  <a:gd name="connsiteY11" fmla="*/ 181603 h 2193419"/>
                  <a:gd name="connsiteX12" fmla="*/ 862194 w 1037597"/>
                  <a:gd name="connsiteY12" fmla="*/ 7473 h 2193419"/>
                  <a:gd name="connsiteX13" fmla="*/ 862194 w 1037597"/>
                  <a:gd name="connsiteY13" fmla="*/ 7473 h 2193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7597" h="2193419">
                    <a:moveTo>
                      <a:pt x="898675" y="0"/>
                    </a:moveTo>
                    <a:lnTo>
                      <a:pt x="899941" y="460"/>
                    </a:lnTo>
                    <a:cubicBezTo>
                      <a:pt x="977260" y="56903"/>
                      <a:pt x="1037597" y="526277"/>
                      <a:pt x="1037597" y="1096948"/>
                    </a:cubicBezTo>
                    <a:cubicBezTo>
                      <a:pt x="1037597" y="1629575"/>
                      <a:pt x="985037" y="2073960"/>
                      <a:pt x="915166" y="2176734"/>
                    </a:cubicBezTo>
                    <a:lnTo>
                      <a:pt x="899957" y="2193419"/>
                    </a:lnTo>
                    <a:lnTo>
                      <a:pt x="861517" y="2185680"/>
                    </a:lnTo>
                    <a:lnTo>
                      <a:pt x="861517" y="2185680"/>
                    </a:lnTo>
                    <a:lnTo>
                      <a:pt x="0" y="2012246"/>
                    </a:lnTo>
                    <a:lnTo>
                      <a:pt x="9883" y="2008643"/>
                    </a:lnTo>
                    <a:cubicBezTo>
                      <a:pt x="74104" y="1961555"/>
                      <a:pt x="124219" y="1569975"/>
                      <a:pt x="124219" y="1093886"/>
                    </a:cubicBezTo>
                    <a:cubicBezTo>
                      <a:pt x="124219" y="649537"/>
                      <a:pt x="80563" y="278804"/>
                      <a:pt x="22528" y="193063"/>
                    </a:cubicBezTo>
                    <a:lnTo>
                      <a:pt x="12128" y="181603"/>
                    </a:lnTo>
                    <a:lnTo>
                      <a:pt x="862194" y="7473"/>
                    </a:lnTo>
                    <a:lnTo>
                      <a:pt x="862194" y="747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820A8EF0-CF22-47CC-AA26-BA4B3356F0D6}"/>
                </a:ext>
              </a:extLst>
            </p:cNvPr>
            <p:cNvGrpSpPr/>
            <p:nvPr/>
          </p:nvGrpSpPr>
          <p:grpSpPr>
            <a:xfrm>
              <a:off x="6346991" y="2569770"/>
              <a:ext cx="1004487" cy="1836819"/>
              <a:chOff x="6251538" y="2578971"/>
              <a:chExt cx="1001109" cy="1830643"/>
            </a:xfrm>
          </p:grpSpPr>
          <p:sp>
            <p:nvSpPr>
              <p:cNvPr id="72" name="Oval 8">
                <a:extLst>
                  <a:ext uri="{FF2B5EF4-FFF2-40B4-BE49-F238E27FC236}">
                    <a16:creationId xmlns:a16="http://schemas.microsoft.com/office/drawing/2014/main" xmlns="" id="{94EB2EE6-81E9-44D0-BFCE-CBFCD180A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1538" y="2734338"/>
                <a:ext cx="254716" cy="152741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9EAAE22D-F390-4FCB-A13A-0077EBD41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8896" y="2578971"/>
                <a:ext cx="873751" cy="1830643"/>
              </a:xfrm>
              <a:custGeom>
                <a:avLst/>
                <a:gdLst>
                  <a:gd name="connsiteX0" fmla="*/ 761660 w 873751"/>
                  <a:gd name="connsiteY0" fmla="*/ 0 h 1830643"/>
                  <a:gd name="connsiteX1" fmla="*/ 772060 w 873751"/>
                  <a:gd name="connsiteY1" fmla="*/ 11460 h 1830643"/>
                  <a:gd name="connsiteX2" fmla="*/ 873751 w 873751"/>
                  <a:gd name="connsiteY2" fmla="*/ 912283 h 1830643"/>
                  <a:gd name="connsiteX3" fmla="*/ 759415 w 873751"/>
                  <a:gd name="connsiteY3" fmla="*/ 1827040 h 1830643"/>
                  <a:gd name="connsiteX4" fmla="*/ 749532 w 873751"/>
                  <a:gd name="connsiteY4" fmla="*/ 1830643 h 1830643"/>
                  <a:gd name="connsiteX5" fmla="*/ 735512 w 873751"/>
                  <a:gd name="connsiteY5" fmla="*/ 1827821 h 1830643"/>
                  <a:gd name="connsiteX6" fmla="*/ 0 w 873751"/>
                  <a:gd name="connsiteY6" fmla="*/ 1679753 h 1830643"/>
                  <a:gd name="connsiteX7" fmla="*/ 2489 w 873751"/>
                  <a:gd name="connsiteY7" fmla="*/ 1678831 h 1830643"/>
                  <a:gd name="connsiteX8" fmla="*/ 96254 w 873751"/>
                  <a:gd name="connsiteY8" fmla="*/ 916704 h 1830643"/>
                  <a:gd name="connsiteX9" fmla="*/ 12859 w 873751"/>
                  <a:gd name="connsiteY9" fmla="*/ 166186 h 1830643"/>
                  <a:gd name="connsiteX10" fmla="*/ 3194 w 873751"/>
                  <a:gd name="connsiteY10" fmla="*/ 155366 h 1830643"/>
                  <a:gd name="connsiteX11" fmla="*/ 724154 w 873751"/>
                  <a:gd name="connsiteY11" fmla="*/ 7683 h 183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3751" h="1830643">
                    <a:moveTo>
                      <a:pt x="761660" y="0"/>
                    </a:moveTo>
                    <a:lnTo>
                      <a:pt x="772060" y="11460"/>
                    </a:lnTo>
                    <a:cubicBezTo>
                      <a:pt x="830095" y="97201"/>
                      <a:pt x="873751" y="467934"/>
                      <a:pt x="873751" y="912283"/>
                    </a:cubicBezTo>
                    <a:cubicBezTo>
                      <a:pt x="873751" y="1388372"/>
                      <a:pt x="823636" y="1779952"/>
                      <a:pt x="759415" y="1827040"/>
                    </a:cubicBezTo>
                    <a:lnTo>
                      <a:pt x="749532" y="1830643"/>
                    </a:lnTo>
                    <a:lnTo>
                      <a:pt x="735512" y="1827821"/>
                    </a:lnTo>
                    <a:lnTo>
                      <a:pt x="0" y="1679753"/>
                    </a:lnTo>
                    <a:lnTo>
                      <a:pt x="2489" y="1678831"/>
                    </a:lnTo>
                    <a:cubicBezTo>
                      <a:pt x="55156" y="1639600"/>
                      <a:pt x="96254" y="1313356"/>
                      <a:pt x="96254" y="916704"/>
                    </a:cubicBezTo>
                    <a:cubicBezTo>
                      <a:pt x="96254" y="546496"/>
                      <a:pt x="60453" y="237621"/>
                      <a:pt x="12859" y="166186"/>
                    </a:cubicBezTo>
                    <a:lnTo>
                      <a:pt x="3194" y="155366"/>
                    </a:lnTo>
                    <a:lnTo>
                      <a:pt x="724154" y="768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</p:grp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3F0DDA54-B429-46E6-A8C2-F598C356413E}"/>
                </a:ext>
              </a:extLst>
            </p:cNvPr>
            <p:cNvSpPr/>
            <p:nvPr/>
          </p:nvSpPr>
          <p:spPr>
            <a:xfrm>
              <a:off x="5606414" y="2751088"/>
              <a:ext cx="884608" cy="1487450"/>
            </a:xfrm>
            <a:custGeom>
              <a:avLst/>
              <a:gdLst>
                <a:gd name="connsiteX0" fmla="*/ 813514 w 906574"/>
                <a:gd name="connsiteY0" fmla="*/ 0 h 1524387"/>
                <a:gd name="connsiteX1" fmla="*/ 823179 w 906574"/>
                <a:gd name="connsiteY1" fmla="*/ 10820 h 1524387"/>
                <a:gd name="connsiteX2" fmla="*/ 906574 w 906574"/>
                <a:gd name="connsiteY2" fmla="*/ 761338 h 1524387"/>
                <a:gd name="connsiteX3" fmla="*/ 812809 w 906574"/>
                <a:gd name="connsiteY3" fmla="*/ 1523465 h 1524387"/>
                <a:gd name="connsiteX4" fmla="*/ 810320 w 906574"/>
                <a:gd name="connsiteY4" fmla="*/ 1524387 h 1524387"/>
                <a:gd name="connsiteX5" fmla="*/ 788318 w 906574"/>
                <a:gd name="connsiteY5" fmla="*/ 1519958 h 1524387"/>
                <a:gd name="connsiteX6" fmla="*/ 0 w 906574"/>
                <a:gd name="connsiteY6" fmla="*/ 1361260 h 1524387"/>
                <a:gd name="connsiteX7" fmla="*/ 0 w 906574"/>
                <a:gd name="connsiteY7" fmla="*/ 166643 h 1524387"/>
                <a:gd name="connsiteX8" fmla="*/ 785647 w 906574"/>
                <a:gd name="connsiteY8" fmla="*/ 5709 h 1524387"/>
                <a:gd name="connsiteX9" fmla="*/ 813514 w 906574"/>
                <a:gd name="connsiteY9" fmla="*/ 0 h 152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6574" h="1524387">
                  <a:moveTo>
                    <a:pt x="813514" y="0"/>
                  </a:moveTo>
                  <a:lnTo>
                    <a:pt x="823179" y="10820"/>
                  </a:lnTo>
                  <a:cubicBezTo>
                    <a:pt x="870773" y="82255"/>
                    <a:pt x="906574" y="391130"/>
                    <a:pt x="906574" y="761338"/>
                  </a:cubicBezTo>
                  <a:cubicBezTo>
                    <a:pt x="906574" y="1157990"/>
                    <a:pt x="865476" y="1484234"/>
                    <a:pt x="812809" y="1523465"/>
                  </a:cubicBezTo>
                  <a:lnTo>
                    <a:pt x="810320" y="1524387"/>
                  </a:lnTo>
                  <a:lnTo>
                    <a:pt x="788318" y="1519958"/>
                  </a:lnTo>
                  <a:lnTo>
                    <a:pt x="0" y="1361260"/>
                  </a:lnTo>
                  <a:lnTo>
                    <a:pt x="0" y="166643"/>
                  </a:lnTo>
                  <a:lnTo>
                    <a:pt x="785647" y="5709"/>
                  </a:lnTo>
                  <a:lnTo>
                    <a:pt x="8135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63C61C3A-CE95-496F-8E2F-B2E2437CC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8770" y="2145488"/>
              <a:ext cx="29205" cy="8795"/>
            </a:xfrm>
            <a:custGeom>
              <a:avLst/>
              <a:gdLst>
                <a:gd name="connsiteX0" fmla="*/ 20777 w 28502"/>
                <a:gd name="connsiteY0" fmla="*/ 0 h 8583"/>
                <a:gd name="connsiteX1" fmla="*/ 28502 w 28502"/>
                <a:gd name="connsiteY1" fmla="*/ 2745 h 8583"/>
                <a:gd name="connsiteX2" fmla="*/ 0 w 28502"/>
                <a:gd name="connsiteY2" fmla="*/ 8583 h 8583"/>
                <a:gd name="connsiteX3" fmla="*/ 1673 w 28502"/>
                <a:gd name="connsiteY3" fmla="*/ 6787 h 8583"/>
                <a:gd name="connsiteX4" fmla="*/ 20777 w 28502"/>
                <a:gd name="connsiteY4" fmla="*/ 0 h 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02" h="8583">
                  <a:moveTo>
                    <a:pt x="20777" y="0"/>
                  </a:moveTo>
                  <a:lnTo>
                    <a:pt x="28502" y="2745"/>
                  </a:lnTo>
                  <a:lnTo>
                    <a:pt x="0" y="8583"/>
                  </a:lnTo>
                  <a:lnTo>
                    <a:pt x="1673" y="6787"/>
                  </a:lnTo>
                  <a:cubicBezTo>
                    <a:pt x="7954" y="2299"/>
                    <a:pt x="14327" y="0"/>
                    <a:pt x="207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7482B359-7AF5-40FE-A84D-D6878B65F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7348" y="4835070"/>
              <a:ext cx="16228" cy="4516"/>
            </a:xfrm>
            <a:custGeom>
              <a:avLst/>
              <a:gdLst>
                <a:gd name="connsiteX0" fmla="*/ 0 w 15838"/>
                <a:gd name="connsiteY0" fmla="*/ 0 h 4407"/>
                <a:gd name="connsiteX1" fmla="*/ 15838 w 15838"/>
                <a:gd name="connsiteY1" fmla="*/ 3188 h 4407"/>
                <a:gd name="connsiteX2" fmla="*/ 12406 w 15838"/>
                <a:gd name="connsiteY2" fmla="*/ 4407 h 4407"/>
                <a:gd name="connsiteX3" fmla="*/ 0 w 15838"/>
                <a:gd name="connsiteY3" fmla="*/ 0 h 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38" h="4407">
                  <a:moveTo>
                    <a:pt x="0" y="0"/>
                  </a:moveTo>
                  <a:lnTo>
                    <a:pt x="15838" y="3188"/>
                  </a:lnTo>
                  <a:lnTo>
                    <a:pt x="12406" y="4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06A5A078-8BB6-4D19-A2BF-5F38ED0F3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127" y="4431037"/>
              <a:ext cx="14366" cy="4064"/>
            </a:xfrm>
            <a:custGeom>
              <a:avLst/>
              <a:gdLst>
                <a:gd name="connsiteX0" fmla="*/ 0 w 14020"/>
                <a:gd name="connsiteY0" fmla="*/ 0 h 3966"/>
                <a:gd name="connsiteX1" fmla="*/ 14020 w 14020"/>
                <a:gd name="connsiteY1" fmla="*/ 2822 h 3966"/>
                <a:gd name="connsiteX2" fmla="*/ 10881 w 14020"/>
                <a:gd name="connsiteY2" fmla="*/ 3966 h 3966"/>
                <a:gd name="connsiteX3" fmla="*/ 0 w 14020"/>
                <a:gd name="connsiteY3" fmla="*/ 0 h 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20" h="3966">
                  <a:moveTo>
                    <a:pt x="0" y="0"/>
                  </a:moveTo>
                  <a:lnTo>
                    <a:pt x="14020" y="2822"/>
                  </a:lnTo>
                  <a:lnTo>
                    <a:pt x="10881" y="39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xmlns="" id="{7F45CC7F-8FE6-42E3-AF9C-EC1E0794347C}"/>
                </a:ext>
              </a:extLst>
            </p:cNvPr>
            <p:cNvGrpSpPr/>
            <p:nvPr/>
          </p:nvGrpSpPr>
          <p:grpSpPr>
            <a:xfrm>
              <a:off x="5145531" y="2743337"/>
              <a:ext cx="759969" cy="1513068"/>
              <a:chOff x="5145531" y="2743337"/>
              <a:chExt cx="759969" cy="1513068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D6199F63-CE5E-4B6C-8657-C6B9BF74D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531" y="2743337"/>
                <a:ext cx="759969" cy="1513068"/>
              </a:xfrm>
              <a:custGeom>
                <a:avLst/>
                <a:gdLst>
                  <a:gd name="connsiteX0" fmla="*/ 153801 w 1000618"/>
                  <a:gd name="connsiteY0" fmla="*/ 0 h 1992190"/>
                  <a:gd name="connsiteX1" fmla="*/ 154483 w 1000618"/>
                  <a:gd name="connsiteY1" fmla="*/ 146 h 1992190"/>
                  <a:gd name="connsiteX2" fmla="*/ 154707 w 1000618"/>
                  <a:gd name="connsiteY2" fmla="*/ 0 h 1992190"/>
                  <a:gd name="connsiteX3" fmla="*/ 155153 w 1000618"/>
                  <a:gd name="connsiteY3" fmla="*/ 289 h 1992190"/>
                  <a:gd name="connsiteX4" fmla="*/ 881195 w 1000618"/>
                  <a:gd name="connsiteY4" fmla="*/ 155612 h 1992190"/>
                  <a:gd name="connsiteX5" fmla="*/ 881201 w 1000618"/>
                  <a:gd name="connsiteY5" fmla="*/ 156630 h 1992190"/>
                  <a:gd name="connsiteX6" fmla="*/ 904282 w 1000618"/>
                  <a:gd name="connsiteY6" fmla="*/ 181671 h 1992190"/>
                  <a:gd name="connsiteX7" fmla="*/ 1000618 w 1000618"/>
                  <a:gd name="connsiteY7" fmla="*/ 994297 h 1992190"/>
                  <a:gd name="connsiteX8" fmla="*/ 913706 w 1000618"/>
                  <a:gd name="connsiteY8" fmla="*/ 1789550 h 1992190"/>
                  <a:gd name="connsiteX9" fmla="*/ 892042 w 1000618"/>
                  <a:gd name="connsiteY9" fmla="*/ 1824374 h 1992190"/>
                  <a:gd name="connsiteX10" fmla="*/ 892051 w 1000618"/>
                  <a:gd name="connsiteY10" fmla="*/ 1825723 h 1992190"/>
                  <a:gd name="connsiteX11" fmla="*/ 161039 w 1000618"/>
                  <a:gd name="connsiteY11" fmla="*/ 1988572 h 1992190"/>
                  <a:gd name="connsiteX12" fmla="*/ 161037 w 1000618"/>
                  <a:gd name="connsiteY12" fmla="*/ 1988082 h 1992190"/>
                  <a:gd name="connsiteX13" fmla="*/ 154707 w 1000618"/>
                  <a:gd name="connsiteY13" fmla="*/ 1992190 h 1992190"/>
                  <a:gd name="connsiteX14" fmla="*/ 0 w 1000618"/>
                  <a:gd name="connsiteY14" fmla="*/ 996095 h 1992190"/>
                  <a:gd name="connsiteX15" fmla="*/ 123528 w 1000618"/>
                  <a:gd name="connsiteY15" fmla="*/ 20237 h 1992190"/>
                  <a:gd name="connsiteX16" fmla="*/ 153803 w 1000618"/>
                  <a:gd name="connsiteY16" fmla="*/ 587 h 1992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0618" h="1992190">
                    <a:moveTo>
                      <a:pt x="153801" y="0"/>
                    </a:moveTo>
                    <a:lnTo>
                      <a:pt x="154483" y="146"/>
                    </a:lnTo>
                    <a:lnTo>
                      <a:pt x="154707" y="0"/>
                    </a:lnTo>
                    <a:lnTo>
                      <a:pt x="155153" y="289"/>
                    </a:lnTo>
                    <a:lnTo>
                      <a:pt x="881195" y="155612"/>
                    </a:lnTo>
                    <a:lnTo>
                      <a:pt x="881201" y="156630"/>
                    </a:lnTo>
                    <a:lnTo>
                      <a:pt x="904282" y="181671"/>
                    </a:lnTo>
                    <a:cubicBezTo>
                      <a:pt x="958733" y="276728"/>
                      <a:pt x="1000618" y="603546"/>
                      <a:pt x="1000618" y="994297"/>
                    </a:cubicBezTo>
                    <a:cubicBezTo>
                      <a:pt x="1000618" y="1362811"/>
                      <a:pt x="964318" y="1675730"/>
                      <a:pt x="913706" y="1789550"/>
                    </a:cubicBezTo>
                    <a:lnTo>
                      <a:pt x="892042" y="1824374"/>
                    </a:lnTo>
                    <a:lnTo>
                      <a:pt x="892051" y="1825723"/>
                    </a:lnTo>
                    <a:lnTo>
                      <a:pt x="161039" y="1988572"/>
                    </a:lnTo>
                    <a:lnTo>
                      <a:pt x="161037" y="1988082"/>
                    </a:lnTo>
                    <a:lnTo>
                      <a:pt x="154707" y="1992190"/>
                    </a:lnTo>
                    <a:cubicBezTo>
                      <a:pt x="69265" y="1992190"/>
                      <a:pt x="0" y="1546223"/>
                      <a:pt x="0" y="996095"/>
                    </a:cubicBezTo>
                    <a:cubicBezTo>
                      <a:pt x="0" y="514733"/>
                      <a:pt x="53031" y="113119"/>
                      <a:pt x="123528" y="20237"/>
                    </a:cubicBezTo>
                    <a:lnTo>
                      <a:pt x="153803" y="5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92" name="Oval 8">
                <a:extLst>
                  <a:ext uri="{FF2B5EF4-FFF2-40B4-BE49-F238E27FC236}">
                    <a16:creationId xmlns:a16="http://schemas.microsoft.com/office/drawing/2014/main" xmlns="" id="{CD279039-A9A0-46EF-8170-FCFD171BE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159" y="2762577"/>
                <a:ext cx="208888" cy="146634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FD7CFE47-FFA8-4E03-AB44-B487085C1E55}"/>
                </a:ext>
              </a:extLst>
            </p:cNvPr>
            <p:cNvGrpSpPr/>
            <p:nvPr/>
          </p:nvGrpSpPr>
          <p:grpSpPr>
            <a:xfrm>
              <a:off x="4361759" y="2579337"/>
              <a:ext cx="926698" cy="1845019"/>
              <a:chOff x="4361759" y="2579337"/>
              <a:chExt cx="926698" cy="1845019"/>
            </a:xfrm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9A890DB3-4317-4CD2-B17F-C9BCF38B0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759" y="2579337"/>
                <a:ext cx="926698" cy="1845019"/>
              </a:xfrm>
              <a:custGeom>
                <a:avLst/>
                <a:gdLst>
                  <a:gd name="connsiteX0" fmla="*/ 153801 w 1000618"/>
                  <a:gd name="connsiteY0" fmla="*/ 0 h 1992190"/>
                  <a:gd name="connsiteX1" fmla="*/ 154483 w 1000618"/>
                  <a:gd name="connsiteY1" fmla="*/ 146 h 1992190"/>
                  <a:gd name="connsiteX2" fmla="*/ 154707 w 1000618"/>
                  <a:gd name="connsiteY2" fmla="*/ 0 h 1992190"/>
                  <a:gd name="connsiteX3" fmla="*/ 155153 w 1000618"/>
                  <a:gd name="connsiteY3" fmla="*/ 289 h 1992190"/>
                  <a:gd name="connsiteX4" fmla="*/ 881195 w 1000618"/>
                  <a:gd name="connsiteY4" fmla="*/ 155612 h 1992190"/>
                  <a:gd name="connsiteX5" fmla="*/ 881201 w 1000618"/>
                  <a:gd name="connsiteY5" fmla="*/ 156630 h 1992190"/>
                  <a:gd name="connsiteX6" fmla="*/ 904282 w 1000618"/>
                  <a:gd name="connsiteY6" fmla="*/ 181671 h 1992190"/>
                  <a:gd name="connsiteX7" fmla="*/ 1000618 w 1000618"/>
                  <a:gd name="connsiteY7" fmla="*/ 994297 h 1992190"/>
                  <a:gd name="connsiteX8" fmla="*/ 913706 w 1000618"/>
                  <a:gd name="connsiteY8" fmla="*/ 1789550 h 1992190"/>
                  <a:gd name="connsiteX9" fmla="*/ 892042 w 1000618"/>
                  <a:gd name="connsiteY9" fmla="*/ 1824374 h 1992190"/>
                  <a:gd name="connsiteX10" fmla="*/ 892051 w 1000618"/>
                  <a:gd name="connsiteY10" fmla="*/ 1825723 h 1992190"/>
                  <a:gd name="connsiteX11" fmla="*/ 161039 w 1000618"/>
                  <a:gd name="connsiteY11" fmla="*/ 1988572 h 1992190"/>
                  <a:gd name="connsiteX12" fmla="*/ 161037 w 1000618"/>
                  <a:gd name="connsiteY12" fmla="*/ 1988082 h 1992190"/>
                  <a:gd name="connsiteX13" fmla="*/ 154707 w 1000618"/>
                  <a:gd name="connsiteY13" fmla="*/ 1992190 h 1992190"/>
                  <a:gd name="connsiteX14" fmla="*/ 0 w 1000618"/>
                  <a:gd name="connsiteY14" fmla="*/ 996095 h 1992190"/>
                  <a:gd name="connsiteX15" fmla="*/ 123528 w 1000618"/>
                  <a:gd name="connsiteY15" fmla="*/ 20237 h 1992190"/>
                  <a:gd name="connsiteX16" fmla="*/ 153803 w 1000618"/>
                  <a:gd name="connsiteY16" fmla="*/ 587 h 1992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0618" h="1992190">
                    <a:moveTo>
                      <a:pt x="153801" y="0"/>
                    </a:moveTo>
                    <a:lnTo>
                      <a:pt x="154483" y="146"/>
                    </a:lnTo>
                    <a:lnTo>
                      <a:pt x="154707" y="0"/>
                    </a:lnTo>
                    <a:lnTo>
                      <a:pt x="155153" y="289"/>
                    </a:lnTo>
                    <a:lnTo>
                      <a:pt x="881195" y="155612"/>
                    </a:lnTo>
                    <a:lnTo>
                      <a:pt x="881201" y="156630"/>
                    </a:lnTo>
                    <a:lnTo>
                      <a:pt x="904282" y="181671"/>
                    </a:lnTo>
                    <a:cubicBezTo>
                      <a:pt x="958733" y="276728"/>
                      <a:pt x="1000618" y="603546"/>
                      <a:pt x="1000618" y="994297"/>
                    </a:cubicBezTo>
                    <a:cubicBezTo>
                      <a:pt x="1000618" y="1362811"/>
                      <a:pt x="964318" y="1675730"/>
                      <a:pt x="913706" y="1789550"/>
                    </a:cubicBezTo>
                    <a:lnTo>
                      <a:pt x="892042" y="1824374"/>
                    </a:lnTo>
                    <a:lnTo>
                      <a:pt x="892051" y="1825723"/>
                    </a:lnTo>
                    <a:lnTo>
                      <a:pt x="161039" y="1988572"/>
                    </a:lnTo>
                    <a:lnTo>
                      <a:pt x="161037" y="1988082"/>
                    </a:lnTo>
                    <a:lnTo>
                      <a:pt x="154707" y="1992190"/>
                    </a:lnTo>
                    <a:cubicBezTo>
                      <a:pt x="69265" y="1992190"/>
                      <a:pt x="0" y="1546223"/>
                      <a:pt x="0" y="996095"/>
                    </a:cubicBezTo>
                    <a:cubicBezTo>
                      <a:pt x="0" y="514733"/>
                      <a:pt x="53031" y="113119"/>
                      <a:pt x="123528" y="20237"/>
                    </a:cubicBezTo>
                    <a:lnTo>
                      <a:pt x="153803" y="5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96" name="Oval 8">
                <a:extLst>
                  <a:ext uri="{FF2B5EF4-FFF2-40B4-BE49-F238E27FC236}">
                    <a16:creationId xmlns:a16="http://schemas.microsoft.com/office/drawing/2014/main" xmlns="" id="{E5AC4734-5598-46BE-844A-0DAC295DE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8306" y="2607561"/>
                <a:ext cx="254716" cy="178804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7DBDD24D-F350-494A-AD3F-9F960F95CE41}"/>
                </a:ext>
              </a:extLst>
            </p:cNvPr>
            <p:cNvGrpSpPr/>
            <p:nvPr/>
          </p:nvGrpSpPr>
          <p:grpSpPr>
            <a:xfrm>
              <a:off x="3436396" y="2378432"/>
              <a:ext cx="1124440" cy="2230446"/>
              <a:chOff x="3436396" y="2378432"/>
              <a:chExt cx="1124440" cy="2230446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AACD98AA-479E-4246-BC73-EC5FFC7AE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396" y="2378432"/>
                <a:ext cx="1124440" cy="2230446"/>
              </a:xfrm>
              <a:custGeom>
                <a:avLst/>
                <a:gdLst>
                  <a:gd name="connsiteX0" fmla="*/ 184563 w 1214133"/>
                  <a:gd name="connsiteY0" fmla="*/ 0 h 2408362"/>
                  <a:gd name="connsiteX1" fmla="*/ 186605 w 1214133"/>
                  <a:gd name="connsiteY1" fmla="*/ 436 h 2408362"/>
                  <a:gd name="connsiteX2" fmla="*/ 187277 w 1214133"/>
                  <a:gd name="connsiteY2" fmla="*/ 0 h 2408362"/>
                  <a:gd name="connsiteX3" fmla="*/ 188611 w 1214133"/>
                  <a:gd name="connsiteY3" fmla="*/ 865 h 2408362"/>
                  <a:gd name="connsiteX4" fmla="*/ 1065759 w 1214133"/>
                  <a:gd name="connsiteY4" fmla="*/ 188182 h 2408362"/>
                  <a:gd name="connsiteX5" fmla="*/ 1065766 w 1214133"/>
                  <a:gd name="connsiteY5" fmla="*/ 189152 h 2408362"/>
                  <a:gd name="connsiteX6" fmla="*/ 1095275 w 1214133"/>
                  <a:gd name="connsiteY6" fmla="*/ 219039 h 2408362"/>
                  <a:gd name="connsiteX7" fmla="*/ 1214133 w 1214133"/>
                  <a:gd name="connsiteY7" fmla="*/ 1204191 h 2408362"/>
                  <a:gd name="connsiteX8" fmla="*/ 1107126 w 1214133"/>
                  <a:gd name="connsiteY8" fmla="*/ 2168556 h 2408362"/>
                  <a:gd name="connsiteX9" fmla="*/ 1080225 w 1214133"/>
                  <a:gd name="connsiteY9" fmla="*/ 2211585 h 2408362"/>
                  <a:gd name="connsiteX10" fmla="*/ 1080234 w 1214133"/>
                  <a:gd name="connsiteY10" fmla="*/ 2212942 h 2408362"/>
                  <a:gd name="connsiteX11" fmla="*/ 191801 w 1214133"/>
                  <a:gd name="connsiteY11" fmla="*/ 2408361 h 2408362"/>
                  <a:gd name="connsiteX12" fmla="*/ 191792 w 1214133"/>
                  <a:gd name="connsiteY12" fmla="*/ 2405436 h 2408362"/>
                  <a:gd name="connsiteX13" fmla="*/ 187277 w 1214133"/>
                  <a:gd name="connsiteY13" fmla="*/ 2408362 h 2408362"/>
                  <a:gd name="connsiteX14" fmla="*/ 0 w 1214133"/>
                  <a:gd name="connsiteY14" fmla="*/ 1204181 h 2408362"/>
                  <a:gd name="connsiteX15" fmla="*/ 149534 w 1214133"/>
                  <a:gd name="connsiteY15" fmla="*/ 24465 h 2408362"/>
                  <a:gd name="connsiteX16" fmla="*/ 184569 w 1214133"/>
                  <a:gd name="connsiteY16" fmla="*/ 1756 h 2408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14133" h="2408362">
                    <a:moveTo>
                      <a:pt x="184563" y="0"/>
                    </a:moveTo>
                    <a:lnTo>
                      <a:pt x="186605" y="436"/>
                    </a:lnTo>
                    <a:lnTo>
                      <a:pt x="187277" y="0"/>
                    </a:lnTo>
                    <a:lnTo>
                      <a:pt x="188611" y="865"/>
                    </a:lnTo>
                    <a:lnTo>
                      <a:pt x="1065759" y="188182"/>
                    </a:lnTo>
                    <a:lnTo>
                      <a:pt x="1065766" y="189152"/>
                    </a:lnTo>
                    <a:lnTo>
                      <a:pt x="1095275" y="219039"/>
                    </a:lnTo>
                    <a:cubicBezTo>
                      <a:pt x="1163941" y="333043"/>
                      <a:pt x="1214133" y="731112"/>
                      <a:pt x="1214133" y="1204191"/>
                    </a:cubicBezTo>
                    <a:cubicBezTo>
                      <a:pt x="1214133" y="1648695"/>
                      <a:pt x="1169518" y="2029301"/>
                      <a:pt x="1107126" y="2168556"/>
                    </a:cubicBezTo>
                    <a:lnTo>
                      <a:pt x="1080225" y="2211585"/>
                    </a:lnTo>
                    <a:lnTo>
                      <a:pt x="1080234" y="2212942"/>
                    </a:lnTo>
                    <a:lnTo>
                      <a:pt x="191801" y="2408361"/>
                    </a:lnTo>
                    <a:lnTo>
                      <a:pt x="191792" y="2405436"/>
                    </a:lnTo>
                    <a:lnTo>
                      <a:pt x="187277" y="2408362"/>
                    </a:lnTo>
                    <a:cubicBezTo>
                      <a:pt x="83847" y="2408362"/>
                      <a:pt x="0" y="1869232"/>
                      <a:pt x="0" y="1204181"/>
                    </a:cubicBezTo>
                    <a:cubicBezTo>
                      <a:pt x="0" y="622262"/>
                      <a:pt x="64196" y="136750"/>
                      <a:pt x="149534" y="24465"/>
                    </a:cubicBezTo>
                    <a:lnTo>
                      <a:pt x="184569" y="175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03" name="Oval 12">
                <a:extLst>
                  <a:ext uri="{FF2B5EF4-FFF2-40B4-BE49-F238E27FC236}">
                    <a16:creationId xmlns:a16="http://schemas.microsoft.com/office/drawing/2014/main" xmlns="" id="{72E5E604-31DD-47A6-BBE2-7706ACE0F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746" y="2416329"/>
                <a:ext cx="306665" cy="216676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0E9D78A2-D2A5-41EA-A274-CDEA28334266}"/>
                </a:ext>
              </a:extLst>
            </p:cNvPr>
            <p:cNvGrpSpPr/>
            <p:nvPr/>
          </p:nvGrpSpPr>
          <p:grpSpPr>
            <a:xfrm>
              <a:off x="2315649" y="2143637"/>
              <a:ext cx="1370776" cy="2714741"/>
              <a:chOff x="2315649" y="2143637"/>
              <a:chExt cx="1370776" cy="2714741"/>
            </a:xfrm>
          </p:grpSpPr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B33B97F9-A431-4AC3-BF9F-443497557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649" y="2143637"/>
                <a:ext cx="1370776" cy="2714741"/>
              </a:xfrm>
              <a:custGeom>
                <a:avLst/>
                <a:gdLst>
                  <a:gd name="connsiteX0" fmla="*/ 227085 w 1480119"/>
                  <a:gd name="connsiteY0" fmla="*/ 0 h 2931288"/>
                  <a:gd name="connsiteX1" fmla="*/ 233422 w 1480119"/>
                  <a:gd name="connsiteY1" fmla="*/ 2065 h 2931288"/>
                  <a:gd name="connsiteX2" fmla="*/ 233417 w 1480119"/>
                  <a:gd name="connsiteY2" fmla="*/ 0 h 2931288"/>
                  <a:gd name="connsiteX3" fmla="*/ 1300985 w 1480119"/>
                  <a:gd name="connsiteY3" fmla="*/ 227989 h 2931288"/>
                  <a:gd name="connsiteX4" fmla="*/ 1300993 w 1480119"/>
                  <a:gd name="connsiteY4" fmla="*/ 229354 h 2931288"/>
                  <a:gd name="connsiteX5" fmla="*/ 1301851 w 1480119"/>
                  <a:gd name="connsiteY5" fmla="*/ 227990 h 2931288"/>
                  <a:gd name="connsiteX6" fmla="*/ 1480119 w 1480119"/>
                  <a:gd name="connsiteY6" fmla="*/ 1464756 h 2931288"/>
                  <a:gd name="connsiteX7" fmla="*/ 1316403 w 1480119"/>
                  <a:gd name="connsiteY7" fmla="*/ 2687015 h 2931288"/>
                  <a:gd name="connsiteX8" fmla="*/ 1315454 w 1480119"/>
                  <a:gd name="connsiteY8" fmla="*/ 2686023 h 2931288"/>
                  <a:gd name="connsiteX9" fmla="*/ 1315460 w 1480119"/>
                  <a:gd name="connsiteY9" fmla="*/ 2687014 h 2931288"/>
                  <a:gd name="connsiteX10" fmla="*/ 240655 w 1480119"/>
                  <a:gd name="connsiteY10" fmla="*/ 2927669 h 2931288"/>
                  <a:gd name="connsiteX11" fmla="*/ 240653 w 1480119"/>
                  <a:gd name="connsiteY11" fmla="*/ 2926866 h 2931288"/>
                  <a:gd name="connsiteX12" fmla="*/ 227085 w 1480119"/>
                  <a:gd name="connsiteY12" fmla="*/ 2931288 h 2931288"/>
                  <a:gd name="connsiteX13" fmla="*/ 0 w 1480119"/>
                  <a:gd name="connsiteY13" fmla="*/ 1465644 h 2931288"/>
                  <a:gd name="connsiteX14" fmla="*/ 227085 w 1480119"/>
                  <a:gd name="connsiteY14" fmla="*/ 0 h 2931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80119" h="2931288">
                    <a:moveTo>
                      <a:pt x="227085" y="0"/>
                    </a:moveTo>
                    <a:lnTo>
                      <a:pt x="233422" y="2065"/>
                    </a:lnTo>
                    <a:lnTo>
                      <a:pt x="233417" y="0"/>
                    </a:lnTo>
                    <a:lnTo>
                      <a:pt x="1300985" y="227989"/>
                    </a:lnTo>
                    <a:lnTo>
                      <a:pt x="1300993" y="229354"/>
                    </a:lnTo>
                    <a:lnTo>
                      <a:pt x="1301851" y="227990"/>
                    </a:lnTo>
                    <a:cubicBezTo>
                      <a:pt x="1400080" y="271513"/>
                      <a:pt x="1480119" y="808291"/>
                      <a:pt x="1480119" y="1464756"/>
                    </a:cubicBezTo>
                    <a:cubicBezTo>
                      <a:pt x="1480119" y="2081326"/>
                      <a:pt x="1410995" y="2596343"/>
                      <a:pt x="1316403" y="2687015"/>
                    </a:cubicBezTo>
                    <a:lnTo>
                      <a:pt x="1315454" y="2686023"/>
                    </a:lnTo>
                    <a:lnTo>
                      <a:pt x="1315460" y="2687014"/>
                    </a:lnTo>
                    <a:lnTo>
                      <a:pt x="240655" y="2927669"/>
                    </a:lnTo>
                    <a:lnTo>
                      <a:pt x="240653" y="2926866"/>
                    </a:lnTo>
                    <a:lnTo>
                      <a:pt x="227085" y="2931288"/>
                    </a:lnTo>
                    <a:cubicBezTo>
                      <a:pt x="101669" y="2931288"/>
                      <a:pt x="0" y="2275097"/>
                      <a:pt x="0" y="1465644"/>
                    </a:cubicBezTo>
                    <a:cubicBezTo>
                      <a:pt x="0" y="656191"/>
                      <a:pt x="101669" y="0"/>
                      <a:pt x="22708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07" name="Oval 16">
                <a:extLst>
                  <a:ext uri="{FF2B5EF4-FFF2-40B4-BE49-F238E27FC236}">
                    <a16:creationId xmlns:a16="http://schemas.microsoft.com/office/drawing/2014/main" xmlns="" id="{F3031D42-C7F1-413B-A987-1F20C0E17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164" y="2180505"/>
                <a:ext cx="373696" cy="262927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36" name="Freeform 17">
            <a:extLst>
              <a:ext uri="{FF2B5EF4-FFF2-40B4-BE49-F238E27FC236}">
                <a16:creationId xmlns:a16="http://schemas.microsoft.com/office/drawing/2014/main" xmlns="" id="{619425B5-CD43-4097-8995-0988B7B3E422}"/>
              </a:ext>
            </a:extLst>
          </p:cNvPr>
          <p:cNvSpPr>
            <a:spLocks/>
          </p:cNvSpPr>
          <p:nvPr/>
        </p:nvSpPr>
        <p:spPr bwMode="auto">
          <a:xfrm>
            <a:off x="1278378" y="2172670"/>
            <a:ext cx="1501138" cy="2222888"/>
          </a:xfrm>
          <a:custGeom>
            <a:avLst/>
            <a:gdLst>
              <a:gd name="T0" fmla="*/ 800 w 897"/>
              <a:gd name="T1" fmla="*/ 277 h 1062"/>
              <a:gd name="T2" fmla="*/ 0 w 897"/>
              <a:gd name="T3" fmla="*/ 0 h 1062"/>
              <a:gd name="T4" fmla="*/ 0 w 897"/>
              <a:gd name="T5" fmla="*/ 531 h 1062"/>
              <a:gd name="T6" fmla="*/ 0 w 897"/>
              <a:gd name="T7" fmla="*/ 1062 h 1062"/>
              <a:gd name="T8" fmla="*/ 799 w 897"/>
              <a:gd name="T9" fmla="*/ 785 h 1062"/>
              <a:gd name="T10" fmla="*/ 799 w 897"/>
              <a:gd name="T11" fmla="*/ 785 h 1062"/>
              <a:gd name="T12" fmla="*/ 886 w 897"/>
              <a:gd name="T13" fmla="*/ 769 h 1062"/>
              <a:gd name="T14" fmla="*/ 897 w 897"/>
              <a:gd name="T15" fmla="*/ 535 h 1062"/>
              <a:gd name="T16" fmla="*/ 886 w 897"/>
              <a:gd name="T17" fmla="*/ 297 h 1062"/>
              <a:gd name="T18" fmla="*/ 886 w 897"/>
              <a:gd name="T19" fmla="*/ 293 h 1062"/>
              <a:gd name="T20" fmla="*/ 809 w 897"/>
              <a:gd name="T21" fmla="*/ 278 h 1062"/>
              <a:gd name="T22" fmla="*/ 800 w 897"/>
              <a:gd name="T23" fmla="*/ 276 h 1062"/>
              <a:gd name="T24" fmla="*/ 800 w 897"/>
              <a:gd name="T25" fmla="*/ 277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7" h="1062">
                <a:moveTo>
                  <a:pt x="800" y="277"/>
                </a:moveTo>
                <a:cubicBezTo>
                  <a:pt x="246" y="165"/>
                  <a:pt x="0" y="0"/>
                  <a:pt x="0" y="0"/>
                </a:cubicBezTo>
                <a:cubicBezTo>
                  <a:pt x="0" y="531"/>
                  <a:pt x="0" y="531"/>
                  <a:pt x="0" y="531"/>
                </a:cubicBezTo>
                <a:cubicBezTo>
                  <a:pt x="0" y="1062"/>
                  <a:pt x="0" y="1062"/>
                  <a:pt x="0" y="1062"/>
                </a:cubicBezTo>
                <a:cubicBezTo>
                  <a:pt x="0" y="1062"/>
                  <a:pt x="246" y="896"/>
                  <a:pt x="799" y="785"/>
                </a:cubicBezTo>
                <a:cubicBezTo>
                  <a:pt x="799" y="785"/>
                  <a:pt x="799" y="785"/>
                  <a:pt x="799" y="785"/>
                </a:cubicBezTo>
                <a:cubicBezTo>
                  <a:pt x="886" y="769"/>
                  <a:pt x="886" y="769"/>
                  <a:pt x="886" y="769"/>
                </a:cubicBezTo>
                <a:cubicBezTo>
                  <a:pt x="893" y="703"/>
                  <a:pt x="897" y="623"/>
                  <a:pt x="897" y="535"/>
                </a:cubicBezTo>
                <a:cubicBezTo>
                  <a:pt x="897" y="445"/>
                  <a:pt x="893" y="363"/>
                  <a:pt x="886" y="297"/>
                </a:cubicBezTo>
                <a:cubicBezTo>
                  <a:pt x="886" y="293"/>
                  <a:pt x="886" y="293"/>
                  <a:pt x="886" y="293"/>
                </a:cubicBezTo>
                <a:cubicBezTo>
                  <a:pt x="860" y="288"/>
                  <a:pt x="834" y="283"/>
                  <a:pt x="809" y="278"/>
                </a:cubicBezTo>
                <a:cubicBezTo>
                  <a:pt x="800" y="276"/>
                  <a:pt x="800" y="276"/>
                  <a:pt x="800" y="276"/>
                </a:cubicBezTo>
                <a:cubicBezTo>
                  <a:pt x="800" y="276"/>
                  <a:pt x="800" y="277"/>
                  <a:pt x="800" y="277"/>
                </a:cubicBezTo>
                <a:close/>
              </a:path>
            </a:pathLst>
          </a:custGeom>
          <a:gradFill>
            <a:gsLst>
              <a:gs pos="1000">
                <a:schemeClr val="accent1">
                  <a:lumMod val="80000"/>
                  <a:lumOff val="2000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E4B4FA6B-6E8C-4172-9DF4-832E445E6CF3}"/>
              </a:ext>
            </a:extLst>
          </p:cNvPr>
          <p:cNvGrpSpPr/>
          <p:nvPr/>
        </p:nvGrpSpPr>
        <p:grpSpPr>
          <a:xfrm>
            <a:off x="2518710" y="5695537"/>
            <a:ext cx="7151405" cy="523220"/>
            <a:chOff x="1547840" y="5490802"/>
            <a:chExt cx="7151405" cy="523220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xmlns="" id="{7DA5AEC2-180B-4875-9918-BED6FC65C410}"/>
                </a:ext>
              </a:extLst>
            </p:cNvPr>
            <p:cNvSpPr/>
            <p:nvPr/>
          </p:nvSpPr>
          <p:spPr>
            <a:xfrm>
              <a:off x="1547840" y="5490802"/>
              <a:ext cx="2604833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xmlns="" id="{B0BFA2B8-3F27-4476-9A1C-877625DE76A9}"/>
                </a:ext>
              </a:extLst>
            </p:cNvPr>
            <p:cNvSpPr/>
            <p:nvPr/>
          </p:nvSpPr>
          <p:spPr>
            <a:xfrm>
              <a:off x="6094412" y="5490802"/>
              <a:ext cx="2604833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xmlns="" id="{711590BE-523B-40D6-A6BC-6CDF2F9A063B}"/>
              </a:ext>
            </a:extLst>
          </p:cNvPr>
          <p:cNvCxnSpPr>
            <a:cxnSpLocks/>
          </p:cNvCxnSpPr>
          <p:nvPr/>
        </p:nvCxnSpPr>
        <p:spPr>
          <a:xfrm>
            <a:off x="6094412" y="5552405"/>
            <a:ext cx="0" cy="809484"/>
          </a:xfrm>
          <a:prstGeom prst="line">
            <a:avLst/>
          </a:prstGeom>
          <a:ln w="19050" cap="rnd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Arrow: Right 153">
            <a:extLst>
              <a:ext uri="{FF2B5EF4-FFF2-40B4-BE49-F238E27FC236}">
                <a16:creationId xmlns:a16="http://schemas.microsoft.com/office/drawing/2014/main" xmlns="" id="{685C5FE9-D077-4D92-B9C8-3BA2015BA51F}"/>
              </a:ext>
            </a:extLst>
          </p:cNvPr>
          <p:cNvSpPr/>
          <p:nvPr/>
        </p:nvSpPr>
        <p:spPr>
          <a:xfrm rot="15300000">
            <a:off x="6768928" y="2018930"/>
            <a:ext cx="291360" cy="233909"/>
          </a:xfrm>
          <a:prstGeom prst="rightArrow">
            <a:avLst>
              <a:gd name="adj1" fmla="val 50701"/>
              <a:gd name="adj2" fmla="val 621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5" name="Arrow: Right 154">
            <a:extLst>
              <a:ext uri="{FF2B5EF4-FFF2-40B4-BE49-F238E27FC236}">
                <a16:creationId xmlns:a16="http://schemas.microsoft.com/office/drawing/2014/main" xmlns="" id="{EED4E9EC-2C65-43EF-9C3B-2D86896BBB34}"/>
              </a:ext>
            </a:extLst>
          </p:cNvPr>
          <p:cNvSpPr/>
          <p:nvPr/>
        </p:nvSpPr>
        <p:spPr>
          <a:xfrm rot="4500000">
            <a:off x="7637279" y="1841313"/>
            <a:ext cx="291360" cy="233909"/>
          </a:xfrm>
          <a:prstGeom prst="rightArrow">
            <a:avLst>
              <a:gd name="adj1" fmla="val 50701"/>
              <a:gd name="adj2" fmla="val 621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xmlns="" id="{A55512ED-41C9-4409-9021-B194CE683533}"/>
              </a:ext>
            </a:extLst>
          </p:cNvPr>
          <p:cNvSpPr/>
          <p:nvPr/>
        </p:nvSpPr>
        <p:spPr>
          <a:xfrm rot="4500000">
            <a:off x="4952445" y="4331595"/>
            <a:ext cx="291360" cy="233909"/>
          </a:xfrm>
          <a:prstGeom prst="rightArrow">
            <a:avLst>
              <a:gd name="adj1" fmla="val 50701"/>
              <a:gd name="adj2" fmla="val 621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7" name="Arrow: Right 156">
            <a:extLst>
              <a:ext uri="{FF2B5EF4-FFF2-40B4-BE49-F238E27FC236}">
                <a16:creationId xmlns:a16="http://schemas.microsoft.com/office/drawing/2014/main" xmlns="" id="{47B0B98F-A745-4A07-B409-B97FB346B0A8}"/>
              </a:ext>
            </a:extLst>
          </p:cNvPr>
          <p:cNvSpPr/>
          <p:nvPr/>
        </p:nvSpPr>
        <p:spPr>
          <a:xfrm rot="15300000">
            <a:off x="4132732" y="4509211"/>
            <a:ext cx="291360" cy="233909"/>
          </a:xfrm>
          <a:prstGeom prst="rightArrow">
            <a:avLst>
              <a:gd name="adj1" fmla="val 50701"/>
              <a:gd name="adj2" fmla="val 621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898DB574-9C7E-462A-93CA-044D94D8973C}"/>
              </a:ext>
            </a:extLst>
          </p:cNvPr>
          <p:cNvSpPr txBox="1"/>
          <p:nvPr/>
        </p:nvSpPr>
        <p:spPr>
          <a:xfrm rot="16946500">
            <a:off x="2892129" y="1317585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F0BF2FBE-F28E-4B22-9872-8D70B11A959C}"/>
              </a:ext>
            </a:extLst>
          </p:cNvPr>
          <p:cNvSpPr txBox="1"/>
          <p:nvPr/>
        </p:nvSpPr>
        <p:spPr>
          <a:xfrm rot="17041058">
            <a:off x="3689796" y="1489440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B8338795-CEC1-4F58-BBB1-65FCA8D17A06}"/>
              </a:ext>
            </a:extLst>
          </p:cNvPr>
          <p:cNvSpPr txBox="1"/>
          <p:nvPr/>
        </p:nvSpPr>
        <p:spPr>
          <a:xfrm rot="17041058">
            <a:off x="4487463" y="1661295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E7FB4D21-D0BA-4B70-82E9-73905457DE32}"/>
              </a:ext>
            </a:extLst>
          </p:cNvPr>
          <p:cNvSpPr txBox="1"/>
          <p:nvPr/>
        </p:nvSpPr>
        <p:spPr>
          <a:xfrm rot="17041058">
            <a:off x="5285131" y="1833149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454722D9-96E0-40F7-8A9E-227C378ACCDC}"/>
              </a:ext>
            </a:extLst>
          </p:cNvPr>
          <p:cNvSpPr txBox="1"/>
          <p:nvPr/>
        </p:nvSpPr>
        <p:spPr>
          <a:xfrm rot="16946500">
            <a:off x="5732813" y="4207006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FE6DDA82-851C-420C-B7EE-A1D7A3C3D031}"/>
              </a:ext>
            </a:extLst>
          </p:cNvPr>
          <p:cNvSpPr txBox="1"/>
          <p:nvPr/>
        </p:nvSpPr>
        <p:spPr>
          <a:xfrm rot="17041058">
            <a:off x="6559455" y="4418984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BD99F275-D8EB-43F7-91E9-A57FADEB388B}"/>
              </a:ext>
            </a:extLst>
          </p:cNvPr>
          <p:cNvSpPr txBox="1"/>
          <p:nvPr/>
        </p:nvSpPr>
        <p:spPr>
          <a:xfrm rot="17041058">
            <a:off x="7444468" y="4630962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18FAAD23-CB2B-4A34-A0CC-441E2229112C}"/>
              </a:ext>
            </a:extLst>
          </p:cNvPr>
          <p:cNvSpPr txBox="1"/>
          <p:nvPr/>
        </p:nvSpPr>
        <p:spPr>
          <a:xfrm rot="17041058">
            <a:off x="8479733" y="4842939"/>
            <a:ext cx="805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406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0B61340C-8570-44B5-B745-98D059BB0A59}"/>
              </a:ext>
            </a:extLst>
          </p:cNvPr>
          <p:cNvSpPr/>
          <p:nvPr/>
        </p:nvSpPr>
        <p:spPr>
          <a:xfrm>
            <a:off x="9828832" y="2797015"/>
            <a:ext cx="1666179" cy="1115256"/>
          </a:xfrm>
          <a:custGeom>
            <a:avLst/>
            <a:gdLst>
              <a:gd name="connsiteX0" fmla="*/ 0 w 1111524"/>
              <a:gd name="connsiteY0" fmla="*/ 0 h 1115256"/>
              <a:gd name="connsiteX1" fmla="*/ 671700 w 1111524"/>
              <a:gd name="connsiteY1" fmla="*/ 290891 h 1115256"/>
              <a:gd name="connsiteX2" fmla="*/ 671700 w 1111524"/>
              <a:gd name="connsiteY2" fmla="*/ 289841 h 1115256"/>
              <a:gd name="connsiteX3" fmla="*/ 679257 w 1111524"/>
              <a:gd name="connsiteY3" fmla="*/ 291941 h 1115256"/>
              <a:gd name="connsiteX4" fmla="*/ 733097 w 1111524"/>
              <a:gd name="connsiteY4" fmla="*/ 305059 h 1115256"/>
              <a:gd name="connsiteX5" fmla="*/ 733097 w 1111524"/>
              <a:gd name="connsiteY5" fmla="*/ 103748 h 1115256"/>
              <a:gd name="connsiteX6" fmla="*/ 1111524 w 1111524"/>
              <a:gd name="connsiteY6" fmla="*/ 543611 h 1115256"/>
              <a:gd name="connsiteX7" fmla="*/ 733097 w 1111524"/>
              <a:gd name="connsiteY7" fmla="*/ 983473 h 1115256"/>
              <a:gd name="connsiteX8" fmla="*/ 733097 w 1111524"/>
              <a:gd name="connsiteY8" fmla="*/ 810050 h 1115256"/>
              <a:gd name="connsiteX9" fmla="*/ 713091 w 1111524"/>
              <a:gd name="connsiteY9" fmla="*/ 814652 h 1115256"/>
              <a:gd name="connsiteX10" fmla="*/ 670861 w 1111524"/>
              <a:gd name="connsiteY10" fmla="*/ 824365 h 1115256"/>
              <a:gd name="connsiteX11" fmla="*/ 0 w 1111524"/>
              <a:gd name="connsiteY11" fmla="*/ 1115256 h 1115256"/>
              <a:gd name="connsiteX12" fmla="*/ 0 w 1111524"/>
              <a:gd name="connsiteY12" fmla="*/ 557628 h 1115256"/>
              <a:gd name="connsiteX13" fmla="*/ 0 w 1111524"/>
              <a:gd name="connsiteY13" fmla="*/ 0 h 111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11524" h="1115256">
                <a:moveTo>
                  <a:pt x="0" y="0"/>
                </a:moveTo>
                <a:cubicBezTo>
                  <a:pt x="0" y="0"/>
                  <a:pt x="206548" y="173274"/>
                  <a:pt x="671700" y="290891"/>
                </a:cubicBezTo>
                <a:cubicBezTo>
                  <a:pt x="671700" y="290891"/>
                  <a:pt x="671700" y="289841"/>
                  <a:pt x="671700" y="289841"/>
                </a:cubicBezTo>
                <a:cubicBezTo>
                  <a:pt x="671700" y="289841"/>
                  <a:pt x="671700" y="289841"/>
                  <a:pt x="679257" y="291941"/>
                </a:cubicBezTo>
                <a:lnTo>
                  <a:pt x="733097" y="305059"/>
                </a:lnTo>
                <a:lnTo>
                  <a:pt x="733097" y="103748"/>
                </a:lnTo>
                <a:lnTo>
                  <a:pt x="1111524" y="543611"/>
                </a:lnTo>
                <a:lnTo>
                  <a:pt x="733097" y="983473"/>
                </a:lnTo>
                <a:lnTo>
                  <a:pt x="733097" y="810050"/>
                </a:lnTo>
                <a:lnTo>
                  <a:pt x="713091" y="814652"/>
                </a:lnTo>
                <a:cubicBezTo>
                  <a:pt x="702819" y="817014"/>
                  <a:pt x="689123" y="820165"/>
                  <a:pt x="670861" y="824365"/>
                </a:cubicBezTo>
                <a:cubicBezTo>
                  <a:pt x="206548" y="940932"/>
                  <a:pt x="0" y="1115256"/>
                  <a:pt x="0" y="1115256"/>
                </a:cubicBezTo>
                <a:cubicBezTo>
                  <a:pt x="0" y="1115256"/>
                  <a:pt x="0" y="1115256"/>
                  <a:pt x="0" y="557628"/>
                </a:cubicBezTo>
                <a:cubicBezTo>
                  <a:pt x="0" y="557628"/>
                  <a:pt x="0" y="557628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26F489C-38C7-4F15-A798-AD8F88EC1794}"/>
              </a:ext>
            </a:extLst>
          </p:cNvPr>
          <p:cNvSpPr txBox="1"/>
          <p:nvPr/>
        </p:nvSpPr>
        <p:spPr>
          <a:xfrm>
            <a:off x="10179276" y="3175421"/>
            <a:ext cx="638480" cy="358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Funnel Concept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0453613-76B1-46FF-87B7-5144C6585802}"/>
              </a:ext>
            </a:extLst>
          </p:cNvPr>
          <p:cNvGrpSpPr/>
          <p:nvPr/>
        </p:nvGrpSpPr>
        <p:grpSpPr>
          <a:xfrm>
            <a:off x="8421068" y="1936752"/>
            <a:ext cx="1536473" cy="2893406"/>
            <a:chOff x="8174991" y="2178976"/>
            <a:chExt cx="1394109" cy="2625314"/>
          </a:xfrm>
        </p:grpSpPr>
        <p:sp>
          <p:nvSpPr>
            <p:cNvPr id="73" name="Oval 12">
              <a:extLst>
                <a:ext uri="{FF2B5EF4-FFF2-40B4-BE49-F238E27FC236}">
                  <a16:creationId xmlns:a16="http://schemas.microsoft.com/office/drawing/2014/main" xmlns="" id="{3FB6A6C0-E794-4A34-92F9-B5F0E1410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4991" y="2398489"/>
              <a:ext cx="306665" cy="2192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5898B15-E773-480D-B382-B39114E6F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833" y="2178976"/>
              <a:ext cx="1245267" cy="2625314"/>
            </a:xfrm>
            <a:custGeom>
              <a:avLst/>
              <a:gdLst>
                <a:gd name="connsiteX0" fmla="*/ 1066144 w 1245267"/>
                <a:gd name="connsiteY0" fmla="*/ 0 h 2625314"/>
                <a:gd name="connsiteX1" fmla="*/ 1077523 w 1245267"/>
                <a:gd name="connsiteY1" fmla="*/ 4042 h 2625314"/>
                <a:gd name="connsiteX2" fmla="*/ 1245267 w 1245267"/>
                <a:gd name="connsiteY2" fmla="*/ 1311894 h 2625314"/>
                <a:gd name="connsiteX3" fmla="*/ 1077523 w 1245267"/>
                <a:gd name="connsiteY3" fmla="*/ 2619746 h 2625314"/>
                <a:gd name="connsiteX4" fmla="*/ 1061851 w 1245267"/>
                <a:gd name="connsiteY4" fmla="*/ 2625314 h 2625314"/>
                <a:gd name="connsiteX5" fmla="*/ 1046013 w 1245267"/>
                <a:gd name="connsiteY5" fmla="*/ 2622126 h 2625314"/>
                <a:gd name="connsiteX6" fmla="*/ 1282 w 1245267"/>
                <a:gd name="connsiteY6" fmla="*/ 2411810 h 2625314"/>
                <a:gd name="connsiteX7" fmla="*/ 16491 w 1245267"/>
                <a:gd name="connsiteY7" fmla="*/ 2395125 h 2625314"/>
                <a:gd name="connsiteX8" fmla="*/ 138922 w 1245267"/>
                <a:gd name="connsiteY8" fmla="*/ 1315339 h 2625314"/>
                <a:gd name="connsiteX9" fmla="*/ 1266 w 1245267"/>
                <a:gd name="connsiteY9" fmla="*/ 218851 h 2625314"/>
                <a:gd name="connsiteX10" fmla="*/ 0 w 1245267"/>
                <a:gd name="connsiteY10" fmla="*/ 218391 h 2625314"/>
                <a:gd name="connsiteX11" fmla="*/ 1037642 w 1245267"/>
                <a:gd name="connsiteY11" fmla="*/ 5838 h 2625314"/>
                <a:gd name="connsiteX12" fmla="*/ 1066144 w 1245267"/>
                <a:gd name="connsiteY12" fmla="*/ 0 h 2625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267" h="2625314">
                  <a:moveTo>
                    <a:pt x="1066144" y="0"/>
                  </a:moveTo>
                  <a:lnTo>
                    <a:pt x="1077523" y="4042"/>
                  </a:lnTo>
                  <a:cubicBezTo>
                    <a:pt x="1171742" y="71365"/>
                    <a:pt x="1245267" y="631218"/>
                    <a:pt x="1245267" y="1311894"/>
                  </a:cubicBezTo>
                  <a:cubicBezTo>
                    <a:pt x="1245267" y="1992571"/>
                    <a:pt x="1171742" y="2552423"/>
                    <a:pt x="1077523" y="2619746"/>
                  </a:cubicBezTo>
                  <a:lnTo>
                    <a:pt x="1061851" y="2625314"/>
                  </a:lnTo>
                  <a:lnTo>
                    <a:pt x="1046013" y="2622126"/>
                  </a:lnTo>
                  <a:lnTo>
                    <a:pt x="1282" y="2411810"/>
                  </a:lnTo>
                  <a:lnTo>
                    <a:pt x="16491" y="2395125"/>
                  </a:lnTo>
                  <a:cubicBezTo>
                    <a:pt x="86362" y="2292351"/>
                    <a:pt x="138922" y="1847966"/>
                    <a:pt x="138922" y="1315339"/>
                  </a:cubicBezTo>
                  <a:cubicBezTo>
                    <a:pt x="138922" y="744668"/>
                    <a:pt x="78585" y="275294"/>
                    <a:pt x="1266" y="218851"/>
                  </a:cubicBezTo>
                  <a:lnTo>
                    <a:pt x="0" y="218391"/>
                  </a:lnTo>
                  <a:lnTo>
                    <a:pt x="1037642" y="5838"/>
                  </a:lnTo>
                  <a:lnTo>
                    <a:pt x="106614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90F40971-0728-41CA-AEE4-FF89650E6C0F}"/>
              </a:ext>
            </a:extLst>
          </p:cNvPr>
          <p:cNvGrpSpPr/>
          <p:nvPr/>
        </p:nvGrpSpPr>
        <p:grpSpPr>
          <a:xfrm>
            <a:off x="7375105" y="2195035"/>
            <a:ext cx="1260714" cy="2374073"/>
            <a:chOff x="7086006" y="2397368"/>
            <a:chExt cx="1164780" cy="2193419"/>
          </a:xfrm>
        </p:grpSpPr>
        <p:sp>
          <p:nvSpPr>
            <p:cNvPr id="135" name="Oval 12">
              <a:extLst>
                <a:ext uri="{FF2B5EF4-FFF2-40B4-BE49-F238E27FC236}">
                  <a16:creationId xmlns:a16="http://schemas.microsoft.com/office/drawing/2014/main" xmlns="" id="{1E59BAA3-7B4B-4865-8A75-3ED154337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006" y="2580117"/>
              <a:ext cx="268765" cy="183472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FBE93B82-DA9A-4FB9-9640-9E292C81B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3189" y="2397368"/>
              <a:ext cx="1037597" cy="2193419"/>
            </a:xfrm>
            <a:custGeom>
              <a:avLst/>
              <a:gdLst>
                <a:gd name="connsiteX0" fmla="*/ 898675 w 1037597"/>
                <a:gd name="connsiteY0" fmla="*/ 0 h 2193419"/>
                <a:gd name="connsiteX1" fmla="*/ 899941 w 1037597"/>
                <a:gd name="connsiteY1" fmla="*/ 460 h 2193419"/>
                <a:gd name="connsiteX2" fmla="*/ 1037597 w 1037597"/>
                <a:gd name="connsiteY2" fmla="*/ 1096948 h 2193419"/>
                <a:gd name="connsiteX3" fmla="*/ 915166 w 1037597"/>
                <a:gd name="connsiteY3" fmla="*/ 2176734 h 2193419"/>
                <a:gd name="connsiteX4" fmla="*/ 899957 w 1037597"/>
                <a:gd name="connsiteY4" fmla="*/ 2193419 h 2193419"/>
                <a:gd name="connsiteX5" fmla="*/ 861517 w 1037597"/>
                <a:gd name="connsiteY5" fmla="*/ 2185680 h 2193419"/>
                <a:gd name="connsiteX6" fmla="*/ 861517 w 1037597"/>
                <a:gd name="connsiteY6" fmla="*/ 2185680 h 2193419"/>
                <a:gd name="connsiteX7" fmla="*/ 0 w 1037597"/>
                <a:gd name="connsiteY7" fmla="*/ 2012246 h 2193419"/>
                <a:gd name="connsiteX8" fmla="*/ 9883 w 1037597"/>
                <a:gd name="connsiteY8" fmla="*/ 2008643 h 2193419"/>
                <a:gd name="connsiteX9" fmla="*/ 124219 w 1037597"/>
                <a:gd name="connsiteY9" fmla="*/ 1093886 h 2193419"/>
                <a:gd name="connsiteX10" fmla="*/ 22528 w 1037597"/>
                <a:gd name="connsiteY10" fmla="*/ 193063 h 2193419"/>
                <a:gd name="connsiteX11" fmla="*/ 12128 w 1037597"/>
                <a:gd name="connsiteY11" fmla="*/ 181603 h 2193419"/>
                <a:gd name="connsiteX12" fmla="*/ 862194 w 1037597"/>
                <a:gd name="connsiteY12" fmla="*/ 7473 h 2193419"/>
                <a:gd name="connsiteX13" fmla="*/ 862194 w 1037597"/>
                <a:gd name="connsiteY13" fmla="*/ 7473 h 219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37597" h="2193419">
                  <a:moveTo>
                    <a:pt x="898675" y="0"/>
                  </a:moveTo>
                  <a:lnTo>
                    <a:pt x="899941" y="460"/>
                  </a:lnTo>
                  <a:cubicBezTo>
                    <a:pt x="977260" y="56903"/>
                    <a:pt x="1037597" y="526277"/>
                    <a:pt x="1037597" y="1096948"/>
                  </a:cubicBezTo>
                  <a:cubicBezTo>
                    <a:pt x="1037597" y="1629575"/>
                    <a:pt x="985037" y="2073960"/>
                    <a:pt x="915166" y="2176734"/>
                  </a:cubicBezTo>
                  <a:lnTo>
                    <a:pt x="899957" y="2193419"/>
                  </a:lnTo>
                  <a:lnTo>
                    <a:pt x="861517" y="2185680"/>
                  </a:lnTo>
                  <a:lnTo>
                    <a:pt x="861517" y="2185680"/>
                  </a:lnTo>
                  <a:lnTo>
                    <a:pt x="0" y="2012246"/>
                  </a:lnTo>
                  <a:lnTo>
                    <a:pt x="9883" y="2008643"/>
                  </a:lnTo>
                  <a:cubicBezTo>
                    <a:pt x="74104" y="1961555"/>
                    <a:pt x="124219" y="1569975"/>
                    <a:pt x="124219" y="1093886"/>
                  </a:cubicBezTo>
                  <a:cubicBezTo>
                    <a:pt x="124219" y="649537"/>
                    <a:pt x="80563" y="278804"/>
                    <a:pt x="22528" y="193063"/>
                  </a:cubicBezTo>
                  <a:lnTo>
                    <a:pt x="12128" y="181603"/>
                  </a:lnTo>
                  <a:lnTo>
                    <a:pt x="862194" y="7473"/>
                  </a:lnTo>
                  <a:lnTo>
                    <a:pt x="862194" y="74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20A8EF0-CF22-47CC-AA26-BA4B3356F0D6}"/>
              </a:ext>
            </a:extLst>
          </p:cNvPr>
          <p:cNvGrpSpPr/>
          <p:nvPr/>
        </p:nvGrpSpPr>
        <p:grpSpPr>
          <a:xfrm>
            <a:off x="6484747" y="2408076"/>
            <a:ext cx="1063502" cy="1944734"/>
            <a:chOff x="6251538" y="2578971"/>
            <a:chExt cx="1001109" cy="1830643"/>
          </a:xfrm>
        </p:grpSpPr>
        <p:sp>
          <p:nvSpPr>
            <p:cNvPr id="72" name="Oval 8">
              <a:extLst>
                <a:ext uri="{FF2B5EF4-FFF2-40B4-BE49-F238E27FC236}">
                  <a16:creationId xmlns:a16="http://schemas.microsoft.com/office/drawing/2014/main" xmlns="" id="{94EB2EE6-81E9-44D0-BFCE-CBFCD180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1538" y="2734338"/>
              <a:ext cx="254716" cy="152741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9EAAE22D-F390-4FCB-A13A-0077EBD41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896" y="2578971"/>
              <a:ext cx="873751" cy="1830643"/>
            </a:xfrm>
            <a:custGeom>
              <a:avLst/>
              <a:gdLst>
                <a:gd name="connsiteX0" fmla="*/ 761660 w 873751"/>
                <a:gd name="connsiteY0" fmla="*/ 0 h 1830643"/>
                <a:gd name="connsiteX1" fmla="*/ 772060 w 873751"/>
                <a:gd name="connsiteY1" fmla="*/ 11460 h 1830643"/>
                <a:gd name="connsiteX2" fmla="*/ 873751 w 873751"/>
                <a:gd name="connsiteY2" fmla="*/ 912283 h 1830643"/>
                <a:gd name="connsiteX3" fmla="*/ 759415 w 873751"/>
                <a:gd name="connsiteY3" fmla="*/ 1827040 h 1830643"/>
                <a:gd name="connsiteX4" fmla="*/ 749532 w 873751"/>
                <a:gd name="connsiteY4" fmla="*/ 1830643 h 1830643"/>
                <a:gd name="connsiteX5" fmla="*/ 735512 w 873751"/>
                <a:gd name="connsiteY5" fmla="*/ 1827821 h 1830643"/>
                <a:gd name="connsiteX6" fmla="*/ 0 w 873751"/>
                <a:gd name="connsiteY6" fmla="*/ 1679753 h 1830643"/>
                <a:gd name="connsiteX7" fmla="*/ 2489 w 873751"/>
                <a:gd name="connsiteY7" fmla="*/ 1678831 h 1830643"/>
                <a:gd name="connsiteX8" fmla="*/ 96254 w 873751"/>
                <a:gd name="connsiteY8" fmla="*/ 916704 h 1830643"/>
                <a:gd name="connsiteX9" fmla="*/ 12859 w 873751"/>
                <a:gd name="connsiteY9" fmla="*/ 166186 h 1830643"/>
                <a:gd name="connsiteX10" fmla="*/ 3194 w 873751"/>
                <a:gd name="connsiteY10" fmla="*/ 155366 h 1830643"/>
                <a:gd name="connsiteX11" fmla="*/ 724154 w 873751"/>
                <a:gd name="connsiteY11" fmla="*/ 7683 h 1830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3751" h="1830643">
                  <a:moveTo>
                    <a:pt x="761660" y="0"/>
                  </a:moveTo>
                  <a:lnTo>
                    <a:pt x="772060" y="11460"/>
                  </a:lnTo>
                  <a:cubicBezTo>
                    <a:pt x="830095" y="97201"/>
                    <a:pt x="873751" y="467934"/>
                    <a:pt x="873751" y="912283"/>
                  </a:cubicBezTo>
                  <a:cubicBezTo>
                    <a:pt x="873751" y="1388372"/>
                    <a:pt x="823636" y="1779952"/>
                    <a:pt x="759415" y="1827040"/>
                  </a:cubicBezTo>
                  <a:lnTo>
                    <a:pt x="749532" y="1830643"/>
                  </a:lnTo>
                  <a:lnTo>
                    <a:pt x="735512" y="1827821"/>
                  </a:lnTo>
                  <a:lnTo>
                    <a:pt x="0" y="1679753"/>
                  </a:lnTo>
                  <a:lnTo>
                    <a:pt x="2489" y="1678831"/>
                  </a:lnTo>
                  <a:cubicBezTo>
                    <a:pt x="55156" y="1639600"/>
                    <a:pt x="96254" y="1313356"/>
                    <a:pt x="96254" y="916704"/>
                  </a:cubicBezTo>
                  <a:cubicBezTo>
                    <a:pt x="96254" y="546496"/>
                    <a:pt x="60453" y="237621"/>
                    <a:pt x="12859" y="166186"/>
                  </a:cubicBezTo>
                  <a:lnTo>
                    <a:pt x="3194" y="155366"/>
                  </a:lnTo>
                  <a:lnTo>
                    <a:pt x="724154" y="76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xmlns="" id="{3F0DDA54-B429-46E6-A8C2-F598C356413E}"/>
              </a:ext>
            </a:extLst>
          </p:cNvPr>
          <p:cNvSpPr/>
          <p:nvPr/>
        </p:nvSpPr>
        <p:spPr>
          <a:xfrm>
            <a:off x="5700660" y="2600047"/>
            <a:ext cx="936580" cy="1574840"/>
          </a:xfrm>
          <a:custGeom>
            <a:avLst/>
            <a:gdLst>
              <a:gd name="connsiteX0" fmla="*/ 813514 w 906574"/>
              <a:gd name="connsiteY0" fmla="*/ 0 h 1524387"/>
              <a:gd name="connsiteX1" fmla="*/ 823179 w 906574"/>
              <a:gd name="connsiteY1" fmla="*/ 10820 h 1524387"/>
              <a:gd name="connsiteX2" fmla="*/ 906574 w 906574"/>
              <a:gd name="connsiteY2" fmla="*/ 761338 h 1524387"/>
              <a:gd name="connsiteX3" fmla="*/ 812809 w 906574"/>
              <a:gd name="connsiteY3" fmla="*/ 1523465 h 1524387"/>
              <a:gd name="connsiteX4" fmla="*/ 810320 w 906574"/>
              <a:gd name="connsiteY4" fmla="*/ 1524387 h 1524387"/>
              <a:gd name="connsiteX5" fmla="*/ 788318 w 906574"/>
              <a:gd name="connsiteY5" fmla="*/ 1519958 h 1524387"/>
              <a:gd name="connsiteX6" fmla="*/ 0 w 906574"/>
              <a:gd name="connsiteY6" fmla="*/ 1361260 h 1524387"/>
              <a:gd name="connsiteX7" fmla="*/ 0 w 906574"/>
              <a:gd name="connsiteY7" fmla="*/ 166643 h 1524387"/>
              <a:gd name="connsiteX8" fmla="*/ 785647 w 906574"/>
              <a:gd name="connsiteY8" fmla="*/ 5709 h 1524387"/>
              <a:gd name="connsiteX9" fmla="*/ 813514 w 906574"/>
              <a:gd name="connsiteY9" fmla="*/ 0 h 152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6574" h="1524387">
                <a:moveTo>
                  <a:pt x="813514" y="0"/>
                </a:moveTo>
                <a:lnTo>
                  <a:pt x="823179" y="10820"/>
                </a:lnTo>
                <a:cubicBezTo>
                  <a:pt x="870773" y="82255"/>
                  <a:pt x="906574" y="391130"/>
                  <a:pt x="906574" y="761338"/>
                </a:cubicBezTo>
                <a:cubicBezTo>
                  <a:pt x="906574" y="1157990"/>
                  <a:pt x="865476" y="1484234"/>
                  <a:pt x="812809" y="1523465"/>
                </a:cubicBezTo>
                <a:lnTo>
                  <a:pt x="810320" y="1524387"/>
                </a:lnTo>
                <a:lnTo>
                  <a:pt x="788318" y="1519958"/>
                </a:lnTo>
                <a:lnTo>
                  <a:pt x="0" y="1361260"/>
                </a:lnTo>
                <a:lnTo>
                  <a:pt x="0" y="166643"/>
                </a:lnTo>
                <a:lnTo>
                  <a:pt x="785647" y="5709"/>
                </a:lnTo>
                <a:lnTo>
                  <a:pt x="81351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xmlns="" id="{63C61C3A-CE95-496F-8E2F-B2E2437CC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1122" y="1958867"/>
            <a:ext cx="30921" cy="9312"/>
          </a:xfrm>
          <a:custGeom>
            <a:avLst/>
            <a:gdLst>
              <a:gd name="connsiteX0" fmla="*/ 20777 w 28502"/>
              <a:gd name="connsiteY0" fmla="*/ 0 h 8583"/>
              <a:gd name="connsiteX1" fmla="*/ 28502 w 28502"/>
              <a:gd name="connsiteY1" fmla="*/ 2745 h 8583"/>
              <a:gd name="connsiteX2" fmla="*/ 0 w 28502"/>
              <a:gd name="connsiteY2" fmla="*/ 8583 h 8583"/>
              <a:gd name="connsiteX3" fmla="*/ 1673 w 28502"/>
              <a:gd name="connsiteY3" fmla="*/ 6787 h 8583"/>
              <a:gd name="connsiteX4" fmla="*/ 20777 w 28502"/>
              <a:gd name="connsiteY4" fmla="*/ 0 h 8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2" h="8583">
                <a:moveTo>
                  <a:pt x="20777" y="0"/>
                </a:moveTo>
                <a:lnTo>
                  <a:pt x="28502" y="2745"/>
                </a:lnTo>
                <a:lnTo>
                  <a:pt x="0" y="8583"/>
                </a:lnTo>
                <a:lnTo>
                  <a:pt x="1673" y="6787"/>
                </a:lnTo>
                <a:cubicBezTo>
                  <a:pt x="7954" y="2299"/>
                  <a:pt x="14327" y="0"/>
                  <a:pt x="207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xmlns="" id="{7482B359-7AF5-40FE-A84D-D6878B65F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204" y="4806466"/>
            <a:ext cx="17181" cy="4781"/>
          </a:xfrm>
          <a:custGeom>
            <a:avLst/>
            <a:gdLst>
              <a:gd name="connsiteX0" fmla="*/ 0 w 15838"/>
              <a:gd name="connsiteY0" fmla="*/ 0 h 4407"/>
              <a:gd name="connsiteX1" fmla="*/ 15838 w 15838"/>
              <a:gd name="connsiteY1" fmla="*/ 3188 h 4407"/>
              <a:gd name="connsiteX2" fmla="*/ 12406 w 15838"/>
              <a:gd name="connsiteY2" fmla="*/ 4407 h 4407"/>
              <a:gd name="connsiteX3" fmla="*/ 0 w 15838"/>
              <a:gd name="connsiteY3" fmla="*/ 0 h 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8" h="4407">
                <a:moveTo>
                  <a:pt x="0" y="0"/>
                </a:moveTo>
                <a:lnTo>
                  <a:pt x="15838" y="3188"/>
                </a:lnTo>
                <a:lnTo>
                  <a:pt x="12406" y="44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xmlns="" id="{06A5A078-8BB6-4D19-A2BF-5F38ED0F3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293" y="4378695"/>
            <a:ext cx="15210" cy="4303"/>
          </a:xfrm>
          <a:custGeom>
            <a:avLst/>
            <a:gdLst>
              <a:gd name="connsiteX0" fmla="*/ 0 w 14020"/>
              <a:gd name="connsiteY0" fmla="*/ 0 h 3966"/>
              <a:gd name="connsiteX1" fmla="*/ 14020 w 14020"/>
              <a:gd name="connsiteY1" fmla="*/ 2822 h 3966"/>
              <a:gd name="connsiteX2" fmla="*/ 10881 w 14020"/>
              <a:gd name="connsiteY2" fmla="*/ 3966 h 3966"/>
              <a:gd name="connsiteX3" fmla="*/ 0 w 14020"/>
              <a:gd name="connsiteY3" fmla="*/ 0 h 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0" h="3966">
                <a:moveTo>
                  <a:pt x="0" y="0"/>
                </a:moveTo>
                <a:lnTo>
                  <a:pt x="14020" y="2822"/>
                </a:lnTo>
                <a:lnTo>
                  <a:pt x="10881" y="396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7F45CC7F-8FE6-42E3-AF9C-EC1E0794347C}"/>
              </a:ext>
            </a:extLst>
          </p:cNvPr>
          <p:cNvGrpSpPr/>
          <p:nvPr/>
        </p:nvGrpSpPr>
        <p:grpSpPr>
          <a:xfrm>
            <a:off x="5212699" y="2591841"/>
            <a:ext cx="804618" cy="1601963"/>
            <a:chOff x="5145531" y="2743337"/>
            <a:chExt cx="759969" cy="1513068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D6199F63-CE5E-4B6C-8657-C6B9BF74D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5531" y="2743337"/>
              <a:ext cx="759969" cy="1513068"/>
            </a:xfrm>
            <a:custGeom>
              <a:avLst/>
              <a:gdLst>
                <a:gd name="connsiteX0" fmla="*/ 153801 w 1000618"/>
                <a:gd name="connsiteY0" fmla="*/ 0 h 1992190"/>
                <a:gd name="connsiteX1" fmla="*/ 154483 w 1000618"/>
                <a:gd name="connsiteY1" fmla="*/ 146 h 1992190"/>
                <a:gd name="connsiteX2" fmla="*/ 154707 w 1000618"/>
                <a:gd name="connsiteY2" fmla="*/ 0 h 1992190"/>
                <a:gd name="connsiteX3" fmla="*/ 155153 w 1000618"/>
                <a:gd name="connsiteY3" fmla="*/ 289 h 1992190"/>
                <a:gd name="connsiteX4" fmla="*/ 881195 w 1000618"/>
                <a:gd name="connsiteY4" fmla="*/ 155612 h 1992190"/>
                <a:gd name="connsiteX5" fmla="*/ 881201 w 1000618"/>
                <a:gd name="connsiteY5" fmla="*/ 156630 h 1992190"/>
                <a:gd name="connsiteX6" fmla="*/ 904282 w 1000618"/>
                <a:gd name="connsiteY6" fmla="*/ 181671 h 1992190"/>
                <a:gd name="connsiteX7" fmla="*/ 1000618 w 1000618"/>
                <a:gd name="connsiteY7" fmla="*/ 994297 h 1992190"/>
                <a:gd name="connsiteX8" fmla="*/ 913706 w 1000618"/>
                <a:gd name="connsiteY8" fmla="*/ 1789550 h 1992190"/>
                <a:gd name="connsiteX9" fmla="*/ 892042 w 1000618"/>
                <a:gd name="connsiteY9" fmla="*/ 1824374 h 1992190"/>
                <a:gd name="connsiteX10" fmla="*/ 892051 w 1000618"/>
                <a:gd name="connsiteY10" fmla="*/ 1825723 h 1992190"/>
                <a:gd name="connsiteX11" fmla="*/ 161039 w 1000618"/>
                <a:gd name="connsiteY11" fmla="*/ 1988572 h 1992190"/>
                <a:gd name="connsiteX12" fmla="*/ 161037 w 1000618"/>
                <a:gd name="connsiteY12" fmla="*/ 1988082 h 1992190"/>
                <a:gd name="connsiteX13" fmla="*/ 154707 w 1000618"/>
                <a:gd name="connsiteY13" fmla="*/ 1992190 h 1992190"/>
                <a:gd name="connsiteX14" fmla="*/ 0 w 1000618"/>
                <a:gd name="connsiteY14" fmla="*/ 996095 h 1992190"/>
                <a:gd name="connsiteX15" fmla="*/ 123528 w 1000618"/>
                <a:gd name="connsiteY15" fmla="*/ 20237 h 1992190"/>
                <a:gd name="connsiteX16" fmla="*/ 153803 w 1000618"/>
                <a:gd name="connsiteY16" fmla="*/ 587 h 199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0618" h="1992190">
                  <a:moveTo>
                    <a:pt x="153801" y="0"/>
                  </a:moveTo>
                  <a:lnTo>
                    <a:pt x="154483" y="146"/>
                  </a:lnTo>
                  <a:lnTo>
                    <a:pt x="154707" y="0"/>
                  </a:lnTo>
                  <a:lnTo>
                    <a:pt x="155153" y="289"/>
                  </a:lnTo>
                  <a:lnTo>
                    <a:pt x="881195" y="155612"/>
                  </a:lnTo>
                  <a:lnTo>
                    <a:pt x="881201" y="156630"/>
                  </a:lnTo>
                  <a:lnTo>
                    <a:pt x="904282" y="181671"/>
                  </a:lnTo>
                  <a:cubicBezTo>
                    <a:pt x="958733" y="276728"/>
                    <a:pt x="1000618" y="603546"/>
                    <a:pt x="1000618" y="994297"/>
                  </a:cubicBezTo>
                  <a:cubicBezTo>
                    <a:pt x="1000618" y="1362811"/>
                    <a:pt x="964318" y="1675730"/>
                    <a:pt x="913706" y="1789550"/>
                  </a:cubicBezTo>
                  <a:lnTo>
                    <a:pt x="892042" y="1824374"/>
                  </a:lnTo>
                  <a:lnTo>
                    <a:pt x="892051" y="1825723"/>
                  </a:lnTo>
                  <a:lnTo>
                    <a:pt x="161039" y="1988572"/>
                  </a:lnTo>
                  <a:lnTo>
                    <a:pt x="161037" y="1988082"/>
                  </a:lnTo>
                  <a:lnTo>
                    <a:pt x="154707" y="1992190"/>
                  </a:lnTo>
                  <a:cubicBezTo>
                    <a:pt x="69265" y="1992190"/>
                    <a:pt x="0" y="1546223"/>
                    <a:pt x="0" y="996095"/>
                  </a:cubicBezTo>
                  <a:cubicBezTo>
                    <a:pt x="0" y="514733"/>
                    <a:pt x="53031" y="113119"/>
                    <a:pt x="123528" y="20237"/>
                  </a:cubicBezTo>
                  <a:lnTo>
                    <a:pt x="153803" y="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2" name="Oval 8">
              <a:extLst>
                <a:ext uri="{FF2B5EF4-FFF2-40B4-BE49-F238E27FC236}">
                  <a16:creationId xmlns:a16="http://schemas.microsoft.com/office/drawing/2014/main" xmlns="" id="{CD279039-A9A0-46EF-8170-FCFD171BE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159" y="2762577"/>
              <a:ext cx="208888" cy="14663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FD7CFE47-FFA8-4E03-AB44-B487085C1E55}"/>
              </a:ext>
            </a:extLst>
          </p:cNvPr>
          <p:cNvGrpSpPr/>
          <p:nvPr/>
        </p:nvGrpSpPr>
        <p:grpSpPr>
          <a:xfrm>
            <a:off x="4382880" y="2418205"/>
            <a:ext cx="981143" cy="1953416"/>
            <a:chOff x="4361759" y="2579337"/>
            <a:chExt cx="926698" cy="1845019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9A890DB3-4317-4CD2-B17F-C9BCF38B0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759" y="2579337"/>
              <a:ext cx="926698" cy="1845019"/>
            </a:xfrm>
            <a:custGeom>
              <a:avLst/>
              <a:gdLst>
                <a:gd name="connsiteX0" fmla="*/ 153801 w 1000618"/>
                <a:gd name="connsiteY0" fmla="*/ 0 h 1992190"/>
                <a:gd name="connsiteX1" fmla="*/ 154483 w 1000618"/>
                <a:gd name="connsiteY1" fmla="*/ 146 h 1992190"/>
                <a:gd name="connsiteX2" fmla="*/ 154707 w 1000618"/>
                <a:gd name="connsiteY2" fmla="*/ 0 h 1992190"/>
                <a:gd name="connsiteX3" fmla="*/ 155153 w 1000618"/>
                <a:gd name="connsiteY3" fmla="*/ 289 h 1992190"/>
                <a:gd name="connsiteX4" fmla="*/ 881195 w 1000618"/>
                <a:gd name="connsiteY4" fmla="*/ 155612 h 1992190"/>
                <a:gd name="connsiteX5" fmla="*/ 881201 w 1000618"/>
                <a:gd name="connsiteY5" fmla="*/ 156630 h 1992190"/>
                <a:gd name="connsiteX6" fmla="*/ 904282 w 1000618"/>
                <a:gd name="connsiteY6" fmla="*/ 181671 h 1992190"/>
                <a:gd name="connsiteX7" fmla="*/ 1000618 w 1000618"/>
                <a:gd name="connsiteY7" fmla="*/ 994297 h 1992190"/>
                <a:gd name="connsiteX8" fmla="*/ 913706 w 1000618"/>
                <a:gd name="connsiteY8" fmla="*/ 1789550 h 1992190"/>
                <a:gd name="connsiteX9" fmla="*/ 892042 w 1000618"/>
                <a:gd name="connsiteY9" fmla="*/ 1824374 h 1992190"/>
                <a:gd name="connsiteX10" fmla="*/ 892051 w 1000618"/>
                <a:gd name="connsiteY10" fmla="*/ 1825723 h 1992190"/>
                <a:gd name="connsiteX11" fmla="*/ 161039 w 1000618"/>
                <a:gd name="connsiteY11" fmla="*/ 1988572 h 1992190"/>
                <a:gd name="connsiteX12" fmla="*/ 161037 w 1000618"/>
                <a:gd name="connsiteY12" fmla="*/ 1988082 h 1992190"/>
                <a:gd name="connsiteX13" fmla="*/ 154707 w 1000618"/>
                <a:gd name="connsiteY13" fmla="*/ 1992190 h 1992190"/>
                <a:gd name="connsiteX14" fmla="*/ 0 w 1000618"/>
                <a:gd name="connsiteY14" fmla="*/ 996095 h 1992190"/>
                <a:gd name="connsiteX15" fmla="*/ 123528 w 1000618"/>
                <a:gd name="connsiteY15" fmla="*/ 20237 h 1992190"/>
                <a:gd name="connsiteX16" fmla="*/ 153803 w 1000618"/>
                <a:gd name="connsiteY16" fmla="*/ 587 h 199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0618" h="1992190">
                  <a:moveTo>
                    <a:pt x="153801" y="0"/>
                  </a:moveTo>
                  <a:lnTo>
                    <a:pt x="154483" y="146"/>
                  </a:lnTo>
                  <a:lnTo>
                    <a:pt x="154707" y="0"/>
                  </a:lnTo>
                  <a:lnTo>
                    <a:pt x="155153" y="289"/>
                  </a:lnTo>
                  <a:lnTo>
                    <a:pt x="881195" y="155612"/>
                  </a:lnTo>
                  <a:lnTo>
                    <a:pt x="881201" y="156630"/>
                  </a:lnTo>
                  <a:lnTo>
                    <a:pt x="904282" y="181671"/>
                  </a:lnTo>
                  <a:cubicBezTo>
                    <a:pt x="958733" y="276728"/>
                    <a:pt x="1000618" y="603546"/>
                    <a:pt x="1000618" y="994297"/>
                  </a:cubicBezTo>
                  <a:cubicBezTo>
                    <a:pt x="1000618" y="1362811"/>
                    <a:pt x="964318" y="1675730"/>
                    <a:pt x="913706" y="1789550"/>
                  </a:cubicBezTo>
                  <a:lnTo>
                    <a:pt x="892042" y="1824374"/>
                  </a:lnTo>
                  <a:lnTo>
                    <a:pt x="892051" y="1825723"/>
                  </a:lnTo>
                  <a:lnTo>
                    <a:pt x="161039" y="1988572"/>
                  </a:lnTo>
                  <a:lnTo>
                    <a:pt x="161037" y="1988082"/>
                  </a:lnTo>
                  <a:lnTo>
                    <a:pt x="154707" y="1992190"/>
                  </a:lnTo>
                  <a:cubicBezTo>
                    <a:pt x="69265" y="1992190"/>
                    <a:pt x="0" y="1546223"/>
                    <a:pt x="0" y="996095"/>
                  </a:cubicBezTo>
                  <a:cubicBezTo>
                    <a:pt x="0" y="514733"/>
                    <a:pt x="53031" y="113119"/>
                    <a:pt x="123528" y="20237"/>
                  </a:cubicBezTo>
                  <a:lnTo>
                    <a:pt x="153803" y="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6" name="Oval 8">
              <a:extLst>
                <a:ext uri="{FF2B5EF4-FFF2-40B4-BE49-F238E27FC236}">
                  <a16:creationId xmlns:a16="http://schemas.microsoft.com/office/drawing/2014/main" xmlns="" id="{E5AC4734-5598-46BE-844A-0DAC295DE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306" y="2607561"/>
              <a:ext cx="254716" cy="17880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7DBDD24D-F350-494A-AD3F-9F960F95CE41}"/>
              </a:ext>
            </a:extLst>
          </p:cNvPr>
          <p:cNvGrpSpPr/>
          <p:nvPr/>
        </p:nvGrpSpPr>
        <p:grpSpPr>
          <a:xfrm>
            <a:off x="3403150" y="2205497"/>
            <a:ext cx="1190502" cy="2361488"/>
            <a:chOff x="3436396" y="2378432"/>
            <a:chExt cx="1124440" cy="2230446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ACD98AA-479E-4246-BC73-EC5FFC7AE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6396" y="2378432"/>
              <a:ext cx="1124440" cy="2230446"/>
            </a:xfrm>
            <a:custGeom>
              <a:avLst/>
              <a:gdLst>
                <a:gd name="connsiteX0" fmla="*/ 184563 w 1214133"/>
                <a:gd name="connsiteY0" fmla="*/ 0 h 2408362"/>
                <a:gd name="connsiteX1" fmla="*/ 186605 w 1214133"/>
                <a:gd name="connsiteY1" fmla="*/ 436 h 2408362"/>
                <a:gd name="connsiteX2" fmla="*/ 187277 w 1214133"/>
                <a:gd name="connsiteY2" fmla="*/ 0 h 2408362"/>
                <a:gd name="connsiteX3" fmla="*/ 188611 w 1214133"/>
                <a:gd name="connsiteY3" fmla="*/ 865 h 2408362"/>
                <a:gd name="connsiteX4" fmla="*/ 1065759 w 1214133"/>
                <a:gd name="connsiteY4" fmla="*/ 188182 h 2408362"/>
                <a:gd name="connsiteX5" fmla="*/ 1065766 w 1214133"/>
                <a:gd name="connsiteY5" fmla="*/ 189152 h 2408362"/>
                <a:gd name="connsiteX6" fmla="*/ 1095275 w 1214133"/>
                <a:gd name="connsiteY6" fmla="*/ 219039 h 2408362"/>
                <a:gd name="connsiteX7" fmla="*/ 1214133 w 1214133"/>
                <a:gd name="connsiteY7" fmla="*/ 1204191 h 2408362"/>
                <a:gd name="connsiteX8" fmla="*/ 1107126 w 1214133"/>
                <a:gd name="connsiteY8" fmla="*/ 2168556 h 2408362"/>
                <a:gd name="connsiteX9" fmla="*/ 1080225 w 1214133"/>
                <a:gd name="connsiteY9" fmla="*/ 2211585 h 2408362"/>
                <a:gd name="connsiteX10" fmla="*/ 1080234 w 1214133"/>
                <a:gd name="connsiteY10" fmla="*/ 2212942 h 2408362"/>
                <a:gd name="connsiteX11" fmla="*/ 191801 w 1214133"/>
                <a:gd name="connsiteY11" fmla="*/ 2408361 h 2408362"/>
                <a:gd name="connsiteX12" fmla="*/ 191792 w 1214133"/>
                <a:gd name="connsiteY12" fmla="*/ 2405436 h 2408362"/>
                <a:gd name="connsiteX13" fmla="*/ 187277 w 1214133"/>
                <a:gd name="connsiteY13" fmla="*/ 2408362 h 2408362"/>
                <a:gd name="connsiteX14" fmla="*/ 0 w 1214133"/>
                <a:gd name="connsiteY14" fmla="*/ 1204181 h 2408362"/>
                <a:gd name="connsiteX15" fmla="*/ 149534 w 1214133"/>
                <a:gd name="connsiteY15" fmla="*/ 24465 h 2408362"/>
                <a:gd name="connsiteX16" fmla="*/ 184569 w 1214133"/>
                <a:gd name="connsiteY16" fmla="*/ 1756 h 240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14133" h="2408362">
                  <a:moveTo>
                    <a:pt x="184563" y="0"/>
                  </a:moveTo>
                  <a:lnTo>
                    <a:pt x="186605" y="436"/>
                  </a:lnTo>
                  <a:lnTo>
                    <a:pt x="187277" y="0"/>
                  </a:lnTo>
                  <a:lnTo>
                    <a:pt x="188611" y="865"/>
                  </a:lnTo>
                  <a:lnTo>
                    <a:pt x="1065759" y="188182"/>
                  </a:lnTo>
                  <a:lnTo>
                    <a:pt x="1065766" y="189152"/>
                  </a:lnTo>
                  <a:lnTo>
                    <a:pt x="1095275" y="219039"/>
                  </a:lnTo>
                  <a:cubicBezTo>
                    <a:pt x="1163941" y="333043"/>
                    <a:pt x="1214133" y="731112"/>
                    <a:pt x="1214133" y="1204191"/>
                  </a:cubicBezTo>
                  <a:cubicBezTo>
                    <a:pt x="1214133" y="1648695"/>
                    <a:pt x="1169518" y="2029301"/>
                    <a:pt x="1107126" y="2168556"/>
                  </a:cubicBezTo>
                  <a:lnTo>
                    <a:pt x="1080225" y="2211585"/>
                  </a:lnTo>
                  <a:lnTo>
                    <a:pt x="1080234" y="2212942"/>
                  </a:lnTo>
                  <a:lnTo>
                    <a:pt x="191801" y="2408361"/>
                  </a:lnTo>
                  <a:lnTo>
                    <a:pt x="191792" y="2405436"/>
                  </a:lnTo>
                  <a:lnTo>
                    <a:pt x="187277" y="2408362"/>
                  </a:lnTo>
                  <a:cubicBezTo>
                    <a:pt x="83847" y="2408362"/>
                    <a:pt x="0" y="1869232"/>
                    <a:pt x="0" y="1204181"/>
                  </a:cubicBezTo>
                  <a:cubicBezTo>
                    <a:pt x="0" y="622262"/>
                    <a:pt x="64196" y="136750"/>
                    <a:pt x="149534" y="24465"/>
                  </a:cubicBezTo>
                  <a:lnTo>
                    <a:pt x="184569" y="17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3" name="Oval 12">
              <a:extLst>
                <a:ext uri="{FF2B5EF4-FFF2-40B4-BE49-F238E27FC236}">
                  <a16:creationId xmlns:a16="http://schemas.microsoft.com/office/drawing/2014/main" xmlns="" id="{72E5E604-31DD-47A6-BBE2-7706ACE0F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746" y="2416329"/>
              <a:ext cx="306665" cy="216676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0E9D78A2-D2A5-41EA-A274-CDEA28334266}"/>
              </a:ext>
            </a:extLst>
          </p:cNvPr>
          <p:cNvGrpSpPr/>
          <p:nvPr/>
        </p:nvGrpSpPr>
        <p:grpSpPr>
          <a:xfrm>
            <a:off x="2216558" y="1956907"/>
            <a:ext cx="1451311" cy="2874236"/>
            <a:chOff x="2315649" y="2143637"/>
            <a:chExt cx="1370776" cy="2714741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B33B97F9-A431-4AC3-BF9F-443497557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649" y="2143637"/>
              <a:ext cx="1370776" cy="2714741"/>
            </a:xfrm>
            <a:custGeom>
              <a:avLst/>
              <a:gdLst>
                <a:gd name="connsiteX0" fmla="*/ 227085 w 1480119"/>
                <a:gd name="connsiteY0" fmla="*/ 0 h 2931288"/>
                <a:gd name="connsiteX1" fmla="*/ 233422 w 1480119"/>
                <a:gd name="connsiteY1" fmla="*/ 2065 h 2931288"/>
                <a:gd name="connsiteX2" fmla="*/ 233417 w 1480119"/>
                <a:gd name="connsiteY2" fmla="*/ 0 h 2931288"/>
                <a:gd name="connsiteX3" fmla="*/ 1300985 w 1480119"/>
                <a:gd name="connsiteY3" fmla="*/ 227989 h 2931288"/>
                <a:gd name="connsiteX4" fmla="*/ 1300993 w 1480119"/>
                <a:gd name="connsiteY4" fmla="*/ 229354 h 2931288"/>
                <a:gd name="connsiteX5" fmla="*/ 1301851 w 1480119"/>
                <a:gd name="connsiteY5" fmla="*/ 227990 h 2931288"/>
                <a:gd name="connsiteX6" fmla="*/ 1480119 w 1480119"/>
                <a:gd name="connsiteY6" fmla="*/ 1464756 h 2931288"/>
                <a:gd name="connsiteX7" fmla="*/ 1316403 w 1480119"/>
                <a:gd name="connsiteY7" fmla="*/ 2687015 h 2931288"/>
                <a:gd name="connsiteX8" fmla="*/ 1315454 w 1480119"/>
                <a:gd name="connsiteY8" fmla="*/ 2686023 h 2931288"/>
                <a:gd name="connsiteX9" fmla="*/ 1315460 w 1480119"/>
                <a:gd name="connsiteY9" fmla="*/ 2687014 h 2931288"/>
                <a:gd name="connsiteX10" fmla="*/ 240655 w 1480119"/>
                <a:gd name="connsiteY10" fmla="*/ 2927669 h 2931288"/>
                <a:gd name="connsiteX11" fmla="*/ 240653 w 1480119"/>
                <a:gd name="connsiteY11" fmla="*/ 2926866 h 2931288"/>
                <a:gd name="connsiteX12" fmla="*/ 227085 w 1480119"/>
                <a:gd name="connsiteY12" fmla="*/ 2931288 h 2931288"/>
                <a:gd name="connsiteX13" fmla="*/ 0 w 1480119"/>
                <a:gd name="connsiteY13" fmla="*/ 1465644 h 2931288"/>
                <a:gd name="connsiteX14" fmla="*/ 227085 w 1480119"/>
                <a:gd name="connsiteY14" fmla="*/ 0 h 293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0119" h="2931288">
                  <a:moveTo>
                    <a:pt x="227085" y="0"/>
                  </a:moveTo>
                  <a:lnTo>
                    <a:pt x="233422" y="2065"/>
                  </a:lnTo>
                  <a:lnTo>
                    <a:pt x="233417" y="0"/>
                  </a:lnTo>
                  <a:lnTo>
                    <a:pt x="1300985" y="227989"/>
                  </a:lnTo>
                  <a:lnTo>
                    <a:pt x="1300993" y="229354"/>
                  </a:lnTo>
                  <a:lnTo>
                    <a:pt x="1301851" y="227990"/>
                  </a:lnTo>
                  <a:cubicBezTo>
                    <a:pt x="1400080" y="271513"/>
                    <a:pt x="1480119" y="808291"/>
                    <a:pt x="1480119" y="1464756"/>
                  </a:cubicBezTo>
                  <a:cubicBezTo>
                    <a:pt x="1480119" y="2081326"/>
                    <a:pt x="1410995" y="2596343"/>
                    <a:pt x="1316403" y="2687015"/>
                  </a:cubicBezTo>
                  <a:lnTo>
                    <a:pt x="1315454" y="2686023"/>
                  </a:lnTo>
                  <a:lnTo>
                    <a:pt x="1315460" y="2687014"/>
                  </a:lnTo>
                  <a:lnTo>
                    <a:pt x="240655" y="2927669"/>
                  </a:lnTo>
                  <a:lnTo>
                    <a:pt x="240653" y="2926866"/>
                  </a:lnTo>
                  <a:lnTo>
                    <a:pt x="227085" y="2931288"/>
                  </a:lnTo>
                  <a:cubicBezTo>
                    <a:pt x="101669" y="2931288"/>
                    <a:pt x="0" y="2275097"/>
                    <a:pt x="0" y="1465644"/>
                  </a:cubicBezTo>
                  <a:cubicBezTo>
                    <a:pt x="0" y="656191"/>
                    <a:pt x="101669" y="0"/>
                    <a:pt x="22708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7" name="Oval 16">
              <a:extLst>
                <a:ext uri="{FF2B5EF4-FFF2-40B4-BE49-F238E27FC236}">
                  <a16:creationId xmlns:a16="http://schemas.microsoft.com/office/drawing/2014/main" xmlns="" id="{F3031D42-C7F1-413B-A987-1F20C0E17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164" y="2180505"/>
              <a:ext cx="373696" cy="26292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6" name="Freeform 17">
            <a:extLst>
              <a:ext uri="{FF2B5EF4-FFF2-40B4-BE49-F238E27FC236}">
                <a16:creationId xmlns:a16="http://schemas.microsoft.com/office/drawing/2014/main" xmlns="" id="{619425B5-CD43-4097-8995-0988B7B3E422}"/>
              </a:ext>
            </a:extLst>
          </p:cNvPr>
          <p:cNvSpPr>
            <a:spLocks/>
          </p:cNvSpPr>
          <p:nvPr/>
        </p:nvSpPr>
        <p:spPr bwMode="auto">
          <a:xfrm>
            <a:off x="988067" y="2178681"/>
            <a:ext cx="1589332" cy="2353485"/>
          </a:xfrm>
          <a:custGeom>
            <a:avLst/>
            <a:gdLst>
              <a:gd name="T0" fmla="*/ 800 w 897"/>
              <a:gd name="T1" fmla="*/ 277 h 1062"/>
              <a:gd name="T2" fmla="*/ 0 w 897"/>
              <a:gd name="T3" fmla="*/ 0 h 1062"/>
              <a:gd name="T4" fmla="*/ 0 w 897"/>
              <a:gd name="T5" fmla="*/ 531 h 1062"/>
              <a:gd name="T6" fmla="*/ 0 w 897"/>
              <a:gd name="T7" fmla="*/ 1062 h 1062"/>
              <a:gd name="T8" fmla="*/ 799 w 897"/>
              <a:gd name="T9" fmla="*/ 785 h 1062"/>
              <a:gd name="T10" fmla="*/ 799 w 897"/>
              <a:gd name="T11" fmla="*/ 785 h 1062"/>
              <a:gd name="T12" fmla="*/ 886 w 897"/>
              <a:gd name="T13" fmla="*/ 769 h 1062"/>
              <a:gd name="T14" fmla="*/ 897 w 897"/>
              <a:gd name="T15" fmla="*/ 535 h 1062"/>
              <a:gd name="T16" fmla="*/ 886 w 897"/>
              <a:gd name="T17" fmla="*/ 297 h 1062"/>
              <a:gd name="T18" fmla="*/ 886 w 897"/>
              <a:gd name="T19" fmla="*/ 293 h 1062"/>
              <a:gd name="T20" fmla="*/ 809 w 897"/>
              <a:gd name="T21" fmla="*/ 278 h 1062"/>
              <a:gd name="T22" fmla="*/ 800 w 897"/>
              <a:gd name="T23" fmla="*/ 276 h 1062"/>
              <a:gd name="T24" fmla="*/ 800 w 897"/>
              <a:gd name="T25" fmla="*/ 277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7" h="1062">
                <a:moveTo>
                  <a:pt x="800" y="277"/>
                </a:moveTo>
                <a:cubicBezTo>
                  <a:pt x="246" y="165"/>
                  <a:pt x="0" y="0"/>
                  <a:pt x="0" y="0"/>
                </a:cubicBezTo>
                <a:cubicBezTo>
                  <a:pt x="0" y="531"/>
                  <a:pt x="0" y="531"/>
                  <a:pt x="0" y="531"/>
                </a:cubicBezTo>
                <a:cubicBezTo>
                  <a:pt x="0" y="1062"/>
                  <a:pt x="0" y="1062"/>
                  <a:pt x="0" y="1062"/>
                </a:cubicBezTo>
                <a:cubicBezTo>
                  <a:pt x="0" y="1062"/>
                  <a:pt x="246" y="896"/>
                  <a:pt x="799" y="785"/>
                </a:cubicBezTo>
                <a:cubicBezTo>
                  <a:pt x="799" y="785"/>
                  <a:pt x="799" y="785"/>
                  <a:pt x="799" y="785"/>
                </a:cubicBezTo>
                <a:cubicBezTo>
                  <a:pt x="886" y="769"/>
                  <a:pt x="886" y="769"/>
                  <a:pt x="886" y="769"/>
                </a:cubicBezTo>
                <a:cubicBezTo>
                  <a:pt x="893" y="703"/>
                  <a:pt x="897" y="623"/>
                  <a:pt x="897" y="535"/>
                </a:cubicBezTo>
                <a:cubicBezTo>
                  <a:pt x="897" y="445"/>
                  <a:pt x="893" y="363"/>
                  <a:pt x="886" y="297"/>
                </a:cubicBezTo>
                <a:cubicBezTo>
                  <a:pt x="886" y="293"/>
                  <a:pt x="886" y="293"/>
                  <a:pt x="886" y="293"/>
                </a:cubicBezTo>
                <a:cubicBezTo>
                  <a:pt x="860" y="288"/>
                  <a:pt x="834" y="283"/>
                  <a:pt x="809" y="278"/>
                </a:cubicBezTo>
                <a:cubicBezTo>
                  <a:pt x="800" y="276"/>
                  <a:pt x="800" y="276"/>
                  <a:pt x="800" y="276"/>
                </a:cubicBezTo>
                <a:cubicBezTo>
                  <a:pt x="800" y="276"/>
                  <a:pt x="800" y="277"/>
                  <a:pt x="800" y="277"/>
                </a:cubicBezTo>
                <a:close/>
              </a:path>
            </a:pathLst>
          </a:custGeom>
          <a:gradFill>
            <a:gsLst>
              <a:gs pos="1000">
                <a:schemeClr val="accent1">
                  <a:lumMod val="80000"/>
                  <a:lumOff val="2000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F15028D2-FDAE-4B88-AE5B-3C7C09E0E304}"/>
              </a:ext>
            </a:extLst>
          </p:cNvPr>
          <p:cNvSpPr/>
          <p:nvPr/>
        </p:nvSpPr>
        <p:spPr>
          <a:xfrm rot="765337">
            <a:off x="2444011" y="1906162"/>
            <a:ext cx="3494157" cy="2723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xmlns="" id="{CFC0C965-40BD-4A68-A124-16ECF54BD862}"/>
              </a:ext>
            </a:extLst>
          </p:cNvPr>
          <p:cNvSpPr/>
          <p:nvPr/>
        </p:nvSpPr>
        <p:spPr>
          <a:xfrm rot="707170">
            <a:off x="6006997" y="4543713"/>
            <a:ext cx="3494157" cy="2723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B6DED40-F2B0-470E-B73E-651192C294C5}"/>
              </a:ext>
            </a:extLst>
          </p:cNvPr>
          <p:cNvSpPr txBox="1"/>
          <p:nvPr/>
        </p:nvSpPr>
        <p:spPr>
          <a:xfrm>
            <a:off x="2874586" y="3092909"/>
            <a:ext cx="53732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5E6AE55-314B-4E21-A7AF-0A38605DD2C0}"/>
              </a:ext>
            </a:extLst>
          </p:cNvPr>
          <p:cNvSpPr txBox="1"/>
          <p:nvPr/>
        </p:nvSpPr>
        <p:spPr>
          <a:xfrm>
            <a:off x="3899018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69532500-B7A1-4137-BB5D-CEA0931DF239}"/>
              </a:ext>
            </a:extLst>
          </p:cNvPr>
          <p:cNvSpPr txBox="1"/>
          <p:nvPr/>
        </p:nvSpPr>
        <p:spPr>
          <a:xfrm>
            <a:off x="474355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55FD024B-9FDD-4C97-B76E-A15888234E9C}"/>
              </a:ext>
            </a:extLst>
          </p:cNvPr>
          <p:cNvSpPr txBox="1"/>
          <p:nvPr/>
        </p:nvSpPr>
        <p:spPr>
          <a:xfrm>
            <a:off x="5474789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064D1AAC-9475-40F5-9338-4A1BF8C26B36}"/>
              </a:ext>
            </a:extLst>
          </p:cNvPr>
          <p:cNvSpPr txBox="1"/>
          <p:nvPr/>
        </p:nvSpPr>
        <p:spPr>
          <a:xfrm>
            <a:off x="6051544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A3920478-D88E-41AC-8817-672D270CF41D}"/>
              </a:ext>
            </a:extLst>
          </p:cNvPr>
          <p:cNvSpPr txBox="1"/>
          <p:nvPr/>
        </p:nvSpPr>
        <p:spPr>
          <a:xfrm>
            <a:off x="685488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4816105-951C-425C-84A0-E015014FC739}"/>
              </a:ext>
            </a:extLst>
          </p:cNvPr>
          <p:cNvSpPr txBox="1"/>
          <p:nvPr/>
        </p:nvSpPr>
        <p:spPr>
          <a:xfrm>
            <a:off x="785390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D24CB738-6021-4F6F-8975-F983804754C7}"/>
              </a:ext>
            </a:extLst>
          </p:cNvPr>
          <p:cNvSpPr txBox="1"/>
          <p:nvPr/>
        </p:nvSpPr>
        <p:spPr>
          <a:xfrm>
            <a:off x="9017706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9652BED1-776B-4338-8828-DD1CD4BB5771}"/>
              </a:ext>
            </a:extLst>
          </p:cNvPr>
          <p:cNvSpPr/>
          <p:nvPr/>
        </p:nvSpPr>
        <p:spPr>
          <a:xfrm>
            <a:off x="1617204" y="5299047"/>
            <a:ext cx="2757870" cy="55396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6434CF2-9FB8-4AD9-9103-D564F05AFF2C}"/>
              </a:ext>
            </a:extLst>
          </p:cNvPr>
          <p:cNvCxnSpPr/>
          <p:nvPr/>
        </p:nvCxnSpPr>
        <p:spPr>
          <a:xfrm>
            <a:off x="3000149" y="4846639"/>
            <a:ext cx="0" cy="329573"/>
          </a:xfrm>
          <a:prstGeom prst="line">
            <a:avLst/>
          </a:prstGeom>
          <a:ln w="28575" cap="rnd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707B058-B207-4FEA-AB03-7EEFA5DC8DC3}"/>
              </a:ext>
            </a:extLst>
          </p:cNvPr>
          <p:cNvSpPr txBox="1"/>
          <p:nvPr/>
        </p:nvSpPr>
        <p:spPr>
          <a:xfrm rot="749261">
            <a:off x="3601827" y="1536971"/>
            <a:ext cx="1369965" cy="391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DCAA6D09-2206-4CFA-9E84-EE0277A4718D}"/>
              </a:ext>
            </a:extLst>
          </p:cNvPr>
          <p:cNvSpPr txBox="1"/>
          <p:nvPr/>
        </p:nvSpPr>
        <p:spPr>
          <a:xfrm rot="665854">
            <a:off x="6928459" y="4781210"/>
            <a:ext cx="1369965" cy="391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16F7ABB-F1E5-4C43-AB35-045BABE29029}"/>
              </a:ext>
            </a:extLst>
          </p:cNvPr>
          <p:cNvSpPr txBox="1"/>
          <p:nvPr/>
        </p:nvSpPr>
        <p:spPr>
          <a:xfrm>
            <a:off x="1324547" y="3037257"/>
            <a:ext cx="918514" cy="488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102611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xmlns="" id="{CCB666BE-97E1-40A1-89EB-313EEDDF79F1}"/>
              </a:ext>
            </a:extLst>
          </p:cNvPr>
          <p:cNvSpPr/>
          <p:nvPr/>
        </p:nvSpPr>
        <p:spPr>
          <a:xfrm>
            <a:off x="9828832" y="2797015"/>
            <a:ext cx="1666179" cy="1115256"/>
          </a:xfrm>
          <a:custGeom>
            <a:avLst/>
            <a:gdLst>
              <a:gd name="connsiteX0" fmla="*/ 0 w 1111524"/>
              <a:gd name="connsiteY0" fmla="*/ 0 h 1115256"/>
              <a:gd name="connsiteX1" fmla="*/ 671700 w 1111524"/>
              <a:gd name="connsiteY1" fmla="*/ 290891 h 1115256"/>
              <a:gd name="connsiteX2" fmla="*/ 671700 w 1111524"/>
              <a:gd name="connsiteY2" fmla="*/ 289841 h 1115256"/>
              <a:gd name="connsiteX3" fmla="*/ 679257 w 1111524"/>
              <a:gd name="connsiteY3" fmla="*/ 291941 h 1115256"/>
              <a:gd name="connsiteX4" fmla="*/ 733097 w 1111524"/>
              <a:gd name="connsiteY4" fmla="*/ 305059 h 1115256"/>
              <a:gd name="connsiteX5" fmla="*/ 733097 w 1111524"/>
              <a:gd name="connsiteY5" fmla="*/ 103748 h 1115256"/>
              <a:gd name="connsiteX6" fmla="*/ 1111524 w 1111524"/>
              <a:gd name="connsiteY6" fmla="*/ 543611 h 1115256"/>
              <a:gd name="connsiteX7" fmla="*/ 733097 w 1111524"/>
              <a:gd name="connsiteY7" fmla="*/ 983473 h 1115256"/>
              <a:gd name="connsiteX8" fmla="*/ 733097 w 1111524"/>
              <a:gd name="connsiteY8" fmla="*/ 810050 h 1115256"/>
              <a:gd name="connsiteX9" fmla="*/ 713091 w 1111524"/>
              <a:gd name="connsiteY9" fmla="*/ 814652 h 1115256"/>
              <a:gd name="connsiteX10" fmla="*/ 670861 w 1111524"/>
              <a:gd name="connsiteY10" fmla="*/ 824365 h 1115256"/>
              <a:gd name="connsiteX11" fmla="*/ 0 w 1111524"/>
              <a:gd name="connsiteY11" fmla="*/ 1115256 h 1115256"/>
              <a:gd name="connsiteX12" fmla="*/ 0 w 1111524"/>
              <a:gd name="connsiteY12" fmla="*/ 557628 h 1115256"/>
              <a:gd name="connsiteX13" fmla="*/ 0 w 1111524"/>
              <a:gd name="connsiteY13" fmla="*/ 0 h 111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11524" h="1115256">
                <a:moveTo>
                  <a:pt x="0" y="0"/>
                </a:moveTo>
                <a:cubicBezTo>
                  <a:pt x="0" y="0"/>
                  <a:pt x="206548" y="173274"/>
                  <a:pt x="671700" y="290891"/>
                </a:cubicBezTo>
                <a:cubicBezTo>
                  <a:pt x="671700" y="290891"/>
                  <a:pt x="671700" y="289841"/>
                  <a:pt x="671700" y="289841"/>
                </a:cubicBezTo>
                <a:cubicBezTo>
                  <a:pt x="671700" y="289841"/>
                  <a:pt x="671700" y="289841"/>
                  <a:pt x="679257" y="291941"/>
                </a:cubicBezTo>
                <a:lnTo>
                  <a:pt x="733097" y="305059"/>
                </a:lnTo>
                <a:lnTo>
                  <a:pt x="733097" y="103748"/>
                </a:lnTo>
                <a:lnTo>
                  <a:pt x="1111524" y="543611"/>
                </a:lnTo>
                <a:lnTo>
                  <a:pt x="733097" y="983473"/>
                </a:lnTo>
                <a:lnTo>
                  <a:pt x="733097" y="810050"/>
                </a:lnTo>
                <a:lnTo>
                  <a:pt x="713091" y="814652"/>
                </a:lnTo>
                <a:cubicBezTo>
                  <a:pt x="702819" y="817014"/>
                  <a:pt x="689123" y="820165"/>
                  <a:pt x="670861" y="824365"/>
                </a:cubicBezTo>
                <a:cubicBezTo>
                  <a:pt x="206548" y="940932"/>
                  <a:pt x="0" y="1115256"/>
                  <a:pt x="0" y="1115256"/>
                </a:cubicBezTo>
                <a:cubicBezTo>
                  <a:pt x="0" y="1115256"/>
                  <a:pt x="0" y="1115256"/>
                  <a:pt x="0" y="557628"/>
                </a:cubicBezTo>
                <a:cubicBezTo>
                  <a:pt x="0" y="557628"/>
                  <a:pt x="0" y="557628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Funnel Concept 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0453613-76B1-46FF-87B7-5144C6585802}"/>
              </a:ext>
            </a:extLst>
          </p:cNvPr>
          <p:cNvGrpSpPr/>
          <p:nvPr/>
        </p:nvGrpSpPr>
        <p:grpSpPr>
          <a:xfrm>
            <a:off x="8421068" y="1936752"/>
            <a:ext cx="1536473" cy="2893406"/>
            <a:chOff x="8174991" y="2178976"/>
            <a:chExt cx="1394109" cy="2625314"/>
          </a:xfrm>
        </p:grpSpPr>
        <p:sp>
          <p:nvSpPr>
            <p:cNvPr id="73" name="Oval 12">
              <a:extLst>
                <a:ext uri="{FF2B5EF4-FFF2-40B4-BE49-F238E27FC236}">
                  <a16:creationId xmlns:a16="http://schemas.microsoft.com/office/drawing/2014/main" xmlns="" id="{3FB6A6C0-E794-4A34-92F9-B5F0E1410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4991" y="2398489"/>
              <a:ext cx="306665" cy="2192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E5898B15-E773-480D-B382-B39114E6F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833" y="2178976"/>
              <a:ext cx="1245267" cy="2625314"/>
            </a:xfrm>
            <a:custGeom>
              <a:avLst/>
              <a:gdLst>
                <a:gd name="connsiteX0" fmla="*/ 1066144 w 1245267"/>
                <a:gd name="connsiteY0" fmla="*/ 0 h 2625314"/>
                <a:gd name="connsiteX1" fmla="*/ 1077523 w 1245267"/>
                <a:gd name="connsiteY1" fmla="*/ 4042 h 2625314"/>
                <a:gd name="connsiteX2" fmla="*/ 1245267 w 1245267"/>
                <a:gd name="connsiteY2" fmla="*/ 1311894 h 2625314"/>
                <a:gd name="connsiteX3" fmla="*/ 1077523 w 1245267"/>
                <a:gd name="connsiteY3" fmla="*/ 2619746 h 2625314"/>
                <a:gd name="connsiteX4" fmla="*/ 1061851 w 1245267"/>
                <a:gd name="connsiteY4" fmla="*/ 2625314 h 2625314"/>
                <a:gd name="connsiteX5" fmla="*/ 1046013 w 1245267"/>
                <a:gd name="connsiteY5" fmla="*/ 2622126 h 2625314"/>
                <a:gd name="connsiteX6" fmla="*/ 1282 w 1245267"/>
                <a:gd name="connsiteY6" fmla="*/ 2411810 h 2625314"/>
                <a:gd name="connsiteX7" fmla="*/ 16491 w 1245267"/>
                <a:gd name="connsiteY7" fmla="*/ 2395125 h 2625314"/>
                <a:gd name="connsiteX8" fmla="*/ 138922 w 1245267"/>
                <a:gd name="connsiteY8" fmla="*/ 1315339 h 2625314"/>
                <a:gd name="connsiteX9" fmla="*/ 1266 w 1245267"/>
                <a:gd name="connsiteY9" fmla="*/ 218851 h 2625314"/>
                <a:gd name="connsiteX10" fmla="*/ 0 w 1245267"/>
                <a:gd name="connsiteY10" fmla="*/ 218391 h 2625314"/>
                <a:gd name="connsiteX11" fmla="*/ 1037642 w 1245267"/>
                <a:gd name="connsiteY11" fmla="*/ 5838 h 2625314"/>
                <a:gd name="connsiteX12" fmla="*/ 1066144 w 1245267"/>
                <a:gd name="connsiteY12" fmla="*/ 0 h 2625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267" h="2625314">
                  <a:moveTo>
                    <a:pt x="1066144" y="0"/>
                  </a:moveTo>
                  <a:lnTo>
                    <a:pt x="1077523" y="4042"/>
                  </a:lnTo>
                  <a:cubicBezTo>
                    <a:pt x="1171742" y="71365"/>
                    <a:pt x="1245267" y="631218"/>
                    <a:pt x="1245267" y="1311894"/>
                  </a:cubicBezTo>
                  <a:cubicBezTo>
                    <a:pt x="1245267" y="1992571"/>
                    <a:pt x="1171742" y="2552423"/>
                    <a:pt x="1077523" y="2619746"/>
                  </a:cubicBezTo>
                  <a:lnTo>
                    <a:pt x="1061851" y="2625314"/>
                  </a:lnTo>
                  <a:lnTo>
                    <a:pt x="1046013" y="2622126"/>
                  </a:lnTo>
                  <a:lnTo>
                    <a:pt x="1282" y="2411810"/>
                  </a:lnTo>
                  <a:lnTo>
                    <a:pt x="16491" y="2395125"/>
                  </a:lnTo>
                  <a:cubicBezTo>
                    <a:pt x="86362" y="2292351"/>
                    <a:pt x="138922" y="1847966"/>
                    <a:pt x="138922" y="1315339"/>
                  </a:cubicBezTo>
                  <a:cubicBezTo>
                    <a:pt x="138922" y="744668"/>
                    <a:pt x="78585" y="275294"/>
                    <a:pt x="1266" y="218851"/>
                  </a:cubicBezTo>
                  <a:lnTo>
                    <a:pt x="0" y="218391"/>
                  </a:lnTo>
                  <a:lnTo>
                    <a:pt x="1037642" y="5838"/>
                  </a:lnTo>
                  <a:lnTo>
                    <a:pt x="106614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90F40971-0728-41CA-AEE4-FF89650E6C0F}"/>
              </a:ext>
            </a:extLst>
          </p:cNvPr>
          <p:cNvGrpSpPr/>
          <p:nvPr/>
        </p:nvGrpSpPr>
        <p:grpSpPr>
          <a:xfrm>
            <a:off x="7375105" y="2195035"/>
            <a:ext cx="1260714" cy="2374073"/>
            <a:chOff x="7086006" y="2397368"/>
            <a:chExt cx="1164780" cy="2193419"/>
          </a:xfrm>
        </p:grpSpPr>
        <p:sp>
          <p:nvSpPr>
            <p:cNvPr id="135" name="Oval 12">
              <a:extLst>
                <a:ext uri="{FF2B5EF4-FFF2-40B4-BE49-F238E27FC236}">
                  <a16:creationId xmlns:a16="http://schemas.microsoft.com/office/drawing/2014/main" xmlns="" id="{1E59BAA3-7B4B-4865-8A75-3ED154337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006" y="2580117"/>
              <a:ext cx="268765" cy="183472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FBE93B82-DA9A-4FB9-9640-9E292C81B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3189" y="2397368"/>
              <a:ext cx="1037597" cy="2193419"/>
            </a:xfrm>
            <a:custGeom>
              <a:avLst/>
              <a:gdLst>
                <a:gd name="connsiteX0" fmla="*/ 898675 w 1037597"/>
                <a:gd name="connsiteY0" fmla="*/ 0 h 2193419"/>
                <a:gd name="connsiteX1" fmla="*/ 899941 w 1037597"/>
                <a:gd name="connsiteY1" fmla="*/ 460 h 2193419"/>
                <a:gd name="connsiteX2" fmla="*/ 1037597 w 1037597"/>
                <a:gd name="connsiteY2" fmla="*/ 1096948 h 2193419"/>
                <a:gd name="connsiteX3" fmla="*/ 915166 w 1037597"/>
                <a:gd name="connsiteY3" fmla="*/ 2176734 h 2193419"/>
                <a:gd name="connsiteX4" fmla="*/ 899957 w 1037597"/>
                <a:gd name="connsiteY4" fmla="*/ 2193419 h 2193419"/>
                <a:gd name="connsiteX5" fmla="*/ 861517 w 1037597"/>
                <a:gd name="connsiteY5" fmla="*/ 2185680 h 2193419"/>
                <a:gd name="connsiteX6" fmla="*/ 861517 w 1037597"/>
                <a:gd name="connsiteY6" fmla="*/ 2185680 h 2193419"/>
                <a:gd name="connsiteX7" fmla="*/ 0 w 1037597"/>
                <a:gd name="connsiteY7" fmla="*/ 2012246 h 2193419"/>
                <a:gd name="connsiteX8" fmla="*/ 9883 w 1037597"/>
                <a:gd name="connsiteY8" fmla="*/ 2008643 h 2193419"/>
                <a:gd name="connsiteX9" fmla="*/ 124219 w 1037597"/>
                <a:gd name="connsiteY9" fmla="*/ 1093886 h 2193419"/>
                <a:gd name="connsiteX10" fmla="*/ 22528 w 1037597"/>
                <a:gd name="connsiteY10" fmla="*/ 193063 h 2193419"/>
                <a:gd name="connsiteX11" fmla="*/ 12128 w 1037597"/>
                <a:gd name="connsiteY11" fmla="*/ 181603 h 2193419"/>
                <a:gd name="connsiteX12" fmla="*/ 862194 w 1037597"/>
                <a:gd name="connsiteY12" fmla="*/ 7473 h 2193419"/>
                <a:gd name="connsiteX13" fmla="*/ 862194 w 1037597"/>
                <a:gd name="connsiteY13" fmla="*/ 7473 h 219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37597" h="2193419">
                  <a:moveTo>
                    <a:pt x="898675" y="0"/>
                  </a:moveTo>
                  <a:lnTo>
                    <a:pt x="899941" y="460"/>
                  </a:lnTo>
                  <a:cubicBezTo>
                    <a:pt x="977260" y="56903"/>
                    <a:pt x="1037597" y="526277"/>
                    <a:pt x="1037597" y="1096948"/>
                  </a:cubicBezTo>
                  <a:cubicBezTo>
                    <a:pt x="1037597" y="1629575"/>
                    <a:pt x="985037" y="2073960"/>
                    <a:pt x="915166" y="2176734"/>
                  </a:cubicBezTo>
                  <a:lnTo>
                    <a:pt x="899957" y="2193419"/>
                  </a:lnTo>
                  <a:lnTo>
                    <a:pt x="861517" y="2185680"/>
                  </a:lnTo>
                  <a:lnTo>
                    <a:pt x="861517" y="2185680"/>
                  </a:lnTo>
                  <a:lnTo>
                    <a:pt x="0" y="2012246"/>
                  </a:lnTo>
                  <a:lnTo>
                    <a:pt x="9883" y="2008643"/>
                  </a:lnTo>
                  <a:cubicBezTo>
                    <a:pt x="74104" y="1961555"/>
                    <a:pt x="124219" y="1569975"/>
                    <a:pt x="124219" y="1093886"/>
                  </a:cubicBezTo>
                  <a:cubicBezTo>
                    <a:pt x="124219" y="649537"/>
                    <a:pt x="80563" y="278804"/>
                    <a:pt x="22528" y="193063"/>
                  </a:cubicBezTo>
                  <a:lnTo>
                    <a:pt x="12128" y="181603"/>
                  </a:lnTo>
                  <a:lnTo>
                    <a:pt x="862194" y="7473"/>
                  </a:lnTo>
                  <a:lnTo>
                    <a:pt x="862194" y="74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20A8EF0-CF22-47CC-AA26-BA4B3356F0D6}"/>
              </a:ext>
            </a:extLst>
          </p:cNvPr>
          <p:cNvGrpSpPr/>
          <p:nvPr/>
        </p:nvGrpSpPr>
        <p:grpSpPr>
          <a:xfrm>
            <a:off x="6484747" y="2408076"/>
            <a:ext cx="1063502" cy="1944734"/>
            <a:chOff x="6251538" y="2578971"/>
            <a:chExt cx="1001109" cy="1830643"/>
          </a:xfrm>
        </p:grpSpPr>
        <p:sp>
          <p:nvSpPr>
            <p:cNvPr id="72" name="Oval 8">
              <a:extLst>
                <a:ext uri="{FF2B5EF4-FFF2-40B4-BE49-F238E27FC236}">
                  <a16:creationId xmlns:a16="http://schemas.microsoft.com/office/drawing/2014/main" xmlns="" id="{94EB2EE6-81E9-44D0-BFCE-CBFCD180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1538" y="2734338"/>
              <a:ext cx="254716" cy="152741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9EAAE22D-F390-4FCB-A13A-0077EBD41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896" y="2578971"/>
              <a:ext cx="873751" cy="1830643"/>
            </a:xfrm>
            <a:custGeom>
              <a:avLst/>
              <a:gdLst>
                <a:gd name="connsiteX0" fmla="*/ 761660 w 873751"/>
                <a:gd name="connsiteY0" fmla="*/ 0 h 1830643"/>
                <a:gd name="connsiteX1" fmla="*/ 772060 w 873751"/>
                <a:gd name="connsiteY1" fmla="*/ 11460 h 1830643"/>
                <a:gd name="connsiteX2" fmla="*/ 873751 w 873751"/>
                <a:gd name="connsiteY2" fmla="*/ 912283 h 1830643"/>
                <a:gd name="connsiteX3" fmla="*/ 759415 w 873751"/>
                <a:gd name="connsiteY3" fmla="*/ 1827040 h 1830643"/>
                <a:gd name="connsiteX4" fmla="*/ 749532 w 873751"/>
                <a:gd name="connsiteY4" fmla="*/ 1830643 h 1830643"/>
                <a:gd name="connsiteX5" fmla="*/ 735512 w 873751"/>
                <a:gd name="connsiteY5" fmla="*/ 1827821 h 1830643"/>
                <a:gd name="connsiteX6" fmla="*/ 0 w 873751"/>
                <a:gd name="connsiteY6" fmla="*/ 1679753 h 1830643"/>
                <a:gd name="connsiteX7" fmla="*/ 2489 w 873751"/>
                <a:gd name="connsiteY7" fmla="*/ 1678831 h 1830643"/>
                <a:gd name="connsiteX8" fmla="*/ 96254 w 873751"/>
                <a:gd name="connsiteY8" fmla="*/ 916704 h 1830643"/>
                <a:gd name="connsiteX9" fmla="*/ 12859 w 873751"/>
                <a:gd name="connsiteY9" fmla="*/ 166186 h 1830643"/>
                <a:gd name="connsiteX10" fmla="*/ 3194 w 873751"/>
                <a:gd name="connsiteY10" fmla="*/ 155366 h 1830643"/>
                <a:gd name="connsiteX11" fmla="*/ 724154 w 873751"/>
                <a:gd name="connsiteY11" fmla="*/ 7683 h 1830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3751" h="1830643">
                  <a:moveTo>
                    <a:pt x="761660" y="0"/>
                  </a:moveTo>
                  <a:lnTo>
                    <a:pt x="772060" y="11460"/>
                  </a:lnTo>
                  <a:cubicBezTo>
                    <a:pt x="830095" y="97201"/>
                    <a:pt x="873751" y="467934"/>
                    <a:pt x="873751" y="912283"/>
                  </a:cubicBezTo>
                  <a:cubicBezTo>
                    <a:pt x="873751" y="1388372"/>
                    <a:pt x="823636" y="1779952"/>
                    <a:pt x="759415" y="1827040"/>
                  </a:cubicBezTo>
                  <a:lnTo>
                    <a:pt x="749532" y="1830643"/>
                  </a:lnTo>
                  <a:lnTo>
                    <a:pt x="735512" y="1827821"/>
                  </a:lnTo>
                  <a:lnTo>
                    <a:pt x="0" y="1679753"/>
                  </a:lnTo>
                  <a:lnTo>
                    <a:pt x="2489" y="1678831"/>
                  </a:lnTo>
                  <a:cubicBezTo>
                    <a:pt x="55156" y="1639600"/>
                    <a:pt x="96254" y="1313356"/>
                    <a:pt x="96254" y="916704"/>
                  </a:cubicBezTo>
                  <a:cubicBezTo>
                    <a:pt x="96254" y="546496"/>
                    <a:pt x="60453" y="237621"/>
                    <a:pt x="12859" y="166186"/>
                  </a:cubicBezTo>
                  <a:lnTo>
                    <a:pt x="3194" y="155366"/>
                  </a:lnTo>
                  <a:lnTo>
                    <a:pt x="724154" y="76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xmlns="" id="{3F0DDA54-B429-46E6-A8C2-F598C356413E}"/>
              </a:ext>
            </a:extLst>
          </p:cNvPr>
          <p:cNvSpPr/>
          <p:nvPr/>
        </p:nvSpPr>
        <p:spPr>
          <a:xfrm>
            <a:off x="5700660" y="2600047"/>
            <a:ext cx="936580" cy="1574840"/>
          </a:xfrm>
          <a:custGeom>
            <a:avLst/>
            <a:gdLst>
              <a:gd name="connsiteX0" fmla="*/ 813514 w 906574"/>
              <a:gd name="connsiteY0" fmla="*/ 0 h 1524387"/>
              <a:gd name="connsiteX1" fmla="*/ 823179 w 906574"/>
              <a:gd name="connsiteY1" fmla="*/ 10820 h 1524387"/>
              <a:gd name="connsiteX2" fmla="*/ 906574 w 906574"/>
              <a:gd name="connsiteY2" fmla="*/ 761338 h 1524387"/>
              <a:gd name="connsiteX3" fmla="*/ 812809 w 906574"/>
              <a:gd name="connsiteY3" fmla="*/ 1523465 h 1524387"/>
              <a:gd name="connsiteX4" fmla="*/ 810320 w 906574"/>
              <a:gd name="connsiteY4" fmla="*/ 1524387 h 1524387"/>
              <a:gd name="connsiteX5" fmla="*/ 788318 w 906574"/>
              <a:gd name="connsiteY5" fmla="*/ 1519958 h 1524387"/>
              <a:gd name="connsiteX6" fmla="*/ 0 w 906574"/>
              <a:gd name="connsiteY6" fmla="*/ 1361260 h 1524387"/>
              <a:gd name="connsiteX7" fmla="*/ 0 w 906574"/>
              <a:gd name="connsiteY7" fmla="*/ 166643 h 1524387"/>
              <a:gd name="connsiteX8" fmla="*/ 785647 w 906574"/>
              <a:gd name="connsiteY8" fmla="*/ 5709 h 1524387"/>
              <a:gd name="connsiteX9" fmla="*/ 813514 w 906574"/>
              <a:gd name="connsiteY9" fmla="*/ 0 h 152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6574" h="1524387">
                <a:moveTo>
                  <a:pt x="813514" y="0"/>
                </a:moveTo>
                <a:lnTo>
                  <a:pt x="823179" y="10820"/>
                </a:lnTo>
                <a:cubicBezTo>
                  <a:pt x="870773" y="82255"/>
                  <a:pt x="906574" y="391130"/>
                  <a:pt x="906574" y="761338"/>
                </a:cubicBezTo>
                <a:cubicBezTo>
                  <a:pt x="906574" y="1157990"/>
                  <a:pt x="865476" y="1484234"/>
                  <a:pt x="812809" y="1523465"/>
                </a:cubicBezTo>
                <a:lnTo>
                  <a:pt x="810320" y="1524387"/>
                </a:lnTo>
                <a:lnTo>
                  <a:pt x="788318" y="1519958"/>
                </a:lnTo>
                <a:lnTo>
                  <a:pt x="0" y="1361260"/>
                </a:lnTo>
                <a:lnTo>
                  <a:pt x="0" y="166643"/>
                </a:lnTo>
                <a:lnTo>
                  <a:pt x="785647" y="5709"/>
                </a:lnTo>
                <a:lnTo>
                  <a:pt x="81351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xmlns="" id="{63C61C3A-CE95-496F-8E2F-B2E2437CC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1122" y="1958867"/>
            <a:ext cx="30921" cy="9312"/>
          </a:xfrm>
          <a:custGeom>
            <a:avLst/>
            <a:gdLst>
              <a:gd name="connsiteX0" fmla="*/ 20777 w 28502"/>
              <a:gd name="connsiteY0" fmla="*/ 0 h 8583"/>
              <a:gd name="connsiteX1" fmla="*/ 28502 w 28502"/>
              <a:gd name="connsiteY1" fmla="*/ 2745 h 8583"/>
              <a:gd name="connsiteX2" fmla="*/ 0 w 28502"/>
              <a:gd name="connsiteY2" fmla="*/ 8583 h 8583"/>
              <a:gd name="connsiteX3" fmla="*/ 1673 w 28502"/>
              <a:gd name="connsiteY3" fmla="*/ 6787 h 8583"/>
              <a:gd name="connsiteX4" fmla="*/ 20777 w 28502"/>
              <a:gd name="connsiteY4" fmla="*/ 0 h 8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2" h="8583">
                <a:moveTo>
                  <a:pt x="20777" y="0"/>
                </a:moveTo>
                <a:lnTo>
                  <a:pt x="28502" y="2745"/>
                </a:lnTo>
                <a:lnTo>
                  <a:pt x="0" y="8583"/>
                </a:lnTo>
                <a:lnTo>
                  <a:pt x="1673" y="6787"/>
                </a:lnTo>
                <a:cubicBezTo>
                  <a:pt x="7954" y="2299"/>
                  <a:pt x="14327" y="0"/>
                  <a:pt x="207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xmlns="" id="{7482B359-7AF5-40FE-A84D-D6878B65F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0204" y="4806466"/>
            <a:ext cx="17181" cy="4781"/>
          </a:xfrm>
          <a:custGeom>
            <a:avLst/>
            <a:gdLst>
              <a:gd name="connsiteX0" fmla="*/ 0 w 15838"/>
              <a:gd name="connsiteY0" fmla="*/ 0 h 4407"/>
              <a:gd name="connsiteX1" fmla="*/ 15838 w 15838"/>
              <a:gd name="connsiteY1" fmla="*/ 3188 h 4407"/>
              <a:gd name="connsiteX2" fmla="*/ 12406 w 15838"/>
              <a:gd name="connsiteY2" fmla="*/ 4407 h 4407"/>
              <a:gd name="connsiteX3" fmla="*/ 0 w 15838"/>
              <a:gd name="connsiteY3" fmla="*/ 0 h 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8" h="4407">
                <a:moveTo>
                  <a:pt x="0" y="0"/>
                </a:moveTo>
                <a:lnTo>
                  <a:pt x="15838" y="3188"/>
                </a:lnTo>
                <a:lnTo>
                  <a:pt x="12406" y="44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xmlns="" id="{06A5A078-8BB6-4D19-A2BF-5F38ED0F3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293" y="4378695"/>
            <a:ext cx="15210" cy="4303"/>
          </a:xfrm>
          <a:custGeom>
            <a:avLst/>
            <a:gdLst>
              <a:gd name="connsiteX0" fmla="*/ 0 w 14020"/>
              <a:gd name="connsiteY0" fmla="*/ 0 h 3966"/>
              <a:gd name="connsiteX1" fmla="*/ 14020 w 14020"/>
              <a:gd name="connsiteY1" fmla="*/ 2822 h 3966"/>
              <a:gd name="connsiteX2" fmla="*/ 10881 w 14020"/>
              <a:gd name="connsiteY2" fmla="*/ 3966 h 3966"/>
              <a:gd name="connsiteX3" fmla="*/ 0 w 14020"/>
              <a:gd name="connsiteY3" fmla="*/ 0 h 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0" h="3966">
                <a:moveTo>
                  <a:pt x="0" y="0"/>
                </a:moveTo>
                <a:lnTo>
                  <a:pt x="14020" y="2822"/>
                </a:lnTo>
                <a:lnTo>
                  <a:pt x="10881" y="396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7F45CC7F-8FE6-42E3-AF9C-EC1E0794347C}"/>
              </a:ext>
            </a:extLst>
          </p:cNvPr>
          <p:cNvGrpSpPr/>
          <p:nvPr/>
        </p:nvGrpSpPr>
        <p:grpSpPr>
          <a:xfrm>
            <a:off x="5212699" y="2591841"/>
            <a:ext cx="804618" cy="1601963"/>
            <a:chOff x="5145531" y="2743337"/>
            <a:chExt cx="759969" cy="1513068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D6199F63-CE5E-4B6C-8657-C6B9BF74D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5531" y="2743337"/>
              <a:ext cx="759969" cy="1513068"/>
            </a:xfrm>
            <a:custGeom>
              <a:avLst/>
              <a:gdLst>
                <a:gd name="connsiteX0" fmla="*/ 153801 w 1000618"/>
                <a:gd name="connsiteY0" fmla="*/ 0 h 1992190"/>
                <a:gd name="connsiteX1" fmla="*/ 154483 w 1000618"/>
                <a:gd name="connsiteY1" fmla="*/ 146 h 1992190"/>
                <a:gd name="connsiteX2" fmla="*/ 154707 w 1000618"/>
                <a:gd name="connsiteY2" fmla="*/ 0 h 1992190"/>
                <a:gd name="connsiteX3" fmla="*/ 155153 w 1000618"/>
                <a:gd name="connsiteY3" fmla="*/ 289 h 1992190"/>
                <a:gd name="connsiteX4" fmla="*/ 881195 w 1000618"/>
                <a:gd name="connsiteY4" fmla="*/ 155612 h 1992190"/>
                <a:gd name="connsiteX5" fmla="*/ 881201 w 1000618"/>
                <a:gd name="connsiteY5" fmla="*/ 156630 h 1992190"/>
                <a:gd name="connsiteX6" fmla="*/ 904282 w 1000618"/>
                <a:gd name="connsiteY6" fmla="*/ 181671 h 1992190"/>
                <a:gd name="connsiteX7" fmla="*/ 1000618 w 1000618"/>
                <a:gd name="connsiteY7" fmla="*/ 994297 h 1992190"/>
                <a:gd name="connsiteX8" fmla="*/ 913706 w 1000618"/>
                <a:gd name="connsiteY8" fmla="*/ 1789550 h 1992190"/>
                <a:gd name="connsiteX9" fmla="*/ 892042 w 1000618"/>
                <a:gd name="connsiteY9" fmla="*/ 1824374 h 1992190"/>
                <a:gd name="connsiteX10" fmla="*/ 892051 w 1000618"/>
                <a:gd name="connsiteY10" fmla="*/ 1825723 h 1992190"/>
                <a:gd name="connsiteX11" fmla="*/ 161039 w 1000618"/>
                <a:gd name="connsiteY11" fmla="*/ 1988572 h 1992190"/>
                <a:gd name="connsiteX12" fmla="*/ 161037 w 1000618"/>
                <a:gd name="connsiteY12" fmla="*/ 1988082 h 1992190"/>
                <a:gd name="connsiteX13" fmla="*/ 154707 w 1000618"/>
                <a:gd name="connsiteY13" fmla="*/ 1992190 h 1992190"/>
                <a:gd name="connsiteX14" fmla="*/ 0 w 1000618"/>
                <a:gd name="connsiteY14" fmla="*/ 996095 h 1992190"/>
                <a:gd name="connsiteX15" fmla="*/ 123528 w 1000618"/>
                <a:gd name="connsiteY15" fmla="*/ 20237 h 1992190"/>
                <a:gd name="connsiteX16" fmla="*/ 153803 w 1000618"/>
                <a:gd name="connsiteY16" fmla="*/ 587 h 199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0618" h="1992190">
                  <a:moveTo>
                    <a:pt x="153801" y="0"/>
                  </a:moveTo>
                  <a:lnTo>
                    <a:pt x="154483" y="146"/>
                  </a:lnTo>
                  <a:lnTo>
                    <a:pt x="154707" y="0"/>
                  </a:lnTo>
                  <a:lnTo>
                    <a:pt x="155153" y="289"/>
                  </a:lnTo>
                  <a:lnTo>
                    <a:pt x="881195" y="155612"/>
                  </a:lnTo>
                  <a:lnTo>
                    <a:pt x="881201" y="156630"/>
                  </a:lnTo>
                  <a:lnTo>
                    <a:pt x="904282" y="181671"/>
                  </a:lnTo>
                  <a:cubicBezTo>
                    <a:pt x="958733" y="276728"/>
                    <a:pt x="1000618" y="603546"/>
                    <a:pt x="1000618" y="994297"/>
                  </a:cubicBezTo>
                  <a:cubicBezTo>
                    <a:pt x="1000618" y="1362811"/>
                    <a:pt x="964318" y="1675730"/>
                    <a:pt x="913706" y="1789550"/>
                  </a:cubicBezTo>
                  <a:lnTo>
                    <a:pt x="892042" y="1824374"/>
                  </a:lnTo>
                  <a:lnTo>
                    <a:pt x="892051" y="1825723"/>
                  </a:lnTo>
                  <a:lnTo>
                    <a:pt x="161039" y="1988572"/>
                  </a:lnTo>
                  <a:lnTo>
                    <a:pt x="161037" y="1988082"/>
                  </a:lnTo>
                  <a:lnTo>
                    <a:pt x="154707" y="1992190"/>
                  </a:lnTo>
                  <a:cubicBezTo>
                    <a:pt x="69265" y="1992190"/>
                    <a:pt x="0" y="1546223"/>
                    <a:pt x="0" y="996095"/>
                  </a:cubicBezTo>
                  <a:cubicBezTo>
                    <a:pt x="0" y="514733"/>
                    <a:pt x="53031" y="113119"/>
                    <a:pt x="123528" y="20237"/>
                  </a:cubicBezTo>
                  <a:lnTo>
                    <a:pt x="153803" y="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2" name="Oval 8">
              <a:extLst>
                <a:ext uri="{FF2B5EF4-FFF2-40B4-BE49-F238E27FC236}">
                  <a16:creationId xmlns:a16="http://schemas.microsoft.com/office/drawing/2014/main" xmlns="" id="{CD279039-A9A0-46EF-8170-FCFD171BE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159" y="2762577"/>
              <a:ext cx="208888" cy="14663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FD7CFE47-FFA8-4E03-AB44-B487085C1E55}"/>
              </a:ext>
            </a:extLst>
          </p:cNvPr>
          <p:cNvGrpSpPr/>
          <p:nvPr/>
        </p:nvGrpSpPr>
        <p:grpSpPr>
          <a:xfrm>
            <a:off x="4382880" y="2418205"/>
            <a:ext cx="981143" cy="1953416"/>
            <a:chOff x="4361759" y="2579337"/>
            <a:chExt cx="926698" cy="1845019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9A890DB3-4317-4CD2-B17F-C9BCF38B0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759" y="2579337"/>
              <a:ext cx="926698" cy="1845019"/>
            </a:xfrm>
            <a:custGeom>
              <a:avLst/>
              <a:gdLst>
                <a:gd name="connsiteX0" fmla="*/ 153801 w 1000618"/>
                <a:gd name="connsiteY0" fmla="*/ 0 h 1992190"/>
                <a:gd name="connsiteX1" fmla="*/ 154483 w 1000618"/>
                <a:gd name="connsiteY1" fmla="*/ 146 h 1992190"/>
                <a:gd name="connsiteX2" fmla="*/ 154707 w 1000618"/>
                <a:gd name="connsiteY2" fmla="*/ 0 h 1992190"/>
                <a:gd name="connsiteX3" fmla="*/ 155153 w 1000618"/>
                <a:gd name="connsiteY3" fmla="*/ 289 h 1992190"/>
                <a:gd name="connsiteX4" fmla="*/ 881195 w 1000618"/>
                <a:gd name="connsiteY4" fmla="*/ 155612 h 1992190"/>
                <a:gd name="connsiteX5" fmla="*/ 881201 w 1000618"/>
                <a:gd name="connsiteY5" fmla="*/ 156630 h 1992190"/>
                <a:gd name="connsiteX6" fmla="*/ 904282 w 1000618"/>
                <a:gd name="connsiteY6" fmla="*/ 181671 h 1992190"/>
                <a:gd name="connsiteX7" fmla="*/ 1000618 w 1000618"/>
                <a:gd name="connsiteY7" fmla="*/ 994297 h 1992190"/>
                <a:gd name="connsiteX8" fmla="*/ 913706 w 1000618"/>
                <a:gd name="connsiteY8" fmla="*/ 1789550 h 1992190"/>
                <a:gd name="connsiteX9" fmla="*/ 892042 w 1000618"/>
                <a:gd name="connsiteY9" fmla="*/ 1824374 h 1992190"/>
                <a:gd name="connsiteX10" fmla="*/ 892051 w 1000618"/>
                <a:gd name="connsiteY10" fmla="*/ 1825723 h 1992190"/>
                <a:gd name="connsiteX11" fmla="*/ 161039 w 1000618"/>
                <a:gd name="connsiteY11" fmla="*/ 1988572 h 1992190"/>
                <a:gd name="connsiteX12" fmla="*/ 161037 w 1000618"/>
                <a:gd name="connsiteY12" fmla="*/ 1988082 h 1992190"/>
                <a:gd name="connsiteX13" fmla="*/ 154707 w 1000618"/>
                <a:gd name="connsiteY13" fmla="*/ 1992190 h 1992190"/>
                <a:gd name="connsiteX14" fmla="*/ 0 w 1000618"/>
                <a:gd name="connsiteY14" fmla="*/ 996095 h 1992190"/>
                <a:gd name="connsiteX15" fmla="*/ 123528 w 1000618"/>
                <a:gd name="connsiteY15" fmla="*/ 20237 h 1992190"/>
                <a:gd name="connsiteX16" fmla="*/ 153803 w 1000618"/>
                <a:gd name="connsiteY16" fmla="*/ 587 h 199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0618" h="1992190">
                  <a:moveTo>
                    <a:pt x="153801" y="0"/>
                  </a:moveTo>
                  <a:lnTo>
                    <a:pt x="154483" y="146"/>
                  </a:lnTo>
                  <a:lnTo>
                    <a:pt x="154707" y="0"/>
                  </a:lnTo>
                  <a:lnTo>
                    <a:pt x="155153" y="289"/>
                  </a:lnTo>
                  <a:lnTo>
                    <a:pt x="881195" y="155612"/>
                  </a:lnTo>
                  <a:lnTo>
                    <a:pt x="881201" y="156630"/>
                  </a:lnTo>
                  <a:lnTo>
                    <a:pt x="904282" y="181671"/>
                  </a:lnTo>
                  <a:cubicBezTo>
                    <a:pt x="958733" y="276728"/>
                    <a:pt x="1000618" y="603546"/>
                    <a:pt x="1000618" y="994297"/>
                  </a:cubicBezTo>
                  <a:cubicBezTo>
                    <a:pt x="1000618" y="1362811"/>
                    <a:pt x="964318" y="1675730"/>
                    <a:pt x="913706" y="1789550"/>
                  </a:cubicBezTo>
                  <a:lnTo>
                    <a:pt x="892042" y="1824374"/>
                  </a:lnTo>
                  <a:lnTo>
                    <a:pt x="892051" y="1825723"/>
                  </a:lnTo>
                  <a:lnTo>
                    <a:pt x="161039" y="1988572"/>
                  </a:lnTo>
                  <a:lnTo>
                    <a:pt x="161037" y="1988082"/>
                  </a:lnTo>
                  <a:lnTo>
                    <a:pt x="154707" y="1992190"/>
                  </a:lnTo>
                  <a:cubicBezTo>
                    <a:pt x="69265" y="1992190"/>
                    <a:pt x="0" y="1546223"/>
                    <a:pt x="0" y="996095"/>
                  </a:cubicBezTo>
                  <a:cubicBezTo>
                    <a:pt x="0" y="514733"/>
                    <a:pt x="53031" y="113119"/>
                    <a:pt x="123528" y="20237"/>
                  </a:cubicBezTo>
                  <a:lnTo>
                    <a:pt x="153803" y="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6" name="Oval 8">
              <a:extLst>
                <a:ext uri="{FF2B5EF4-FFF2-40B4-BE49-F238E27FC236}">
                  <a16:creationId xmlns:a16="http://schemas.microsoft.com/office/drawing/2014/main" xmlns="" id="{E5AC4734-5598-46BE-844A-0DAC295DE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306" y="2607561"/>
              <a:ext cx="254716" cy="17880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7DBDD24D-F350-494A-AD3F-9F960F95CE41}"/>
              </a:ext>
            </a:extLst>
          </p:cNvPr>
          <p:cNvGrpSpPr/>
          <p:nvPr/>
        </p:nvGrpSpPr>
        <p:grpSpPr>
          <a:xfrm>
            <a:off x="3403150" y="2205497"/>
            <a:ext cx="1190502" cy="2361488"/>
            <a:chOff x="3436396" y="2378432"/>
            <a:chExt cx="1124440" cy="2230446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ACD98AA-479E-4246-BC73-EC5FFC7AE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6396" y="2378432"/>
              <a:ext cx="1124440" cy="2230446"/>
            </a:xfrm>
            <a:custGeom>
              <a:avLst/>
              <a:gdLst>
                <a:gd name="connsiteX0" fmla="*/ 184563 w 1214133"/>
                <a:gd name="connsiteY0" fmla="*/ 0 h 2408362"/>
                <a:gd name="connsiteX1" fmla="*/ 186605 w 1214133"/>
                <a:gd name="connsiteY1" fmla="*/ 436 h 2408362"/>
                <a:gd name="connsiteX2" fmla="*/ 187277 w 1214133"/>
                <a:gd name="connsiteY2" fmla="*/ 0 h 2408362"/>
                <a:gd name="connsiteX3" fmla="*/ 188611 w 1214133"/>
                <a:gd name="connsiteY3" fmla="*/ 865 h 2408362"/>
                <a:gd name="connsiteX4" fmla="*/ 1065759 w 1214133"/>
                <a:gd name="connsiteY4" fmla="*/ 188182 h 2408362"/>
                <a:gd name="connsiteX5" fmla="*/ 1065766 w 1214133"/>
                <a:gd name="connsiteY5" fmla="*/ 189152 h 2408362"/>
                <a:gd name="connsiteX6" fmla="*/ 1095275 w 1214133"/>
                <a:gd name="connsiteY6" fmla="*/ 219039 h 2408362"/>
                <a:gd name="connsiteX7" fmla="*/ 1214133 w 1214133"/>
                <a:gd name="connsiteY7" fmla="*/ 1204191 h 2408362"/>
                <a:gd name="connsiteX8" fmla="*/ 1107126 w 1214133"/>
                <a:gd name="connsiteY8" fmla="*/ 2168556 h 2408362"/>
                <a:gd name="connsiteX9" fmla="*/ 1080225 w 1214133"/>
                <a:gd name="connsiteY9" fmla="*/ 2211585 h 2408362"/>
                <a:gd name="connsiteX10" fmla="*/ 1080234 w 1214133"/>
                <a:gd name="connsiteY10" fmla="*/ 2212942 h 2408362"/>
                <a:gd name="connsiteX11" fmla="*/ 191801 w 1214133"/>
                <a:gd name="connsiteY11" fmla="*/ 2408361 h 2408362"/>
                <a:gd name="connsiteX12" fmla="*/ 191792 w 1214133"/>
                <a:gd name="connsiteY12" fmla="*/ 2405436 h 2408362"/>
                <a:gd name="connsiteX13" fmla="*/ 187277 w 1214133"/>
                <a:gd name="connsiteY13" fmla="*/ 2408362 h 2408362"/>
                <a:gd name="connsiteX14" fmla="*/ 0 w 1214133"/>
                <a:gd name="connsiteY14" fmla="*/ 1204181 h 2408362"/>
                <a:gd name="connsiteX15" fmla="*/ 149534 w 1214133"/>
                <a:gd name="connsiteY15" fmla="*/ 24465 h 2408362"/>
                <a:gd name="connsiteX16" fmla="*/ 184569 w 1214133"/>
                <a:gd name="connsiteY16" fmla="*/ 1756 h 240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14133" h="2408362">
                  <a:moveTo>
                    <a:pt x="184563" y="0"/>
                  </a:moveTo>
                  <a:lnTo>
                    <a:pt x="186605" y="436"/>
                  </a:lnTo>
                  <a:lnTo>
                    <a:pt x="187277" y="0"/>
                  </a:lnTo>
                  <a:lnTo>
                    <a:pt x="188611" y="865"/>
                  </a:lnTo>
                  <a:lnTo>
                    <a:pt x="1065759" y="188182"/>
                  </a:lnTo>
                  <a:lnTo>
                    <a:pt x="1065766" y="189152"/>
                  </a:lnTo>
                  <a:lnTo>
                    <a:pt x="1095275" y="219039"/>
                  </a:lnTo>
                  <a:cubicBezTo>
                    <a:pt x="1163941" y="333043"/>
                    <a:pt x="1214133" y="731112"/>
                    <a:pt x="1214133" y="1204191"/>
                  </a:cubicBezTo>
                  <a:cubicBezTo>
                    <a:pt x="1214133" y="1648695"/>
                    <a:pt x="1169518" y="2029301"/>
                    <a:pt x="1107126" y="2168556"/>
                  </a:cubicBezTo>
                  <a:lnTo>
                    <a:pt x="1080225" y="2211585"/>
                  </a:lnTo>
                  <a:lnTo>
                    <a:pt x="1080234" y="2212942"/>
                  </a:lnTo>
                  <a:lnTo>
                    <a:pt x="191801" y="2408361"/>
                  </a:lnTo>
                  <a:lnTo>
                    <a:pt x="191792" y="2405436"/>
                  </a:lnTo>
                  <a:lnTo>
                    <a:pt x="187277" y="2408362"/>
                  </a:lnTo>
                  <a:cubicBezTo>
                    <a:pt x="83847" y="2408362"/>
                    <a:pt x="0" y="1869232"/>
                    <a:pt x="0" y="1204181"/>
                  </a:cubicBezTo>
                  <a:cubicBezTo>
                    <a:pt x="0" y="622262"/>
                    <a:pt x="64196" y="136750"/>
                    <a:pt x="149534" y="24465"/>
                  </a:cubicBezTo>
                  <a:lnTo>
                    <a:pt x="184569" y="17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3" name="Oval 12">
              <a:extLst>
                <a:ext uri="{FF2B5EF4-FFF2-40B4-BE49-F238E27FC236}">
                  <a16:creationId xmlns:a16="http://schemas.microsoft.com/office/drawing/2014/main" xmlns="" id="{72E5E604-31DD-47A6-BBE2-7706ACE0F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746" y="2416329"/>
              <a:ext cx="306665" cy="216676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0E9D78A2-D2A5-41EA-A274-CDEA28334266}"/>
              </a:ext>
            </a:extLst>
          </p:cNvPr>
          <p:cNvGrpSpPr/>
          <p:nvPr/>
        </p:nvGrpSpPr>
        <p:grpSpPr>
          <a:xfrm>
            <a:off x="2216558" y="1956907"/>
            <a:ext cx="1451311" cy="2874236"/>
            <a:chOff x="2315649" y="2143637"/>
            <a:chExt cx="1370776" cy="2714741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B33B97F9-A431-4AC3-BF9F-443497557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649" y="2143637"/>
              <a:ext cx="1370776" cy="2714741"/>
            </a:xfrm>
            <a:custGeom>
              <a:avLst/>
              <a:gdLst>
                <a:gd name="connsiteX0" fmla="*/ 227085 w 1480119"/>
                <a:gd name="connsiteY0" fmla="*/ 0 h 2931288"/>
                <a:gd name="connsiteX1" fmla="*/ 233422 w 1480119"/>
                <a:gd name="connsiteY1" fmla="*/ 2065 h 2931288"/>
                <a:gd name="connsiteX2" fmla="*/ 233417 w 1480119"/>
                <a:gd name="connsiteY2" fmla="*/ 0 h 2931288"/>
                <a:gd name="connsiteX3" fmla="*/ 1300985 w 1480119"/>
                <a:gd name="connsiteY3" fmla="*/ 227989 h 2931288"/>
                <a:gd name="connsiteX4" fmla="*/ 1300993 w 1480119"/>
                <a:gd name="connsiteY4" fmla="*/ 229354 h 2931288"/>
                <a:gd name="connsiteX5" fmla="*/ 1301851 w 1480119"/>
                <a:gd name="connsiteY5" fmla="*/ 227990 h 2931288"/>
                <a:gd name="connsiteX6" fmla="*/ 1480119 w 1480119"/>
                <a:gd name="connsiteY6" fmla="*/ 1464756 h 2931288"/>
                <a:gd name="connsiteX7" fmla="*/ 1316403 w 1480119"/>
                <a:gd name="connsiteY7" fmla="*/ 2687015 h 2931288"/>
                <a:gd name="connsiteX8" fmla="*/ 1315454 w 1480119"/>
                <a:gd name="connsiteY8" fmla="*/ 2686023 h 2931288"/>
                <a:gd name="connsiteX9" fmla="*/ 1315460 w 1480119"/>
                <a:gd name="connsiteY9" fmla="*/ 2687014 h 2931288"/>
                <a:gd name="connsiteX10" fmla="*/ 240655 w 1480119"/>
                <a:gd name="connsiteY10" fmla="*/ 2927669 h 2931288"/>
                <a:gd name="connsiteX11" fmla="*/ 240653 w 1480119"/>
                <a:gd name="connsiteY11" fmla="*/ 2926866 h 2931288"/>
                <a:gd name="connsiteX12" fmla="*/ 227085 w 1480119"/>
                <a:gd name="connsiteY12" fmla="*/ 2931288 h 2931288"/>
                <a:gd name="connsiteX13" fmla="*/ 0 w 1480119"/>
                <a:gd name="connsiteY13" fmla="*/ 1465644 h 2931288"/>
                <a:gd name="connsiteX14" fmla="*/ 227085 w 1480119"/>
                <a:gd name="connsiteY14" fmla="*/ 0 h 293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0119" h="2931288">
                  <a:moveTo>
                    <a:pt x="227085" y="0"/>
                  </a:moveTo>
                  <a:lnTo>
                    <a:pt x="233422" y="2065"/>
                  </a:lnTo>
                  <a:lnTo>
                    <a:pt x="233417" y="0"/>
                  </a:lnTo>
                  <a:lnTo>
                    <a:pt x="1300985" y="227989"/>
                  </a:lnTo>
                  <a:lnTo>
                    <a:pt x="1300993" y="229354"/>
                  </a:lnTo>
                  <a:lnTo>
                    <a:pt x="1301851" y="227990"/>
                  </a:lnTo>
                  <a:cubicBezTo>
                    <a:pt x="1400080" y="271513"/>
                    <a:pt x="1480119" y="808291"/>
                    <a:pt x="1480119" y="1464756"/>
                  </a:cubicBezTo>
                  <a:cubicBezTo>
                    <a:pt x="1480119" y="2081326"/>
                    <a:pt x="1410995" y="2596343"/>
                    <a:pt x="1316403" y="2687015"/>
                  </a:cubicBezTo>
                  <a:lnTo>
                    <a:pt x="1315454" y="2686023"/>
                  </a:lnTo>
                  <a:lnTo>
                    <a:pt x="1315460" y="2687014"/>
                  </a:lnTo>
                  <a:lnTo>
                    <a:pt x="240655" y="2927669"/>
                  </a:lnTo>
                  <a:lnTo>
                    <a:pt x="240653" y="2926866"/>
                  </a:lnTo>
                  <a:lnTo>
                    <a:pt x="227085" y="2931288"/>
                  </a:lnTo>
                  <a:cubicBezTo>
                    <a:pt x="101669" y="2931288"/>
                    <a:pt x="0" y="2275097"/>
                    <a:pt x="0" y="1465644"/>
                  </a:cubicBezTo>
                  <a:cubicBezTo>
                    <a:pt x="0" y="656191"/>
                    <a:pt x="101669" y="0"/>
                    <a:pt x="227085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7" name="Oval 16">
              <a:extLst>
                <a:ext uri="{FF2B5EF4-FFF2-40B4-BE49-F238E27FC236}">
                  <a16:creationId xmlns:a16="http://schemas.microsoft.com/office/drawing/2014/main" xmlns="" id="{F3031D42-C7F1-413B-A987-1F20C0E17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164" y="2180505"/>
              <a:ext cx="373696" cy="262927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6" name="Freeform 17">
            <a:extLst>
              <a:ext uri="{FF2B5EF4-FFF2-40B4-BE49-F238E27FC236}">
                <a16:creationId xmlns:a16="http://schemas.microsoft.com/office/drawing/2014/main" xmlns="" id="{619425B5-CD43-4097-8995-0988B7B3E422}"/>
              </a:ext>
            </a:extLst>
          </p:cNvPr>
          <p:cNvSpPr>
            <a:spLocks/>
          </p:cNvSpPr>
          <p:nvPr/>
        </p:nvSpPr>
        <p:spPr bwMode="auto">
          <a:xfrm>
            <a:off x="988067" y="2178681"/>
            <a:ext cx="1589332" cy="2353485"/>
          </a:xfrm>
          <a:custGeom>
            <a:avLst/>
            <a:gdLst>
              <a:gd name="T0" fmla="*/ 800 w 897"/>
              <a:gd name="T1" fmla="*/ 277 h 1062"/>
              <a:gd name="T2" fmla="*/ 0 w 897"/>
              <a:gd name="T3" fmla="*/ 0 h 1062"/>
              <a:gd name="T4" fmla="*/ 0 w 897"/>
              <a:gd name="T5" fmla="*/ 531 h 1062"/>
              <a:gd name="T6" fmla="*/ 0 w 897"/>
              <a:gd name="T7" fmla="*/ 1062 h 1062"/>
              <a:gd name="T8" fmla="*/ 799 w 897"/>
              <a:gd name="T9" fmla="*/ 785 h 1062"/>
              <a:gd name="T10" fmla="*/ 799 w 897"/>
              <a:gd name="T11" fmla="*/ 785 h 1062"/>
              <a:gd name="T12" fmla="*/ 886 w 897"/>
              <a:gd name="T13" fmla="*/ 769 h 1062"/>
              <a:gd name="T14" fmla="*/ 897 w 897"/>
              <a:gd name="T15" fmla="*/ 535 h 1062"/>
              <a:gd name="T16" fmla="*/ 886 w 897"/>
              <a:gd name="T17" fmla="*/ 297 h 1062"/>
              <a:gd name="T18" fmla="*/ 886 w 897"/>
              <a:gd name="T19" fmla="*/ 293 h 1062"/>
              <a:gd name="T20" fmla="*/ 809 w 897"/>
              <a:gd name="T21" fmla="*/ 278 h 1062"/>
              <a:gd name="T22" fmla="*/ 800 w 897"/>
              <a:gd name="T23" fmla="*/ 276 h 1062"/>
              <a:gd name="T24" fmla="*/ 800 w 897"/>
              <a:gd name="T25" fmla="*/ 277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7" h="1062">
                <a:moveTo>
                  <a:pt x="800" y="277"/>
                </a:moveTo>
                <a:cubicBezTo>
                  <a:pt x="246" y="165"/>
                  <a:pt x="0" y="0"/>
                  <a:pt x="0" y="0"/>
                </a:cubicBezTo>
                <a:cubicBezTo>
                  <a:pt x="0" y="531"/>
                  <a:pt x="0" y="531"/>
                  <a:pt x="0" y="531"/>
                </a:cubicBezTo>
                <a:cubicBezTo>
                  <a:pt x="0" y="1062"/>
                  <a:pt x="0" y="1062"/>
                  <a:pt x="0" y="1062"/>
                </a:cubicBezTo>
                <a:cubicBezTo>
                  <a:pt x="0" y="1062"/>
                  <a:pt x="246" y="896"/>
                  <a:pt x="799" y="785"/>
                </a:cubicBezTo>
                <a:cubicBezTo>
                  <a:pt x="799" y="785"/>
                  <a:pt x="799" y="785"/>
                  <a:pt x="799" y="785"/>
                </a:cubicBezTo>
                <a:cubicBezTo>
                  <a:pt x="886" y="769"/>
                  <a:pt x="886" y="769"/>
                  <a:pt x="886" y="769"/>
                </a:cubicBezTo>
                <a:cubicBezTo>
                  <a:pt x="893" y="703"/>
                  <a:pt x="897" y="623"/>
                  <a:pt x="897" y="535"/>
                </a:cubicBezTo>
                <a:cubicBezTo>
                  <a:pt x="897" y="445"/>
                  <a:pt x="893" y="363"/>
                  <a:pt x="886" y="297"/>
                </a:cubicBezTo>
                <a:cubicBezTo>
                  <a:pt x="886" y="293"/>
                  <a:pt x="886" y="293"/>
                  <a:pt x="886" y="293"/>
                </a:cubicBezTo>
                <a:cubicBezTo>
                  <a:pt x="860" y="288"/>
                  <a:pt x="834" y="283"/>
                  <a:pt x="809" y="278"/>
                </a:cubicBezTo>
                <a:cubicBezTo>
                  <a:pt x="800" y="276"/>
                  <a:pt x="800" y="276"/>
                  <a:pt x="800" y="276"/>
                </a:cubicBezTo>
                <a:cubicBezTo>
                  <a:pt x="800" y="276"/>
                  <a:pt x="800" y="277"/>
                  <a:pt x="800" y="277"/>
                </a:cubicBezTo>
                <a:close/>
              </a:path>
            </a:pathLst>
          </a:custGeom>
          <a:gradFill>
            <a:gsLst>
              <a:gs pos="1000">
                <a:schemeClr val="accent1">
                  <a:lumMod val="80000"/>
                  <a:lumOff val="2000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F15028D2-FDAE-4B88-AE5B-3C7C09E0E304}"/>
              </a:ext>
            </a:extLst>
          </p:cNvPr>
          <p:cNvSpPr/>
          <p:nvPr/>
        </p:nvSpPr>
        <p:spPr>
          <a:xfrm rot="765337">
            <a:off x="2444011" y="1906162"/>
            <a:ext cx="3494157" cy="2723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xmlns="" id="{CFC0C965-40BD-4A68-A124-16ECF54BD862}"/>
              </a:ext>
            </a:extLst>
          </p:cNvPr>
          <p:cNvSpPr/>
          <p:nvPr/>
        </p:nvSpPr>
        <p:spPr>
          <a:xfrm rot="707170">
            <a:off x="6006997" y="4543713"/>
            <a:ext cx="3494157" cy="2723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B6DED40-F2B0-470E-B73E-651192C294C5}"/>
              </a:ext>
            </a:extLst>
          </p:cNvPr>
          <p:cNvSpPr txBox="1"/>
          <p:nvPr/>
        </p:nvSpPr>
        <p:spPr>
          <a:xfrm>
            <a:off x="2858802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5E6AE55-314B-4E21-A7AF-0A38605DD2C0}"/>
              </a:ext>
            </a:extLst>
          </p:cNvPr>
          <p:cNvSpPr txBox="1"/>
          <p:nvPr/>
        </p:nvSpPr>
        <p:spPr>
          <a:xfrm>
            <a:off x="3899018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69532500-B7A1-4137-BB5D-CEA0931DF239}"/>
              </a:ext>
            </a:extLst>
          </p:cNvPr>
          <p:cNvSpPr txBox="1"/>
          <p:nvPr/>
        </p:nvSpPr>
        <p:spPr>
          <a:xfrm>
            <a:off x="474355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55FD024B-9FDD-4C97-B76E-A15888234E9C}"/>
              </a:ext>
            </a:extLst>
          </p:cNvPr>
          <p:cNvSpPr txBox="1"/>
          <p:nvPr/>
        </p:nvSpPr>
        <p:spPr>
          <a:xfrm>
            <a:off x="5474789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064D1AAC-9475-40F5-9338-4A1BF8C26B36}"/>
              </a:ext>
            </a:extLst>
          </p:cNvPr>
          <p:cNvSpPr txBox="1"/>
          <p:nvPr/>
        </p:nvSpPr>
        <p:spPr>
          <a:xfrm>
            <a:off x="6051544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A3920478-D88E-41AC-8817-672D270CF41D}"/>
              </a:ext>
            </a:extLst>
          </p:cNvPr>
          <p:cNvSpPr txBox="1"/>
          <p:nvPr/>
        </p:nvSpPr>
        <p:spPr>
          <a:xfrm>
            <a:off x="685488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4816105-951C-425C-84A0-E015014FC739}"/>
              </a:ext>
            </a:extLst>
          </p:cNvPr>
          <p:cNvSpPr txBox="1"/>
          <p:nvPr/>
        </p:nvSpPr>
        <p:spPr>
          <a:xfrm>
            <a:off x="7853900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D24CB738-6021-4F6F-8975-F983804754C7}"/>
              </a:ext>
            </a:extLst>
          </p:cNvPr>
          <p:cNvSpPr txBox="1"/>
          <p:nvPr/>
        </p:nvSpPr>
        <p:spPr>
          <a:xfrm>
            <a:off x="9017706" y="3079348"/>
            <a:ext cx="568896" cy="48878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9652BED1-776B-4338-8828-DD1CD4BB5771}"/>
              </a:ext>
            </a:extLst>
          </p:cNvPr>
          <p:cNvSpPr/>
          <p:nvPr/>
        </p:nvSpPr>
        <p:spPr>
          <a:xfrm>
            <a:off x="1617204" y="5299047"/>
            <a:ext cx="2757870" cy="55396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6434CF2-9FB8-4AD9-9103-D564F05AFF2C}"/>
              </a:ext>
            </a:extLst>
          </p:cNvPr>
          <p:cNvCxnSpPr/>
          <p:nvPr/>
        </p:nvCxnSpPr>
        <p:spPr>
          <a:xfrm>
            <a:off x="3000149" y="4846639"/>
            <a:ext cx="0" cy="329573"/>
          </a:xfrm>
          <a:prstGeom prst="line">
            <a:avLst/>
          </a:prstGeom>
          <a:ln w="28575" cap="rnd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707B058-B207-4FEA-AB03-7EEFA5DC8DC3}"/>
              </a:ext>
            </a:extLst>
          </p:cNvPr>
          <p:cNvSpPr txBox="1"/>
          <p:nvPr/>
        </p:nvSpPr>
        <p:spPr>
          <a:xfrm rot="749261">
            <a:off x="3601827" y="1536971"/>
            <a:ext cx="1369965" cy="391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DCAA6D09-2206-4CFA-9E84-EE0277A4718D}"/>
              </a:ext>
            </a:extLst>
          </p:cNvPr>
          <p:cNvSpPr txBox="1"/>
          <p:nvPr/>
        </p:nvSpPr>
        <p:spPr>
          <a:xfrm rot="665854">
            <a:off x="6928459" y="4781210"/>
            <a:ext cx="1369965" cy="391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16F7ABB-F1E5-4C43-AB35-045BABE29029}"/>
              </a:ext>
            </a:extLst>
          </p:cNvPr>
          <p:cNvSpPr txBox="1"/>
          <p:nvPr/>
        </p:nvSpPr>
        <p:spPr>
          <a:xfrm>
            <a:off x="1324547" y="3037257"/>
            <a:ext cx="918514" cy="488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CDCE3D86-32C8-4BFD-AB50-B26C82DB5EDF}"/>
              </a:ext>
            </a:extLst>
          </p:cNvPr>
          <p:cNvSpPr txBox="1"/>
          <p:nvPr/>
        </p:nvSpPr>
        <p:spPr>
          <a:xfrm>
            <a:off x="10179276" y="3175421"/>
            <a:ext cx="638480" cy="358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40778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75186" y="1519988"/>
            <a:ext cx="3447882" cy="1037868"/>
            <a:chOff x="1278378" y="1944166"/>
            <a:chExt cx="10077735" cy="2733778"/>
          </a:xfrm>
        </p:grpSpPr>
        <p:sp>
          <p:nvSpPr>
            <p:cNvPr id="95" name="Freeform: Shape 46">
              <a:extLst>
                <a:ext uri="{FF2B5EF4-FFF2-40B4-BE49-F238E27FC236}">
                  <a16:creationId xmlns:a16="http://schemas.microsoft.com/office/drawing/2014/main" xmlns="" id="{BFE9D5BD-EAE4-433B-ADC1-3257A8128255}"/>
                </a:ext>
              </a:extLst>
            </p:cNvPr>
            <p:cNvSpPr/>
            <p:nvPr/>
          </p:nvSpPr>
          <p:spPr>
            <a:xfrm>
              <a:off x="9689934" y="2797015"/>
              <a:ext cx="1666179" cy="1115256"/>
            </a:xfrm>
            <a:custGeom>
              <a:avLst/>
              <a:gdLst>
                <a:gd name="connsiteX0" fmla="*/ 0 w 1111524"/>
                <a:gd name="connsiteY0" fmla="*/ 0 h 1115256"/>
                <a:gd name="connsiteX1" fmla="*/ 671700 w 1111524"/>
                <a:gd name="connsiteY1" fmla="*/ 290891 h 1115256"/>
                <a:gd name="connsiteX2" fmla="*/ 671700 w 1111524"/>
                <a:gd name="connsiteY2" fmla="*/ 289841 h 1115256"/>
                <a:gd name="connsiteX3" fmla="*/ 679257 w 1111524"/>
                <a:gd name="connsiteY3" fmla="*/ 291941 h 1115256"/>
                <a:gd name="connsiteX4" fmla="*/ 733097 w 1111524"/>
                <a:gd name="connsiteY4" fmla="*/ 305059 h 1115256"/>
                <a:gd name="connsiteX5" fmla="*/ 733097 w 1111524"/>
                <a:gd name="connsiteY5" fmla="*/ 103748 h 1115256"/>
                <a:gd name="connsiteX6" fmla="*/ 1111524 w 1111524"/>
                <a:gd name="connsiteY6" fmla="*/ 543611 h 1115256"/>
                <a:gd name="connsiteX7" fmla="*/ 733097 w 1111524"/>
                <a:gd name="connsiteY7" fmla="*/ 983473 h 1115256"/>
                <a:gd name="connsiteX8" fmla="*/ 733097 w 1111524"/>
                <a:gd name="connsiteY8" fmla="*/ 810050 h 1115256"/>
                <a:gd name="connsiteX9" fmla="*/ 713091 w 1111524"/>
                <a:gd name="connsiteY9" fmla="*/ 814652 h 1115256"/>
                <a:gd name="connsiteX10" fmla="*/ 670861 w 1111524"/>
                <a:gd name="connsiteY10" fmla="*/ 824365 h 1115256"/>
                <a:gd name="connsiteX11" fmla="*/ 0 w 1111524"/>
                <a:gd name="connsiteY11" fmla="*/ 1115256 h 1115256"/>
                <a:gd name="connsiteX12" fmla="*/ 0 w 1111524"/>
                <a:gd name="connsiteY12" fmla="*/ 557628 h 1115256"/>
                <a:gd name="connsiteX13" fmla="*/ 0 w 1111524"/>
                <a:gd name="connsiteY13" fmla="*/ 0 h 111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1524" h="1115256">
                  <a:moveTo>
                    <a:pt x="0" y="0"/>
                  </a:moveTo>
                  <a:cubicBezTo>
                    <a:pt x="0" y="0"/>
                    <a:pt x="206548" y="173274"/>
                    <a:pt x="671700" y="290891"/>
                  </a:cubicBezTo>
                  <a:cubicBezTo>
                    <a:pt x="671700" y="290891"/>
                    <a:pt x="671700" y="289841"/>
                    <a:pt x="671700" y="289841"/>
                  </a:cubicBezTo>
                  <a:cubicBezTo>
                    <a:pt x="671700" y="289841"/>
                    <a:pt x="671700" y="289841"/>
                    <a:pt x="679257" y="291941"/>
                  </a:cubicBezTo>
                  <a:lnTo>
                    <a:pt x="733097" y="305059"/>
                  </a:lnTo>
                  <a:lnTo>
                    <a:pt x="733097" y="103748"/>
                  </a:lnTo>
                  <a:lnTo>
                    <a:pt x="1111524" y="543611"/>
                  </a:lnTo>
                  <a:lnTo>
                    <a:pt x="733097" y="983473"/>
                  </a:lnTo>
                  <a:lnTo>
                    <a:pt x="733097" y="810050"/>
                  </a:lnTo>
                  <a:lnTo>
                    <a:pt x="713091" y="814652"/>
                  </a:lnTo>
                  <a:cubicBezTo>
                    <a:pt x="702819" y="817014"/>
                    <a:pt x="689123" y="820165"/>
                    <a:pt x="670861" y="824365"/>
                  </a:cubicBezTo>
                  <a:cubicBezTo>
                    <a:pt x="206548" y="940932"/>
                    <a:pt x="0" y="1115256"/>
                    <a:pt x="0" y="1115256"/>
                  </a:cubicBezTo>
                  <a:cubicBezTo>
                    <a:pt x="0" y="1115256"/>
                    <a:pt x="0" y="1115256"/>
                    <a:pt x="0" y="557628"/>
                  </a:cubicBezTo>
                  <a:cubicBezTo>
                    <a:pt x="0" y="557628"/>
                    <a:pt x="0" y="557628"/>
                    <a:pt x="0" y="0"/>
                  </a:cubicBezTo>
                  <a:close/>
                </a:path>
              </a:pathLst>
            </a:custGeom>
            <a:solidFill>
              <a:srgbClr val="0163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EAC7B7ED-4B6D-4A48-AA38-F6A4F234301D}"/>
                </a:ext>
              </a:extLst>
            </p:cNvPr>
            <p:cNvGrpSpPr/>
            <p:nvPr/>
          </p:nvGrpSpPr>
          <p:grpSpPr>
            <a:xfrm>
              <a:off x="2438699" y="1944166"/>
              <a:ext cx="7311427" cy="2733778"/>
              <a:chOff x="2315649" y="2124600"/>
              <a:chExt cx="7311427" cy="2733778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xmlns="" id="{70453613-76B1-46FF-87B7-5144C6585802}"/>
                  </a:ext>
                </a:extLst>
              </p:cNvPr>
              <p:cNvGrpSpPr/>
              <p:nvPr/>
            </p:nvGrpSpPr>
            <p:grpSpPr>
              <a:xfrm>
                <a:off x="8175864" y="2124600"/>
                <a:ext cx="1451212" cy="2732848"/>
                <a:chOff x="8174991" y="2178976"/>
                <a:chExt cx="1394109" cy="2625314"/>
              </a:xfrm>
            </p:grpSpPr>
            <p:sp>
              <p:nvSpPr>
                <p:cNvPr id="120" name="Oval 12">
                  <a:extLst>
                    <a:ext uri="{FF2B5EF4-FFF2-40B4-BE49-F238E27FC236}">
                      <a16:creationId xmlns:a16="http://schemas.microsoft.com/office/drawing/2014/main" xmlns="" id="{3FB6A6C0-E794-4A34-92F9-B5F0E14101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74991" y="2398489"/>
                  <a:ext cx="306665" cy="2192298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: Shape 128">
                  <a:extLst>
                    <a:ext uri="{FF2B5EF4-FFF2-40B4-BE49-F238E27FC236}">
                      <a16:creationId xmlns:a16="http://schemas.microsoft.com/office/drawing/2014/main" xmlns="" id="{E5898B15-E773-480D-B382-B39114E6F8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23833" y="2178976"/>
                  <a:ext cx="1245267" cy="2625314"/>
                </a:xfrm>
                <a:custGeom>
                  <a:avLst/>
                  <a:gdLst>
                    <a:gd name="connsiteX0" fmla="*/ 1066144 w 1245267"/>
                    <a:gd name="connsiteY0" fmla="*/ 0 h 2625314"/>
                    <a:gd name="connsiteX1" fmla="*/ 1077523 w 1245267"/>
                    <a:gd name="connsiteY1" fmla="*/ 4042 h 2625314"/>
                    <a:gd name="connsiteX2" fmla="*/ 1245267 w 1245267"/>
                    <a:gd name="connsiteY2" fmla="*/ 1311894 h 2625314"/>
                    <a:gd name="connsiteX3" fmla="*/ 1077523 w 1245267"/>
                    <a:gd name="connsiteY3" fmla="*/ 2619746 h 2625314"/>
                    <a:gd name="connsiteX4" fmla="*/ 1061851 w 1245267"/>
                    <a:gd name="connsiteY4" fmla="*/ 2625314 h 2625314"/>
                    <a:gd name="connsiteX5" fmla="*/ 1046013 w 1245267"/>
                    <a:gd name="connsiteY5" fmla="*/ 2622126 h 2625314"/>
                    <a:gd name="connsiteX6" fmla="*/ 1282 w 1245267"/>
                    <a:gd name="connsiteY6" fmla="*/ 2411810 h 2625314"/>
                    <a:gd name="connsiteX7" fmla="*/ 16491 w 1245267"/>
                    <a:gd name="connsiteY7" fmla="*/ 2395125 h 2625314"/>
                    <a:gd name="connsiteX8" fmla="*/ 138922 w 1245267"/>
                    <a:gd name="connsiteY8" fmla="*/ 1315339 h 2625314"/>
                    <a:gd name="connsiteX9" fmla="*/ 1266 w 1245267"/>
                    <a:gd name="connsiteY9" fmla="*/ 218851 h 2625314"/>
                    <a:gd name="connsiteX10" fmla="*/ 0 w 1245267"/>
                    <a:gd name="connsiteY10" fmla="*/ 218391 h 2625314"/>
                    <a:gd name="connsiteX11" fmla="*/ 1037642 w 1245267"/>
                    <a:gd name="connsiteY11" fmla="*/ 5838 h 2625314"/>
                    <a:gd name="connsiteX12" fmla="*/ 1066144 w 1245267"/>
                    <a:gd name="connsiteY12" fmla="*/ 0 h 26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5267" h="2625314">
                      <a:moveTo>
                        <a:pt x="1066144" y="0"/>
                      </a:moveTo>
                      <a:lnTo>
                        <a:pt x="1077523" y="4042"/>
                      </a:lnTo>
                      <a:cubicBezTo>
                        <a:pt x="1171742" y="71365"/>
                        <a:pt x="1245267" y="631218"/>
                        <a:pt x="1245267" y="1311894"/>
                      </a:cubicBezTo>
                      <a:cubicBezTo>
                        <a:pt x="1245267" y="1992571"/>
                        <a:pt x="1171742" y="2552423"/>
                        <a:pt x="1077523" y="2619746"/>
                      </a:cubicBezTo>
                      <a:lnTo>
                        <a:pt x="1061851" y="2625314"/>
                      </a:lnTo>
                      <a:lnTo>
                        <a:pt x="1046013" y="2622126"/>
                      </a:lnTo>
                      <a:lnTo>
                        <a:pt x="1282" y="2411810"/>
                      </a:lnTo>
                      <a:lnTo>
                        <a:pt x="16491" y="2395125"/>
                      </a:lnTo>
                      <a:cubicBezTo>
                        <a:pt x="86362" y="2292351"/>
                        <a:pt x="138922" y="1847966"/>
                        <a:pt x="138922" y="1315339"/>
                      </a:cubicBezTo>
                      <a:cubicBezTo>
                        <a:pt x="138922" y="744668"/>
                        <a:pt x="78585" y="275294"/>
                        <a:pt x="1266" y="218851"/>
                      </a:cubicBezTo>
                      <a:lnTo>
                        <a:pt x="0" y="218391"/>
                      </a:lnTo>
                      <a:lnTo>
                        <a:pt x="1037642" y="5838"/>
                      </a:lnTo>
                      <a:lnTo>
                        <a:pt x="106614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xmlns="" id="{90F40971-0728-41CA-AEE4-FF89650E6C0F}"/>
                  </a:ext>
                </a:extLst>
              </p:cNvPr>
              <p:cNvGrpSpPr/>
              <p:nvPr/>
            </p:nvGrpSpPr>
            <p:grpSpPr>
              <a:xfrm>
                <a:off x="7187942" y="2368551"/>
                <a:ext cx="1190756" cy="2242333"/>
                <a:chOff x="7086006" y="2397368"/>
                <a:chExt cx="1164780" cy="2193419"/>
              </a:xfrm>
            </p:grpSpPr>
            <p:sp>
              <p:nvSpPr>
                <p:cNvPr id="118" name="Oval 12">
                  <a:extLst>
                    <a:ext uri="{FF2B5EF4-FFF2-40B4-BE49-F238E27FC236}">
                      <a16:creationId xmlns:a16="http://schemas.microsoft.com/office/drawing/2014/main" xmlns="" id="{1E59BAA3-7B4B-4865-8A75-3ED154337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86006" y="2580117"/>
                  <a:ext cx="268765" cy="1834728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Freeform: Shape 130">
                  <a:extLst>
                    <a:ext uri="{FF2B5EF4-FFF2-40B4-BE49-F238E27FC236}">
                      <a16:creationId xmlns:a16="http://schemas.microsoft.com/office/drawing/2014/main" xmlns="" id="{FBE93B82-DA9A-4FB9-9640-9E292C81BB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13189" y="2397368"/>
                  <a:ext cx="1037597" cy="2193419"/>
                </a:xfrm>
                <a:custGeom>
                  <a:avLst/>
                  <a:gdLst>
                    <a:gd name="connsiteX0" fmla="*/ 898675 w 1037597"/>
                    <a:gd name="connsiteY0" fmla="*/ 0 h 2193419"/>
                    <a:gd name="connsiteX1" fmla="*/ 899941 w 1037597"/>
                    <a:gd name="connsiteY1" fmla="*/ 460 h 2193419"/>
                    <a:gd name="connsiteX2" fmla="*/ 1037597 w 1037597"/>
                    <a:gd name="connsiteY2" fmla="*/ 1096948 h 2193419"/>
                    <a:gd name="connsiteX3" fmla="*/ 915166 w 1037597"/>
                    <a:gd name="connsiteY3" fmla="*/ 2176734 h 2193419"/>
                    <a:gd name="connsiteX4" fmla="*/ 899957 w 1037597"/>
                    <a:gd name="connsiteY4" fmla="*/ 2193419 h 2193419"/>
                    <a:gd name="connsiteX5" fmla="*/ 861517 w 1037597"/>
                    <a:gd name="connsiteY5" fmla="*/ 2185680 h 2193419"/>
                    <a:gd name="connsiteX6" fmla="*/ 861517 w 1037597"/>
                    <a:gd name="connsiteY6" fmla="*/ 2185680 h 2193419"/>
                    <a:gd name="connsiteX7" fmla="*/ 0 w 1037597"/>
                    <a:gd name="connsiteY7" fmla="*/ 2012246 h 2193419"/>
                    <a:gd name="connsiteX8" fmla="*/ 9883 w 1037597"/>
                    <a:gd name="connsiteY8" fmla="*/ 2008643 h 2193419"/>
                    <a:gd name="connsiteX9" fmla="*/ 124219 w 1037597"/>
                    <a:gd name="connsiteY9" fmla="*/ 1093886 h 2193419"/>
                    <a:gd name="connsiteX10" fmla="*/ 22528 w 1037597"/>
                    <a:gd name="connsiteY10" fmla="*/ 193063 h 2193419"/>
                    <a:gd name="connsiteX11" fmla="*/ 12128 w 1037597"/>
                    <a:gd name="connsiteY11" fmla="*/ 181603 h 2193419"/>
                    <a:gd name="connsiteX12" fmla="*/ 862194 w 1037597"/>
                    <a:gd name="connsiteY12" fmla="*/ 7473 h 2193419"/>
                    <a:gd name="connsiteX13" fmla="*/ 862194 w 1037597"/>
                    <a:gd name="connsiteY13" fmla="*/ 7473 h 2193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37597" h="2193419">
                      <a:moveTo>
                        <a:pt x="898675" y="0"/>
                      </a:moveTo>
                      <a:lnTo>
                        <a:pt x="899941" y="460"/>
                      </a:lnTo>
                      <a:cubicBezTo>
                        <a:pt x="977260" y="56903"/>
                        <a:pt x="1037597" y="526277"/>
                        <a:pt x="1037597" y="1096948"/>
                      </a:cubicBezTo>
                      <a:cubicBezTo>
                        <a:pt x="1037597" y="1629575"/>
                        <a:pt x="985037" y="2073960"/>
                        <a:pt x="915166" y="2176734"/>
                      </a:cubicBezTo>
                      <a:lnTo>
                        <a:pt x="899957" y="2193419"/>
                      </a:lnTo>
                      <a:lnTo>
                        <a:pt x="861517" y="2185680"/>
                      </a:lnTo>
                      <a:lnTo>
                        <a:pt x="861517" y="2185680"/>
                      </a:lnTo>
                      <a:lnTo>
                        <a:pt x="0" y="2012246"/>
                      </a:lnTo>
                      <a:lnTo>
                        <a:pt x="9883" y="2008643"/>
                      </a:lnTo>
                      <a:cubicBezTo>
                        <a:pt x="74104" y="1961555"/>
                        <a:pt x="124219" y="1569975"/>
                        <a:pt x="124219" y="1093886"/>
                      </a:cubicBezTo>
                      <a:cubicBezTo>
                        <a:pt x="124219" y="649537"/>
                        <a:pt x="80563" y="278804"/>
                        <a:pt x="22528" y="193063"/>
                      </a:cubicBezTo>
                      <a:lnTo>
                        <a:pt x="12128" y="181603"/>
                      </a:lnTo>
                      <a:lnTo>
                        <a:pt x="862194" y="7473"/>
                      </a:lnTo>
                      <a:lnTo>
                        <a:pt x="862194" y="747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xmlns="" id="{820A8EF0-CF22-47CC-AA26-BA4B3356F0D6}"/>
                  </a:ext>
                </a:extLst>
              </p:cNvPr>
              <p:cNvGrpSpPr/>
              <p:nvPr/>
            </p:nvGrpSpPr>
            <p:grpSpPr>
              <a:xfrm>
                <a:off x="6346991" y="2569770"/>
                <a:ext cx="1004487" cy="1836819"/>
                <a:chOff x="6251538" y="2578971"/>
                <a:chExt cx="1001109" cy="1830643"/>
              </a:xfrm>
            </p:grpSpPr>
            <p:sp>
              <p:nvSpPr>
                <p:cNvPr id="116" name="Oval 8">
                  <a:extLst>
                    <a:ext uri="{FF2B5EF4-FFF2-40B4-BE49-F238E27FC236}">
                      <a16:creationId xmlns:a16="http://schemas.microsoft.com/office/drawing/2014/main" xmlns="" id="{94EB2EE6-81E9-44D0-BFCE-CBFCD180A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1538" y="2734338"/>
                  <a:ext cx="254716" cy="1527419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7" name="Freeform: Shape 120">
                  <a:extLst>
                    <a:ext uri="{FF2B5EF4-FFF2-40B4-BE49-F238E27FC236}">
                      <a16:creationId xmlns:a16="http://schemas.microsoft.com/office/drawing/2014/main" xmlns="" id="{9EAAE22D-F390-4FCB-A13A-0077EBD41E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896" y="2578971"/>
                  <a:ext cx="873751" cy="1830643"/>
                </a:xfrm>
                <a:custGeom>
                  <a:avLst/>
                  <a:gdLst>
                    <a:gd name="connsiteX0" fmla="*/ 761660 w 873751"/>
                    <a:gd name="connsiteY0" fmla="*/ 0 h 1830643"/>
                    <a:gd name="connsiteX1" fmla="*/ 772060 w 873751"/>
                    <a:gd name="connsiteY1" fmla="*/ 11460 h 1830643"/>
                    <a:gd name="connsiteX2" fmla="*/ 873751 w 873751"/>
                    <a:gd name="connsiteY2" fmla="*/ 912283 h 1830643"/>
                    <a:gd name="connsiteX3" fmla="*/ 759415 w 873751"/>
                    <a:gd name="connsiteY3" fmla="*/ 1827040 h 1830643"/>
                    <a:gd name="connsiteX4" fmla="*/ 749532 w 873751"/>
                    <a:gd name="connsiteY4" fmla="*/ 1830643 h 1830643"/>
                    <a:gd name="connsiteX5" fmla="*/ 735512 w 873751"/>
                    <a:gd name="connsiteY5" fmla="*/ 1827821 h 1830643"/>
                    <a:gd name="connsiteX6" fmla="*/ 0 w 873751"/>
                    <a:gd name="connsiteY6" fmla="*/ 1679753 h 1830643"/>
                    <a:gd name="connsiteX7" fmla="*/ 2489 w 873751"/>
                    <a:gd name="connsiteY7" fmla="*/ 1678831 h 1830643"/>
                    <a:gd name="connsiteX8" fmla="*/ 96254 w 873751"/>
                    <a:gd name="connsiteY8" fmla="*/ 916704 h 1830643"/>
                    <a:gd name="connsiteX9" fmla="*/ 12859 w 873751"/>
                    <a:gd name="connsiteY9" fmla="*/ 166186 h 1830643"/>
                    <a:gd name="connsiteX10" fmla="*/ 3194 w 873751"/>
                    <a:gd name="connsiteY10" fmla="*/ 155366 h 1830643"/>
                    <a:gd name="connsiteX11" fmla="*/ 724154 w 873751"/>
                    <a:gd name="connsiteY11" fmla="*/ 7683 h 1830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73751" h="1830643">
                      <a:moveTo>
                        <a:pt x="761660" y="0"/>
                      </a:moveTo>
                      <a:lnTo>
                        <a:pt x="772060" y="11460"/>
                      </a:lnTo>
                      <a:cubicBezTo>
                        <a:pt x="830095" y="97201"/>
                        <a:pt x="873751" y="467934"/>
                        <a:pt x="873751" y="912283"/>
                      </a:cubicBezTo>
                      <a:cubicBezTo>
                        <a:pt x="873751" y="1388372"/>
                        <a:pt x="823636" y="1779952"/>
                        <a:pt x="759415" y="1827040"/>
                      </a:cubicBezTo>
                      <a:lnTo>
                        <a:pt x="749532" y="1830643"/>
                      </a:lnTo>
                      <a:lnTo>
                        <a:pt x="735512" y="1827821"/>
                      </a:lnTo>
                      <a:lnTo>
                        <a:pt x="0" y="1679753"/>
                      </a:lnTo>
                      <a:lnTo>
                        <a:pt x="2489" y="1678831"/>
                      </a:lnTo>
                      <a:cubicBezTo>
                        <a:pt x="55156" y="1639600"/>
                        <a:pt x="96254" y="1313356"/>
                        <a:pt x="96254" y="916704"/>
                      </a:cubicBezTo>
                      <a:cubicBezTo>
                        <a:pt x="96254" y="546496"/>
                        <a:pt x="60453" y="237621"/>
                        <a:pt x="12859" y="166186"/>
                      </a:cubicBezTo>
                      <a:lnTo>
                        <a:pt x="3194" y="155366"/>
                      </a:lnTo>
                      <a:lnTo>
                        <a:pt x="724154" y="768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00" name="Freeform: Shape 131">
                <a:extLst>
                  <a:ext uri="{FF2B5EF4-FFF2-40B4-BE49-F238E27FC236}">
                    <a16:creationId xmlns:a16="http://schemas.microsoft.com/office/drawing/2014/main" xmlns="" id="{3F0DDA54-B429-46E6-A8C2-F598C356413E}"/>
                  </a:ext>
                </a:extLst>
              </p:cNvPr>
              <p:cNvSpPr/>
              <p:nvPr/>
            </p:nvSpPr>
            <p:spPr>
              <a:xfrm>
                <a:off x="5606414" y="2751088"/>
                <a:ext cx="884608" cy="1487450"/>
              </a:xfrm>
              <a:custGeom>
                <a:avLst/>
                <a:gdLst>
                  <a:gd name="connsiteX0" fmla="*/ 813514 w 906574"/>
                  <a:gd name="connsiteY0" fmla="*/ 0 h 1524387"/>
                  <a:gd name="connsiteX1" fmla="*/ 823179 w 906574"/>
                  <a:gd name="connsiteY1" fmla="*/ 10820 h 1524387"/>
                  <a:gd name="connsiteX2" fmla="*/ 906574 w 906574"/>
                  <a:gd name="connsiteY2" fmla="*/ 761338 h 1524387"/>
                  <a:gd name="connsiteX3" fmla="*/ 812809 w 906574"/>
                  <a:gd name="connsiteY3" fmla="*/ 1523465 h 1524387"/>
                  <a:gd name="connsiteX4" fmla="*/ 810320 w 906574"/>
                  <a:gd name="connsiteY4" fmla="*/ 1524387 h 1524387"/>
                  <a:gd name="connsiteX5" fmla="*/ 788318 w 906574"/>
                  <a:gd name="connsiteY5" fmla="*/ 1519958 h 1524387"/>
                  <a:gd name="connsiteX6" fmla="*/ 0 w 906574"/>
                  <a:gd name="connsiteY6" fmla="*/ 1361260 h 1524387"/>
                  <a:gd name="connsiteX7" fmla="*/ 0 w 906574"/>
                  <a:gd name="connsiteY7" fmla="*/ 166643 h 1524387"/>
                  <a:gd name="connsiteX8" fmla="*/ 785647 w 906574"/>
                  <a:gd name="connsiteY8" fmla="*/ 5709 h 1524387"/>
                  <a:gd name="connsiteX9" fmla="*/ 813514 w 906574"/>
                  <a:gd name="connsiteY9" fmla="*/ 0 h 152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6574" h="1524387">
                    <a:moveTo>
                      <a:pt x="813514" y="0"/>
                    </a:moveTo>
                    <a:lnTo>
                      <a:pt x="823179" y="10820"/>
                    </a:lnTo>
                    <a:cubicBezTo>
                      <a:pt x="870773" y="82255"/>
                      <a:pt x="906574" y="391130"/>
                      <a:pt x="906574" y="761338"/>
                    </a:cubicBezTo>
                    <a:cubicBezTo>
                      <a:pt x="906574" y="1157990"/>
                      <a:pt x="865476" y="1484234"/>
                      <a:pt x="812809" y="1523465"/>
                    </a:cubicBezTo>
                    <a:lnTo>
                      <a:pt x="810320" y="1524387"/>
                    </a:lnTo>
                    <a:lnTo>
                      <a:pt x="788318" y="1519958"/>
                    </a:lnTo>
                    <a:lnTo>
                      <a:pt x="0" y="1361260"/>
                    </a:lnTo>
                    <a:lnTo>
                      <a:pt x="0" y="166643"/>
                    </a:lnTo>
                    <a:lnTo>
                      <a:pt x="785647" y="5709"/>
                    </a:lnTo>
                    <a:lnTo>
                      <a:pt x="81351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Freeform: Shape 109">
                <a:extLst>
                  <a:ext uri="{FF2B5EF4-FFF2-40B4-BE49-F238E27FC236}">
                    <a16:creationId xmlns:a16="http://schemas.microsoft.com/office/drawing/2014/main" xmlns="" id="{63C61C3A-CE95-496F-8E2F-B2E2437CC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18770" y="2145488"/>
                <a:ext cx="29205" cy="8795"/>
              </a:xfrm>
              <a:custGeom>
                <a:avLst/>
                <a:gdLst>
                  <a:gd name="connsiteX0" fmla="*/ 20777 w 28502"/>
                  <a:gd name="connsiteY0" fmla="*/ 0 h 8583"/>
                  <a:gd name="connsiteX1" fmla="*/ 28502 w 28502"/>
                  <a:gd name="connsiteY1" fmla="*/ 2745 h 8583"/>
                  <a:gd name="connsiteX2" fmla="*/ 0 w 28502"/>
                  <a:gd name="connsiteY2" fmla="*/ 8583 h 8583"/>
                  <a:gd name="connsiteX3" fmla="*/ 1673 w 28502"/>
                  <a:gd name="connsiteY3" fmla="*/ 6787 h 8583"/>
                  <a:gd name="connsiteX4" fmla="*/ 20777 w 28502"/>
                  <a:gd name="connsiteY4" fmla="*/ 0 h 8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02" h="8583">
                    <a:moveTo>
                      <a:pt x="20777" y="0"/>
                    </a:moveTo>
                    <a:lnTo>
                      <a:pt x="28502" y="2745"/>
                    </a:lnTo>
                    <a:lnTo>
                      <a:pt x="0" y="8583"/>
                    </a:lnTo>
                    <a:lnTo>
                      <a:pt x="1673" y="6787"/>
                    </a:lnTo>
                    <a:cubicBezTo>
                      <a:pt x="7954" y="2299"/>
                      <a:pt x="14327" y="0"/>
                      <a:pt x="2077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: Shape 110">
                <a:extLst>
                  <a:ext uri="{FF2B5EF4-FFF2-40B4-BE49-F238E27FC236}">
                    <a16:creationId xmlns:a16="http://schemas.microsoft.com/office/drawing/2014/main" xmlns="" id="{7482B359-7AF5-40FE-A84D-D6878B65F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7348" y="4835070"/>
                <a:ext cx="16228" cy="4516"/>
              </a:xfrm>
              <a:custGeom>
                <a:avLst/>
                <a:gdLst>
                  <a:gd name="connsiteX0" fmla="*/ 0 w 15838"/>
                  <a:gd name="connsiteY0" fmla="*/ 0 h 4407"/>
                  <a:gd name="connsiteX1" fmla="*/ 15838 w 15838"/>
                  <a:gd name="connsiteY1" fmla="*/ 3188 h 4407"/>
                  <a:gd name="connsiteX2" fmla="*/ 12406 w 15838"/>
                  <a:gd name="connsiteY2" fmla="*/ 4407 h 4407"/>
                  <a:gd name="connsiteX3" fmla="*/ 0 w 15838"/>
                  <a:gd name="connsiteY3" fmla="*/ 0 h 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38" h="4407">
                    <a:moveTo>
                      <a:pt x="0" y="0"/>
                    </a:moveTo>
                    <a:lnTo>
                      <a:pt x="15838" y="3188"/>
                    </a:lnTo>
                    <a:lnTo>
                      <a:pt x="12406" y="44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: Shape 123">
                <a:extLst>
                  <a:ext uri="{FF2B5EF4-FFF2-40B4-BE49-F238E27FC236}">
                    <a16:creationId xmlns:a16="http://schemas.microsoft.com/office/drawing/2014/main" xmlns="" id="{06A5A078-8BB6-4D19-A2BF-5F38ED0F3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0127" y="4431037"/>
                <a:ext cx="14366" cy="4064"/>
              </a:xfrm>
              <a:custGeom>
                <a:avLst/>
                <a:gdLst>
                  <a:gd name="connsiteX0" fmla="*/ 0 w 14020"/>
                  <a:gd name="connsiteY0" fmla="*/ 0 h 3966"/>
                  <a:gd name="connsiteX1" fmla="*/ 14020 w 14020"/>
                  <a:gd name="connsiteY1" fmla="*/ 2822 h 3966"/>
                  <a:gd name="connsiteX2" fmla="*/ 10881 w 14020"/>
                  <a:gd name="connsiteY2" fmla="*/ 3966 h 3966"/>
                  <a:gd name="connsiteX3" fmla="*/ 0 w 14020"/>
                  <a:gd name="connsiteY3" fmla="*/ 0 h 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20" h="3966">
                    <a:moveTo>
                      <a:pt x="0" y="0"/>
                    </a:moveTo>
                    <a:lnTo>
                      <a:pt x="14020" y="2822"/>
                    </a:lnTo>
                    <a:lnTo>
                      <a:pt x="10881" y="39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xmlns="" id="{7F45CC7F-8FE6-42E3-AF9C-EC1E0794347C}"/>
                  </a:ext>
                </a:extLst>
              </p:cNvPr>
              <p:cNvGrpSpPr/>
              <p:nvPr/>
            </p:nvGrpSpPr>
            <p:grpSpPr>
              <a:xfrm>
                <a:off x="5145531" y="2743337"/>
                <a:ext cx="759969" cy="1513068"/>
                <a:chOff x="5145531" y="2743337"/>
                <a:chExt cx="759969" cy="1513068"/>
              </a:xfrm>
            </p:grpSpPr>
            <p:sp>
              <p:nvSpPr>
                <p:cNvPr id="114" name="Freeform: Shape 90">
                  <a:extLst>
                    <a:ext uri="{FF2B5EF4-FFF2-40B4-BE49-F238E27FC236}">
                      <a16:creationId xmlns:a16="http://schemas.microsoft.com/office/drawing/2014/main" xmlns="" id="{D6199F63-CE5E-4B6C-8657-C6B9BF74D3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5531" y="2743337"/>
                  <a:ext cx="759969" cy="1513068"/>
                </a:xfrm>
                <a:custGeom>
                  <a:avLst/>
                  <a:gdLst>
                    <a:gd name="connsiteX0" fmla="*/ 153801 w 1000618"/>
                    <a:gd name="connsiteY0" fmla="*/ 0 h 1992190"/>
                    <a:gd name="connsiteX1" fmla="*/ 154483 w 1000618"/>
                    <a:gd name="connsiteY1" fmla="*/ 146 h 1992190"/>
                    <a:gd name="connsiteX2" fmla="*/ 154707 w 1000618"/>
                    <a:gd name="connsiteY2" fmla="*/ 0 h 1992190"/>
                    <a:gd name="connsiteX3" fmla="*/ 155153 w 1000618"/>
                    <a:gd name="connsiteY3" fmla="*/ 289 h 1992190"/>
                    <a:gd name="connsiteX4" fmla="*/ 881195 w 1000618"/>
                    <a:gd name="connsiteY4" fmla="*/ 155612 h 1992190"/>
                    <a:gd name="connsiteX5" fmla="*/ 881201 w 1000618"/>
                    <a:gd name="connsiteY5" fmla="*/ 156630 h 1992190"/>
                    <a:gd name="connsiteX6" fmla="*/ 904282 w 1000618"/>
                    <a:gd name="connsiteY6" fmla="*/ 181671 h 1992190"/>
                    <a:gd name="connsiteX7" fmla="*/ 1000618 w 1000618"/>
                    <a:gd name="connsiteY7" fmla="*/ 994297 h 1992190"/>
                    <a:gd name="connsiteX8" fmla="*/ 913706 w 1000618"/>
                    <a:gd name="connsiteY8" fmla="*/ 1789550 h 1992190"/>
                    <a:gd name="connsiteX9" fmla="*/ 892042 w 1000618"/>
                    <a:gd name="connsiteY9" fmla="*/ 1824374 h 1992190"/>
                    <a:gd name="connsiteX10" fmla="*/ 892051 w 1000618"/>
                    <a:gd name="connsiteY10" fmla="*/ 1825723 h 1992190"/>
                    <a:gd name="connsiteX11" fmla="*/ 161039 w 1000618"/>
                    <a:gd name="connsiteY11" fmla="*/ 1988572 h 1992190"/>
                    <a:gd name="connsiteX12" fmla="*/ 161037 w 1000618"/>
                    <a:gd name="connsiteY12" fmla="*/ 1988082 h 1992190"/>
                    <a:gd name="connsiteX13" fmla="*/ 154707 w 1000618"/>
                    <a:gd name="connsiteY13" fmla="*/ 1992190 h 1992190"/>
                    <a:gd name="connsiteX14" fmla="*/ 0 w 1000618"/>
                    <a:gd name="connsiteY14" fmla="*/ 996095 h 1992190"/>
                    <a:gd name="connsiteX15" fmla="*/ 123528 w 1000618"/>
                    <a:gd name="connsiteY15" fmla="*/ 20237 h 1992190"/>
                    <a:gd name="connsiteX16" fmla="*/ 153803 w 1000618"/>
                    <a:gd name="connsiteY16" fmla="*/ 587 h 1992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00618" h="1992190">
                      <a:moveTo>
                        <a:pt x="153801" y="0"/>
                      </a:moveTo>
                      <a:lnTo>
                        <a:pt x="154483" y="146"/>
                      </a:lnTo>
                      <a:lnTo>
                        <a:pt x="154707" y="0"/>
                      </a:lnTo>
                      <a:lnTo>
                        <a:pt x="155153" y="289"/>
                      </a:lnTo>
                      <a:lnTo>
                        <a:pt x="881195" y="155612"/>
                      </a:lnTo>
                      <a:lnTo>
                        <a:pt x="881201" y="156630"/>
                      </a:lnTo>
                      <a:lnTo>
                        <a:pt x="904282" y="181671"/>
                      </a:lnTo>
                      <a:cubicBezTo>
                        <a:pt x="958733" y="276728"/>
                        <a:pt x="1000618" y="603546"/>
                        <a:pt x="1000618" y="994297"/>
                      </a:cubicBezTo>
                      <a:cubicBezTo>
                        <a:pt x="1000618" y="1362811"/>
                        <a:pt x="964318" y="1675730"/>
                        <a:pt x="913706" y="1789550"/>
                      </a:cubicBezTo>
                      <a:lnTo>
                        <a:pt x="892042" y="1824374"/>
                      </a:lnTo>
                      <a:lnTo>
                        <a:pt x="892051" y="1825723"/>
                      </a:lnTo>
                      <a:lnTo>
                        <a:pt x="161039" y="1988572"/>
                      </a:lnTo>
                      <a:lnTo>
                        <a:pt x="161037" y="1988082"/>
                      </a:lnTo>
                      <a:lnTo>
                        <a:pt x="154707" y="1992190"/>
                      </a:lnTo>
                      <a:cubicBezTo>
                        <a:pt x="69265" y="1992190"/>
                        <a:pt x="0" y="1546223"/>
                        <a:pt x="0" y="996095"/>
                      </a:cubicBezTo>
                      <a:cubicBezTo>
                        <a:pt x="0" y="514733"/>
                        <a:pt x="53031" y="113119"/>
                        <a:pt x="123528" y="20237"/>
                      </a:cubicBezTo>
                      <a:lnTo>
                        <a:pt x="153803" y="58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" name="Oval 8">
                  <a:extLst>
                    <a:ext uri="{FF2B5EF4-FFF2-40B4-BE49-F238E27FC236}">
                      <a16:creationId xmlns:a16="http://schemas.microsoft.com/office/drawing/2014/main" xmlns="" id="{CD279039-A9A0-46EF-8170-FCFD171BE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68159" y="2762577"/>
                  <a:ext cx="208888" cy="146634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xmlns="" id="{FD7CFE47-FFA8-4E03-AB44-B487085C1E55}"/>
                  </a:ext>
                </a:extLst>
              </p:cNvPr>
              <p:cNvGrpSpPr/>
              <p:nvPr/>
            </p:nvGrpSpPr>
            <p:grpSpPr>
              <a:xfrm>
                <a:off x="4361759" y="2579337"/>
                <a:ext cx="926698" cy="1845019"/>
                <a:chOff x="4361759" y="2579337"/>
                <a:chExt cx="926698" cy="1845019"/>
              </a:xfrm>
            </p:grpSpPr>
            <p:sp>
              <p:nvSpPr>
                <p:cNvPr id="112" name="Freeform: Shape 94">
                  <a:extLst>
                    <a:ext uri="{FF2B5EF4-FFF2-40B4-BE49-F238E27FC236}">
                      <a16:creationId xmlns:a16="http://schemas.microsoft.com/office/drawing/2014/main" xmlns="" id="{9A890DB3-4317-4CD2-B17F-C9BCF38B0B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1759" y="2579337"/>
                  <a:ext cx="926698" cy="1845019"/>
                </a:xfrm>
                <a:custGeom>
                  <a:avLst/>
                  <a:gdLst>
                    <a:gd name="connsiteX0" fmla="*/ 153801 w 1000618"/>
                    <a:gd name="connsiteY0" fmla="*/ 0 h 1992190"/>
                    <a:gd name="connsiteX1" fmla="*/ 154483 w 1000618"/>
                    <a:gd name="connsiteY1" fmla="*/ 146 h 1992190"/>
                    <a:gd name="connsiteX2" fmla="*/ 154707 w 1000618"/>
                    <a:gd name="connsiteY2" fmla="*/ 0 h 1992190"/>
                    <a:gd name="connsiteX3" fmla="*/ 155153 w 1000618"/>
                    <a:gd name="connsiteY3" fmla="*/ 289 h 1992190"/>
                    <a:gd name="connsiteX4" fmla="*/ 881195 w 1000618"/>
                    <a:gd name="connsiteY4" fmla="*/ 155612 h 1992190"/>
                    <a:gd name="connsiteX5" fmla="*/ 881201 w 1000618"/>
                    <a:gd name="connsiteY5" fmla="*/ 156630 h 1992190"/>
                    <a:gd name="connsiteX6" fmla="*/ 904282 w 1000618"/>
                    <a:gd name="connsiteY6" fmla="*/ 181671 h 1992190"/>
                    <a:gd name="connsiteX7" fmla="*/ 1000618 w 1000618"/>
                    <a:gd name="connsiteY7" fmla="*/ 994297 h 1992190"/>
                    <a:gd name="connsiteX8" fmla="*/ 913706 w 1000618"/>
                    <a:gd name="connsiteY8" fmla="*/ 1789550 h 1992190"/>
                    <a:gd name="connsiteX9" fmla="*/ 892042 w 1000618"/>
                    <a:gd name="connsiteY9" fmla="*/ 1824374 h 1992190"/>
                    <a:gd name="connsiteX10" fmla="*/ 892051 w 1000618"/>
                    <a:gd name="connsiteY10" fmla="*/ 1825723 h 1992190"/>
                    <a:gd name="connsiteX11" fmla="*/ 161039 w 1000618"/>
                    <a:gd name="connsiteY11" fmla="*/ 1988572 h 1992190"/>
                    <a:gd name="connsiteX12" fmla="*/ 161037 w 1000618"/>
                    <a:gd name="connsiteY12" fmla="*/ 1988082 h 1992190"/>
                    <a:gd name="connsiteX13" fmla="*/ 154707 w 1000618"/>
                    <a:gd name="connsiteY13" fmla="*/ 1992190 h 1992190"/>
                    <a:gd name="connsiteX14" fmla="*/ 0 w 1000618"/>
                    <a:gd name="connsiteY14" fmla="*/ 996095 h 1992190"/>
                    <a:gd name="connsiteX15" fmla="*/ 123528 w 1000618"/>
                    <a:gd name="connsiteY15" fmla="*/ 20237 h 1992190"/>
                    <a:gd name="connsiteX16" fmla="*/ 153803 w 1000618"/>
                    <a:gd name="connsiteY16" fmla="*/ 587 h 1992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00618" h="1992190">
                      <a:moveTo>
                        <a:pt x="153801" y="0"/>
                      </a:moveTo>
                      <a:lnTo>
                        <a:pt x="154483" y="146"/>
                      </a:lnTo>
                      <a:lnTo>
                        <a:pt x="154707" y="0"/>
                      </a:lnTo>
                      <a:lnTo>
                        <a:pt x="155153" y="289"/>
                      </a:lnTo>
                      <a:lnTo>
                        <a:pt x="881195" y="155612"/>
                      </a:lnTo>
                      <a:lnTo>
                        <a:pt x="881201" y="156630"/>
                      </a:lnTo>
                      <a:lnTo>
                        <a:pt x="904282" y="181671"/>
                      </a:lnTo>
                      <a:cubicBezTo>
                        <a:pt x="958733" y="276728"/>
                        <a:pt x="1000618" y="603546"/>
                        <a:pt x="1000618" y="994297"/>
                      </a:cubicBezTo>
                      <a:cubicBezTo>
                        <a:pt x="1000618" y="1362811"/>
                        <a:pt x="964318" y="1675730"/>
                        <a:pt x="913706" y="1789550"/>
                      </a:cubicBezTo>
                      <a:lnTo>
                        <a:pt x="892042" y="1824374"/>
                      </a:lnTo>
                      <a:lnTo>
                        <a:pt x="892051" y="1825723"/>
                      </a:lnTo>
                      <a:lnTo>
                        <a:pt x="161039" y="1988572"/>
                      </a:lnTo>
                      <a:lnTo>
                        <a:pt x="161037" y="1988082"/>
                      </a:lnTo>
                      <a:lnTo>
                        <a:pt x="154707" y="1992190"/>
                      </a:lnTo>
                      <a:cubicBezTo>
                        <a:pt x="69265" y="1992190"/>
                        <a:pt x="0" y="1546223"/>
                        <a:pt x="0" y="996095"/>
                      </a:cubicBezTo>
                      <a:cubicBezTo>
                        <a:pt x="0" y="514733"/>
                        <a:pt x="53031" y="113119"/>
                        <a:pt x="123528" y="20237"/>
                      </a:cubicBezTo>
                      <a:lnTo>
                        <a:pt x="153803" y="58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3" name="Oval 8">
                  <a:extLst>
                    <a:ext uri="{FF2B5EF4-FFF2-40B4-BE49-F238E27FC236}">
                      <a16:creationId xmlns:a16="http://schemas.microsoft.com/office/drawing/2014/main" xmlns="" id="{E5AC4734-5598-46BE-844A-0DAC295DE1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88306" y="2607561"/>
                  <a:ext cx="254716" cy="178804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xmlns="" id="{7DBDD24D-F350-494A-AD3F-9F960F95CE41}"/>
                  </a:ext>
                </a:extLst>
              </p:cNvPr>
              <p:cNvGrpSpPr/>
              <p:nvPr/>
            </p:nvGrpSpPr>
            <p:grpSpPr>
              <a:xfrm>
                <a:off x="3436396" y="2378432"/>
                <a:ext cx="1124440" cy="2230446"/>
                <a:chOff x="3436396" y="2378432"/>
                <a:chExt cx="1124440" cy="2230446"/>
              </a:xfrm>
            </p:grpSpPr>
            <p:sp>
              <p:nvSpPr>
                <p:cNvPr id="110" name="Freeform: Shape 101">
                  <a:extLst>
                    <a:ext uri="{FF2B5EF4-FFF2-40B4-BE49-F238E27FC236}">
                      <a16:creationId xmlns:a16="http://schemas.microsoft.com/office/drawing/2014/main" xmlns="" id="{AACD98AA-479E-4246-BC73-EC5FFC7AE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6396" y="2378432"/>
                  <a:ext cx="1124440" cy="2230446"/>
                </a:xfrm>
                <a:custGeom>
                  <a:avLst/>
                  <a:gdLst>
                    <a:gd name="connsiteX0" fmla="*/ 184563 w 1214133"/>
                    <a:gd name="connsiteY0" fmla="*/ 0 h 2408362"/>
                    <a:gd name="connsiteX1" fmla="*/ 186605 w 1214133"/>
                    <a:gd name="connsiteY1" fmla="*/ 436 h 2408362"/>
                    <a:gd name="connsiteX2" fmla="*/ 187277 w 1214133"/>
                    <a:gd name="connsiteY2" fmla="*/ 0 h 2408362"/>
                    <a:gd name="connsiteX3" fmla="*/ 188611 w 1214133"/>
                    <a:gd name="connsiteY3" fmla="*/ 865 h 2408362"/>
                    <a:gd name="connsiteX4" fmla="*/ 1065759 w 1214133"/>
                    <a:gd name="connsiteY4" fmla="*/ 188182 h 2408362"/>
                    <a:gd name="connsiteX5" fmla="*/ 1065766 w 1214133"/>
                    <a:gd name="connsiteY5" fmla="*/ 189152 h 2408362"/>
                    <a:gd name="connsiteX6" fmla="*/ 1095275 w 1214133"/>
                    <a:gd name="connsiteY6" fmla="*/ 219039 h 2408362"/>
                    <a:gd name="connsiteX7" fmla="*/ 1214133 w 1214133"/>
                    <a:gd name="connsiteY7" fmla="*/ 1204191 h 2408362"/>
                    <a:gd name="connsiteX8" fmla="*/ 1107126 w 1214133"/>
                    <a:gd name="connsiteY8" fmla="*/ 2168556 h 2408362"/>
                    <a:gd name="connsiteX9" fmla="*/ 1080225 w 1214133"/>
                    <a:gd name="connsiteY9" fmla="*/ 2211585 h 2408362"/>
                    <a:gd name="connsiteX10" fmla="*/ 1080234 w 1214133"/>
                    <a:gd name="connsiteY10" fmla="*/ 2212942 h 2408362"/>
                    <a:gd name="connsiteX11" fmla="*/ 191801 w 1214133"/>
                    <a:gd name="connsiteY11" fmla="*/ 2408361 h 2408362"/>
                    <a:gd name="connsiteX12" fmla="*/ 191792 w 1214133"/>
                    <a:gd name="connsiteY12" fmla="*/ 2405436 h 2408362"/>
                    <a:gd name="connsiteX13" fmla="*/ 187277 w 1214133"/>
                    <a:gd name="connsiteY13" fmla="*/ 2408362 h 2408362"/>
                    <a:gd name="connsiteX14" fmla="*/ 0 w 1214133"/>
                    <a:gd name="connsiteY14" fmla="*/ 1204181 h 2408362"/>
                    <a:gd name="connsiteX15" fmla="*/ 149534 w 1214133"/>
                    <a:gd name="connsiteY15" fmla="*/ 24465 h 2408362"/>
                    <a:gd name="connsiteX16" fmla="*/ 184569 w 1214133"/>
                    <a:gd name="connsiteY16" fmla="*/ 1756 h 2408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133" h="2408362">
                      <a:moveTo>
                        <a:pt x="184563" y="0"/>
                      </a:moveTo>
                      <a:lnTo>
                        <a:pt x="186605" y="436"/>
                      </a:lnTo>
                      <a:lnTo>
                        <a:pt x="187277" y="0"/>
                      </a:lnTo>
                      <a:lnTo>
                        <a:pt x="188611" y="865"/>
                      </a:lnTo>
                      <a:lnTo>
                        <a:pt x="1065759" y="188182"/>
                      </a:lnTo>
                      <a:lnTo>
                        <a:pt x="1065766" y="189152"/>
                      </a:lnTo>
                      <a:lnTo>
                        <a:pt x="1095275" y="219039"/>
                      </a:lnTo>
                      <a:cubicBezTo>
                        <a:pt x="1163941" y="333043"/>
                        <a:pt x="1214133" y="731112"/>
                        <a:pt x="1214133" y="1204191"/>
                      </a:cubicBezTo>
                      <a:cubicBezTo>
                        <a:pt x="1214133" y="1648695"/>
                        <a:pt x="1169518" y="2029301"/>
                        <a:pt x="1107126" y="2168556"/>
                      </a:cubicBezTo>
                      <a:lnTo>
                        <a:pt x="1080225" y="2211585"/>
                      </a:lnTo>
                      <a:lnTo>
                        <a:pt x="1080234" y="2212942"/>
                      </a:lnTo>
                      <a:lnTo>
                        <a:pt x="191801" y="2408361"/>
                      </a:lnTo>
                      <a:lnTo>
                        <a:pt x="191792" y="2405436"/>
                      </a:lnTo>
                      <a:lnTo>
                        <a:pt x="187277" y="2408362"/>
                      </a:lnTo>
                      <a:cubicBezTo>
                        <a:pt x="83847" y="2408362"/>
                        <a:pt x="0" y="1869232"/>
                        <a:pt x="0" y="1204181"/>
                      </a:cubicBezTo>
                      <a:cubicBezTo>
                        <a:pt x="0" y="622262"/>
                        <a:pt x="64196" y="136750"/>
                        <a:pt x="149534" y="24465"/>
                      </a:cubicBezTo>
                      <a:lnTo>
                        <a:pt x="184569" y="175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1" name="Oval 12">
                  <a:extLst>
                    <a:ext uri="{FF2B5EF4-FFF2-40B4-BE49-F238E27FC236}">
                      <a16:creationId xmlns:a16="http://schemas.microsoft.com/office/drawing/2014/main" xmlns="" id="{72E5E604-31DD-47A6-BBE2-7706ACE0F3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746" y="2416329"/>
                  <a:ext cx="306665" cy="2166766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xmlns="" id="{0E9D78A2-D2A5-41EA-A274-CDEA28334266}"/>
                  </a:ext>
                </a:extLst>
              </p:cNvPr>
              <p:cNvGrpSpPr/>
              <p:nvPr/>
            </p:nvGrpSpPr>
            <p:grpSpPr>
              <a:xfrm>
                <a:off x="2315649" y="2143637"/>
                <a:ext cx="1370776" cy="2714741"/>
                <a:chOff x="2315649" y="2143637"/>
                <a:chExt cx="1370776" cy="2714741"/>
              </a:xfrm>
            </p:grpSpPr>
            <p:sp>
              <p:nvSpPr>
                <p:cNvPr id="108" name="Freeform: Shape 105">
                  <a:extLst>
                    <a:ext uri="{FF2B5EF4-FFF2-40B4-BE49-F238E27FC236}">
                      <a16:creationId xmlns:a16="http://schemas.microsoft.com/office/drawing/2014/main" xmlns="" id="{B33B97F9-A431-4AC3-BF9F-443497557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5649" y="2143637"/>
                  <a:ext cx="1370776" cy="2714741"/>
                </a:xfrm>
                <a:custGeom>
                  <a:avLst/>
                  <a:gdLst>
                    <a:gd name="connsiteX0" fmla="*/ 227085 w 1480119"/>
                    <a:gd name="connsiteY0" fmla="*/ 0 h 2931288"/>
                    <a:gd name="connsiteX1" fmla="*/ 233422 w 1480119"/>
                    <a:gd name="connsiteY1" fmla="*/ 2065 h 2931288"/>
                    <a:gd name="connsiteX2" fmla="*/ 233417 w 1480119"/>
                    <a:gd name="connsiteY2" fmla="*/ 0 h 2931288"/>
                    <a:gd name="connsiteX3" fmla="*/ 1300985 w 1480119"/>
                    <a:gd name="connsiteY3" fmla="*/ 227989 h 2931288"/>
                    <a:gd name="connsiteX4" fmla="*/ 1300993 w 1480119"/>
                    <a:gd name="connsiteY4" fmla="*/ 229354 h 2931288"/>
                    <a:gd name="connsiteX5" fmla="*/ 1301851 w 1480119"/>
                    <a:gd name="connsiteY5" fmla="*/ 227990 h 2931288"/>
                    <a:gd name="connsiteX6" fmla="*/ 1480119 w 1480119"/>
                    <a:gd name="connsiteY6" fmla="*/ 1464756 h 2931288"/>
                    <a:gd name="connsiteX7" fmla="*/ 1316403 w 1480119"/>
                    <a:gd name="connsiteY7" fmla="*/ 2687015 h 2931288"/>
                    <a:gd name="connsiteX8" fmla="*/ 1315454 w 1480119"/>
                    <a:gd name="connsiteY8" fmla="*/ 2686023 h 2931288"/>
                    <a:gd name="connsiteX9" fmla="*/ 1315460 w 1480119"/>
                    <a:gd name="connsiteY9" fmla="*/ 2687014 h 2931288"/>
                    <a:gd name="connsiteX10" fmla="*/ 240655 w 1480119"/>
                    <a:gd name="connsiteY10" fmla="*/ 2927669 h 2931288"/>
                    <a:gd name="connsiteX11" fmla="*/ 240653 w 1480119"/>
                    <a:gd name="connsiteY11" fmla="*/ 2926866 h 2931288"/>
                    <a:gd name="connsiteX12" fmla="*/ 227085 w 1480119"/>
                    <a:gd name="connsiteY12" fmla="*/ 2931288 h 2931288"/>
                    <a:gd name="connsiteX13" fmla="*/ 0 w 1480119"/>
                    <a:gd name="connsiteY13" fmla="*/ 1465644 h 2931288"/>
                    <a:gd name="connsiteX14" fmla="*/ 227085 w 1480119"/>
                    <a:gd name="connsiteY14" fmla="*/ 0 h 2931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0119" h="2931288">
                      <a:moveTo>
                        <a:pt x="227085" y="0"/>
                      </a:moveTo>
                      <a:lnTo>
                        <a:pt x="233422" y="2065"/>
                      </a:lnTo>
                      <a:lnTo>
                        <a:pt x="233417" y="0"/>
                      </a:lnTo>
                      <a:lnTo>
                        <a:pt x="1300985" y="227989"/>
                      </a:lnTo>
                      <a:lnTo>
                        <a:pt x="1300993" y="229354"/>
                      </a:lnTo>
                      <a:lnTo>
                        <a:pt x="1301851" y="227990"/>
                      </a:lnTo>
                      <a:cubicBezTo>
                        <a:pt x="1400080" y="271513"/>
                        <a:pt x="1480119" y="808291"/>
                        <a:pt x="1480119" y="1464756"/>
                      </a:cubicBezTo>
                      <a:cubicBezTo>
                        <a:pt x="1480119" y="2081326"/>
                        <a:pt x="1410995" y="2596343"/>
                        <a:pt x="1316403" y="2687015"/>
                      </a:cubicBezTo>
                      <a:lnTo>
                        <a:pt x="1315454" y="2686023"/>
                      </a:lnTo>
                      <a:lnTo>
                        <a:pt x="1315460" y="2687014"/>
                      </a:lnTo>
                      <a:lnTo>
                        <a:pt x="240655" y="2927669"/>
                      </a:lnTo>
                      <a:lnTo>
                        <a:pt x="240653" y="2926866"/>
                      </a:lnTo>
                      <a:lnTo>
                        <a:pt x="227085" y="2931288"/>
                      </a:lnTo>
                      <a:cubicBezTo>
                        <a:pt x="101669" y="2931288"/>
                        <a:pt x="0" y="2275097"/>
                        <a:pt x="0" y="1465644"/>
                      </a:cubicBezTo>
                      <a:cubicBezTo>
                        <a:pt x="0" y="656191"/>
                        <a:pt x="101669" y="0"/>
                        <a:pt x="22708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" name="Oval 16">
                  <a:extLst>
                    <a:ext uri="{FF2B5EF4-FFF2-40B4-BE49-F238E27FC236}">
                      <a16:creationId xmlns:a16="http://schemas.microsoft.com/office/drawing/2014/main" xmlns="" id="{F3031D42-C7F1-413B-A987-1F20C0E17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164" y="2180505"/>
                  <a:ext cx="373696" cy="262927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22" name="Freeform 17">
              <a:extLst>
                <a:ext uri="{FF2B5EF4-FFF2-40B4-BE49-F238E27FC236}">
                  <a16:creationId xmlns:a16="http://schemas.microsoft.com/office/drawing/2014/main" xmlns="" id="{619425B5-CD43-4097-8995-0988B7B3E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378" y="2172670"/>
              <a:ext cx="1501138" cy="2222888"/>
            </a:xfrm>
            <a:custGeom>
              <a:avLst/>
              <a:gdLst>
                <a:gd name="T0" fmla="*/ 800 w 897"/>
                <a:gd name="T1" fmla="*/ 277 h 1062"/>
                <a:gd name="T2" fmla="*/ 0 w 897"/>
                <a:gd name="T3" fmla="*/ 0 h 1062"/>
                <a:gd name="T4" fmla="*/ 0 w 897"/>
                <a:gd name="T5" fmla="*/ 531 h 1062"/>
                <a:gd name="T6" fmla="*/ 0 w 897"/>
                <a:gd name="T7" fmla="*/ 1062 h 1062"/>
                <a:gd name="T8" fmla="*/ 799 w 897"/>
                <a:gd name="T9" fmla="*/ 785 h 1062"/>
                <a:gd name="T10" fmla="*/ 799 w 897"/>
                <a:gd name="T11" fmla="*/ 785 h 1062"/>
                <a:gd name="T12" fmla="*/ 886 w 897"/>
                <a:gd name="T13" fmla="*/ 769 h 1062"/>
                <a:gd name="T14" fmla="*/ 897 w 897"/>
                <a:gd name="T15" fmla="*/ 535 h 1062"/>
                <a:gd name="T16" fmla="*/ 886 w 897"/>
                <a:gd name="T17" fmla="*/ 297 h 1062"/>
                <a:gd name="T18" fmla="*/ 886 w 897"/>
                <a:gd name="T19" fmla="*/ 293 h 1062"/>
                <a:gd name="T20" fmla="*/ 809 w 897"/>
                <a:gd name="T21" fmla="*/ 278 h 1062"/>
                <a:gd name="T22" fmla="*/ 800 w 897"/>
                <a:gd name="T23" fmla="*/ 276 h 1062"/>
                <a:gd name="T24" fmla="*/ 800 w 897"/>
                <a:gd name="T25" fmla="*/ 277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7" h="1062">
                  <a:moveTo>
                    <a:pt x="800" y="277"/>
                  </a:moveTo>
                  <a:cubicBezTo>
                    <a:pt x="246" y="165"/>
                    <a:pt x="0" y="0"/>
                    <a:pt x="0" y="0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0" y="1062"/>
                    <a:pt x="0" y="1062"/>
                    <a:pt x="0" y="1062"/>
                  </a:cubicBezTo>
                  <a:cubicBezTo>
                    <a:pt x="0" y="1062"/>
                    <a:pt x="246" y="896"/>
                    <a:pt x="799" y="785"/>
                  </a:cubicBezTo>
                  <a:cubicBezTo>
                    <a:pt x="799" y="785"/>
                    <a:pt x="799" y="785"/>
                    <a:pt x="799" y="785"/>
                  </a:cubicBezTo>
                  <a:cubicBezTo>
                    <a:pt x="886" y="769"/>
                    <a:pt x="886" y="769"/>
                    <a:pt x="886" y="769"/>
                  </a:cubicBezTo>
                  <a:cubicBezTo>
                    <a:pt x="893" y="703"/>
                    <a:pt x="897" y="623"/>
                    <a:pt x="897" y="535"/>
                  </a:cubicBezTo>
                  <a:cubicBezTo>
                    <a:pt x="897" y="445"/>
                    <a:pt x="893" y="363"/>
                    <a:pt x="886" y="297"/>
                  </a:cubicBezTo>
                  <a:cubicBezTo>
                    <a:pt x="886" y="293"/>
                    <a:pt x="886" y="293"/>
                    <a:pt x="886" y="293"/>
                  </a:cubicBezTo>
                  <a:cubicBezTo>
                    <a:pt x="860" y="288"/>
                    <a:pt x="834" y="283"/>
                    <a:pt x="809" y="278"/>
                  </a:cubicBezTo>
                  <a:cubicBezTo>
                    <a:pt x="800" y="276"/>
                    <a:pt x="800" y="276"/>
                    <a:pt x="800" y="276"/>
                  </a:cubicBezTo>
                  <a:cubicBezTo>
                    <a:pt x="800" y="276"/>
                    <a:pt x="800" y="277"/>
                    <a:pt x="800" y="277"/>
                  </a:cubicBezTo>
                  <a:close/>
                </a:path>
              </a:pathLst>
            </a:custGeom>
            <a:gradFill>
              <a:gsLst>
                <a:gs pos="1000">
                  <a:srgbClr val="0163FF">
                    <a:lumMod val="80000"/>
                    <a:lumOff val="20000"/>
                  </a:srgbClr>
                </a:gs>
                <a:gs pos="100000">
                  <a:srgbClr val="0163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8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5550</TotalTime>
  <Words>205</Words>
  <Application>Microsoft Office PowerPoint</Application>
  <PresentationFormat>Custom</PresentationFormat>
  <Paragraphs>61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Horizontal Funnel Concept PowerPoint Template</vt:lpstr>
      <vt:lpstr>Horizontal Funnel Concept PowerPoint Template</vt:lpstr>
      <vt:lpstr>Horizontal Funnel Concept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Step Double Funnel Concept PowerPoint Template</dc:title>
  <dc:creator>Julian</dc:creator>
  <cp:lastModifiedBy>Fatima Hafeez</cp:lastModifiedBy>
  <cp:revision>113</cp:revision>
  <dcterms:created xsi:type="dcterms:W3CDTF">2013-09-12T13:05:01Z</dcterms:created>
  <dcterms:modified xsi:type="dcterms:W3CDTF">2020-01-10T17:24:44Z</dcterms:modified>
</cp:coreProperties>
</file>