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1" r:id="rId2"/>
    <p:sldMasterId id="2147483699" r:id="rId3"/>
  </p:sldMasterIdLst>
  <p:notesMasterIdLst>
    <p:notesMasterId r:id="rId10"/>
  </p:notesMasterIdLst>
  <p:handoutMasterIdLst>
    <p:handoutMasterId r:id="rId11"/>
  </p:handoutMasterIdLst>
  <p:sldIdLst>
    <p:sldId id="334" r:id="rId4"/>
    <p:sldId id="335" r:id="rId5"/>
    <p:sldId id="336" r:id="rId6"/>
    <p:sldId id="337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5"/>
    <p:restoredTop sz="94754"/>
  </p:normalViewPr>
  <p:slideViewPr>
    <p:cSldViewPr>
      <p:cViewPr varScale="1">
        <p:scale>
          <a:sx n="90" d="100"/>
          <a:sy n="90" d="100"/>
        </p:scale>
        <p:origin x="56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25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0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35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74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03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08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72480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24671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81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72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53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3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9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93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58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35355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547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21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777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372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852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9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33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278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879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246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062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011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072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7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6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EECAFF-8E67-D88A-324C-D24632D9BA75}"/>
              </a:ext>
            </a:extLst>
          </p:cNvPr>
          <p:cNvSpPr/>
          <p:nvPr/>
        </p:nvSpPr>
        <p:spPr>
          <a:xfrm>
            <a:off x="429241" y="1123950"/>
            <a:ext cx="8271326" cy="747833"/>
          </a:xfrm>
          <a:custGeom>
            <a:avLst/>
            <a:gdLst>
              <a:gd name="connsiteX0" fmla="*/ 8189081 w 8287695"/>
              <a:gd name="connsiteY0" fmla="*/ 749313 h 749313"/>
              <a:gd name="connsiteX1" fmla="*/ 98615 w 8287695"/>
              <a:gd name="connsiteY1" fmla="*/ 749313 h 749313"/>
              <a:gd name="connsiteX2" fmla="*/ 0 w 8287695"/>
              <a:gd name="connsiteY2" fmla="*/ 650824 h 749313"/>
              <a:gd name="connsiteX3" fmla="*/ 0 w 8287695"/>
              <a:gd name="connsiteY3" fmla="*/ 98489 h 749313"/>
              <a:gd name="connsiteX4" fmla="*/ 98615 w 8287695"/>
              <a:gd name="connsiteY4" fmla="*/ 0 h 749313"/>
              <a:gd name="connsiteX5" fmla="*/ 8189081 w 8287695"/>
              <a:gd name="connsiteY5" fmla="*/ 0 h 749313"/>
              <a:gd name="connsiteX6" fmla="*/ 8287696 w 8287695"/>
              <a:gd name="connsiteY6" fmla="*/ 98489 h 749313"/>
              <a:gd name="connsiteX7" fmla="*/ 8287696 w 8287695"/>
              <a:gd name="connsiteY7" fmla="*/ 650159 h 749313"/>
              <a:gd name="connsiteX8" fmla="*/ 8189081 w 8287695"/>
              <a:gd name="connsiteY8" fmla="*/ 749313 h 7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9313">
                <a:moveTo>
                  <a:pt x="8189081" y="749313"/>
                </a:moveTo>
                <a:lnTo>
                  <a:pt x="98615" y="749313"/>
                </a:lnTo>
                <a:cubicBezTo>
                  <a:pt x="43977" y="749313"/>
                  <a:pt x="0" y="705393"/>
                  <a:pt x="0" y="650824"/>
                </a:cubicBezTo>
                <a:lnTo>
                  <a:pt x="0" y="98489"/>
                </a:lnTo>
                <a:cubicBezTo>
                  <a:pt x="0" y="43921"/>
                  <a:pt x="44643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5393"/>
                  <a:pt x="8243719" y="749313"/>
                  <a:pt x="8189081" y="749313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DB7B2A4-D98B-22E9-A2F0-92E09457E085}"/>
              </a:ext>
            </a:extLst>
          </p:cNvPr>
          <p:cNvSpPr/>
          <p:nvPr/>
        </p:nvSpPr>
        <p:spPr>
          <a:xfrm>
            <a:off x="429241" y="1940854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727"/>
                  <a:pt x="8243719" y="748648"/>
                  <a:pt x="8189081" y="748648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C37430-6EF9-2624-0BC6-41404DC917BC}"/>
              </a:ext>
            </a:extLst>
          </p:cNvPr>
          <p:cNvSpPr/>
          <p:nvPr/>
        </p:nvSpPr>
        <p:spPr>
          <a:xfrm>
            <a:off x="429241" y="2757760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062"/>
                  <a:pt x="8243719" y="748648"/>
                  <a:pt x="8189081" y="748648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E49C3A-7E56-7011-D173-346AB974444C}"/>
              </a:ext>
            </a:extLst>
          </p:cNvPr>
          <p:cNvSpPr/>
          <p:nvPr/>
        </p:nvSpPr>
        <p:spPr>
          <a:xfrm>
            <a:off x="429241" y="3574001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727"/>
                  <a:pt x="8243719" y="748648"/>
                  <a:pt x="8189081" y="748648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03D3592-82EF-DD48-9D03-7B6925AB9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Swimlane Diagram Slide Template</a:t>
            </a:r>
          </a:p>
        </p:txBody>
      </p:sp>
      <p:sp>
        <p:nvSpPr>
          <p:cNvPr id="25" name="Graphic 6">
            <a:extLst>
              <a:ext uri="{FF2B5EF4-FFF2-40B4-BE49-F238E27FC236}">
                <a16:creationId xmlns:a16="http://schemas.microsoft.com/office/drawing/2014/main" id="{779828C3-2586-6343-9CDF-0354AAA0E395}"/>
              </a:ext>
            </a:extLst>
          </p:cNvPr>
          <p:cNvSpPr/>
          <p:nvPr/>
        </p:nvSpPr>
        <p:spPr>
          <a:xfrm>
            <a:off x="2066478" y="4676725"/>
            <a:ext cx="599812" cy="261055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</a:p>
        </p:txBody>
      </p:sp>
      <p:sp>
        <p:nvSpPr>
          <p:cNvPr id="21" name="Graphic 8">
            <a:extLst>
              <a:ext uri="{FF2B5EF4-FFF2-40B4-BE49-F238E27FC236}">
                <a16:creationId xmlns:a16="http://schemas.microsoft.com/office/drawing/2014/main" id="{4100B09C-0A04-2E49-ABEC-DF1EEB6615DA}"/>
              </a:ext>
            </a:extLst>
          </p:cNvPr>
          <p:cNvSpPr/>
          <p:nvPr/>
        </p:nvSpPr>
        <p:spPr>
          <a:xfrm>
            <a:off x="2826082" y="4568367"/>
            <a:ext cx="660404" cy="477771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DECISION</a:t>
            </a:r>
          </a:p>
        </p:txBody>
      </p:sp>
      <p:sp>
        <p:nvSpPr>
          <p:cNvPr id="27" name="Graphic 10">
            <a:extLst>
              <a:ext uri="{FF2B5EF4-FFF2-40B4-BE49-F238E27FC236}">
                <a16:creationId xmlns:a16="http://schemas.microsoft.com/office/drawing/2014/main" id="{5B003638-EB1B-8143-9F6C-FFDDC2913A8F}"/>
              </a:ext>
            </a:extLst>
          </p:cNvPr>
          <p:cNvSpPr/>
          <p:nvPr/>
        </p:nvSpPr>
        <p:spPr>
          <a:xfrm>
            <a:off x="3646278" y="4695419"/>
            <a:ext cx="535715" cy="223666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74A41EF6-D8CE-4043-A680-4D5716BBB35A}"/>
              </a:ext>
            </a:extLst>
          </p:cNvPr>
          <p:cNvSpPr/>
          <p:nvPr/>
        </p:nvSpPr>
        <p:spPr>
          <a:xfrm>
            <a:off x="4341785" y="4685548"/>
            <a:ext cx="509558" cy="243408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PROCESS</a:t>
            </a:r>
          </a:p>
        </p:txBody>
      </p:sp>
      <p:grpSp>
        <p:nvGrpSpPr>
          <p:cNvPr id="22" name="Graphic 14">
            <a:extLst>
              <a:ext uri="{FF2B5EF4-FFF2-40B4-BE49-F238E27FC236}">
                <a16:creationId xmlns:a16="http://schemas.microsoft.com/office/drawing/2014/main" id="{E307AC9F-C15B-2422-9500-76CA87E3657D}"/>
              </a:ext>
            </a:extLst>
          </p:cNvPr>
          <p:cNvGrpSpPr/>
          <p:nvPr/>
        </p:nvGrpSpPr>
        <p:grpSpPr>
          <a:xfrm>
            <a:off x="5011135" y="4598469"/>
            <a:ext cx="617892" cy="417566"/>
            <a:chOff x="4260850" y="3043876"/>
            <a:chExt cx="406399" cy="445445"/>
          </a:xfrm>
          <a:solidFill>
            <a:schemeClr val="accent6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FC2BEE3-10DB-063E-CBBE-7C8109843B0C}"/>
                </a:ext>
              </a:extLst>
            </p:cNvPr>
            <p:cNvSpPr/>
            <p:nvPr/>
          </p:nvSpPr>
          <p:spPr>
            <a:xfrm>
              <a:off x="4260850" y="3043876"/>
              <a:ext cx="406399" cy="122946"/>
            </a:xfrm>
            <a:custGeom>
              <a:avLst/>
              <a:gdLst>
                <a:gd name="connsiteX0" fmla="*/ 406400 w 406399"/>
                <a:gd name="connsiteY0" fmla="*/ 61473 h 122946"/>
                <a:gd name="connsiteX1" fmla="*/ 203200 w 406399"/>
                <a:gd name="connsiteY1" fmla="*/ 122947 h 122946"/>
                <a:gd name="connsiteX2" fmla="*/ 0 w 406399"/>
                <a:gd name="connsiteY2" fmla="*/ 61473 h 122946"/>
                <a:gd name="connsiteX3" fmla="*/ 203200 w 406399"/>
                <a:gd name="connsiteY3" fmla="*/ 0 h 122946"/>
                <a:gd name="connsiteX4" fmla="*/ 406400 w 406399"/>
                <a:gd name="connsiteY4" fmla="*/ 61473 h 1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399" h="122946">
                  <a:moveTo>
                    <a:pt x="406400" y="61473"/>
                  </a:moveTo>
                  <a:cubicBezTo>
                    <a:pt x="406400" y="95424"/>
                    <a:pt x="315424" y="122947"/>
                    <a:pt x="203200" y="122947"/>
                  </a:cubicBezTo>
                  <a:cubicBezTo>
                    <a:pt x="90976" y="122947"/>
                    <a:pt x="0" y="95424"/>
                    <a:pt x="0" y="61473"/>
                  </a:cubicBezTo>
                  <a:cubicBezTo>
                    <a:pt x="0" y="27523"/>
                    <a:pt x="90976" y="0"/>
                    <a:pt x="203200" y="0"/>
                  </a:cubicBezTo>
                  <a:cubicBezTo>
                    <a:pt x="315424" y="0"/>
                    <a:pt x="406400" y="27523"/>
                    <a:pt x="406400" y="61473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b="1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9F5CC64-F227-6F98-84D2-D0280CB50665}"/>
                </a:ext>
              </a:extLst>
            </p:cNvPr>
            <p:cNvSpPr/>
            <p:nvPr/>
          </p:nvSpPr>
          <p:spPr>
            <a:xfrm>
              <a:off x="4260850" y="3128993"/>
              <a:ext cx="406399" cy="360328"/>
            </a:xfrm>
            <a:custGeom>
              <a:avLst/>
              <a:gdLst>
                <a:gd name="connsiteX0" fmla="*/ 203200 w 406399"/>
                <a:gd name="connsiteY0" fmla="*/ 46341 h 360328"/>
                <a:gd name="connsiteX1" fmla="*/ 2835 w 406399"/>
                <a:gd name="connsiteY1" fmla="*/ 0 h 360328"/>
                <a:gd name="connsiteX2" fmla="*/ 0 w 406399"/>
                <a:gd name="connsiteY2" fmla="*/ 1891 h 360328"/>
                <a:gd name="connsiteX3" fmla="*/ 0 w 406399"/>
                <a:gd name="connsiteY3" fmla="*/ 298855 h 360328"/>
                <a:gd name="connsiteX4" fmla="*/ 203200 w 406399"/>
                <a:gd name="connsiteY4" fmla="*/ 360329 h 360328"/>
                <a:gd name="connsiteX5" fmla="*/ 406400 w 406399"/>
                <a:gd name="connsiteY5" fmla="*/ 298855 h 360328"/>
                <a:gd name="connsiteX6" fmla="*/ 406400 w 406399"/>
                <a:gd name="connsiteY6" fmla="*/ 1891 h 360328"/>
                <a:gd name="connsiteX7" fmla="*/ 403565 w 406399"/>
                <a:gd name="connsiteY7" fmla="*/ 946 h 360328"/>
                <a:gd name="connsiteX8" fmla="*/ 203200 w 406399"/>
                <a:gd name="connsiteY8" fmla="*/ 46341 h 36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99" h="360328">
                  <a:moveTo>
                    <a:pt x="203200" y="46341"/>
                  </a:moveTo>
                  <a:cubicBezTo>
                    <a:pt x="120030" y="46341"/>
                    <a:pt x="34024" y="30264"/>
                    <a:pt x="2835" y="0"/>
                  </a:cubicBezTo>
                  <a:cubicBezTo>
                    <a:pt x="1890" y="0"/>
                    <a:pt x="0" y="0"/>
                    <a:pt x="0" y="1891"/>
                  </a:cubicBezTo>
                  <a:lnTo>
                    <a:pt x="0" y="298855"/>
                  </a:lnTo>
                  <a:cubicBezTo>
                    <a:pt x="0" y="332902"/>
                    <a:pt x="90731" y="360329"/>
                    <a:pt x="203200" y="360329"/>
                  </a:cubicBezTo>
                  <a:cubicBezTo>
                    <a:pt x="315669" y="360329"/>
                    <a:pt x="406400" y="332902"/>
                    <a:pt x="406400" y="298855"/>
                  </a:cubicBezTo>
                  <a:lnTo>
                    <a:pt x="406400" y="1891"/>
                  </a:lnTo>
                  <a:cubicBezTo>
                    <a:pt x="406400" y="0"/>
                    <a:pt x="404510" y="0"/>
                    <a:pt x="403565" y="946"/>
                  </a:cubicBezTo>
                  <a:cubicBezTo>
                    <a:pt x="372376" y="30264"/>
                    <a:pt x="286370" y="46341"/>
                    <a:pt x="203200" y="46341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pPr algn="ctr"/>
              <a:r>
                <a:rPr lang="pt-BR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DATABASE</a:t>
              </a:r>
            </a:p>
          </p:txBody>
        </p:sp>
      </p:grpSp>
      <p:sp>
        <p:nvSpPr>
          <p:cNvPr id="28" name="Graphic 16">
            <a:extLst>
              <a:ext uri="{FF2B5EF4-FFF2-40B4-BE49-F238E27FC236}">
                <a16:creationId xmlns:a16="http://schemas.microsoft.com/office/drawing/2014/main" id="{B4979B54-4ADE-F942-841C-99848FBD3318}"/>
              </a:ext>
            </a:extLst>
          </p:cNvPr>
          <p:cNvSpPr/>
          <p:nvPr/>
        </p:nvSpPr>
        <p:spPr>
          <a:xfrm>
            <a:off x="5788819" y="4713969"/>
            <a:ext cx="494568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YES/NO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859345D-B86F-6346-9244-DBA8E960F64E}"/>
              </a:ext>
            </a:extLst>
          </p:cNvPr>
          <p:cNvSpPr/>
          <p:nvPr/>
        </p:nvSpPr>
        <p:spPr>
          <a:xfrm rot="16200000">
            <a:off x="159478" y="140797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9EF2364-3147-9442-B5F8-432A1AD9D5B9}"/>
              </a:ext>
            </a:extLst>
          </p:cNvPr>
          <p:cNvSpPr/>
          <p:nvPr/>
        </p:nvSpPr>
        <p:spPr>
          <a:xfrm rot="16200000">
            <a:off x="159478" y="222712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4B96F30-6E53-1F44-AAC5-8D8E1130AC9E}"/>
              </a:ext>
            </a:extLst>
          </p:cNvPr>
          <p:cNvSpPr/>
          <p:nvPr/>
        </p:nvSpPr>
        <p:spPr>
          <a:xfrm rot="16200000">
            <a:off x="159478" y="3043098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F48C0C-68BD-6C41-9D23-4992F76F3E0D}"/>
              </a:ext>
            </a:extLst>
          </p:cNvPr>
          <p:cNvSpPr/>
          <p:nvPr/>
        </p:nvSpPr>
        <p:spPr>
          <a:xfrm rot="16200000">
            <a:off x="159478" y="386542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BA4EA9-2423-6241-93E5-129D8AA02FD4}"/>
              </a:ext>
            </a:extLst>
          </p:cNvPr>
          <p:cNvSpPr txBox="1"/>
          <p:nvPr/>
        </p:nvSpPr>
        <p:spPr>
          <a:xfrm>
            <a:off x="1042925" y="4718546"/>
            <a:ext cx="9505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C182AB-FCF3-7A4B-8FD1-C862360DE93A}"/>
              </a:ext>
            </a:extLst>
          </p:cNvPr>
          <p:cNvCxnSpPr/>
          <p:nvPr/>
        </p:nvCxnSpPr>
        <p:spPr>
          <a:xfrm>
            <a:off x="616178" y="4476750"/>
            <a:ext cx="78486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7FC2B213-1821-9342-8B7C-0ED38C61240F}"/>
              </a:ext>
            </a:extLst>
          </p:cNvPr>
          <p:cNvCxnSpPr/>
          <p:nvPr/>
        </p:nvCxnSpPr>
        <p:spPr>
          <a:xfrm rot="5400000" flipH="1" flipV="1">
            <a:off x="6443179" y="4654852"/>
            <a:ext cx="304800" cy="304800"/>
          </a:xfrm>
          <a:prstGeom prst="bentConnector3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F5B1339E-4ED9-414E-8D2E-521B17A873F9}"/>
              </a:ext>
            </a:extLst>
          </p:cNvPr>
          <p:cNvCxnSpPr/>
          <p:nvPr/>
        </p:nvCxnSpPr>
        <p:spPr>
          <a:xfrm rot="5400000" flipH="1" flipV="1">
            <a:off x="6907774" y="4685548"/>
            <a:ext cx="243408" cy="243408"/>
          </a:xfrm>
          <a:prstGeom prst="curvedConnector3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raphic 6">
            <a:extLst>
              <a:ext uri="{FF2B5EF4-FFF2-40B4-BE49-F238E27FC236}">
                <a16:creationId xmlns:a16="http://schemas.microsoft.com/office/drawing/2014/main" id="{6C29BD8F-A810-8A41-BE39-5159ED3E01AA}"/>
              </a:ext>
            </a:extLst>
          </p:cNvPr>
          <p:cNvSpPr/>
          <p:nvPr/>
        </p:nvSpPr>
        <p:spPr>
          <a:xfrm>
            <a:off x="750056" y="1345321"/>
            <a:ext cx="773943" cy="336842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ORDER</a:t>
            </a:r>
          </a:p>
        </p:txBody>
      </p:sp>
      <p:sp>
        <p:nvSpPr>
          <p:cNvPr id="35" name="Graphic 8">
            <a:extLst>
              <a:ext uri="{FF2B5EF4-FFF2-40B4-BE49-F238E27FC236}">
                <a16:creationId xmlns:a16="http://schemas.microsoft.com/office/drawing/2014/main" id="{B2118276-05E2-3540-AD5B-51E08065839C}"/>
              </a:ext>
            </a:extLst>
          </p:cNvPr>
          <p:cNvSpPr/>
          <p:nvPr/>
        </p:nvSpPr>
        <p:spPr>
          <a:xfrm>
            <a:off x="2514600" y="1221154"/>
            <a:ext cx="808866" cy="585176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</a:p>
        </p:txBody>
      </p:sp>
      <p:sp>
        <p:nvSpPr>
          <p:cNvPr id="37" name="Graphic 12">
            <a:extLst>
              <a:ext uri="{FF2B5EF4-FFF2-40B4-BE49-F238E27FC236}">
                <a16:creationId xmlns:a16="http://schemas.microsoft.com/office/drawing/2014/main" id="{DAE172D9-1F2E-7A4A-A0F4-1CEB013A1BBC}"/>
              </a:ext>
            </a:extLst>
          </p:cNvPr>
          <p:cNvSpPr/>
          <p:nvPr/>
        </p:nvSpPr>
        <p:spPr>
          <a:xfrm>
            <a:off x="1276212" y="3768865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TRANSPORT</a:t>
            </a:r>
          </a:p>
        </p:txBody>
      </p:sp>
      <p:sp>
        <p:nvSpPr>
          <p:cNvPr id="38" name="Graphic 10">
            <a:extLst>
              <a:ext uri="{FF2B5EF4-FFF2-40B4-BE49-F238E27FC236}">
                <a16:creationId xmlns:a16="http://schemas.microsoft.com/office/drawing/2014/main" id="{9ECD9F86-52B8-BB43-AED2-5B667938DCF4}"/>
              </a:ext>
            </a:extLst>
          </p:cNvPr>
          <p:cNvSpPr/>
          <p:nvPr/>
        </p:nvSpPr>
        <p:spPr>
          <a:xfrm>
            <a:off x="3518532" y="2117937"/>
            <a:ext cx="953339" cy="398028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REFUND</a:t>
            </a:r>
          </a:p>
        </p:txBody>
      </p:sp>
      <p:sp>
        <p:nvSpPr>
          <p:cNvPr id="42" name="Graphic 12">
            <a:extLst>
              <a:ext uri="{FF2B5EF4-FFF2-40B4-BE49-F238E27FC236}">
                <a16:creationId xmlns:a16="http://schemas.microsoft.com/office/drawing/2014/main" id="{B5DEFA58-1EAF-8448-A732-1714487EC420}"/>
              </a:ext>
            </a:extLst>
          </p:cNvPr>
          <p:cNvSpPr/>
          <p:nvPr/>
        </p:nvSpPr>
        <p:spPr>
          <a:xfrm>
            <a:off x="4872549" y="2160782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RETURN</a:t>
            </a:r>
          </a:p>
        </p:txBody>
      </p:sp>
      <p:sp>
        <p:nvSpPr>
          <p:cNvPr id="43" name="Graphic 12">
            <a:extLst>
              <a:ext uri="{FF2B5EF4-FFF2-40B4-BE49-F238E27FC236}">
                <a16:creationId xmlns:a16="http://schemas.microsoft.com/office/drawing/2014/main" id="{0C3FE00E-3E8A-5146-8A54-338383F26653}"/>
              </a:ext>
            </a:extLst>
          </p:cNvPr>
          <p:cNvSpPr/>
          <p:nvPr/>
        </p:nvSpPr>
        <p:spPr>
          <a:xfrm>
            <a:off x="4872549" y="2956941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CANCEL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ORDER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0B9342-9707-904B-AC0E-DCEDA6EECE25}"/>
              </a:ext>
            </a:extLst>
          </p:cNvPr>
          <p:cNvCxnSpPr/>
          <p:nvPr/>
        </p:nvCxnSpPr>
        <p:spPr>
          <a:xfrm>
            <a:off x="1558810" y="1513742"/>
            <a:ext cx="920978" cy="0"/>
          </a:xfrm>
          <a:prstGeom prst="straightConnector1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5E67F1-F8FF-DB42-92E9-D1798CC9EF7F}"/>
              </a:ext>
            </a:extLst>
          </p:cNvPr>
          <p:cNvCxnSpPr>
            <a:cxnSpLocks/>
          </p:cNvCxnSpPr>
          <p:nvPr/>
        </p:nvCxnSpPr>
        <p:spPr>
          <a:xfrm>
            <a:off x="2919033" y="2327961"/>
            <a:ext cx="662367" cy="0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0EE33F-46BB-034C-B1A6-74BE6C3B80EE}"/>
              </a:ext>
            </a:extLst>
          </p:cNvPr>
          <p:cNvCxnSpPr/>
          <p:nvPr/>
        </p:nvCxnSpPr>
        <p:spPr>
          <a:xfrm>
            <a:off x="4377660" y="2327961"/>
            <a:ext cx="490600" cy="0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2B37A4C-3422-4843-862D-331B5D269478}"/>
              </a:ext>
            </a:extLst>
          </p:cNvPr>
          <p:cNvCxnSpPr>
            <a:cxnSpLocks/>
          </p:cNvCxnSpPr>
          <p:nvPr/>
        </p:nvCxnSpPr>
        <p:spPr>
          <a:xfrm>
            <a:off x="5260529" y="2585996"/>
            <a:ext cx="0" cy="370945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D0D707F-5782-9A48-84C8-9F951BFE68AD}"/>
              </a:ext>
            </a:extLst>
          </p:cNvPr>
          <p:cNvCxnSpPr>
            <a:cxnSpLocks/>
          </p:cNvCxnSpPr>
          <p:nvPr/>
        </p:nvCxnSpPr>
        <p:spPr>
          <a:xfrm flipH="1">
            <a:off x="2138958" y="2327961"/>
            <a:ext cx="780075" cy="0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81B1C6F-BDF4-234A-9061-104B7A7801BD}"/>
              </a:ext>
            </a:extLst>
          </p:cNvPr>
          <p:cNvCxnSpPr>
            <a:cxnSpLocks/>
          </p:cNvCxnSpPr>
          <p:nvPr/>
        </p:nvCxnSpPr>
        <p:spPr>
          <a:xfrm>
            <a:off x="2919033" y="1806330"/>
            <a:ext cx="0" cy="521631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Graphic 16">
            <a:extLst>
              <a:ext uri="{FF2B5EF4-FFF2-40B4-BE49-F238E27FC236}">
                <a16:creationId xmlns:a16="http://schemas.microsoft.com/office/drawing/2014/main" id="{DE3DE527-BE6D-4F4C-8F0A-BF222624DFA5}"/>
              </a:ext>
            </a:extLst>
          </p:cNvPr>
          <p:cNvSpPr/>
          <p:nvPr/>
        </p:nvSpPr>
        <p:spPr>
          <a:xfrm>
            <a:off x="2401817" y="2230900"/>
            <a:ext cx="241653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6F1D6E25-F72F-5C4B-BEC6-4F352D48752B}"/>
              </a:ext>
            </a:extLst>
          </p:cNvPr>
          <p:cNvSpPr/>
          <p:nvPr/>
        </p:nvSpPr>
        <p:spPr>
          <a:xfrm>
            <a:off x="3086102" y="2230900"/>
            <a:ext cx="261474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F3ABE63-1D2D-1B4F-B41C-55FC62DAF563}"/>
              </a:ext>
            </a:extLst>
          </p:cNvPr>
          <p:cNvCxnSpPr>
            <a:cxnSpLocks/>
          </p:cNvCxnSpPr>
          <p:nvPr/>
        </p:nvCxnSpPr>
        <p:spPr>
          <a:xfrm>
            <a:off x="1689639" y="2554465"/>
            <a:ext cx="0" cy="1130305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Graphic 12">
            <a:extLst>
              <a:ext uri="{FF2B5EF4-FFF2-40B4-BE49-F238E27FC236}">
                <a16:creationId xmlns:a16="http://schemas.microsoft.com/office/drawing/2014/main" id="{9345859C-A53A-C747-ACF3-6754766B91D1}"/>
              </a:ext>
            </a:extLst>
          </p:cNvPr>
          <p:cNvSpPr/>
          <p:nvPr/>
        </p:nvSpPr>
        <p:spPr>
          <a:xfrm>
            <a:off x="1276212" y="2138515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SHIP</a:t>
            </a:r>
          </a:p>
        </p:txBody>
      </p:sp>
    </p:spTree>
    <p:extLst>
      <p:ext uri="{BB962C8B-B14F-4D97-AF65-F5344CB8AC3E}">
        <p14:creationId xmlns:p14="http://schemas.microsoft.com/office/powerpoint/2010/main" val="2566756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642414-453E-E549-941D-5E036CC34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Swimlane Diagram Slide Template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8295C7C-8632-97A7-F8AE-1D033C519BE3}"/>
              </a:ext>
            </a:extLst>
          </p:cNvPr>
          <p:cNvSpPr/>
          <p:nvPr/>
        </p:nvSpPr>
        <p:spPr>
          <a:xfrm>
            <a:off x="4688628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9676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39693" y="3442966"/>
                  <a:pt x="0" y="3403273"/>
                  <a:pt x="0" y="3353290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A3BC658-174A-D380-4985-C984926EEC58}"/>
              </a:ext>
            </a:extLst>
          </p:cNvPr>
          <p:cNvSpPr/>
          <p:nvPr/>
        </p:nvSpPr>
        <p:spPr>
          <a:xfrm>
            <a:off x="3291404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9676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966"/>
                  <a:pt x="0" y="3403273"/>
                  <a:pt x="0" y="3353290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945AE76-06F4-BDCD-AC1B-EC8F54F52840}"/>
              </a:ext>
            </a:extLst>
          </p:cNvPr>
          <p:cNvSpPr/>
          <p:nvPr/>
        </p:nvSpPr>
        <p:spPr>
          <a:xfrm>
            <a:off x="1894180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8941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8941" y="3442966"/>
                </a:lnTo>
                <a:cubicBezTo>
                  <a:pt x="39693" y="3442966"/>
                  <a:pt x="0" y="3403273"/>
                  <a:pt x="0" y="3353290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FA4AD5F-5C43-AC79-57A8-A34B4546BF6F}"/>
              </a:ext>
            </a:extLst>
          </p:cNvPr>
          <p:cNvSpPr/>
          <p:nvPr/>
        </p:nvSpPr>
        <p:spPr>
          <a:xfrm>
            <a:off x="496957" y="1176607"/>
            <a:ext cx="1279924" cy="3111140"/>
          </a:xfrm>
          <a:custGeom>
            <a:avLst/>
            <a:gdLst>
              <a:gd name="connsiteX0" fmla="*/ 0 w 1416437"/>
              <a:gd name="connsiteY0" fmla="*/ 3352555 h 3442965"/>
              <a:gd name="connsiteX1" fmla="*/ 0 w 1416437"/>
              <a:gd name="connsiteY1" fmla="*/ 88941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2555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2555"/>
                </a:moveTo>
                <a:lnTo>
                  <a:pt x="0" y="88941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231"/>
                  <a:pt x="0" y="3402538"/>
                  <a:pt x="0" y="3352555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CE1C6CA-C15F-04A2-FA7D-7FADE08FAD35}"/>
              </a:ext>
            </a:extLst>
          </p:cNvPr>
          <p:cNvSpPr/>
          <p:nvPr/>
        </p:nvSpPr>
        <p:spPr>
          <a:xfrm>
            <a:off x="7483076" y="1175942"/>
            <a:ext cx="1279924" cy="3111140"/>
          </a:xfrm>
          <a:custGeom>
            <a:avLst/>
            <a:gdLst>
              <a:gd name="connsiteX0" fmla="*/ 0 w 1416437"/>
              <a:gd name="connsiteY0" fmla="*/ 3353290 h 3442965"/>
              <a:gd name="connsiteX1" fmla="*/ 0 w 1416437"/>
              <a:gd name="connsiteY1" fmla="*/ 89676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39692" y="3442966"/>
                  <a:pt x="0" y="3403273"/>
                  <a:pt x="0" y="3353290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9A841B-B54A-A6FB-4ECF-2E19FAF8F083}"/>
              </a:ext>
            </a:extLst>
          </p:cNvPr>
          <p:cNvSpPr/>
          <p:nvPr/>
        </p:nvSpPr>
        <p:spPr>
          <a:xfrm>
            <a:off x="6085852" y="1175942"/>
            <a:ext cx="1279924" cy="3111140"/>
          </a:xfrm>
          <a:custGeom>
            <a:avLst/>
            <a:gdLst>
              <a:gd name="connsiteX0" fmla="*/ 0 w 1416437"/>
              <a:gd name="connsiteY0" fmla="*/ 3353290 h 3442965"/>
              <a:gd name="connsiteX1" fmla="*/ 0 w 1416437"/>
              <a:gd name="connsiteY1" fmla="*/ 89676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966"/>
                  <a:pt x="0" y="3403273"/>
                  <a:pt x="0" y="3353290"/>
                </a:cubicBezTo>
                <a:close/>
              </a:path>
            </a:pathLst>
          </a:custGeom>
          <a:solidFill>
            <a:srgbClr val="FFFFFF"/>
          </a:solidFill>
          <a:ln w="6661" cap="flat">
            <a:solidFill>
              <a:schemeClr val="bg1">
                <a:lumMod val="75000"/>
              </a:schemeClr>
            </a:solidFill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E25425A-A590-A440-998C-02C0386FC522}"/>
              </a:ext>
            </a:extLst>
          </p:cNvPr>
          <p:cNvSpPr/>
          <p:nvPr/>
        </p:nvSpPr>
        <p:spPr>
          <a:xfrm>
            <a:off x="734889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991D1AA-ADD4-8943-BA60-13C9FC4B9BD7}"/>
              </a:ext>
            </a:extLst>
          </p:cNvPr>
          <p:cNvSpPr/>
          <p:nvPr/>
        </p:nvSpPr>
        <p:spPr>
          <a:xfrm>
            <a:off x="212776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F115DB1-6AC5-BF4E-840B-71934B9D7CCC}"/>
              </a:ext>
            </a:extLst>
          </p:cNvPr>
          <p:cNvSpPr/>
          <p:nvPr/>
        </p:nvSpPr>
        <p:spPr>
          <a:xfrm>
            <a:off x="3547265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67C38DD-585A-1E4B-89A0-727DC1DD5453}"/>
              </a:ext>
            </a:extLst>
          </p:cNvPr>
          <p:cNvSpPr/>
          <p:nvPr/>
        </p:nvSpPr>
        <p:spPr>
          <a:xfrm>
            <a:off x="493192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ED5D8DE-F126-F34E-82FC-4C93EB60852B}"/>
              </a:ext>
            </a:extLst>
          </p:cNvPr>
          <p:cNvSpPr/>
          <p:nvPr/>
        </p:nvSpPr>
        <p:spPr>
          <a:xfrm>
            <a:off x="6325299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7C6CDE0-C029-7640-BB94-3E012C3C6D4B}"/>
              </a:ext>
            </a:extLst>
          </p:cNvPr>
          <p:cNvSpPr/>
          <p:nvPr/>
        </p:nvSpPr>
        <p:spPr>
          <a:xfrm>
            <a:off x="772100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37" name="Graphic 6">
            <a:extLst>
              <a:ext uri="{FF2B5EF4-FFF2-40B4-BE49-F238E27FC236}">
                <a16:creationId xmlns:a16="http://schemas.microsoft.com/office/drawing/2014/main" id="{F1E98BEF-1369-244B-B103-027877CA1B24}"/>
              </a:ext>
            </a:extLst>
          </p:cNvPr>
          <p:cNvSpPr/>
          <p:nvPr/>
        </p:nvSpPr>
        <p:spPr>
          <a:xfrm>
            <a:off x="2066478" y="4676725"/>
            <a:ext cx="599812" cy="261055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</a:p>
        </p:txBody>
      </p:sp>
      <p:sp>
        <p:nvSpPr>
          <p:cNvPr id="38" name="Graphic 8">
            <a:extLst>
              <a:ext uri="{FF2B5EF4-FFF2-40B4-BE49-F238E27FC236}">
                <a16:creationId xmlns:a16="http://schemas.microsoft.com/office/drawing/2014/main" id="{B6CDE7C9-0750-9043-B15D-83BF0B70F5D7}"/>
              </a:ext>
            </a:extLst>
          </p:cNvPr>
          <p:cNvSpPr/>
          <p:nvPr/>
        </p:nvSpPr>
        <p:spPr>
          <a:xfrm>
            <a:off x="2826082" y="4568367"/>
            <a:ext cx="660404" cy="477771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DECISION</a:t>
            </a:r>
          </a:p>
        </p:txBody>
      </p:sp>
      <p:sp>
        <p:nvSpPr>
          <p:cNvPr id="39" name="Graphic 10">
            <a:extLst>
              <a:ext uri="{FF2B5EF4-FFF2-40B4-BE49-F238E27FC236}">
                <a16:creationId xmlns:a16="http://schemas.microsoft.com/office/drawing/2014/main" id="{107D62B6-924B-5647-91D0-FED59AC591EF}"/>
              </a:ext>
            </a:extLst>
          </p:cNvPr>
          <p:cNvSpPr/>
          <p:nvPr/>
        </p:nvSpPr>
        <p:spPr>
          <a:xfrm>
            <a:off x="3646278" y="4695419"/>
            <a:ext cx="535715" cy="223666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40" name="Graphic 12">
            <a:extLst>
              <a:ext uri="{FF2B5EF4-FFF2-40B4-BE49-F238E27FC236}">
                <a16:creationId xmlns:a16="http://schemas.microsoft.com/office/drawing/2014/main" id="{5AEE988F-C4AC-0745-A3B0-C1AF47C264EA}"/>
              </a:ext>
            </a:extLst>
          </p:cNvPr>
          <p:cNvSpPr/>
          <p:nvPr/>
        </p:nvSpPr>
        <p:spPr>
          <a:xfrm>
            <a:off x="4341785" y="4685548"/>
            <a:ext cx="509558" cy="243408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PROCESS</a:t>
            </a:r>
          </a:p>
        </p:txBody>
      </p:sp>
      <p:grpSp>
        <p:nvGrpSpPr>
          <p:cNvPr id="41" name="Graphic 14">
            <a:extLst>
              <a:ext uri="{FF2B5EF4-FFF2-40B4-BE49-F238E27FC236}">
                <a16:creationId xmlns:a16="http://schemas.microsoft.com/office/drawing/2014/main" id="{929FFB4A-0A28-234C-8786-2FD8E56722B6}"/>
              </a:ext>
            </a:extLst>
          </p:cNvPr>
          <p:cNvGrpSpPr/>
          <p:nvPr/>
        </p:nvGrpSpPr>
        <p:grpSpPr>
          <a:xfrm>
            <a:off x="5011135" y="4598469"/>
            <a:ext cx="617892" cy="417566"/>
            <a:chOff x="4260850" y="3043876"/>
            <a:chExt cx="406399" cy="445445"/>
          </a:xfrm>
          <a:solidFill>
            <a:schemeClr val="accent6"/>
          </a:solidFill>
        </p:grpSpPr>
        <p:sp>
          <p:nvSpPr>
            <p:cNvPr id="42" name="Freeform: Shape 22">
              <a:extLst>
                <a:ext uri="{FF2B5EF4-FFF2-40B4-BE49-F238E27FC236}">
                  <a16:creationId xmlns:a16="http://schemas.microsoft.com/office/drawing/2014/main" id="{E23577B6-3C0E-8F49-806A-76BED855C176}"/>
                </a:ext>
              </a:extLst>
            </p:cNvPr>
            <p:cNvSpPr/>
            <p:nvPr/>
          </p:nvSpPr>
          <p:spPr>
            <a:xfrm>
              <a:off x="4260850" y="3043876"/>
              <a:ext cx="406399" cy="122946"/>
            </a:xfrm>
            <a:custGeom>
              <a:avLst/>
              <a:gdLst>
                <a:gd name="connsiteX0" fmla="*/ 406400 w 406399"/>
                <a:gd name="connsiteY0" fmla="*/ 61473 h 122946"/>
                <a:gd name="connsiteX1" fmla="*/ 203200 w 406399"/>
                <a:gd name="connsiteY1" fmla="*/ 122947 h 122946"/>
                <a:gd name="connsiteX2" fmla="*/ 0 w 406399"/>
                <a:gd name="connsiteY2" fmla="*/ 61473 h 122946"/>
                <a:gd name="connsiteX3" fmla="*/ 203200 w 406399"/>
                <a:gd name="connsiteY3" fmla="*/ 0 h 122946"/>
                <a:gd name="connsiteX4" fmla="*/ 406400 w 406399"/>
                <a:gd name="connsiteY4" fmla="*/ 61473 h 1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399" h="122946">
                  <a:moveTo>
                    <a:pt x="406400" y="61473"/>
                  </a:moveTo>
                  <a:cubicBezTo>
                    <a:pt x="406400" y="95424"/>
                    <a:pt x="315424" y="122947"/>
                    <a:pt x="203200" y="122947"/>
                  </a:cubicBezTo>
                  <a:cubicBezTo>
                    <a:pt x="90976" y="122947"/>
                    <a:pt x="0" y="95424"/>
                    <a:pt x="0" y="61473"/>
                  </a:cubicBezTo>
                  <a:cubicBezTo>
                    <a:pt x="0" y="27523"/>
                    <a:pt x="90976" y="0"/>
                    <a:pt x="203200" y="0"/>
                  </a:cubicBezTo>
                  <a:cubicBezTo>
                    <a:pt x="315424" y="0"/>
                    <a:pt x="406400" y="27523"/>
                    <a:pt x="406400" y="61473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b="1"/>
            </a:p>
          </p:txBody>
        </p:sp>
        <p:sp>
          <p:nvSpPr>
            <p:cNvPr id="43" name="Freeform: Shape 23">
              <a:extLst>
                <a:ext uri="{FF2B5EF4-FFF2-40B4-BE49-F238E27FC236}">
                  <a16:creationId xmlns:a16="http://schemas.microsoft.com/office/drawing/2014/main" id="{5CA8E988-1C0B-9F4A-9C0C-2B6A072B425C}"/>
                </a:ext>
              </a:extLst>
            </p:cNvPr>
            <p:cNvSpPr/>
            <p:nvPr/>
          </p:nvSpPr>
          <p:spPr>
            <a:xfrm>
              <a:off x="4260850" y="3128993"/>
              <a:ext cx="406399" cy="360328"/>
            </a:xfrm>
            <a:custGeom>
              <a:avLst/>
              <a:gdLst>
                <a:gd name="connsiteX0" fmla="*/ 203200 w 406399"/>
                <a:gd name="connsiteY0" fmla="*/ 46341 h 360328"/>
                <a:gd name="connsiteX1" fmla="*/ 2835 w 406399"/>
                <a:gd name="connsiteY1" fmla="*/ 0 h 360328"/>
                <a:gd name="connsiteX2" fmla="*/ 0 w 406399"/>
                <a:gd name="connsiteY2" fmla="*/ 1891 h 360328"/>
                <a:gd name="connsiteX3" fmla="*/ 0 w 406399"/>
                <a:gd name="connsiteY3" fmla="*/ 298855 h 360328"/>
                <a:gd name="connsiteX4" fmla="*/ 203200 w 406399"/>
                <a:gd name="connsiteY4" fmla="*/ 360329 h 360328"/>
                <a:gd name="connsiteX5" fmla="*/ 406400 w 406399"/>
                <a:gd name="connsiteY5" fmla="*/ 298855 h 360328"/>
                <a:gd name="connsiteX6" fmla="*/ 406400 w 406399"/>
                <a:gd name="connsiteY6" fmla="*/ 1891 h 360328"/>
                <a:gd name="connsiteX7" fmla="*/ 403565 w 406399"/>
                <a:gd name="connsiteY7" fmla="*/ 946 h 360328"/>
                <a:gd name="connsiteX8" fmla="*/ 203200 w 406399"/>
                <a:gd name="connsiteY8" fmla="*/ 46341 h 36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99" h="360328">
                  <a:moveTo>
                    <a:pt x="203200" y="46341"/>
                  </a:moveTo>
                  <a:cubicBezTo>
                    <a:pt x="120030" y="46341"/>
                    <a:pt x="34024" y="30264"/>
                    <a:pt x="2835" y="0"/>
                  </a:cubicBezTo>
                  <a:cubicBezTo>
                    <a:pt x="1890" y="0"/>
                    <a:pt x="0" y="0"/>
                    <a:pt x="0" y="1891"/>
                  </a:cubicBezTo>
                  <a:lnTo>
                    <a:pt x="0" y="298855"/>
                  </a:lnTo>
                  <a:cubicBezTo>
                    <a:pt x="0" y="332902"/>
                    <a:pt x="90731" y="360329"/>
                    <a:pt x="203200" y="360329"/>
                  </a:cubicBezTo>
                  <a:cubicBezTo>
                    <a:pt x="315669" y="360329"/>
                    <a:pt x="406400" y="332902"/>
                    <a:pt x="406400" y="298855"/>
                  </a:cubicBezTo>
                  <a:lnTo>
                    <a:pt x="406400" y="1891"/>
                  </a:lnTo>
                  <a:cubicBezTo>
                    <a:pt x="406400" y="0"/>
                    <a:pt x="404510" y="0"/>
                    <a:pt x="403565" y="946"/>
                  </a:cubicBezTo>
                  <a:cubicBezTo>
                    <a:pt x="372376" y="30264"/>
                    <a:pt x="286370" y="46341"/>
                    <a:pt x="203200" y="46341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pPr algn="ctr"/>
              <a:r>
                <a:rPr lang="pt-BR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DATABASE</a:t>
              </a:r>
            </a:p>
          </p:txBody>
        </p:sp>
      </p:grpSp>
      <p:sp>
        <p:nvSpPr>
          <p:cNvPr id="44" name="Graphic 16">
            <a:extLst>
              <a:ext uri="{FF2B5EF4-FFF2-40B4-BE49-F238E27FC236}">
                <a16:creationId xmlns:a16="http://schemas.microsoft.com/office/drawing/2014/main" id="{1CAB40B4-4227-6B44-B13C-0745C60713B4}"/>
              </a:ext>
            </a:extLst>
          </p:cNvPr>
          <p:cNvSpPr/>
          <p:nvPr/>
        </p:nvSpPr>
        <p:spPr>
          <a:xfrm>
            <a:off x="5788819" y="4713969"/>
            <a:ext cx="494568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YES/NO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38E1FDE-56AA-294E-9265-410B3B324345}"/>
              </a:ext>
            </a:extLst>
          </p:cNvPr>
          <p:cNvSpPr txBox="1"/>
          <p:nvPr/>
        </p:nvSpPr>
        <p:spPr>
          <a:xfrm>
            <a:off x="1042925" y="4718546"/>
            <a:ext cx="9505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E2E484-CF7E-9E4E-9A00-08D979FB4137}"/>
              </a:ext>
            </a:extLst>
          </p:cNvPr>
          <p:cNvCxnSpPr/>
          <p:nvPr/>
        </p:nvCxnSpPr>
        <p:spPr>
          <a:xfrm>
            <a:off x="616178" y="4476750"/>
            <a:ext cx="78486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Graphic 6">
            <a:extLst>
              <a:ext uri="{FF2B5EF4-FFF2-40B4-BE49-F238E27FC236}">
                <a16:creationId xmlns:a16="http://schemas.microsoft.com/office/drawing/2014/main" id="{A887EFCE-8F5D-C842-80E6-5262C3699D57}"/>
              </a:ext>
            </a:extLst>
          </p:cNvPr>
          <p:cNvSpPr/>
          <p:nvPr/>
        </p:nvSpPr>
        <p:spPr>
          <a:xfrm>
            <a:off x="782826" y="1605495"/>
            <a:ext cx="773943" cy="336842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ORDER</a:t>
            </a:r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9667D32A-667E-1549-BC42-BC7573CAB9F3}"/>
              </a:ext>
            </a:extLst>
          </p:cNvPr>
          <p:cNvSpPr/>
          <p:nvPr/>
        </p:nvSpPr>
        <p:spPr>
          <a:xfrm>
            <a:off x="732590" y="2290876"/>
            <a:ext cx="808866" cy="585176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</a:p>
        </p:txBody>
      </p:sp>
      <p:sp>
        <p:nvSpPr>
          <p:cNvPr id="51" name="Graphic 12">
            <a:extLst>
              <a:ext uri="{FF2B5EF4-FFF2-40B4-BE49-F238E27FC236}">
                <a16:creationId xmlns:a16="http://schemas.microsoft.com/office/drawing/2014/main" id="{B6030100-4D11-DD43-996B-732F62CC9378}"/>
              </a:ext>
            </a:extLst>
          </p:cNvPr>
          <p:cNvSpPr/>
          <p:nvPr/>
        </p:nvSpPr>
        <p:spPr>
          <a:xfrm>
            <a:off x="4905319" y="1568727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TRANSPORT</a:t>
            </a:r>
          </a:p>
        </p:txBody>
      </p:sp>
      <p:sp>
        <p:nvSpPr>
          <p:cNvPr id="52" name="Graphic 10">
            <a:extLst>
              <a:ext uri="{FF2B5EF4-FFF2-40B4-BE49-F238E27FC236}">
                <a16:creationId xmlns:a16="http://schemas.microsoft.com/office/drawing/2014/main" id="{2B89745B-BC65-9C4C-8AF7-F73AAA28E4CA}"/>
              </a:ext>
            </a:extLst>
          </p:cNvPr>
          <p:cNvSpPr/>
          <p:nvPr/>
        </p:nvSpPr>
        <p:spPr>
          <a:xfrm>
            <a:off x="2057241" y="3027851"/>
            <a:ext cx="953339" cy="398028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REFUND</a:t>
            </a:r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77BAC6A3-B059-304A-9C22-8CA953635426}"/>
              </a:ext>
            </a:extLst>
          </p:cNvPr>
          <p:cNvSpPr/>
          <p:nvPr/>
        </p:nvSpPr>
        <p:spPr>
          <a:xfrm>
            <a:off x="2141116" y="365238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RETURN</a:t>
            </a:r>
          </a:p>
        </p:txBody>
      </p:sp>
      <p:sp>
        <p:nvSpPr>
          <p:cNvPr id="54" name="Graphic 12">
            <a:extLst>
              <a:ext uri="{FF2B5EF4-FFF2-40B4-BE49-F238E27FC236}">
                <a16:creationId xmlns:a16="http://schemas.microsoft.com/office/drawing/2014/main" id="{41997C33-B2A9-F747-A58B-4F99F619566C}"/>
              </a:ext>
            </a:extLst>
          </p:cNvPr>
          <p:cNvSpPr/>
          <p:nvPr/>
        </p:nvSpPr>
        <p:spPr>
          <a:xfrm>
            <a:off x="3560613" y="365238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CANCEL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ORDER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0675F91-026B-7A46-8752-07657728A319}"/>
              </a:ext>
            </a:extLst>
          </p:cNvPr>
          <p:cNvCxnSpPr>
            <a:cxnSpLocks/>
          </p:cNvCxnSpPr>
          <p:nvPr/>
        </p:nvCxnSpPr>
        <p:spPr>
          <a:xfrm>
            <a:off x="2918480" y="1773916"/>
            <a:ext cx="1982550" cy="0"/>
          </a:xfrm>
          <a:prstGeom prst="straightConnector1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DD7795-F416-5C4A-BB50-2D083A3EDA55}"/>
              </a:ext>
            </a:extLst>
          </p:cNvPr>
          <p:cNvCxnSpPr>
            <a:cxnSpLocks/>
          </p:cNvCxnSpPr>
          <p:nvPr/>
        </p:nvCxnSpPr>
        <p:spPr>
          <a:xfrm>
            <a:off x="2534141" y="2583464"/>
            <a:ext cx="0" cy="445015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648ECF3-AEEF-7146-8C36-5DF9BA1AD083}"/>
              </a:ext>
            </a:extLst>
          </p:cNvPr>
          <p:cNvCxnSpPr>
            <a:cxnSpLocks/>
          </p:cNvCxnSpPr>
          <p:nvPr/>
        </p:nvCxnSpPr>
        <p:spPr>
          <a:xfrm>
            <a:off x="2928805" y="3838055"/>
            <a:ext cx="631808" cy="0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29B7CBA-12F5-5D44-87AE-917B0C09C140}"/>
              </a:ext>
            </a:extLst>
          </p:cNvPr>
          <p:cNvCxnSpPr>
            <a:cxnSpLocks/>
          </p:cNvCxnSpPr>
          <p:nvPr/>
        </p:nvCxnSpPr>
        <p:spPr>
          <a:xfrm flipV="1">
            <a:off x="2534142" y="1944136"/>
            <a:ext cx="0" cy="639328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6AD755C-84B4-D04D-AE72-7CC271BE91A0}"/>
              </a:ext>
            </a:extLst>
          </p:cNvPr>
          <p:cNvCxnSpPr>
            <a:cxnSpLocks/>
          </p:cNvCxnSpPr>
          <p:nvPr/>
        </p:nvCxnSpPr>
        <p:spPr>
          <a:xfrm>
            <a:off x="1584684" y="2583464"/>
            <a:ext cx="945114" cy="0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Graphic 16">
            <a:extLst>
              <a:ext uri="{FF2B5EF4-FFF2-40B4-BE49-F238E27FC236}">
                <a16:creationId xmlns:a16="http://schemas.microsoft.com/office/drawing/2014/main" id="{94DECA7C-6039-C948-A502-CD33BDF0D4E7}"/>
              </a:ext>
            </a:extLst>
          </p:cNvPr>
          <p:cNvSpPr/>
          <p:nvPr/>
        </p:nvSpPr>
        <p:spPr>
          <a:xfrm>
            <a:off x="2381175" y="2192644"/>
            <a:ext cx="308613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697E2076-F006-A849-8462-FA65A10ADB00}"/>
              </a:ext>
            </a:extLst>
          </p:cNvPr>
          <p:cNvSpPr/>
          <p:nvPr/>
        </p:nvSpPr>
        <p:spPr>
          <a:xfrm>
            <a:off x="2403405" y="2673965"/>
            <a:ext cx="261474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50808CB-1CBE-ED45-B3EB-545DB7FFF7C0}"/>
              </a:ext>
            </a:extLst>
          </p:cNvPr>
          <p:cNvCxnSpPr>
            <a:cxnSpLocks/>
          </p:cNvCxnSpPr>
          <p:nvPr/>
        </p:nvCxnSpPr>
        <p:spPr>
          <a:xfrm>
            <a:off x="1136919" y="1971594"/>
            <a:ext cx="0" cy="295356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Graphic 12">
            <a:extLst>
              <a:ext uri="{FF2B5EF4-FFF2-40B4-BE49-F238E27FC236}">
                <a16:creationId xmlns:a16="http://schemas.microsoft.com/office/drawing/2014/main" id="{0553C324-F367-304D-84C4-97A1D0E18F2D}"/>
              </a:ext>
            </a:extLst>
          </p:cNvPr>
          <p:cNvSpPr/>
          <p:nvPr/>
        </p:nvSpPr>
        <p:spPr>
          <a:xfrm>
            <a:off x="2128341" y="156872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SHIP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5585EAC-499A-CA45-BA01-D25F2CC8C005}"/>
              </a:ext>
            </a:extLst>
          </p:cNvPr>
          <p:cNvCxnSpPr>
            <a:cxnSpLocks/>
          </p:cNvCxnSpPr>
          <p:nvPr/>
        </p:nvCxnSpPr>
        <p:spPr>
          <a:xfrm>
            <a:off x="2534141" y="3429770"/>
            <a:ext cx="0" cy="222618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84CF7497-82E2-8B4C-A27E-496B7F197CB4}"/>
              </a:ext>
            </a:extLst>
          </p:cNvPr>
          <p:cNvCxnSpPr/>
          <p:nvPr/>
        </p:nvCxnSpPr>
        <p:spPr>
          <a:xfrm rot="5400000" flipH="1" flipV="1">
            <a:off x="6443179" y="4654852"/>
            <a:ext cx="304800" cy="304800"/>
          </a:xfrm>
          <a:prstGeom prst="bentConnector3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>
            <a:extLst>
              <a:ext uri="{FF2B5EF4-FFF2-40B4-BE49-F238E27FC236}">
                <a16:creationId xmlns:a16="http://schemas.microsoft.com/office/drawing/2014/main" id="{2DE28549-8509-564D-9236-17EBEEC74128}"/>
              </a:ext>
            </a:extLst>
          </p:cNvPr>
          <p:cNvCxnSpPr/>
          <p:nvPr/>
        </p:nvCxnSpPr>
        <p:spPr>
          <a:xfrm rot="5400000" flipH="1" flipV="1">
            <a:off x="6907774" y="4685548"/>
            <a:ext cx="243408" cy="243408"/>
          </a:xfrm>
          <a:prstGeom prst="curvedConnector3">
            <a:avLst/>
          </a:prstGeom>
          <a:ln w="158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90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EECAFF-8E67-D88A-324C-D24632D9BA75}"/>
              </a:ext>
            </a:extLst>
          </p:cNvPr>
          <p:cNvSpPr/>
          <p:nvPr/>
        </p:nvSpPr>
        <p:spPr>
          <a:xfrm>
            <a:off x="415474" y="1123950"/>
            <a:ext cx="8271326" cy="747833"/>
          </a:xfrm>
          <a:custGeom>
            <a:avLst/>
            <a:gdLst>
              <a:gd name="connsiteX0" fmla="*/ 8189081 w 8287695"/>
              <a:gd name="connsiteY0" fmla="*/ 749313 h 749313"/>
              <a:gd name="connsiteX1" fmla="*/ 98615 w 8287695"/>
              <a:gd name="connsiteY1" fmla="*/ 749313 h 749313"/>
              <a:gd name="connsiteX2" fmla="*/ 0 w 8287695"/>
              <a:gd name="connsiteY2" fmla="*/ 650824 h 749313"/>
              <a:gd name="connsiteX3" fmla="*/ 0 w 8287695"/>
              <a:gd name="connsiteY3" fmla="*/ 98489 h 749313"/>
              <a:gd name="connsiteX4" fmla="*/ 98615 w 8287695"/>
              <a:gd name="connsiteY4" fmla="*/ 0 h 749313"/>
              <a:gd name="connsiteX5" fmla="*/ 8189081 w 8287695"/>
              <a:gd name="connsiteY5" fmla="*/ 0 h 749313"/>
              <a:gd name="connsiteX6" fmla="*/ 8287696 w 8287695"/>
              <a:gd name="connsiteY6" fmla="*/ 98489 h 749313"/>
              <a:gd name="connsiteX7" fmla="*/ 8287696 w 8287695"/>
              <a:gd name="connsiteY7" fmla="*/ 650159 h 749313"/>
              <a:gd name="connsiteX8" fmla="*/ 8189081 w 8287695"/>
              <a:gd name="connsiteY8" fmla="*/ 749313 h 7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9313">
                <a:moveTo>
                  <a:pt x="8189081" y="749313"/>
                </a:moveTo>
                <a:lnTo>
                  <a:pt x="98615" y="749313"/>
                </a:lnTo>
                <a:cubicBezTo>
                  <a:pt x="43977" y="749313"/>
                  <a:pt x="0" y="705393"/>
                  <a:pt x="0" y="650824"/>
                </a:cubicBezTo>
                <a:lnTo>
                  <a:pt x="0" y="98489"/>
                </a:lnTo>
                <a:cubicBezTo>
                  <a:pt x="0" y="43921"/>
                  <a:pt x="44643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5393"/>
                  <a:pt x="8243719" y="749313"/>
                  <a:pt x="8189081" y="74931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DB7B2A4-D98B-22E9-A2F0-92E09457E085}"/>
              </a:ext>
            </a:extLst>
          </p:cNvPr>
          <p:cNvSpPr/>
          <p:nvPr/>
        </p:nvSpPr>
        <p:spPr>
          <a:xfrm>
            <a:off x="415474" y="1940854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727"/>
                  <a:pt x="8243719" y="748648"/>
                  <a:pt x="8189081" y="74864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C37430-6EF9-2624-0BC6-41404DC917BC}"/>
              </a:ext>
            </a:extLst>
          </p:cNvPr>
          <p:cNvSpPr/>
          <p:nvPr/>
        </p:nvSpPr>
        <p:spPr>
          <a:xfrm>
            <a:off x="429241" y="2757760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062"/>
                  <a:pt x="8243719" y="748648"/>
                  <a:pt x="8189081" y="74864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E49C3A-7E56-7011-D173-346AB974444C}"/>
              </a:ext>
            </a:extLst>
          </p:cNvPr>
          <p:cNvSpPr/>
          <p:nvPr/>
        </p:nvSpPr>
        <p:spPr>
          <a:xfrm>
            <a:off x="429241" y="3574001"/>
            <a:ext cx="8271326" cy="747168"/>
          </a:xfrm>
          <a:custGeom>
            <a:avLst/>
            <a:gdLst>
              <a:gd name="connsiteX0" fmla="*/ 8189081 w 8287695"/>
              <a:gd name="connsiteY0" fmla="*/ 748648 h 748647"/>
              <a:gd name="connsiteX1" fmla="*/ 98615 w 8287695"/>
              <a:gd name="connsiteY1" fmla="*/ 748648 h 748647"/>
              <a:gd name="connsiteX2" fmla="*/ 0 w 8287695"/>
              <a:gd name="connsiteY2" fmla="*/ 650159 h 748647"/>
              <a:gd name="connsiteX3" fmla="*/ 0 w 8287695"/>
              <a:gd name="connsiteY3" fmla="*/ 98489 h 748647"/>
              <a:gd name="connsiteX4" fmla="*/ 98615 w 8287695"/>
              <a:gd name="connsiteY4" fmla="*/ 0 h 748647"/>
              <a:gd name="connsiteX5" fmla="*/ 8189081 w 8287695"/>
              <a:gd name="connsiteY5" fmla="*/ 0 h 748647"/>
              <a:gd name="connsiteX6" fmla="*/ 8287696 w 8287695"/>
              <a:gd name="connsiteY6" fmla="*/ 98489 h 748647"/>
              <a:gd name="connsiteX7" fmla="*/ 8287696 w 8287695"/>
              <a:gd name="connsiteY7" fmla="*/ 650159 h 748647"/>
              <a:gd name="connsiteX8" fmla="*/ 8189081 w 8287695"/>
              <a:gd name="connsiteY8" fmla="*/ 748648 h 7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7695" h="748647">
                <a:moveTo>
                  <a:pt x="8189081" y="748648"/>
                </a:moveTo>
                <a:lnTo>
                  <a:pt x="98615" y="748648"/>
                </a:lnTo>
                <a:cubicBezTo>
                  <a:pt x="43977" y="748648"/>
                  <a:pt x="0" y="704727"/>
                  <a:pt x="0" y="650159"/>
                </a:cubicBezTo>
                <a:lnTo>
                  <a:pt x="0" y="98489"/>
                </a:lnTo>
                <a:cubicBezTo>
                  <a:pt x="0" y="43921"/>
                  <a:pt x="43977" y="0"/>
                  <a:pt x="98615" y="0"/>
                </a:cubicBezTo>
                <a:lnTo>
                  <a:pt x="8189081" y="0"/>
                </a:lnTo>
                <a:cubicBezTo>
                  <a:pt x="8243719" y="0"/>
                  <a:pt x="8287696" y="43921"/>
                  <a:pt x="8287696" y="98489"/>
                </a:cubicBezTo>
                <a:lnTo>
                  <a:pt x="8287696" y="650159"/>
                </a:lnTo>
                <a:cubicBezTo>
                  <a:pt x="8287696" y="704727"/>
                  <a:pt x="8243719" y="748648"/>
                  <a:pt x="8189081" y="74864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03D3592-82EF-DD48-9D03-7B6925AB9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Swimlane Diagram Slide Template</a:t>
            </a:r>
          </a:p>
        </p:txBody>
      </p:sp>
      <p:sp>
        <p:nvSpPr>
          <p:cNvPr id="25" name="Graphic 6">
            <a:extLst>
              <a:ext uri="{FF2B5EF4-FFF2-40B4-BE49-F238E27FC236}">
                <a16:creationId xmlns:a16="http://schemas.microsoft.com/office/drawing/2014/main" id="{779828C3-2586-6343-9CDF-0354AAA0E395}"/>
              </a:ext>
            </a:extLst>
          </p:cNvPr>
          <p:cNvSpPr/>
          <p:nvPr/>
        </p:nvSpPr>
        <p:spPr>
          <a:xfrm>
            <a:off x="2066478" y="4676725"/>
            <a:ext cx="599812" cy="261055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</a:p>
        </p:txBody>
      </p:sp>
      <p:sp>
        <p:nvSpPr>
          <p:cNvPr id="21" name="Graphic 8">
            <a:extLst>
              <a:ext uri="{FF2B5EF4-FFF2-40B4-BE49-F238E27FC236}">
                <a16:creationId xmlns:a16="http://schemas.microsoft.com/office/drawing/2014/main" id="{4100B09C-0A04-2E49-ABEC-DF1EEB6615DA}"/>
              </a:ext>
            </a:extLst>
          </p:cNvPr>
          <p:cNvSpPr/>
          <p:nvPr/>
        </p:nvSpPr>
        <p:spPr>
          <a:xfrm>
            <a:off x="2826082" y="4568367"/>
            <a:ext cx="660404" cy="477771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DECISION</a:t>
            </a:r>
          </a:p>
        </p:txBody>
      </p:sp>
      <p:sp>
        <p:nvSpPr>
          <p:cNvPr id="27" name="Graphic 10">
            <a:extLst>
              <a:ext uri="{FF2B5EF4-FFF2-40B4-BE49-F238E27FC236}">
                <a16:creationId xmlns:a16="http://schemas.microsoft.com/office/drawing/2014/main" id="{5B003638-EB1B-8143-9F6C-FFDDC2913A8F}"/>
              </a:ext>
            </a:extLst>
          </p:cNvPr>
          <p:cNvSpPr/>
          <p:nvPr/>
        </p:nvSpPr>
        <p:spPr>
          <a:xfrm>
            <a:off x="3646278" y="4695419"/>
            <a:ext cx="535715" cy="223666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74A41EF6-D8CE-4043-A680-4D5716BBB35A}"/>
              </a:ext>
            </a:extLst>
          </p:cNvPr>
          <p:cNvSpPr/>
          <p:nvPr/>
        </p:nvSpPr>
        <p:spPr>
          <a:xfrm>
            <a:off x="4341785" y="4685548"/>
            <a:ext cx="509558" cy="243408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PROCESS</a:t>
            </a:r>
          </a:p>
        </p:txBody>
      </p:sp>
      <p:grpSp>
        <p:nvGrpSpPr>
          <p:cNvPr id="22" name="Graphic 14">
            <a:extLst>
              <a:ext uri="{FF2B5EF4-FFF2-40B4-BE49-F238E27FC236}">
                <a16:creationId xmlns:a16="http://schemas.microsoft.com/office/drawing/2014/main" id="{E307AC9F-C15B-2422-9500-76CA87E3657D}"/>
              </a:ext>
            </a:extLst>
          </p:cNvPr>
          <p:cNvGrpSpPr/>
          <p:nvPr/>
        </p:nvGrpSpPr>
        <p:grpSpPr>
          <a:xfrm>
            <a:off x="5011135" y="4598469"/>
            <a:ext cx="617892" cy="417566"/>
            <a:chOff x="4260850" y="3043876"/>
            <a:chExt cx="406399" cy="445445"/>
          </a:xfrm>
          <a:solidFill>
            <a:schemeClr val="accent6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FC2BEE3-10DB-063E-CBBE-7C8109843B0C}"/>
                </a:ext>
              </a:extLst>
            </p:cNvPr>
            <p:cNvSpPr/>
            <p:nvPr/>
          </p:nvSpPr>
          <p:spPr>
            <a:xfrm>
              <a:off x="4260850" y="3043876"/>
              <a:ext cx="406399" cy="122946"/>
            </a:xfrm>
            <a:custGeom>
              <a:avLst/>
              <a:gdLst>
                <a:gd name="connsiteX0" fmla="*/ 406400 w 406399"/>
                <a:gd name="connsiteY0" fmla="*/ 61473 h 122946"/>
                <a:gd name="connsiteX1" fmla="*/ 203200 w 406399"/>
                <a:gd name="connsiteY1" fmla="*/ 122947 h 122946"/>
                <a:gd name="connsiteX2" fmla="*/ 0 w 406399"/>
                <a:gd name="connsiteY2" fmla="*/ 61473 h 122946"/>
                <a:gd name="connsiteX3" fmla="*/ 203200 w 406399"/>
                <a:gd name="connsiteY3" fmla="*/ 0 h 122946"/>
                <a:gd name="connsiteX4" fmla="*/ 406400 w 406399"/>
                <a:gd name="connsiteY4" fmla="*/ 61473 h 1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399" h="122946">
                  <a:moveTo>
                    <a:pt x="406400" y="61473"/>
                  </a:moveTo>
                  <a:cubicBezTo>
                    <a:pt x="406400" y="95424"/>
                    <a:pt x="315424" y="122947"/>
                    <a:pt x="203200" y="122947"/>
                  </a:cubicBezTo>
                  <a:cubicBezTo>
                    <a:pt x="90976" y="122947"/>
                    <a:pt x="0" y="95424"/>
                    <a:pt x="0" y="61473"/>
                  </a:cubicBezTo>
                  <a:cubicBezTo>
                    <a:pt x="0" y="27523"/>
                    <a:pt x="90976" y="0"/>
                    <a:pt x="203200" y="0"/>
                  </a:cubicBezTo>
                  <a:cubicBezTo>
                    <a:pt x="315424" y="0"/>
                    <a:pt x="406400" y="27523"/>
                    <a:pt x="406400" y="61473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b="1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9F5CC64-F227-6F98-84D2-D0280CB50665}"/>
                </a:ext>
              </a:extLst>
            </p:cNvPr>
            <p:cNvSpPr/>
            <p:nvPr/>
          </p:nvSpPr>
          <p:spPr>
            <a:xfrm>
              <a:off x="4260850" y="3128993"/>
              <a:ext cx="406399" cy="360328"/>
            </a:xfrm>
            <a:custGeom>
              <a:avLst/>
              <a:gdLst>
                <a:gd name="connsiteX0" fmla="*/ 203200 w 406399"/>
                <a:gd name="connsiteY0" fmla="*/ 46341 h 360328"/>
                <a:gd name="connsiteX1" fmla="*/ 2835 w 406399"/>
                <a:gd name="connsiteY1" fmla="*/ 0 h 360328"/>
                <a:gd name="connsiteX2" fmla="*/ 0 w 406399"/>
                <a:gd name="connsiteY2" fmla="*/ 1891 h 360328"/>
                <a:gd name="connsiteX3" fmla="*/ 0 w 406399"/>
                <a:gd name="connsiteY3" fmla="*/ 298855 h 360328"/>
                <a:gd name="connsiteX4" fmla="*/ 203200 w 406399"/>
                <a:gd name="connsiteY4" fmla="*/ 360329 h 360328"/>
                <a:gd name="connsiteX5" fmla="*/ 406400 w 406399"/>
                <a:gd name="connsiteY5" fmla="*/ 298855 h 360328"/>
                <a:gd name="connsiteX6" fmla="*/ 406400 w 406399"/>
                <a:gd name="connsiteY6" fmla="*/ 1891 h 360328"/>
                <a:gd name="connsiteX7" fmla="*/ 403565 w 406399"/>
                <a:gd name="connsiteY7" fmla="*/ 946 h 360328"/>
                <a:gd name="connsiteX8" fmla="*/ 203200 w 406399"/>
                <a:gd name="connsiteY8" fmla="*/ 46341 h 36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99" h="360328">
                  <a:moveTo>
                    <a:pt x="203200" y="46341"/>
                  </a:moveTo>
                  <a:cubicBezTo>
                    <a:pt x="120030" y="46341"/>
                    <a:pt x="34024" y="30264"/>
                    <a:pt x="2835" y="0"/>
                  </a:cubicBezTo>
                  <a:cubicBezTo>
                    <a:pt x="1890" y="0"/>
                    <a:pt x="0" y="0"/>
                    <a:pt x="0" y="1891"/>
                  </a:cubicBezTo>
                  <a:lnTo>
                    <a:pt x="0" y="298855"/>
                  </a:lnTo>
                  <a:cubicBezTo>
                    <a:pt x="0" y="332902"/>
                    <a:pt x="90731" y="360329"/>
                    <a:pt x="203200" y="360329"/>
                  </a:cubicBezTo>
                  <a:cubicBezTo>
                    <a:pt x="315669" y="360329"/>
                    <a:pt x="406400" y="332902"/>
                    <a:pt x="406400" y="298855"/>
                  </a:cubicBezTo>
                  <a:lnTo>
                    <a:pt x="406400" y="1891"/>
                  </a:lnTo>
                  <a:cubicBezTo>
                    <a:pt x="406400" y="0"/>
                    <a:pt x="404510" y="0"/>
                    <a:pt x="403565" y="946"/>
                  </a:cubicBezTo>
                  <a:cubicBezTo>
                    <a:pt x="372376" y="30264"/>
                    <a:pt x="286370" y="46341"/>
                    <a:pt x="203200" y="46341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pPr algn="ctr"/>
              <a:r>
                <a:rPr lang="pt-BR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DATABASE</a:t>
              </a:r>
            </a:p>
          </p:txBody>
        </p:sp>
      </p:grpSp>
      <p:sp>
        <p:nvSpPr>
          <p:cNvPr id="28" name="Graphic 16">
            <a:extLst>
              <a:ext uri="{FF2B5EF4-FFF2-40B4-BE49-F238E27FC236}">
                <a16:creationId xmlns:a16="http://schemas.microsoft.com/office/drawing/2014/main" id="{B4979B54-4ADE-F942-841C-99848FBD3318}"/>
              </a:ext>
            </a:extLst>
          </p:cNvPr>
          <p:cNvSpPr/>
          <p:nvPr/>
        </p:nvSpPr>
        <p:spPr>
          <a:xfrm>
            <a:off x="5788819" y="4713969"/>
            <a:ext cx="494568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YES/NO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859345D-B86F-6346-9244-DBA8E960F64E}"/>
              </a:ext>
            </a:extLst>
          </p:cNvPr>
          <p:cNvSpPr/>
          <p:nvPr/>
        </p:nvSpPr>
        <p:spPr>
          <a:xfrm rot="16200000">
            <a:off x="159478" y="140797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9EF2364-3147-9442-B5F8-432A1AD9D5B9}"/>
              </a:ext>
            </a:extLst>
          </p:cNvPr>
          <p:cNvSpPr/>
          <p:nvPr/>
        </p:nvSpPr>
        <p:spPr>
          <a:xfrm rot="16200000">
            <a:off x="159478" y="222712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4B96F30-6E53-1F44-AAC5-8D8E1130AC9E}"/>
              </a:ext>
            </a:extLst>
          </p:cNvPr>
          <p:cNvSpPr/>
          <p:nvPr/>
        </p:nvSpPr>
        <p:spPr>
          <a:xfrm rot="16200000">
            <a:off x="159478" y="3043098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F48C0C-68BD-6C41-9D23-4992F76F3E0D}"/>
              </a:ext>
            </a:extLst>
          </p:cNvPr>
          <p:cNvSpPr/>
          <p:nvPr/>
        </p:nvSpPr>
        <p:spPr>
          <a:xfrm rot="16200000">
            <a:off x="159478" y="3865423"/>
            <a:ext cx="539526" cy="17822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BA4EA9-2423-6241-93E5-129D8AA02FD4}"/>
              </a:ext>
            </a:extLst>
          </p:cNvPr>
          <p:cNvSpPr txBox="1"/>
          <p:nvPr/>
        </p:nvSpPr>
        <p:spPr>
          <a:xfrm>
            <a:off x="1042925" y="4718546"/>
            <a:ext cx="9505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C182AB-FCF3-7A4B-8FD1-C862360DE93A}"/>
              </a:ext>
            </a:extLst>
          </p:cNvPr>
          <p:cNvCxnSpPr/>
          <p:nvPr/>
        </p:nvCxnSpPr>
        <p:spPr>
          <a:xfrm>
            <a:off x="616178" y="4476750"/>
            <a:ext cx="78486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7FC2B213-1821-9342-8B7C-0ED38C61240F}"/>
              </a:ext>
            </a:extLst>
          </p:cNvPr>
          <p:cNvCxnSpPr/>
          <p:nvPr/>
        </p:nvCxnSpPr>
        <p:spPr>
          <a:xfrm rot="5400000" flipH="1" flipV="1">
            <a:off x="6443179" y="4654852"/>
            <a:ext cx="304800" cy="304800"/>
          </a:xfrm>
          <a:prstGeom prst="bentConnector3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F5B1339E-4ED9-414E-8D2E-521B17A873F9}"/>
              </a:ext>
            </a:extLst>
          </p:cNvPr>
          <p:cNvCxnSpPr/>
          <p:nvPr/>
        </p:nvCxnSpPr>
        <p:spPr>
          <a:xfrm rot="5400000" flipH="1" flipV="1">
            <a:off x="6907774" y="4685548"/>
            <a:ext cx="243408" cy="243408"/>
          </a:xfrm>
          <a:prstGeom prst="curvedConnector3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raphic 6">
            <a:extLst>
              <a:ext uri="{FF2B5EF4-FFF2-40B4-BE49-F238E27FC236}">
                <a16:creationId xmlns:a16="http://schemas.microsoft.com/office/drawing/2014/main" id="{6C29BD8F-A810-8A41-BE39-5159ED3E01AA}"/>
              </a:ext>
            </a:extLst>
          </p:cNvPr>
          <p:cNvSpPr/>
          <p:nvPr/>
        </p:nvSpPr>
        <p:spPr>
          <a:xfrm>
            <a:off x="750056" y="1345321"/>
            <a:ext cx="773943" cy="336842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ORDER</a:t>
            </a:r>
          </a:p>
        </p:txBody>
      </p:sp>
      <p:sp>
        <p:nvSpPr>
          <p:cNvPr id="35" name="Graphic 8">
            <a:extLst>
              <a:ext uri="{FF2B5EF4-FFF2-40B4-BE49-F238E27FC236}">
                <a16:creationId xmlns:a16="http://schemas.microsoft.com/office/drawing/2014/main" id="{B2118276-05E2-3540-AD5B-51E08065839C}"/>
              </a:ext>
            </a:extLst>
          </p:cNvPr>
          <p:cNvSpPr/>
          <p:nvPr/>
        </p:nvSpPr>
        <p:spPr>
          <a:xfrm>
            <a:off x="2514600" y="1221154"/>
            <a:ext cx="808866" cy="585176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</a:p>
        </p:txBody>
      </p:sp>
      <p:sp>
        <p:nvSpPr>
          <p:cNvPr id="37" name="Graphic 12">
            <a:extLst>
              <a:ext uri="{FF2B5EF4-FFF2-40B4-BE49-F238E27FC236}">
                <a16:creationId xmlns:a16="http://schemas.microsoft.com/office/drawing/2014/main" id="{DAE172D9-1F2E-7A4A-A0F4-1CEB013A1BBC}"/>
              </a:ext>
            </a:extLst>
          </p:cNvPr>
          <p:cNvSpPr/>
          <p:nvPr/>
        </p:nvSpPr>
        <p:spPr>
          <a:xfrm>
            <a:off x="1276212" y="3768865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TRANSPORT</a:t>
            </a:r>
          </a:p>
        </p:txBody>
      </p:sp>
      <p:sp>
        <p:nvSpPr>
          <p:cNvPr id="38" name="Graphic 10">
            <a:extLst>
              <a:ext uri="{FF2B5EF4-FFF2-40B4-BE49-F238E27FC236}">
                <a16:creationId xmlns:a16="http://schemas.microsoft.com/office/drawing/2014/main" id="{9ECD9F86-52B8-BB43-AED2-5B667938DCF4}"/>
              </a:ext>
            </a:extLst>
          </p:cNvPr>
          <p:cNvSpPr/>
          <p:nvPr/>
        </p:nvSpPr>
        <p:spPr>
          <a:xfrm>
            <a:off x="3518532" y="2117937"/>
            <a:ext cx="953339" cy="398028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REFUND</a:t>
            </a:r>
          </a:p>
        </p:txBody>
      </p:sp>
      <p:sp>
        <p:nvSpPr>
          <p:cNvPr id="42" name="Graphic 12">
            <a:extLst>
              <a:ext uri="{FF2B5EF4-FFF2-40B4-BE49-F238E27FC236}">
                <a16:creationId xmlns:a16="http://schemas.microsoft.com/office/drawing/2014/main" id="{B5DEFA58-1EAF-8448-A732-1714487EC420}"/>
              </a:ext>
            </a:extLst>
          </p:cNvPr>
          <p:cNvSpPr/>
          <p:nvPr/>
        </p:nvSpPr>
        <p:spPr>
          <a:xfrm>
            <a:off x="4872549" y="2160782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RETURN</a:t>
            </a:r>
          </a:p>
        </p:txBody>
      </p:sp>
      <p:sp>
        <p:nvSpPr>
          <p:cNvPr id="43" name="Graphic 12">
            <a:extLst>
              <a:ext uri="{FF2B5EF4-FFF2-40B4-BE49-F238E27FC236}">
                <a16:creationId xmlns:a16="http://schemas.microsoft.com/office/drawing/2014/main" id="{0C3FE00E-3E8A-5146-8A54-338383F26653}"/>
              </a:ext>
            </a:extLst>
          </p:cNvPr>
          <p:cNvSpPr/>
          <p:nvPr/>
        </p:nvSpPr>
        <p:spPr>
          <a:xfrm>
            <a:off x="4872549" y="2956941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CANCEL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ORDER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0B9342-9707-904B-AC0E-DCEDA6EECE25}"/>
              </a:ext>
            </a:extLst>
          </p:cNvPr>
          <p:cNvCxnSpPr/>
          <p:nvPr/>
        </p:nvCxnSpPr>
        <p:spPr>
          <a:xfrm>
            <a:off x="1558810" y="1513742"/>
            <a:ext cx="920978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5E67F1-F8FF-DB42-92E9-D1798CC9EF7F}"/>
              </a:ext>
            </a:extLst>
          </p:cNvPr>
          <p:cNvCxnSpPr>
            <a:cxnSpLocks/>
          </p:cNvCxnSpPr>
          <p:nvPr/>
        </p:nvCxnSpPr>
        <p:spPr>
          <a:xfrm>
            <a:off x="2919033" y="2327961"/>
            <a:ext cx="662367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0EE33F-46BB-034C-B1A6-74BE6C3B80EE}"/>
              </a:ext>
            </a:extLst>
          </p:cNvPr>
          <p:cNvCxnSpPr/>
          <p:nvPr/>
        </p:nvCxnSpPr>
        <p:spPr>
          <a:xfrm>
            <a:off x="4377660" y="2327961"/>
            <a:ext cx="490600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2B37A4C-3422-4843-862D-331B5D269478}"/>
              </a:ext>
            </a:extLst>
          </p:cNvPr>
          <p:cNvCxnSpPr>
            <a:cxnSpLocks/>
          </p:cNvCxnSpPr>
          <p:nvPr/>
        </p:nvCxnSpPr>
        <p:spPr>
          <a:xfrm>
            <a:off x="5260529" y="2585996"/>
            <a:ext cx="0" cy="370945"/>
          </a:xfrm>
          <a:prstGeom prst="straightConnector1">
            <a:avLst/>
          </a:prstGeom>
          <a:ln w="158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D0D707F-5782-9A48-84C8-9F951BFE68AD}"/>
              </a:ext>
            </a:extLst>
          </p:cNvPr>
          <p:cNvCxnSpPr>
            <a:cxnSpLocks/>
          </p:cNvCxnSpPr>
          <p:nvPr/>
        </p:nvCxnSpPr>
        <p:spPr>
          <a:xfrm flipH="1">
            <a:off x="2138958" y="2327961"/>
            <a:ext cx="780075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81B1C6F-BDF4-234A-9061-104B7A7801BD}"/>
              </a:ext>
            </a:extLst>
          </p:cNvPr>
          <p:cNvCxnSpPr>
            <a:cxnSpLocks/>
          </p:cNvCxnSpPr>
          <p:nvPr/>
        </p:nvCxnSpPr>
        <p:spPr>
          <a:xfrm>
            <a:off x="2919033" y="1806330"/>
            <a:ext cx="0" cy="521631"/>
          </a:xfrm>
          <a:prstGeom prst="straightConnector1">
            <a:avLst/>
          </a:prstGeom>
          <a:ln w="158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Graphic 16">
            <a:extLst>
              <a:ext uri="{FF2B5EF4-FFF2-40B4-BE49-F238E27FC236}">
                <a16:creationId xmlns:a16="http://schemas.microsoft.com/office/drawing/2014/main" id="{DE3DE527-BE6D-4F4C-8F0A-BF222624DFA5}"/>
              </a:ext>
            </a:extLst>
          </p:cNvPr>
          <p:cNvSpPr/>
          <p:nvPr/>
        </p:nvSpPr>
        <p:spPr>
          <a:xfrm>
            <a:off x="2401817" y="2230900"/>
            <a:ext cx="241653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6F1D6E25-F72F-5C4B-BEC6-4F352D48752B}"/>
              </a:ext>
            </a:extLst>
          </p:cNvPr>
          <p:cNvSpPr/>
          <p:nvPr/>
        </p:nvSpPr>
        <p:spPr>
          <a:xfrm>
            <a:off x="3086102" y="2230900"/>
            <a:ext cx="261474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F3ABE63-1D2D-1B4F-B41C-55FC62DAF563}"/>
              </a:ext>
            </a:extLst>
          </p:cNvPr>
          <p:cNvCxnSpPr>
            <a:cxnSpLocks/>
          </p:cNvCxnSpPr>
          <p:nvPr/>
        </p:nvCxnSpPr>
        <p:spPr>
          <a:xfrm>
            <a:off x="1689639" y="2554465"/>
            <a:ext cx="0" cy="1130305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Graphic 12">
            <a:extLst>
              <a:ext uri="{FF2B5EF4-FFF2-40B4-BE49-F238E27FC236}">
                <a16:creationId xmlns:a16="http://schemas.microsoft.com/office/drawing/2014/main" id="{9345859C-A53A-C747-ACF3-6754766B91D1}"/>
              </a:ext>
            </a:extLst>
          </p:cNvPr>
          <p:cNvSpPr/>
          <p:nvPr/>
        </p:nvSpPr>
        <p:spPr>
          <a:xfrm>
            <a:off x="1276212" y="2138515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SHIP</a:t>
            </a:r>
          </a:p>
        </p:txBody>
      </p:sp>
    </p:spTree>
    <p:extLst>
      <p:ext uri="{BB962C8B-B14F-4D97-AF65-F5344CB8AC3E}">
        <p14:creationId xmlns:p14="http://schemas.microsoft.com/office/powerpoint/2010/main" val="2365696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642414-453E-E549-941D-5E036CC34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Swimlane Diagram Slide Template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8295C7C-8632-97A7-F8AE-1D033C519BE3}"/>
              </a:ext>
            </a:extLst>
          </p:cNvPr>
          <p:cNvSpPr/>
          <p:nvPr/>
        </p:nvSpPr>
        <p:spPr>
          <a:xfrm>
            <a:off x="4688628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9676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39693" y="3442966"/>
                  <a:pt x="0" y="3403273"/>
                  <a:pt x="0" y="335329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A3BC658-174A-D380-4985-C984926EEC58}"/>
              </a:ext>
            </a:extLst>
          </p:cNvPr>
          <p:cNvSpPr/>
          <p:nvPr/>
        </p:nvSpPr>
        <p:spPr>
          <a:xfrm>
            <a:off x="3291404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9676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966"/>
                  <a:pt x="0" y="3403273"/>
                  <a:pt x="0" y="335329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945AE76-06F4-BDCD-AC1B-EC8F54F52840}"/>
              </a:ext>
            </a:extLst>
          </p:cNvPr>
          <p:cNvSpPr/>
          <p:nvPr/>
        </p:nvSpPr>
        <p:spPr>
          <a:xfrm>
            <a:off x="1894180" y="1175942"/>
            <a:ext cx="1279925" cy="3111140"/>
          </a:xfrm>
          <a:custGeom>
            <a:avLst/>
            <a:gdLst>
              <a:gd name="connsiteX0" fmla="*/ 0 w 1416438"/>
              <a:gd name="connsiteY0" fmla="*/ 3353290 h 3442965"/>
              <a:gd name="connsiteX1" fmla="*/ 0 w 1416438"/>
              <a:gd name="connsiteY1" fmla="*/ 89676 h 3442965"/>
              <a:gd name="connsiteX2" fmla="*/ 89676 w 1416438"/>
              <a:gd name="connsiteY2" fmla="*/ 0 h 3442965"/>
              <a:gd name="connsiteX3" fmla="*/ 1326762 w 1416438"/>
              <a:gd name="connsiteY3" fmla="*/ 0 h 3442965"/>
              <a:gd name="connsiteX4" fmla="*/ 1416438 w 1416438"/>
              <a:gd name="connsiteY4" fmla="*/ 89676 h 3442965"/>
              <a:gd name="connsiteX5" fmla="*/ 1416438 w 1416438"/>
              <a:gd name="connsiteY5" fmla="*/ 3353290 h 3442965"/>
              <a:gd name="connsiteX6" fmla="*/ 1326762 w 1416438"/>
              <a:gd name="connsiteY6" fmla="*/ 3442966 h 3442965"/>
              <a:gd name="connsiteX7" fmla="*/ 88941 w 1416438"/>
              <a:gd name="connsiteY7" fmla="*/ 3442966 h 3442965"/>
              <a:gd name="connsiteX8" fmla="*/ 0 w 1416438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8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8941" y="3442966"/>
                </a:lnTo>
                <a:cubicBezTo>
                  <a:pt x="39693" y="3442966"/>
                  <a:pt x="0" y="3403273"/>
                  <a:pt x="0" y="335329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FA4AD5F-5C43-AC79-57A8-A34B4546BF6F}"/>
              </a:ext>
            </a:extLst>
          </p:cNvPr>
          <p:cNvSpPr/>
          <p:nvPr/>
        </p:nvSpPr>
        <p:spPr>
          <a:xfrm>
            <a:off x="496957" y="1176607"/>
            <a:ext cx="1279924" cy="3111140"/>
          </a:xfrm>
          <a:custGeom>
            <a:avLst/>
            <a:gdLst>
              <a:gd name="connsiteX0" fmla="*/ 0 w 1416437"/>
              <a:gd name="connsiteY0" fmla="*/ 3352555 h 3442965"/>
              <a:gd name="connsiteX1" fmla="*/ 0 w 1416437"/>
              <a:gd name="connsiteY1" fmla="*/ 88941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2555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2555"/>
                </a:moveTo>
                <a:lnTo>
                  <a:pt x="0" y="88941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231"/>
                  <a:pt x="0" y="3402538"/>
                  <a:pt x="0" y="335255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CE1C6CA-C15F-04A2-FA7D-7FADE08FAD35}"/>
              </a:ext>
            </a:extLst>
          </p:cNvPr>
          <p:cNvSpPr/>
          <p:nvPr/>
        </p:nvSpPr>
        <p:spPr>
          <a:xfrm>
            <a:off x="7483076" y="1175942"/>
            <a:ext cx="1279924" cy="3111140"/>
          </a:xfrm>
          <a:custGeom>
            <a:avLst/>
            <a:gdLst>
              <a:gd name="connsiteX0" fmla="*/ 0 w 1416437"/>
              <a:gd name="connsiteY0" fmla="*/ 3353290 h 3442965"/>
              <a:gd name="connsiteX1" fmla="*/ 0 w 1416437"/>
              <a:gd name="connsiteY1" fmla="*/ 89676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39692" y="3442966"/>
                  <a:pt x="0" y="3403273"/>
                  <a:pt x="0" y="335329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9A841B-B54A-A6FB-4ECF-2E19FAF8F083}"/>
              </a:ext>
            </a:extLst>
          </p:cNvPr>
          <p:cNvSpPr/>
          <p:nvPr/>
        </p:nvSpPr>
        <p:spPr>
          <a:xfrm>
            <a:off x="6085852" y="1175942"/>
            <a:ext cx="1279924" cy="3111140"/>
          </a:xfrm>
          <a:custGeom>
            <a:avLst/>
            <a:gdLst>
              <a:gd name="connsiteX0" fmla="*/ 0 w 1416437"/>
              <a:gd name="connsiteY0" fmla="*/ 3353290 h 3442965"/>
              <a:gd name="connsiteX1" fmla="*/ 0 w 1416437"/>
              <a:gd name="connsiteY1" fmla="*/ 89676 h 3442965"/>
              <a:gd name="connsiteX2" fmla="*/ 89676 w 1416437"/>
              <a:gd name="connsiteY2" fmla="*/ 0 h 3442965"/>
              <a:gd name="connsiteX3" fmla="*/ 1326762 w 1416437"/>
              <a:gd name="connsiteY3" fmla="*/ 0 h 3442965"/>
              <a:gd name="connsiteX4" fmla="*/ 1416438 w 1416437"/>
              <a:gd name="connsiteY4" fmla="*/ 89676 h 3442965"/>
              <a:gd name="connsiteX5" fmla="*/ 1416438 w 1416437"/>
              <a:gd name="connsiteY5" fmla="*/ 3353290 h 3442965"/>
              <a:gd name="connsiteX6" fmla="*/ 1326762 w 1416437"/>
              <a:gd name="connsiteY6" fmla="*/ 3442966 h 3442965"/>
              <a:gd name="connsiteX7" fmla="*/ 89676 w 1416437"/>
              <a:gd name="connsiteY7" fmla="*/ 3442966 h 3442965"/>
              <a:gd name="connsiteX8" fmla="*/ 0 w 1416437"/>
              <a:gd name="connsiteY8" fmla="*/ 3353290 h 344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437" h="3442965">
                <a:moveTo>
                  <a:pt x="0" y="3353290"/>
                </a:moveTo>
                <a:lnTo>
                  <a:pt x="0" y="89676"/>
                </a:lnTo>
                <a:cubicBezTo>
                  <a:pt x="0" y="40428"/>
                  <a:pt x="40428" y="0"/>
                  <a:pt x="89676" y="0"/>
                </a:cubicBezTo>
                <a:lnTo>
                  <a:pt x="1326762" y="0"/>
                </a:lnTo>
                <a:cubicBezTo>
                  <a:pt x="1376010" y="0"/>
                  <a:pt x="1416438" y="40428"/>
                  <a:pt x="1416438" y="89676"/>
                </a:cubicBezTo>
                <a:lnTo>
                  <a:pt x="1416438" y="3353290"/>
                </a:lnTo>
                <a:cubicBezTo>
                  <a:pt x="1416438" y="3402538"/>
                  <a:pt x="1376010" y="3442966"/>
                  <a:pt x="1326762" y="3442966"/>
                </a:cubicBezTo>
                <a:lnTo>
                  <a:pt x="89676" y="3442966"/>
                </a:lnTo>
                <a:cubicBezTo>
                  <a:pt x="40428" y="3442966"/>
                  <a:pt x="0" y="3403273"/>
                  <a:pt x="0" y="335329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661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E25425A-A590-A440-998C-02C0386FC522}"/>
              </a:ext>
            </a:extLst>
          </p:cNvPr>
          <p:cNvSpPr/>
          <p:nvPr/>
        </p:nvSpPr>
        <p:spPr>
          <a:xfrm>
            <a:off x="734889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991D1AA-ADD4-8943-BA60-13C9FC4B9BD7}"/>
              </a:ext>
            </a:extLst>
          </p:cNvPr>
          <p:cNvSpPr/>
          <p:nvPr/>
        </p:nvSpPr>
        <p:spPr>
          <a:xfrm>
            <a:off x="212776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F115DB1-6AC5-BF4E-840B-71934B9D7CCC}"/>
              </a:ext>
            </a:extLst>
          </p:cNvPr>
          <p:cNvSpPr/>
          <p:nvPr/>
        </p:nvSpPr>
        <p:spPr>
          <a:xfrm>
            <a:off x="3547265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67C38DD-585A-1E4B-89A0-727DC1DD5453}"/>
              </a:ext>
            </a:extLst>
          </p:cNvPr>
          <p:cNvSpPr/>
          <p:nvPr/>
        </p:nvSpPr>
        <p:spPr>
          <a:xfrm>
            <a:off x="493192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ED5D8DE-F126-F34E-82FC-4C93EB60852B}"/>
              </a:ext>
            </a:extLst>
          </p:cNvPr>
          <p:cNvSpPr/>
          <p:nvPr/>
        </p:nvSpPr>
        <p:spPr>
          <a:xfrm>
            <a:off x="6325299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7C6CDE0-C029-7640-BB94-3E012C3C6D4B}"/>
              </a:ext>
            </a:extLst>
          </p:cNvPr>
          <p:cNvSpPr/>
          <p:nvPr/>
        </p:nvSpPr>
        <p:spPr>
          <a:xfrm>
            <a:off x="7721008" y="1043140"/>
            <a:ext cx="804061" cy="265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37" name="Graphic 6">
            <a:extLst>
              <a:ext uri="{FF2B5EF4-FFF2-40B4-BE49-F238E27FC236}">
                <a16:creationId xmlns:a16="http://schemas.microsoft.com/office/drawing/2014/main" id="{F1E98BEF-1369-244B-B103-027877CA1B24}"/>
              </a:ext>
            </a:extLst>
          </p:cNvPr>
          <p:cNvSpPr/>
          <p:nvPr/>
        </p:nvSpPr>
        <p:spPr>
          <a:xfrm>
            <a:off x="2066478" y="4676725"/>
            <a:ext cx="599812" cy="261055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</a:p>
        </p:txBody>
      </p:sp>
      <p:sp>
        <p:nvSpPr>
          <p:cNvPr id="38" name="Graphic 8">
            <a:extLst>
              <a:ext uri="{FF2B5EF4-FFF2-40B4-BE49-F238E27FC236}">
                <a16:creationId xmlns:a16="http://schemas.microsoft.com/office/drawing/2014/main" id="{B6CDE7C9-0750-9043-B15D-83BF0B70F5D7}"/>
              </a:ext>
            </a:extLst>
          </p:cNvPr>
          <p:cNvSpPr/>
          <p:nvPr/>
        </p:nvSpPr>
        <p:spPr>
          <a:xfrm>
            <a:off x="2826082" y="4568367"/>
            <a:ext cx="660404" cy="477771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DECISION</a:t>
            </a:r>
          </a:p>
        </p:txBody>
      </p:sp>
      <p:sp>
        <p:nvSpPr>
          <p:cNvPr id="39" name="Graphic 10">
            <a:extLst>
              <a:ext uri="{FF2B5EF4-FFF2-40B4-BE49-F238E27FC236}">
                <a16:creationId xmlns:a16="http://schemas.microsoft.com/office/drawing/2014/main" id="{107D62B6-924B-5647-91D0-FED59AC591EF}"/>
              </a:ext>
            </a:extLst>
          </p:cNvPr>
          <p:cNvSpPr/>
          <p:nvPr/>
        </p:nvSpPr>
        <p:spPr>
          <a:xfrm>
            <a:off x="3646278" y="4695419"/>
            <a:ext cx="535715" cy="223666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40" name="Graphic 12">
            <a:extLst>
              <a:ext uri="{FF2B5EF4-FFF2-40B4-BE49-F238E27FC236}">
                <a16:creationId xmlns:a16="http://schemas.microsoft.com/office/drawing/2014/main" id="{5AEE988F-C4AC-0745-A3B0-C1AF47C264EA}"/>
              </a:ext>
            </a:extLst>
          </p:cNvPr>
          <p:cNvSpPr/>
          <p:nvPr/>
        </p:nvSpPr>
        <p:spPr>
          <a:xfrm>
            <a:off x="4341785" y="4685548"/>
            <a:ext cx="509558" cy="243408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PROCESS</a:t>
            </a:r>
          </a:p>
        </p:txBody>
      </p:sp>
      <p:grpSp>
        <p:nvGrpSpPr>
          <p:cNvPr id="41" name="Graphic 14">
            <a:extLst>
              <a:ext uri="{FF2B5EF4-FFF2-40B4-BE49-F238E27FC236}">
                <a16:creationId xmlns:a16="http://schemas.microsoft.com/office/drawing/2014/main" id="{929FFB4A-0A28-234C-8786-2FD8E56722B6}"/>
              </a:ext>
            </a:extLst>
          </p:cNvPr>
          <p:cNvGrpSpPr/>
          <p:nvPr/>
        </p:nvGrpSpPr>
        <p:grpSpPr>
          <a:xfrm>
            <a:off x="5011135" y="4598469"/>
            <a:ext cx="617892" cy="417566"/>
            <a:chOff x="4260850" y="3043876"/>
            <a:chExt cx="406399" cy="445445"/>
          </a:xfrm>
          <a:solidFill>
            <a:schemeClr val="accent6"/>
          </a:solidFill>
        </p:grpSpPr>
        <p:sp>
          <p:nvSpPr>
            <p:cNvPr id="42" name="Freeform: Shape 22">
              <a:extLst>
                <a:ext uri="{FF2B5EF4-FFF2-40B4-BE49-F238E27FC236}">
                  <a16:creationId xmlns:a16="http://schemas.microsoft.com/office/drawing/2014/main" id="{E23577B6-3C0E-8F49-806A-76BED855C176}"/>
                </a:ext>
              </a:extLst>
            </p:cNvPr>
            <p:cNvSpPr/>
            <p:nvPr/>
          </p:nvSpPr>
          <p:spPr>
            <a:xfrm>
              <a:off x="4260850" y="3043876"/>
              <a:ext cx="406399" cy="122946"/>
            </a:xfrm>
            <a:custGeom>
              <a:avLst/>
              <a:gdLst>
                <a:gd name="connsiteX0" fmla="*/ 406400 w 406399"/>
                <a:gd name="connsiteY0" fmla="*/ 61473 h 122946"/>
                <a:gd name="connsiteX1" fmla="*/ 203200 w 406399"/>
                <a:gd name="connsiteY1" fmla="*/ 122947 h 122946"/>
                <a:gd name="connsiteX2" fmla="*/ 0 w 406399"/>
                <a:gd name="connsiteY2" fmla="*/ 61473 h 122946"/>
                <a:gd name="connsiteX3" fmla="*/ 203200 w 406399"/>
                <a:gd name="connsiteY3" fmla="*/ 0 h 122946"/>
                <a:gd name="connsiteX4" fmla="*/ 406400 w 406399"/>
                <a:gd name="connsiteY4" fmla="*/ 61473 h 1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399" h="122946">
                  <a:moveTo>
                    <a:pt x="406400" y="61473"/>
                  </a:moveTo>
                  <a:cubicBezTo>
                    <a:pt x="406400" y="95424"/>
                    <a:pt x="315424" y="122947"/>
                    <a:pt x="203200" y="122947"/>
                  </a:cubicBezTo>
                  <a:cubicBezTo>
                    <a:pt x="90976" y="122947"/>
                    <a:pt x="0" y="95424"/>
                    <a:pt x="0" y="61473"/>
                  </a:cubicBezTo>
                  <a:cubicBezTo>
                    <a:pt x="0" y="27523"/>
                    <a:pt x="90976" y="0"/>
                    <a:pt x="203200" y="0"/>
                  </a:cubicBezTo>
                  <a:cubicBezTo>
                    <a:pt x="315424" y="0"/>
                    <a:pt x="406400" y="27523"/>
                    <a:pt x="406400" y="61473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b="1"/>
            </a:p>
          </p:txBody>
        </p:sp>
        <p:sp>
          <p:nvSpPr>
            <p:cNvPr id="43" name="Freeform: Shape 23">
              <a:extLst>
                <a:ext uri="{FF2B5EF4-FFF2-40B4-BE49-F238E27FC236}">
                  <a16:creationId xmlns:a16="http://schemas.microsoft.com/office/drawing/2014/main" id="{5CA8E988-1C0B-9F4A-9C0C-2B6A072B425C}"/>
                </a:ext>
              </a:extLst>
            </p:cNvPr>
            <p:cNvSpPr/>
            <p:nvPr/>
          </p:nvSpPr>
          <p:spPr>
            <a:xfrm>
              <a:off x="4260850" y="3128993"/>
              <a:ext cx="406399" cy="360328"/>
            </a:xfrm>
            <a:custGeom>
              <a:avLst/>
              <a:gdLst>
                <a:gd name="connsiteX0" fmla="*/ 203200 w 406399"/>
                <a:gd name="connsiteY0" fmla="*/ 46341 h 360328"/>
                <a:gd name="connsiteX1" fmla="*/ 2835 w 406399"/>
                <a:gd name="connsiteY1" fmla="*/ 0 h 360328"/>
                <a:gd name="connsiteX2" fmla="*/ 0 w 406399"/>
                <a:gd name="connsiteY2" fmla="*/ 1891 h 360328"/>
                <a:gd name="connsiteX3" fmla="*/ 0 w 406399"/>
                <a:gd name="connsiteY3" fmla="*/ 298855 h 360328"/>
                <a:gd name="connsiteX4" fmla="*/ 203200 w 406399"/>
                <a:gd name="connsiteY4" fmla="*/ 360329 h 360328"/>
                <a:gd name="connsiteX5" fmla="*/ 406400 w 406399"/>
                <a:gd name="connsiteY5" fmla="*/ 298855 h 360328"/>
                <a:gd name="connsiteX6" fmla="*/ 406400 w 406399"/>
                <a:gd name="connsiteY6" fmla="*/ 1891 h 360328"/>
                <a:gd name="connsiteX7" fmla="*/ 403565 w 406399"/>
                <a:gd name="connsiteY7" fmla="*/ 946 h 360328"/>
                <a:gd name="connsiteX8" fmla="*/ 203200 w 406399"/>
                <a:gd name="connsiteY8" fmla="*/ 46341 h 36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99" h="360328">
                  <a:moveTo>
                    <a:pt x="203200" y="46341"/>
                  </a:moveTo>
                  <a:cubicBezTo>
                    <a:pt x="120030" y="46341"/>
                    <a:pt x="34024" y="30264"/>
                    <a:pt x="2835" y="0"/>
                  </a:cubicBezTo>
                  <a:cubicBezTo>
                    <a:pt x="1890" y="0"/>
                    <a:pt x="0" y="0"/>
                    <a:pt x="0" y="1891"/>
                  </a:cubicBezTo>
                  <a:lnTo>
                    <a:pt x="0" y="298855"/>
                  </a:lnTo>
                  <a:cubicBezTo>
                    <a:pt x="0" y="332902"/>
                    <a:pt x="90731" y="360329"/>
                    <a:pt x="203200" y="360329"/>
                  </a:cubicBezTo>
                  <a:cubicBezTo>
                    <a:pt x="315669" y="360329"/>
                    <a:pt x="406400" y="332902"/>
                    <a:pt x="406400" y="298855"/>
                  </a:cubicBezTo>
                  <a:lnTo>
                    <a:pt x="406400" y="1891"/>
                  </a:lnTo>
                  <a:cubicBezTo>
                    <a:pt x="406400" y="0"/>
                    <a:pt x="404510" y="0"/>
                    <a:pt x="403565" y="946"/>
                  </a:cubicBezTo>
                  <a:cubicBezTo>
                    <a:pt x="372376" y="30264"/>
                    <a:pt x="286370" y="46341"/>
                    <a:pt x="203200" y="46341"/>
                  </a:cubicBezTo>
                  <a:close/>
                </a:path>
              </a:pathLst>
            </a:custGeom>
            <a:grpFill/>
            <a:ln w="9303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pPr algn="ctr"/>
              <a:r>
                <a:rPr lang="pt-BR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DATABASE</a:t>
              </a:r>
            </a:p>
          </p:txBody>
        </p:sp>
      </p:grpSp>
      <p:sp>
        <p:nvSpPr>
          <p:cNvPr id="44" name="Graphic 16">
            <a:extLst>
              <a:ext uri="{FF2B5EF4-FFF2-40B4-BE49-F238E27FC236}">
                <a16:creationId xmlns:a16="http://schemas.microsoft.com/office/drawing/2014/main" id="{1CAB40B4-4227-6B44-B13C-0745C60713B4}"/>
              </a:ext>
            </a:extLst>
          </p:cNvPr>
          <p:cNvSpPr/>
          <p:nvPr/>
        </p:nvSpPr>
        <p:spPr>
          <a:xfrm>
            <a:off x="5788819" y="4713969"/>
            <a:ext cx="494568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YES/NO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38E1FDE-56AA-294E-9265-410B3B324345}"/>
              </a:ext>
            </a:extLst>
          </p:cNvPr>
          <p:cNvSpPr txBox="1"/>
          <p:nvPr/>
        </p:nvSpPr>
        <p:spPr>
          <a:xfrm>
            <a:off x="1042925" y="4718546"/>
            <a:ext cx="9505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E2E484-CF7E-9E4E-9A00-08D979FB4137}"/>
              </a:ext>
            </a:extLst>
          </p:cNvPr>
          <p:cNvCxnSpPr/>
          <p:nvPr/>
        </p:nvCxnSpPr>
        <p:spPr>
          <a:xfrm>
            <a:off x="616178" y="4476750"/>
            <a:ext cx="78486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Graphic 6">
            <a:extLst>
              <a:ext uri="{FF2B5EF4-FFF2-40B4-BE49-F238E27FC236}">
                <a16:creationId xmlns:a16="http://schemas.microsoft.com/office/drawing/2014/main" id="{A887EFCE-8F5D-C842-80E6-5262C3699D57}"/>
              </a:ext>
            </a:extLst>
          </p:cNvPr>
          <p:cNvSpPr/>
          <p:nvPr/>
        </p:nvSpPr>
        <p:spPr>
          <a:xfrm>
            <a:off x="782826" y="1605495"/>
            <a:ext cx="773943" cy="336842"/>
          </a:xfrm>
          <a:custGeom>
            <a:avLst/>
            <a:gdLst>
              <a:gd name="connsiteX0" fmla="*/ 653608 w 835374"/>
              <a:gd name="connsiteY0" fmla="*/ 363578 h 363578"/>
              <a:gd name="connsiteX1" fmla="*/ 181767 w 835374"/>
              <a:gd name="connsiteY1" fmla="*/ 363578 h 363578"/>
              <a:gd name="connsiteX2" fmla="*/ 0 w 835374"/>
              <a:gd name="connsiteY2" fmla="*/ 182261 h 363578"/>
              <a:gd name="connsiteX3" fmla="*/ 0 w 835374"/>
              <a:gd name="connsiteY3" fmla="*/ 182261 h 363578"/>
              <a:gd name="connsiteX4" fmla="*/ 181767 w 835374"/>
              <a:gd name="connsiteY4" fmla="*/ 0 h 363578"/>
              <a:gd name="connsiteX5" fmla="*/ 653608 w 835374"/>
              <a:gd name="connsiteY5" fmla="*/ 0 h 363578"/>
              <a:gd name="connsiteX6" fmla="*/ 835375 w 835374"/>
              <a:gd name="connsiteY6" fmla="*/ 182261 h 363578"/>
              <a:gd name="connsiteX7" fmla="*/ 835375 w 835374"/>
              <a:gd name="connsiteY7" fmla="*/ 182261 h 363578"/>
              <a:gd name="connsiteX8" fmla="*/ 653608 w 835374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5374" h="363578">
                <a:moveTo>
                  <a:pt x="653608" y="363578"/>
                </a:moveTo>
                <a:lnTo>
                  <a:pt x="181767" y="363578"/>
                </a:lnTo>
                <a:cubicBezTo>
                  <a:pt x="80995" y="363578"/>
                  <a:pt x="0" y="282363"/>
                  <a:pt x="0" y="182261"/>
                </a:cubicBezTo>
                <a:lnTo>
                  <a:pt x="0" y="182261"/>
                </a:lnTo>
                <a:cubicBezTo>
                  <a:pt x="0" y="81215"/>
                  <a:pt x="80995" y="0"/>
                  <a:pt x="181767" y="0"/>
                </a:cubicBezTo>
                <a:lnTo>
                  <a:pt x="653608" y="0"/>
                </a:lnTo>
                <a:cubicBezTo>
                  <a:pt x="753438" y="0"/>
                  <a:pt x="835375" y="81215"/>
                  <a:pt x="835375" y="182261"/>
                </a:cubicBezTo>
                <a:lnTo>
                  <a:pt x="835375" y="182261"/>
                </a:lnTo>
                <a:cubicBezTo>
                  <a:pt x="835375" y="282363"/>
                  <a:pt x="753438" y="363578"/>
                  <a:pt x="653608" y="363578"/>
                </a:cubicBezTo>
                <a:close/>
              </a:path>
            </a:pathLst>
          </a:custGeom>
          <a:solidFill>
            <a:srgbClr val="A32C95"/>
          </a:solidFill>
          <a:ln w="9418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ORDER</a:t>
            </a:r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9667D32A-667E-1549-BC42-BC7573CAB9F3}"/>
              </a:ext>
            </a:extLst>
          </p:cNvPr>
          <p:cNvSpPr/>
          <p:nvPr/>
        </p:nvSpPr>
        <p:spPr>
          <a:xfrm>
            <a:off x="732590" y="2290876"/>
            <a:ext cx="808866" cy="585176"/>
          </a:xfrm>
          <a:custGeom>
            <a:avLst/>
            <a:gdLst>
              <a:gd name="connsiteX0" fmla="*/ 613343 w 624070"/>
              <a:gd name="connsiteY0" fmla="*/ 245269 h 451484"/>
              <a:gd name="connsiteX1" fmla="*/ 324822 w 624070"/>
              <a:gd name="connsiteY1" fmla="*/ 447199 h 451484"/>
              <a:gd name="connsiteX2" fmla="*/ 297478 w 624070"/>
              <a:gd name="connsiteY2" fmla="*/ 447199 h 451484"/>
              <a:gd name="connsiteX3" fmla="*/ 9900 w 624070"/>
              <a:gd name="connsiteY3" fmla="*/ 245269 h 451484"/>
              <a:gd name="connsiteX4" fmla="*/ 9900 w 624070"/>
              <a:gd name="connsiteY4" fmla="*/ 206216 h 451484"/>
              <a:gd name="connsiteX5" fmla="*/ 298421 w 624070"/>
              <a:gd name="connsiteY5" fmla="*/ 4286 h 451484"/>
              <a:gd name="connsiteX6" fmla="*/ 325765 w 624070"/>
              <a:gd name="connsiteY6" fmla="*/ 4286 h 451484"/>
              <a:gd name="connsiteX7" fmla="*/ 614286 w 624070"/>
              <a:gd name="connsiteY7" fmla="*/ 206216 h 451484"/>
              <a:gd name="connsiteX8" fmla="*/ 613343 w 624070"/>
              <a:gd name="connsiteY8" fmla="*/ 245269 h 4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070" h="451484">
                <a:moveTo>
                  <a:pt x="613343" y="245269"/>
                </a:moveTo>
                <a:lnTo>
                  <a:pt x="324822" y="447199"/>
                </a:lnTo>
                <a:cubicBezTo>
                  <a:pt x="316336" y="452914"/>
                  <a:pt x="305964" y="452914"/>
                  <a:pt x="297478" y="447199"/>
                </a:cubicBezTo>
                <a:lnTo>
                  <a:pt x="9900" y="245269"/>
                </a:lnTo>
                <a:cubicBezTo>
                  <a:pt x="-3300" y="235744"/>
                  <a:pt x="-3300" y="215741"/>
                  <a:pt x="9900" y="206216"/>
                </a:cubicBezTo>
                <a:lnTo>
                  <a:pt x="298421" y="4286"/>
                </a:lnTo>
                <a:cubicBezTo>
                  <a:pt x="306907" y="-1429"/>
                  <a:pt x="317279" y="-1429"/>
                  <a:pt x="325765" y="4286"/>
                </a:cubicBezTo>
                <a:lnTo>
                  <a:pt x="614286" y="206216"/>
                </a:lnTo>
                <a:cubicBezTo>
                  <a:pt x="627486" y="215741"/>
                  <a:pt x="627486" y="235744"/>
                  <a:pt x="613343" y="245269"/>
                </a:cubicBezTo>
                <a:close/>
              </a:path>
            </a:pathLst>
          </a:custGeom>
          <a:solidFill>
            <a:schemeClr val="accent3"/>
          </a:solidFill>
          <a:ln w="9381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</a:p>
        </p:txBody>
      </p:sp>
      <p:sp>
        <p:nvSpPr>
          <p:cNvPr id="51" name="Graphic 12">
            <a:extLst>
              <a:ext uri="{FF2B5EF4-FFF2-40B4-BE49-F238E27FC236}">
                <a16:creationId xmlns:a16="http://schemas.microsoft.com/office/drawing/2014/main" id="{B6030100-4D11-DD43-996B-732F62CC9378}"/>
              </a:ext>
            </a:extLst>
          </p:cNvPr>
          <p:cNvSpPr/>
          <p:nvPr/>
        </p:nvSpPr>
        <p:spPr>
          <a:xfrm>
            <a:off x="4905319" y="1568727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TRANSPORT</a:t>
            </a:r>
          </a:p>
        </p:txBody>
      </p:sp>
      <p:sp>
        <p:nvSpPr>
          <p:cNvPr id="52" name="Graphic 10">
            <a:extLst>
              <a:ext uri="{FF2B5EF4-FFF2-40B4-BE49-F238E27FC236}">
                <a16:creationId xmlns:a16="http://schemas.microsoft.com/office/drawing/2014/main" id="{2B89745B-BC65-9C4C-8AF7-F73AAA28E4CA}"/>
              </a:ext>
            </a:extLst>
          </p:cNvPr>
          <p:cNvSpPr/>
          <p:nvPr/>
        </p:nvSpPr>
        <p:spPr>
          <a:xfrm>
            <a:off x="2057241" y="3027851"/>
            <a:ext cx="953339" cy="398028"/>
          </a:xfrm>
          <a:custGeom>
            <a:avLst/>
            <a:gdLst>
              <a:gd name="connsiteX0" fmla="*/ 582968 w 764934"/>
              <a:gd name="connsiteY0" fmla="*/ 319368 h 319367"/>
              <a:gd name="connsiteX1" fmla="*/ 15278 w 764934"/>
              <a:gd name="connsiteY1" fmla="*/ 319368 h 319367"/>
              <a:gd name="connsiteX2" fmla="*/ 1943 w 764934"/>
              <a:gd name="connsiteY2" fmla="*/ 296956 h 319367"/>
              <a:gd name="connsiteX3" fmla="*/ 168631 w 764934"/>
              <a:gd name="connsiteY3" fmla="*/ 7471 h 319367"/>
              <a:gd name="connsiteX4" fmla="*/ 181966 w 764934"/>
              <a:gd name="connsiteY4" fmla="*/ 0 h 319367"/>
              <a:gd name="connsiteX5" fmla="*/ 749656 w 764934"/>
              <a:gd name="connsiteY5" fmla="*/ 0 h 319367"/>
              <a:gd name="connsiteX6" fmla="*/ 762991 w 764934"/>
              <a:gd name="connsiteY6" fmla="*/ 22412 h 319367"/>
              <a:gd name="connsiteX7" fmla="*/ 596303 w 764934"/>
              <a:gd name="connsiteY7" fmla="*/ 311897 h 319367"/>
              <a:gd name="connsiteX8" fmla="*/ 582968 w 764934"/>
              <a:gd name="connsiteY8" fmla="*/ 319368 h 3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34" h="319367">
                <a:moveTo>
                  <a:pt x="582968" y="319368"/>
                </a:moveTo>
                <a:lnTo>
                  <a:pt x="15278" y="319368"/>
                </a:lnTo>
                <a:cubicBezTo>
                  <a:pt x="3848" y="319368"/>
                  <a:pt x="-3772" y="307228"/>
                  <a:pt x="1943" y="296956"/>
                </a:cubicBezTo>
                <a:lnTo>
                  <a:pt x="168631" y="7471"/>
                </a:lnTo>
                <a:cubicBezTo>
                  <a:pt x="171488" y="2801"/>
                  <a:pt x="176251" y="0"/>
                  <a:pt x="181966" y="0"/>
                </a:cubicBezTo>
                <a:lnTo>
                  <a:pt x="749656" y="0"/>
                </a:lnTo>
                <a:cubicBezTo>
                  <a:pt x="761086" y="0"/>
                  <a:pt x="768706" y="12140"/>
                  <a:pt x="762991" y="22412"/>
                </a:cubicBezTo>
                <a:lnTo>
                  <a:pt x="596303" y="311897"/>
                </a:lnTo>
                <a:cubicBezTo>
                  <a:pt x="593446" y="316566"/>
                  <a:pt x="588683" y="319368"/>
                  <a:pt x="582968" y="31936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REFUND</a:t>
            </a:r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77BAC6A3-B059-304A-9C22-8CA953635426}"/>
              </a:ext>
            </a:extLst>
          </p:cNvPr>
          <p:cNvSpPr/>
          <p:nvPr/>
        </p:nvSpPr>
        <p:spPr>
          <a:xfrm>
            <a:off x="2141116" y="365238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RETURN</a:t>
            </a:r>
          </a:p>
        </p:txBody>
      </p:sp>
      <p:sp>
        <p:nvSpPr>
          <p:cNvPr id="54" name="Graphic 12">
            <a:extLst>
              <a:ext uri="{FF2B5EF4-FFF2-40B4-BE49-F238E27FC236}">
                <a16:creationId xmlns:a16="http://schemas.microsoft.com/office/drawing/2014/main" id="{41997C33-B2A9-F747-A58B-4F99F619566C}"/>
              </a:ext>
            </a:extLst>
          </p:cNvPr>
          <p:cNvSpPr/>
          <p:nvPr/>
        </p:nvSpPr>
        <p:spPr>
          <a:xfrm>
            <a:off x="3560613" y="365238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CANCEL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ORDER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0675F91-026B-7A46-8752-07657728A319}"/>
              </a:ext>
            </a:extLst>
          </p:cNvPr>
          <p:cNvCxnSpPr>
            <a:cxnSpLocks/>
          </p:cNvCxnSpPr>
          <p:nvPr/>
        </p:nvCxnSpPr>
        <p:spPr>
          <a:xfrm>
            <a:off x="2918480" y="1773916"/>
            <a:ext cx="1982550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DD7795-F416-5C4A-BB50-2D083A3EDA55}"/>
              </a:ext>
            </a:extLst>
          </p:cNvPr>
          <p:cNvCxnSpPr>
            <a:cxnSpLocks/>
          </p:cNvCxnSpPr>
          <p:nvPr/>
        </p:nvCxnSpPr>
        <p:spPr>
          <a:xfrm>
            <a:off x="2534141" y="2583464"/>
            <a:ext cx="0" cy="445015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648ECF3-AEEF-7146-8C36-5DF9BA1AD083}"/>
              </a:ext>
            </a:extLst>
          </p:cNvPr>
          <p:cNvCxnSpPr>
            <a:cxnSpLocks/>
          </p:cNvCxnSpPr>
          <p:nvPr/>
        </p:nvCxnSpPr>
        <p:spPr>
          <a:xfrm>
            <a:off x="2928805" y="3838055"/>
            <a:ext cx="631808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29B7CBA-12F5-5D44-87AE-917B0C09C140}"/>
              </a:ext>
            </a:extLst>
          </p:cNvPr>
          <p:cNvCxnSpPr>
            <a:cxnSpLocks/>
          </p:cNvCxnSpPr>
          <p:nvPr/>
        </p:nvCxnSpPr>
        <p:spPr>
          <a:xfrm flipV="1">
            <a:off x="2534142" y="1944136"/>
            <a:ext cx="0" cy="639328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6AD755C-84B4-D04D-AE72-7CC271BE91A0}"/>
              </a:ext>
            </a:extLst>
          </p:cNvPr>
          <p:cNvCxnSpPr>
            <a:cxnSpLocks/>
          </p:cNvCxnSpPr>
          <p:nvPr/>
        </p:nvCxnSpPr>
        <p:spPr>
          <a:xfrm>
            <a:off x="1584684" y="2583464"/>
            <a:ext cx="945114" cy="0"/>
          </a:xfrm>
          <a:prstGeom prst="straightConnector1">
            <a:avLst/>
          </a:prstGeom>
          <a:ln w="158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Graphic 16">
            <a:extLst>
              <a:ext uri="{FF2B5EF4-FFF2-40B4-BE49-F238E27FC236}">
                <a16:creationId xmlns:a16="http://schemas.microsoft.com/office/drawing/2014/main" id="{94DECA7C-6039-C948-A502-CD33BDF0D4E7}"/>
              </a:ext>
            </a:extLst>
          </p:cNvPr>
          <p:cNvSpPr/>
          <p:nvPr/>
        </p:nvSpPr>
        <p:spPr>
          <a:xfrm>
            <a:off x="2381175" y="2192644"/>
            <a:ext cx="308613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697E2076-F006-A849-8462-FA65A10ADB00}"/>
              </a:ext>
            </a:extLst>
          </p:cNvPr>
          <p:cNvSpPr/>
          <p:nvPr/>
        </p:nvSpPr>
        <p:spPr>
          <a:xfrm>
            <a:off x="2403405" y="2673965"/>
            <a:ext cx="261474" cy="186567"/>
          </a:xfrm>
          <a:custGeom>
            <a:avLst/>
            <a:gdLst>
              <a:gd name="connsiteX0" fmla="*/ 280988 w 307657"/>
              <a:gd name="connsiteY0" fmla="*/ 116058 h 116058"/>
              <a:gd name="connsiteX1" fmla="*/ 26670 w 307657"/>
              <a:gd name="connsiteY1" fmla="*/ 116058 h 116058"/>
              <a:gd name="connsiteX2" fmla="*/ 0 w 307657"/>
              <a:gd name="connsiteY2" fmla="*/ 91440 h 116058"/>
              <a:gd name="connsiteX3" fmla="*/ 0 w 307657"/>
              <a:gd name="connsiteY3" fmla="*/ 24618 h 116058"/>
              <a:gd name="connsiteX4" fmla="*/ 26670 w 307657"/>
              <a:gd name="connsiteY4" fmla="*/ 0 h 116058"/>
              <a:gd name="connsiteX5" fmla="*/ 280988 w 307657"/>
              <a:gd name="connsiteY5" fmla="*/ 0 h 116058"/>
              <a:gd name="connsiteX6" fmla="*/ 307658 w 307657"/>
              <a:gd name="connsiteY6" fmla="*/ 24618 h 116058"/>
              <a:gd name="connsiteX7" fmla="*/ 307658 w 307657"/>
              <a:gd name="connsiteY7" fmla="*/ 91440 h 116058"/>
              <a:gd name="connsiteX8" fmla="*/ 280988 w 307657"/>
              <a:gd name="connsiteY8" fmla="*/ 116058 h 11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" h="116058">
                <a:moveTo>
                  <a:pt x="280988" y="116058"/>
                </a:moveTo>
                <a:lnTo>
                  <a:pt x="26670" y="116058"/>
                </a:lnTo>
                <a:cubicBezTo>
                  <a:pt x="12383" y="116058"/>
                  <a:pt x="0" y="105508"/>
                  <a:pt x="0" y="91440"/>
                </a:cubicBezTo>
                <a:lnTo>
                  <a:pt x="0" y="24618"/>
                </a:lnTo>
                <a:cubicBezTo>
                  <a:pt x="0" y="11430"/>
                  <a:pt x="12383" y="0"/>
                  <a:pt x="26670" y="0"/>
                </a:cubicBezTo>
                <a:lnTo>
                  <a:pt x="280988" y="0"/>
                </a:lnTo>
                <a:cubicBezTo>
                  <a:pt x="295275" y="0"/>
                  <a:pt x="307658" y="11430"/>
                  <a:pt x="307658" y="24618"/>
                </a:cubicBezTo>
                <a:lnTo>
                  <a:pt x="307658" y="91440"/>
                </a:lnTo>
                <a:cubicBezTo>
                  <a:pt x="307658" y="105508"/>
                  <a:pt x="296228" y="116058"/>
                  <a:pt x="280988" y="11605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50808CB-1CBE-ED45-B3EB-545DB7FFF7C0}"/>
              </a:ext>
            </a:extLst>
          </p:cNvPr>
          <p:cNvCxnSpPr>
            <a:cxnSpLocks/>
          </p:cNvCxnSpPr>
          <p:nvPr/>
        </p:nvCxnSpPr>
        <p:spPr>
          <a:xfrm>
            <a:off x="1136919" y="1971594"/>
            <a:ext cx="0" cy="295356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Graphic 12">
            <a:extLst>
              <a:ext uri="{FF2B5EF4-FFF2-40B4-BE49-F238E27FC236}">
                <a16:creationId xmlns:a16="http://schemas.microsoft.com/office/drawing/2014/main" id="{0553C324-F367-304D-84C4-97A1D0E18F2D}"/>
              </a:ext>
            </a:extLst>
          </p:cNvPr>
          <p:cNvSpPr/>
          <p:nvPr/>
        </p:nvSpPr>
        <p:spPr>
          <a:xfrm>
            <a:off x="2128341" y="1568728"/>
            <a:ext cx="777364" cy="371335"/>
          </a:xfrm>
          <a:custGeom>
            <a:avLst/>
            <a:gdLst>
              <a:gd name="connsiteX0" fmla="*/ 743903 w 761127"/>
              <a:gd name="connsiteY0" fmla="*/ 363578 h 363578"/>
              <a:gd name="connsiteX1" fmla="*/ 17145 w 761127"/>
              <a:gd name="connsiteY1" fmla="*/ 363578 h 363578"/>
              <a:gd name="connsiteX2" fmla="*/ 0 w 761127"/>
              <a:gd name="connsiteY2" fmla="*/ 346580 h 363578"/>
              <a:gd name="connsiteX3" fmla="*/ 0 w 761127"/>
              <a:gd name="connsiteY3" fmla="*/ 16998 h 363578"/>
              <a:gd name="connsiteX4" fmla="*/ 17145 w 761127"/>
              <a:gd name="connsiteY4" fmla="*/ 0 h 363578"/>
              <a:gd name="connsiteX5" fmla="*/ 743903 w 761127"/>
              <a:gd name="connsiteY5" fmla="*/ 0 h 363578"/>
              <a:gd name="connsiteX6" fmla="*/ 761048 w 761127"/>
              <a:gd name="connsiteY6" fmla="*/ 16998 h 363578"/>
              <a:gd name="connsiteX7" fmla="*/ 761048 w 761127"/>
              <a:gd name="connsiteY7" fmla="*/ 346580 h 363578"/>
              <a:gd name="connsiteX8" fmla="*/ 743903 w 761127"/>
              <a:gd name="connsiteY8" fmla="*/ 363578 h 3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127" h="363578">
                <a:moveTo>
                  <a:pt x="743903" y="363578"/>
                </a:moveTo>
                <a:lnTo>
                  <a:pt x="17145" y="363578"/>
                </a:lnTo>
                <a:cubicBezTo>
                  <a:pt x="7620" y="363578"/>
                  <a:pt x="0" y="356023"/>
                  <a:pt x="0" y="346580"/>
                </a:cubicBezTo>
                <a:lnTo>
                  <a:pt x="0" y="16998"/>
                </a:lnTo>
                <a:cubicBezTo>
                  <a:pt x="0" y="7555"/>
                  <a:pt x="7620" y="0"/>
                  <a:pt x="17145" y="0"/>
                </a:cubicBezTo>
                <a:lnTo>
                  <a:pt x="743903" y="0"/>
                </a:lnTo>
                <a:cubicBezTo>
                  <a:pt x="753428" y="0"/>
                  <a:pt x="761048" y="7555"/>
                  <a:pt x="761048" y="16998"/>
                </a:cubicBezTo>
                <a:lnTo>
                  <a:pt x="761048" y="346580"/>
                </a:lnTo>
                <a:cubicBezTo>
                  <a:pt x="762000" y="356023"/>
                  <a:pt x="754380" y="363578"/>
                  <a:pt x="743903" y="36357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SHIP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5585EAC-499A-CA45-BA01-D25F2CC8C005}"/>
              </a:ext>
            </a:extLst>
          </p:cNvPr>
          <p:cNvCxnSpPr>
            <a:cxnSpLocks/>
          </p:cNvCxnSpPr>
          <p:nvPr/>
        </p:nvCxnSpPr>
        <p:spPr>
          <a:xfrm>
            <a:off x="2534141" y="3429770"/>
            <a:ext cx="0" cy="222618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84CF7497-82E2-8B4C-A27E-496B7F197CB4}"/>
              </a:ext>
            </a:extLst>
          </p:cNvPr>
          <p:cNvCxnSpPr/>
          <p:nvPr/>
        </p:nvCxnSpPr>
        <p:spPr>
          <a:xfrm rot="5400000" flipH="1" flipV="1">
            <a:off x="6443179" y="4654852"/>
            <a:ext cx="304800" cy="304800"/>
          </a:xfrm>
          <a:prstGeom prst="bentConnector3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>
            <a:extLst>
              <a:ext uri="{FF2B5EF4-FFF2-40B4-BE49-F238E27FC236}">
                <a16:creationId xmlns:a16="http://schemas.microsoft.com/office/drawing/2014/main" id="{2DE28549-8509-564D-9236-17EBEEC74128}"/>
              </a:ext>
            </a:extLst>
          </p:cNvPr>
          <p:cNvCxnSpPr/>
          <p:nvPr/>
        </p:nvCxnSpPr>
        <p:spPr>
          <a:xfrm rot="5400000" flipH="1" flipV="1">
            <a:off x="6907774" y="4685548"/>
            <a:ext cx="243408" cy="243408"/>
          </a:xfrm>
          <a:prstGeom prst="curvedConnector3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454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>
              <a:defRPr/>
            </a:pPr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698488-BE52-4FDD-9B01-074978B1D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10" y="696115"/>
            <a:ext cx="2854057" cy="162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hecklist Template">
    <a:dk1>
      <a:srgbClr val="000000"/>
    </a:dk1>
    <a:lt1>
      <a:srgbClr val="FFFFFF"/>
    </a:lt1>
    <a:dk2>
      <a:srgbClr val="44546A"/>
    </a:dk2>
    <a:lt2>
      <a:srgbClr val="F1F2F1"/>
    </a:lt2>
    <a:accent1>
      <a:srgbClr val="EF3F82"/>
    </a:accent1>
    <a:accent2>
      <a:srgbClr val="A22B94"/>
    </a:accent2>
    <a:accent3>
      <a:srgbClr val="6B5EB1"/>
    </a:accent3>
    <a:accent4>
      <a:srgbClr val="539BE7"/>
    </a:accent4>
    <a:accent5>
      <a:srgbClr val="61BCB3"/>
    </a:accent5>
    <a:accent6>
      <a:srgbClr val="99C722"/>
    </a:accent6>
    <a:hlink>
      <a:srgbClr val="DF538A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221</Words>
  <Application>Microsoft Office PowerPoint</Application>
  <PresentationFormat>On-screen Show (16:9)</PresentationFormat>
  <Paragraphs>111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Swimlane Diagram Slide Template</vt:lpstr>
      <vt:lpstr>Swimlane Diagram Slide Template</vt:lpstr>
      <vt:lpstr>Swimlane Diagram Slide Template</vt:lpstr>
      <vt:lpstr>Swimlane Diagram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2022-11-22T09:40:58Z</dcterms:modified>
</cp:coreProperties>
</file>